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主题概述：什么是人工智能，为什么它如此重要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演示大纲预览：从基础概念到实际应用，再到未来展望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定义：让机器模拟人类智能行为的技术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核心能力：学习、推理、感知、决策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AI的三种类型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弱人工智能：专门处理特定任务（如语音识别）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强人工智能：具备人类级别的通用智能（理论阶段）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超人工智能：超越人类智能水平（未来设想）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人工智能的发展历程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历史里程碑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1950年代：图灵测试和AI概念诞生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1980-90年代：专家系统和第一次AI寒冬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2000年代至今：深度学习突破和大数据时代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关键技术突破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机器学习算法的发展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计算能力的提升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海量数据的可用性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人工智能的主要应用领域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日常生活中的AI应用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智能手机助手（Siri、小爱同学）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推荐系统（抖音、淘宝推荐）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导航和地图服务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专业领域的AI应用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医疗诊断和药物研发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自动驾驶汽车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金融风控和智能投顾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机器学习与深度学习基础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机器学习的基本原理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训练数据和算法模型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监督学习、无监督学习、强化学习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深度学习的概念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神经网络模拟人脑结构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图像识别和自然语言处理中的应用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实例：人脸识别技术的工作原理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人工智能的优势与挑战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AI带来的优势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提高工作效率和准确性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处理复杂数据分析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24小时不间断工作能力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面临的挑战和问题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数据隐私和安全风险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就业结构变化和失业担忧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算法偏见和伦理问题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7.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技术发展趋势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更强大的通用人工智能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AI与物联网、5G等技术融合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边缘计算和AI芯片发展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社会影响预测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新职业和工作模式的出现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教育和技能培训的转变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人机协作的新时代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总结要点：AI是什么、如何工作、当前应用和未来影响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行动呼吁：保持对AI发展的关注，积极适应技术变化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感谢和问答：开放提问环节，进一步交流讨论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