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人工智能简介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  <p:pic>
        <p:nvPicPr>
          <p:cNvPr id="4" name="Picture 3" descr="business_building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5400000"/>
            <a:ext cx="1800000" cy="120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欢迎听众，简单介绍演讲者背景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人工智能已成为当今最热门的技术话题之一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本次演示将帮助大家理解AI的基本概念和应用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简要介绍将要涵盖的5个主要部分</a:t>
            </a:r>
          </a:p>
        </p:txBody>
      </p:sp>
      <p:pic>
        <p:nvPicPr>
          <p:cNvPr id="4" name="Picture 3" descr="business_chart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680000"/>
            <a:ext cx="2000000" cy="15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什么是人工智能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基本定义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模拟人类智能的机器系统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能够学习、推理、解决问题和决策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发展历史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1956年达特茅斯会议标志着AI诞生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三起两落的发展历程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主要特点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机器学习能力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数据处理能力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模式识别能力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人工智能的主要类型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基于能力的分类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弱人工智能（专用AI）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如语音助手、推荐系统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强人工智能（通用AI）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尚在研发阶段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基于功能的分类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计算机视觉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自然语言处理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机器人技术</a:t>
            </a:r>
          </a:p>
        </p:txBody>
      </p:sp>
      <p:pic>
        <p:nvPicPr>
          <p:cNvPr id="6" name="Picture 5" descr="business_chart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680000"/>
            <a:ext cx="2000000" cy="15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人工智能的核心技术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监督学习、无监督学习、强化学习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示例：垃圾邮件过滤系统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深度学习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神经网络的工作原理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图像识别的突破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大数据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数据是AI的"燃料"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数据量、质量和多样性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人工智能的常见应用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日常生活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智能音箱、手机助手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个性化推荐（如淘宝、抖音）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医疗健康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医学影像分析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药物研发加速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工业生产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质量检测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预测性维护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金融服务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信用评估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欺诈检测</a:t>
            </a:r>
          </a:p>
        </p:txBody>
      </p:sp>
      <p:pic>
        <p:nvPicPr>
          <p:cNvPr id="4" name="Picture 3" descr="business_chart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680000"/>
            <a:ext cx="2000000" cy="15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人工智能的机遇与挑战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带来的机遇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提高生产效率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解决复杂问题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创造新的就业机会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面临的挑战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伦理问题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隐私保护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就业结构调整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算法偏见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7. 人工智能的未来展望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技术发展趋势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更强大的通用AI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人机协作增强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社会影响预测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教育变革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工作方式转变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个人如何准备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培养AI素养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关注终身学习</a:t>
            </a:r>
          </a:p>
        </p:txBody>
      </p:sp>
      <p:pic>
        <p:nvPicPr>
          <p:cNvPr id="6" name="Picture 5" descr="business_chart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680000"/>
            <a:ext cx="2000000" cy="15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回顾AI定义、类型、技术和应用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强调机遇与挑战并存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鼓励大家主动了解AI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思考如何利用AI提升个人效率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感谢听众参与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开放5分钟问答环节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