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1F4E79"/>
                </a:solidFill>
                <a:latin typeface="Microsoft YaHei"/>
              </a:defRPr>
            </a:pPr>
            <a:r>
              <a:t>人工智能简介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基于 AI 技术生成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模版风格：商务蓝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1. 开场引入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问候和自我介绍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主题概述：什么是人工智能，为什么它如此重要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演示大纲预览：从基础概念到实际应用，再到未来展望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2. 人工智能基础概念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什么是人工智能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定义：让机器模拟人类智能行为的技术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核心能力：学习、推理、感知、决策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AI的三种类型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弱人工智能：专门处理特定任务（如语音识别）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强人工智能：具备人类水平的通用智能（理论阶段）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超人工智能：超越人类智能水平（未来设想）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3. 人工智能的发展历程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历史里程碑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1950年代：图灵测试和AI概念诞生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1980-90年代：专家系统和机器学习兴起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2000年代至今：深度学习和大数据推动突破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关键技术突破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神经网络算法的发展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计算能力的指数级提升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海量数据的可获得性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4. 人工智能的主要应用领域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日常生活中的AI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智能手机助手（Siri、小爱同学）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推荐系统（抖音、淘宝推荐）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导航和地图服务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商业和工业应用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医疗诊断辅助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金融风控和投资分析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制造业自动化和质量检测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新兴前沿应用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自动驾驶汽车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智能家居系统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AI创作艺术和内容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5. 人工智能的优势与挑战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AI带来的益处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提高工作效率和生产力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解决复杂问题的能力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24小时不间断工作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面临的挑战和风险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就业结构变化和岗位替代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数据隐私和安全问题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算法偏见和伦理道德考量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技术依赖性风险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6. 人工智能的未来展望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技术发展趋势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更强大的通用人工智能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人机协作模式的深化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边缘计算和AI芯片发展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社会影响预测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新职业和技能需求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教育和培训体系变革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法律法规的完善需求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结束语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总结要点：AI是改变世界的技术，既带来机遇也伴随挑战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行动呼吁：积极了解AI，适应技术变化，培养相关技能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感谢和问答：感谢聆听，欢迎提问交流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1F4E79"/>
                </a:solidFill>
                <a:latin typeface="Microsoft YaHei"/>
              </a:defRPr>
            </a:pPr>
            <a:r>
              <a:t>谢谢！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感谢您的聆听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期待您的反馈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由 AI-PPTX 自动生成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