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4800" b="1">
                <a:solidFill>
                  <a:srgbClr val="1F4E79"/>
                </a:solidFill>
                <a:latin typeface="Microsoft YaHei"/>
              </a:defRPr>
            </a:pPr>
            <a:r>
              <a:t>人工智能简介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defRPr sz="2000">
                <a:solidFill>
                  <a:srgbClr val="D9E2F3"/>
                </a:solidFill>
                <a:latin typeface="Microsoft YaHei"/>
              </a:defRPr>
            </a:pPr>
            <a:r>
              <a:t>基于 AI 技术生成</a:t>
            </a:r>
          </a:p>
          <a:p>
            <a:pPr algn="ctr">
              <a:defRPr sz="2000">
                <a:solidFill>
                  <a:srgbClr val="D9E2F3"/>
                </a:solidFill>
                <a:latin typeface="Microsoft YaHei"/>
              </a:defRPr>
            </a:pPr>
            <a:r>
              <a:t>模版风格：商务蓝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4800" b="1">
                <a:solidFill>
                  <a:srgbClr val="1F4E79"/>
                </a:solidFill>
                <a:latin typeface="Microsoft YaHei"/>
              </a:defRPr>
            </a:pPr>
            <a:r>
              <a:t>谢谢！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defRPr sz="2000">
                <a:solidFill>
                  <a:srgbClr val="D9E2F3"/>
                </a:solidFill>
                <a:latin typeface="Microsoft YaHei"/>
              </a:defRPr>
            </a:pPr>
            <a:r>
              <a:t>感谢您的聆听</a:t>
            </a:r>
          </a:p>
          <a:p>
            <a:pPr algn="ctr">
              <a:defRPr sz="2000">
                <a:solidFill>
                  <a:srgbClr val="D9E2F3"/>
                </a:solidFill>
                <a:latin typeface="Microsoft YaHei"/>
              </a:defRPr>
            </a:pPr>
            <a:r>
              <a:t>期待您的反馈</a:t>
            </a:r>
          </a:p>
          <a:p>
            <a:pPr algn="ctr">
              <a:defRPr sz="2000">
                <a:solidFill>
                  <a:srgbClr val="D9E2F3"/>
                </a:solidFill>
                <a:latin typeface="Microsoft YaHei"/>
              </a:defRPr>
            </a:pPr>
          </a:p>
          <a:p>
            <a:pPr algn="ctr">
              <a:defRPr sz="2000">
                <a:solidFill>
                  <a:srgbClr val="D9E2F3"/>
                </a:solidFill>
                <a:latin typeface="Microsoft YaHei"/>
              </a:defRPr>
            </a:pPr>
            <a:r>
              <a:t>由 AI-PPTX 自动生成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1F4E79"/>
                </a:solidFill>
                <a:latin typeface="Microsoft YaHei"/>
              </a:defRPr>
            </a:pPr>
            <a:r>
              <a:t>1. 开场引入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问候和自我介绍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主题概述：什么是人工智能，为什么它如此重要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演示大纲预览：从基础概念到实际应用，再到未来展望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1F4E79"/>
                </a:solidFill>
                <a:latin typeface="Microsoft YaHei"/>
              </a:defRPr>
            </a:pPr>
            <a:r>
              <a:t>2. 人工智能基础概念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什么是人工智能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定义：模拟人类智能的计算机系统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核心能力：学习、推理、感知、决策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AI的分类体系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弱人工智能 vs 强人工智能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机器学习、深度学习的关系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AI发展简史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1950年代起源：图灵测试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重要里程碑事件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1F4E79"/>
                </a:solidFill>
                <a:latin typeface="Microsoft YaHei"/>
              </a:defRPr>
            </a:pPr>
            <a:r>
              <a:t>3. 人工智能的核心技术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5486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机器学习基础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监督学习、无监督学习、强化学习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神经网络和深度学习原理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数据的重要性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1828800"/>
            <a:ext cx="5486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大数据驱动AI发展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训练数据的质量影响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算法与算力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主要算法类型介绍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计算能力的突破性进展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1F4E79"/>
                </a:solidFill>
                <a:latin typeface="Microsoft YaHei"/>
              </a:defRPr>
            </a:pPr>
            <a:r>
              <a:t>4. 人工智能在日常生活中的应用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智能助手和语音识别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Siri、小爱同学等应用实例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语音交互技术的发展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推荐系统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电商、视频、音乐推荐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个性化体验的实现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图像识别和计算机视觉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人脸识别、自动驾驶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医疗影像诊断应用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1F4E79"/>
                </a:solidFill>
                <a:latin typeface="Microsoft YaHei"/>
              </a:defRPr>
            </a:pPr>
            <a:r>
              <a:t>5. 人工智能的行业应用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医疗健康领域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疾病诊断辅助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药物研发加速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金融服务行业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风险评估和欺诈检测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智能投顾服务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制造业和自动化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智能制造和机器人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质量控制优化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1F4E79"/>
                </a:solidFill>
                <a:latin typeface="Microsoft YaHei"/>
              </a:defRPr>
            </a:pPr>
            <a:r>
              <a:t>6. 人工智能的挑战与风险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技术挑战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数据隐私和安全问题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算法偏见和公平性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社会影响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就业结构变化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人机关系的重新定义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伦理道德考量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AI决策的透明度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责任归属问题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1F4E79"/>
                </a:solidFill>
                <a:latin typeface="Microsoft YaHei"/>
              </a:defRPr>
            </a:pPr>
            <a:r>
              <a:t>7. 人工智能的未来展望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5486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技术发展趋势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通用人工智能的可能性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边缘计算和AI芯片发展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未来应用场景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1828800"/>
            <a:ext cx="5486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智慧城市建设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科学研究突破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人机协作新模式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增强人类能力而非替代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创造新的工作机会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1F4E79"/>
                </a:solidFill>
                <a:latin typeface="Microsoft YaHei"/>
              </a:defRPr>
            </a:pPr>
            <a:r>
              <a:t>结束语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总结要点：AI是什么、如何工作、现在应用、面临挑战、未来趋势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行动呼吁：保持学习态度，理性看待AI发展，积极参与数字化转型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感谢和问答：开放提问环节，分享联系方式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