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defRPr sz="4800" b="1">
                <a:solidFill>
                  <a:srgbClr val="1F4E79"/>
                </a:solidFill>
                <a:latin typeface="Microsoft YaHei"/>
              </a:defRPr>
            </a:pPr>
            <a:r>
              <a:t>人工智能在医疗领域的应用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>
              <a:defRPr sz="2000">
                <a:solidFill>
                  <a:srgbClr val="D9E2F3"/>
                </a:solidFill>
                <a:latin typeface="Microsoft YaHei"/>
              </a:defRPr>
            </a:pPr>
            <a:r>
              <a:t>基于 AI 技术生成</a:t>
            </a:r>
          </a:p>
          <a:p>
            <a:pPr algn="ctr">
              <a:defRPr sz="2000">
                <a:solidFill>
                  <a:srgbClr val="D9E2F3"/>
                </a:solidFill>
                <a:latin typeface="Microsoft YaHei"/>
              </a:defRPr>
            </a:pPr>
            <a:r>
              <a:t>模版风格：商务蓝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600" b="1">
                <a:solidFill>
                  <a:srgbClr val="1F4E79"/>
                </a:solidFill>
                <a:latin typeface="Microsoft YaHei"/>
              </a:defRPr>
            </a:pPr>
            <a:r>
              <a:t>1. 开场引入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问候和自我介绍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简单介绍演讲者背景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建立与观众的连接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主题概述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人工智能正在重塑医疗行业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本次演讲将探讨AI如何改善医疗体验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演示大纲预览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概念介绍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应用场景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发展趋势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实际案例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总结与展望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600" b="1">
                <a:solidFill>
                  <a:srgbClr val="1F4E79"/>
                </a:solidFill>
                <a:latin typeface="Microsoft YaHei"/>
              </a:defRPr>
            </a:pPr>
            <a:r>
              <a:t>2. 人工智能与医疗的融合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什么是医疗AI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机器学习在医疗数据分析中的应用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计算机视觉在医学影像识别中的作用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为什么医疗需要AI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医疗资源分配不均的现状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医生工作负担过重的问题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数据统计：全球医生短缺情况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AI医疗的发展历程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从专家系统到深度学习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里程碑事件回顾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600" b="1">
                <a:solidFill>
                  <a:srgbClr val="1F4E79"/>
                </a:solidFill>
                <a:latin typeface="Microsoft YaHei"/>
              </a:defRPr>
            </a:pPr>
            <a:r>
              <a:t>3. 主要应用场景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54864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医学影像诊断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CT/MRI图像分析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案例：AI在肺癌早期筛查中的应用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药物研发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加速药物发现过程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AlphaFold在蛋白质结构预测中的突破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1828800"/>
            <a:ext cx="54864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个性化治疗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基于患者数据的治疗方案推荐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IBM Watson肿瘤解决方案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医院管理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智能排班系统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医疗资源优化配置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600" b="1">
                <a:solidFill>
                  <a:srgbClr val="1F4E79"/>
                </a:solidFill>
                <a:latin typeface="Microsoft YaHei"/>
              </a:defRPr>
            </a:pPr>
            <a:r>
              <a:t>4. 技术实现路径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2286000"/>
            <a:ext cx="54864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数据采集与处理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医疗大数据来源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数据隐私保护措施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算法模型选择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600" b="1">
                <a:solidFill>
                  <a:srgbClr val="1F4E79"/>
                </a:solidFill>
                <a:latin typeface="Microsoft YaHei"/>
              </a:defRPr>
            </a:pPr>
            <a:r>
              <a:t>5. 发展趋势与挑战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未来发展方向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5G+AI远程医疗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可穿戴设备与健康监测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预测：2025年医疗AI市场规模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面临的挑战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数据质量与标准化问题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算法可解释性需求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伦理与法律考量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行业应对策略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建立医疗AI评估标准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加强跨学科人才培养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600" b="1">
                <a:solidFill>
                  <a:srgbClr val="1F4E79"/>
                </a:solidFill>
                <a:latin typeface="Microsoft YaHei"/>
              </a:defRPr>
            </a:pPr>
            <a:r>
              <a:t>6. 成功案例分享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国际案例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Google DeepMind眼科应用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梅奥诊所的AI实践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国内案例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腾讯觅影的食管癌筛查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阿里健康的"Doctor You"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案例启示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成功关键因素分析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可复制的经验总结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600" b="1">
                <a:solidFill>
                  <a:srgbClr val="1F4E79"/>
                </a:solidFill>
                <a:latin typeface="Microsoft YaHei"/>
              </a:defRPr>
            </a:pPr>
            <a:r>
              <a:t>结束语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54864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总结要点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AI正在深刻改变医疗行业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机遇与挑战并存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需要多方协作推进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行动呼吁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1828800"/>
            <a:ext cx="54864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鼓励关注医疗AI发展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建议体验智能医疗服务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感谢和问答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感谢听众参与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开放10分钟问答环节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defRPr sz="4800" b="1">
                <a:solidFill>
                  <a:srgbClr val="1F4E79"/>
                </a:solidFill>
                <a:latin typeface="Microsoft YaHei"/>
              </a:defRPr>
            </a:pPr>
            <a:r>
              <a:t>谢谢！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>
              <a:defRPr sz="2000">
                <a:solidFill>
                  <a:srgbClr val="D9E2F3"/>
                </a:solidFill>
                <a:latin typeface="Microsoft YaHei"/>
              </a:defRPr>
            </a:pPr>
            <a:r>
              <a:t>感谢您的聆听</a:t>
            </a:r>
          </a:p>
          <a:p>
            <a:pPr algn="ctr">
              <a:defRPr sz="2000">
                <a:solidFill>
                  <a:srgbClr val="D9E2F3"/>
                </a:solidFill>
                <a:latin typeface="Microsoft YaHei"/>
              </a:defRPr>
            </a:pPr>
            <a:r>
              <a:t>期待您的反馈</a:t>
            </a:r>
          </a:p>
          <a:p>
            <a:pPr algn="ctr">
              <a:defRPr sz="2000">
                <a:solidFill>
                  <a:srgbClr val="D9E2F3"/>
                </a:solidFill>
                <a:latin typeface="Microsoft YaHei"/>
              </a:defRPr>
            </a:pPr>
          </a:p>
          <a:p>
            <a:pPr algn="ctr">
              <a:defRPr sz="2000">
                <a:solidFill>
                  <a:srgbClr val="D9E2F3"/>
                </a:solidFill>
                <a:latin typeface="Microsoft YaHei"/>
              </a:defRPr>
            </a:pPr>
            <a:r>
              <a:t>由 AI-PPTX 自动生成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