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测试演示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基于 商务蓝 模板生成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项目背景</a:t>
            </a:r>
          </a:p>
          <a:p>
            <a:pPr/>
            <a:r>
              <a:t>• 目标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主要功能</a:t>
            </a:r>
          </a:p>
          <a:p>
            <a:pPr/>
            <a:r>
              <a:t>• 技术特点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感谢您的聆听</a:t>
            </a:r>
          </a:p>
          <a:p>
            <a:r>
              <a:t>期待您的反馈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