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就业市场分析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基于 商务蓝 模板生成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开场引入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• 问候和自我介绍</a:t>
            </a:r>
          </a:p>
          <a:p>
            <a:pPr/>
            <a:r>
              <a:t>• 简单介绍演讲者背景</a:t>
            </a:r>
          </a:p>
          <a:p>
            <a:pPr/>
            <a:r>
              <a:t>• 建立与观众的连接</a:t>
            </a:r>
          </a:p>
          <a:p>
            <a:pPr/>
            <a:r>
              <a:t>• 主题概述</a:t>
            </a:r>
          </a:p>
          <a:p>
            <a:pPr/>
            <a:r>
              <a:t>• 就业市场的重要性</a:t>
            </a:r>
          </a:p>
          <a:p>
            <a:pPr/>
            <a:r>
              <a:t>• 为什么需要关注就业市场趋势</a:t>
            </a:r>
          </a:p>
          <a:p>
            <a:pPr/>
            <a:r>
              <a:t>• 演示大纲预览</a:t>
            </a:r>
          </a:p>
          <a:p>
            <a:pPr/>
            <a:r>
              <a:t>• 简要介绍即将涵盖的主要内容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当前就业市场概况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• 全球就业市场现状</a:t>
            </a:r>
          </a:p>
          <a:p>
            <a:pPr/>
            <a:r>
              <a:t>• 主要经济体的就业数据</a:t>
            </a:r>
          </a:p>
          <a:p>
            <a:pPr/>
            <a:r>
              <a:t>• 疫情后的恢复情况</a:t>
            </a:r>
          </a:p>
          <a:p>
            <a:pPr/>
            <a:r>
              <a:t>• 中国就业市场特点</a:t>
            </a:r>
          </a:p>
          <a:p>
            <a:pPr/>
            <a:r>
              <a:t>• 区域差异分析</a:t>
            </a:r>
          </a:p>
          <a:p>
            <a:pPr/>
            <a:r>
              <a:t>• 主要行业的就业情况</a:t>
            </a:r>
          </a:p>
          <a:p>
            <a:pPr/>
            <a:r>
              <a:t>• 关键数据展示</a:t>
            </a:r>
          </a:p>
          <a:p>
            <a:pPr/>
            <a:r>
              <a:t>• 失业率变化趋势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热门行业与职业分析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• 增长最快的行业</a:t>
            </a:r>
          </a:p>
          <a:p>
            <a:pPr/>
            <a:r>
              <a:t>• 科技行业（人工智能、大数据等）</a:t>
            </a:r>
          </a:p>
          <a:p>
            <a:pPr/>
            <a:r>
              <a:t>• 绿色能源与可持续发展</a:t>
            </a:r>
          </a:p>
          <a:p>
            <a:pPr/>
            <a:r>
              <a:t>• 医疗健康产业</a:t>
            </a:r>
          </a:p>
          <a:p>
            <a:pPr/>
            <a:r>
              <a:t>• 需求旺盛的职业</a:t>
            </a:r>
          </a:p>
          <a:p>
            <a:pPr/>
            <a:r>
              <a:t>• 数字技能相关岗位</a:t>
            </a:r>
          </a:p>
          <a:p>
            <a:pPr/>
            <a:r>
              <a:t>• 新兴职业介绍</a:t>
            </a:r>
          </a:p>
          <a:p>
            <a:pPr/>
            <a:r>
              <a:t>• 薪资水平比较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就业市场面临的挑战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• 结构性失业问题</a:t>
            </a:r>
          </a:p>
          <a:p>
            <a:pPr/>
            <a:r>
              <a:t>• 技能错配现象</a:t>
            </a:r>
          </a:p>
          <a:p>
            <a:pPr/>
            <a:r>
              <a:t>• 自动化对传统岗位的影响</a:t>
            </a:r>
          </a:p>
          <a:p>
            <a:pPr/>
            <a:r>
              <a:t>• 青年就业困境</a:t>
            </a:r>
          </a:p>
          <a:p>
            <a:pPr/>
            <a:r>
              <a:t>• 应届毕业生就业压力</a:t>
            </a:r>
          </a:p>
          <a:p>
            <a:pPr/>
            <a:r>
              <a:t>• 职场新人面临的挑战</a:t>
            </a:r>
          </a:p>
          <a:p>
            <a:pPr/>
            <a:r>
              <a:t>• 区域发展不平衡</a:t>
            </a:r>
          </a:p>
          <a:p>
            <a:pPr/>
            <a:r>
              <a:t>• 一线城市与二三线城市的就业差异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未来就业趋势预测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• 技术驱动的就业变革</a:t>
            </a:r>
          </a:p>
          <a:p>
            <a:pPr/>
            <a:r>
              <a:t>• 人工智能对就业的影响</a:t>
            </a:r>
          </a:p>
          <a:p>
            <a:pPr/>
            <a:r>
              <a:t>• 远程工作的普及</a:t>
            </a:r>
          </a:p>
          <a:p>
            <a:pPr/>
            <a:r>
              <a:t>• 技能需求变化</a:t>
            </a:r>
          </a:p>
          <a:p>
            <a:pPr/>
            <a:r>
              <a:t>• 未来五年最需要的技能</a:t>
            </a:r>
          </a:p>
          <a:p>
            <a:pPr/>
            <a:r>
              <a:t>• 终身学习的重要性</a:t>
            </a:r>
          </a:p>
          <a:p>
            <a:pPr/>
            <a:r>
              <a:t>• 新兴就业模式</a:t>
            </a:r>
          </a:p>
          <a:p>
            <a:pPr/>
            <a:r>
              <a:t>• 灵活就业和零工经济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应对策略与建议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• 对求职者的建议</a:t>
            </a:r>
          </a:p>
          <a:p>
            <a:pPr/>
            <a:r>
              <a:t>• 如何提升就业竞争力</a:t>
            </a:r>
          </a:p>
          <a:p>
            <a:pPr/>
            <a:r>
              <a:t>• 职业规划方法</a:t>
            </a:r>
          </a:p>
          <a:p>
            <a:pPr/>
            <a:r>
              <a:t>• 对企业的建议</a:t>
            </a:r>
          </a:p>
          <a:p>
            <a:pPr/>
            <a:r>
              <a:t>• 人才吸引与保留策略</a:t>
            </a:r>
          </a:p>
          <a:p>
            <a:pPr/>
            <a:r>
              <a:t>• 适应市场变化的组织调整</a:t>
            </a:r>
          </a:p>
          <a:p>
            <a:pPr/>
            <a:r>
              <a:t>• 政策层面的思考</a:t>
            </a:r>
          </a:p>
          <a:p>
            <a:pPr/>
            <a:r>
              <a:t>• 职业培训体系完善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结束语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• 总结要点</a:t>
            </a:r>
          </a:p>
          <a:p>
            <a:pPr/>
            <a:r>
              <a:t>• 回顾关键数据和趋势</a:t>
            </a:r>
          </a:p>
          <a:p>
            <a:pPr/>
            <a:r>
              <a:t>• 强调主要发现</a:t>
            </a:r>
          </a:p>
          <a:p>
            <a:pPr/>
            <a:r>
              <a:t>• 行动呼吁</a:t>
            </a:r>
          </a:p>
          <a:p>
            <a:pPr/>
            <a:r>
              <a:t>• 鼓励持续关注就业市场</a:t>
            </a:r>
          </a:p>
          <a:p>
            <a:pPr/>
            <a:r>
              <a:t>• 提出具体行动建议</a:t>
            </a:r>
          </a:p>
          <a:p>
            <a:pPr/>
            <a:r>
              <a:t>• 感谢和问答</a:t>
            </a:r>
          </a:p>
          <a:p>
            <a:pPr/>
            <a:r>
              <a:t>• 表达感谢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谢谢！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感谢您的聆听</a:t>
            </a:r>
          </a:p>
          <a:p>
            <a:r>
              <a:t>期待您的反馈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