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67EEA"/>
                </a:solidFill>
                <a:latin typeface="Microsoft YaHei"/>
              </a:defRPr>
            </a:pPr>
            <a:r>
              <a:t>人工智能在医疗领域的应用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1800">
                <a:solidFill>
                  <a:srgbClr val="764BA2"/>
                </a:solidFill>
                <a:latin typeface="Microsoft YaHei"/>
              </a:defRPr>
            </a:pPr>
            <a:r>
              <a:t>基于 商务蓝 模板生成</a:t>
            </a:r>
          </a:p>
          <a:p>
            <a:pPr algn="ctr">
              <a:defRPr sz="1800">
                <a:solidFill>
                  <a:srgbClr val="764BA2"/>
                </a:solidFill>
                <a:latin typeface="Microsoft YaHei"/>
              </a:defRPr>
            </a:pPr>
            <a:r>
              <a:t>由 AI-PPTX 自动创建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0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关键技术与发展趋势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核心技术矩阵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机器学习：ResNet50在皮肤癌分类达到专家水平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NLP技术：BERT模型理解电子病历准确率92.3%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计算机视觉：U-Net网络实现血管分割Dice系数0.91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未来三年趋势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多模态融合：CT+病理+基因数据联合分析模型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边缘计算：便携式AI诊断设备响应时间&lt;50ms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个性化医疗：基于10万+病例库的个体化治疗方案推荐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成功案例分享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腾讯觅影成果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筛查能力：食管癌早筛准确率96%，假阴性率&lt;3%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落地规模：已接入500+医院，服务超100万患者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社会效益：使早期检出率提升30%，治疗费用降低60%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DeepMind突破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技术亮点：眼底扫描识别50+眼疾，准确率94%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临床价值：将诊断时间从数周缩短至30分钟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扩展应用：成功预测急性肾损伤提前48小时预警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挑战与思考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核心挑战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数据隐私：符合HIPAA/GDPR的匿名化处理方案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责任认定：AI误诊的法律责任划分框架缺失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临床接受度：78%医生希望保留最终决策权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发展建议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标准建设：制定AI医疗器械三类认证规范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人才培养：复合型AI医疗人才缺口达30万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协作机制：建立医院-企业-监管三方创新平台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人工智能在医疗领域的应用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核心结论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市场预测：全球医疗AI市场规模2027年将突破450亿美元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技术演进：从辅助诊断向全程健康管理延伸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终极目标：构建预防-诊断-治疗-康复的智能闭环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行动倡议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医疗机构：建议今年启动AI应用试点项目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从业人员：每季度参加医疗AI技术培训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公众认知：正确理解AI医疗的边界与价值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667EEA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764BA2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764BA2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764BA2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764BA2"/>
                </a:solidFill>
                <a:latin typeface="Microsoft YaHei"/>
              </a:defRPr>
            </a:pPr>
            <a:r>
              <a:t>由 AI-PPTX 自动生成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486400"/>
            <a:ext cx="12188952" cy="1371600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5029200" y="2286000"/>
            <a:ext cx="2130552" cy="2286000"/>
          </a:xfrm>
          <a:prstGeom prst="ellipse">
            <a:avLst/>
          </a:prstGeom>
          <a:solidFill>
            <a:srgbClr val="FFC107"/>
          </a:solidFill>
          <a:ln w="38100">
            <a:solidFill>
              <a:srgbClr val="667E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问候与自我介绍：医疗科技研究员，5年AI医疗项目经验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建立连接：想象一下当您就诊时，AI助手已提前分析完所有检查报告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主题价值：AI可提升30%诊断效率，降低20%医疗差错率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人工智能医疗概述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医疗AI的核心能力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数据分析：处理百万级医学影像数据仅需数分钟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模式识别：识别CT片中0.5mm的早期肿瘤病灶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预测判断：基于电子病历预测患者7天内病情恶化风险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发展驱动力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数据增长：全球医疗数据年增长率达48%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算法突破：深度学习在图像识别准确率达99.7%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资源缺口：我国每千人医师数仅为OECD国家平均水平的60%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主要应用场景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医学影像分析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应用实例：肺结节检出率提升40%，假阳性率降低25%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技术指标：3D卷积神经网络处理MRI图像仅需17秒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典型案例：Google AI乳腺癌筛查准确率超越人类专家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7EEA"/>
                </a:solidFill>
                <a:latin typeface="Microsoft YaHei"/>
              </a:defRPr>
            </a:pPr>
            <a:r>
              <a:t>药物研发突破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效率提升：AI将新药研发周期从5年缩短至18个月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成本节约：单个药物研发成本降低约2亿美元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  <a:latin typeface="Microsoft YaHei"/>
              </a:defRPr>
            </a:pPr>
            <a:r>
              <a:t>• 成功案例：Insilico Medicine利用AI设计特发性肺纤维化新药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