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F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2E7D32"/>
                </a:solidFill>
                <a:latin typeface="Microsoft YaHei"/>
              </a:defRPr>
            </a:pPr>
            <a:r>
              <a:t>企业数字化转型战略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4CAF50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4CAF50"/>
                </a:solidFill>
                <a:latin typeface="Microsoft YaHei"/>
              </a:defRPr>
            </a:pPr>
            <a:r>
              <a:t>模版风格：自然绿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F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E7D32"/>
                </a:solidFill>
                <a:latin typeface="Microsoft YaHei"/>
              </a:defRPr>
            </a:pPr>
            <a:r>
              <a:t>数字化转型概述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数字化转型是企业利用数字技术改造业务流程的过程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通过技术创新提升运营效率和客户体验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实现从传统模式向数字化模式的全面升级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构建面向未来的可持续竞争优势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F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E7D32"/>
                </a:solidFill>
                <a:latin typeface="Microsoft YaHei"/>
              </a:defRPr>
            </a:pPr>
            <a:r>
              <a:t>现状分析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传统业务模式面临数字化冲击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客户需求趋向个性化和即时化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数据孤岛现象制约决策效率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人工流程成本不断攀升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F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E7D32"/>
                </a:solidFill>
                <a:latin typeface="Microsoft YaHei"/>
              </a:defRPr>
            </a:pPr>
            <a:r>
              <a:t>转型策略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构建云原生技术架构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推进数据中台建设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建立敏捷开发团队</a:t>
            </a:r>
          </a:p>
          <a:p>
            <a:pPr>
              <a:spcAft>
                <a:spcPts val="1200"/>
              </a:spcAft>
              <a:defRPr sz="1800">
                <a:solidFill>
                  <a:srgbClr val="2E7D32"/>
                </a:solidFill>
                <a:latin typeface="Microsoft YaHei"/>
              </a:defRPr>
            </a:pPr>
            <a:r>
              <a:t>• 实施分阶段转型计划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FF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2E7D32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4CAF50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4CAF50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4CAF50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4CAF50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