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人工智能在医药的应用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主题概述：介绍人工智能如何revolutionize医药行业，从药物研发到患者治疗的全链条应用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演示大纲预览：我们将探讨AI在药物研发、疾病诊断、个性化治疗、医疗影像和未来展望等方面的应用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人工智能在药物研发中的应用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加速新药发现过程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传统药物研发需要10-15年，AI可缩短至3-5年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例子：DeepMind的AlphaFold预测蛋白质结构，准确率达90%以上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药物筛选和优化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AI算法可快速筛选数百万种化合物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数据：Atomwise公司利用AI成功识别出治疗埃博拉病毒的候选药物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AI在疾病诊断中的突破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智能辅助诊断系统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IBM Watson for Oncology已在全球200多家医院使用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支撑细节：可分析患者病历、检验结果和最新医学文献提供诊断建议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早期疾病预测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Google的AI系统可通过眼底照片预测心血管疾病风险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例子：准确预测患者未来5年心脏病发作风险达70%准确率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个性化医疗与精准治疗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基于基因组学的个性化治疗方案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支撑细节：AI分析患者基因信息，预测药物反应和副作用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例子：Tempus公司利用AI为癌症患者提供个性化治疗建议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智能药物剂量调整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根据患者生理特征实时调整用药方案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数据：可减少30-40%的药物不良反应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医疗影像诊断的智能化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AI影像识别技术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支撑细节：深度学习算法在CT、MRI、X光片等影像识别中的应用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例子：Google AI在乳腺癌筛查中准确率超过人类放射科医生5.7%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实时手术辅助系统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机器人辅助手术的精准度提升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数据：达芬奇手术机器人已完成超过1000万例手术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未来展望与挑战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发展趋势和机遇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预测：全球AI医疗市场预计2025年达到674亿美元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新兴应用：AI心理健康诊断、远程医疗监控等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面临的挑战和伦理考量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数据隐私保护和医疗信息安全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AI诊断的法律责任和监管问题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总结要点：回顾AI在药物研发、疾病诊断、个性化治疗和医疗影像等关键领域的应用成果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行动呼吁：鼓励关注AI医疗发展，支持科技创新在医疗领域的应用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感谢和问答：感谢听众参与，开放提问环节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