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1F4E79"/>
                </a:solidFill>
                <a:latin typeface="Microsoft YaHei"/>
              </a:defRPr>
            </a:pPr>
            <a:r>
              <a:t>人工智能简介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基于 AI 技术生成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模版风格：商务蓝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1. 开场引入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问候和自我介绍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主题概述：什么是人工智能，为什么它如此重要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演示大纲预览：从基础概念到实际应用，再到未来展望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2. 人工智能基础概念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什么是人工智能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定义：让机器模拟人类智能行为的技术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核心能力：学习、推理、感知、决策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AI的发展历程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1950年代：概念诞生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1980-2000年代：专家系统和机器学习发展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2010年代至今：深度学习突破和广泛应用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3. 人工智能的主要类型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弱人工智能（狭义AI）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专门处理特定任务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例子：语音助手、图像识别、推荐系统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强人工智能（通用AI）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具备人类级别的通用智能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目前仍处于理论研究阶段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机器学习和深度学习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机器学习：通过数据训练改进性能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深度学习：模拟人脑神经网络的高级机器学习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4. 人工智能在日常生活中的应用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智能手机和语音助手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Siri、小爱同学等语音交互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智能拍照和图像处理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电商和娱乐推荐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淘宝商品推荐、抖音内容推送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Netflix电影推荐系统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交通和导航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高德地图智能路线规划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自动驾驶技术发展现状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5. 人工智能的优势与挑战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主要优势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提高工作效率，处理大量数据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24小时不间断工作能力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在特定领域超越人类表现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面临挑战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就业结构调整和技能转型需求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数据隐私和安全问题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算法偏见和伦理道德考量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6. 人工智能的未来发展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技术趋势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更强大的自然语言处理能力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多模态AI（同时处理文字、图像、声音）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边缘计算让AI更贴近用户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社会影响展望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医疗健康：精准诊断和个性化治疗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教育领域：个性化学习和智能辅导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环境保护：智能监测和资源优化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结束语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总结要点：AI是什么、如何应用、未来趋势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行动呼吁：保持学习心态，积极适应AI时代变化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感谢和问答：开放提问环节，深入交流讨论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1F4E79"/>
                </a:solidFill>
                <a:latin typeface="Microsoft YaHei"/>
              </a:defRPr>
            </a:pPr>
            <a:r>
              <a:t>谢谢！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感谢您的聆听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期待您的反馈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由 AI-PPTX 自动生成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