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F1DC46-2A22-5241-AC08-318DC768A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EE4172-7E5C-9844-94E5-6270AE7C3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F3B401-5B24-E443-8C8A-B9AECE69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9A46-2C8C-1544-A276-92AD743AA2C4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A467FA-0F53-1C41-840B-735933C6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64A8D4-2EB0-BE43-A34E-553C06F1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7388-7A90-C249-9DDE-7A207E66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39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FFA2E4-F224-744F-A017-FB4DEA2E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31B258-B490-F444-AE15-6E308F4CE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A7935E-0150-8F43-A121-ABD12D26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9A46-2C8C-1544-A276-92AD743AA2C4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6AC367-E6BC-1A46-9375-506C1416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006604-1E45-8043-A1B2-EA287446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7388-7A90-C249-9DDE-7A207E66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77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43125AD-0CCA-F646-AED5-ADD4A6C76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AB71E0-A784-864A-AE5E-266D3782B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0C2F3E-FBF3-B643-9099-6BF387C8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9A46-2C8C-1544-A276-92AD743AA2C4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206732-60CC-E542-9058-592020F1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857F2-239A-9A46-AD1B-D03B3714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7388-7A90-C249-9DDE-7A207E66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68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AF35FD-FAC8-C94D-A3C4-BA729913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25D9D4-0DEA-A044-B162-6D9B156C7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BFFADE-40B4-CE46-9BEF-01F6CDDE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9A46-2C8C-1544-A276-92AD743AA2C4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0C9784-A30A-EC4F-A4B6-3427253E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B7EF87-2B45-2149-A9FB-9AC6DD0A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7388-7A90-C249-9DDE-7A207E66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7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6477D1-36F5-554A-92CE-1B07BFDA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70E918-4FFD-B64F-BC88-C2360E410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DE392C-BAB8-D545-964E-15707458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9A46-2C8C-1544-A276-92AD743AA2C4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2CBE23-AAE0-594F-A6D4-F0CFAEF2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4CFFC8-1DA9-434A-94BC-504A21FB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7388-7A90-C249-9DDE-7A207E66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72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92BD32-1A94-EC48-A115-E0AC0229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142352-0A6A-4A4C-AD89-825E1E6FB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302054-3DDF-124D-B5D7-05EEA630A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EBF792-4530-CF49-8C29-279C4B0C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9A46-2C8C-1544-A276-92AD743AA2C4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404DF3-6FC2-9F4B-88DC-1C5103EE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073C97-5927-064E-B9F9-A50DB55E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7388-7A90-C249-9DDE-7A207E66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88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CAEA9B-2826-194E-A11E-DD7223B3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CA50C7-44A1-0147-BB84-949210BDC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58F899-A063-BE4B-A4D8-BCB88C509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75BEAD5-6621-FC46-8447-5AF66C227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B7C113-9270-8D49-8977-6BBC068FD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D3D8EF6-7FC1-9041-AECA-56F34CFF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9A46-2C8C-1544-A276-92AD743AA2C4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8CAC3A6-3A42-8E4C-9480-05B59834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550DBAC-607A-A84A-93EF-3FB1C3D5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7388-7A90-C249-9DDE-7A207E66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14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483C5-472A-7E47-85F2-9A984C3C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571FF7-FC0D-5C46-8803-695E077B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9A46-2C8C-1544-A276-92AD743AA2C4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7278CF-E7DC-0F40-B223-52AFB344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F48F90-DC42-CB44-9E23-45E6E154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7388-7A90-C249-9DDE-7A207E66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5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B00886-7BB5-FB4C-89A0-687CBFFF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9A46-2C8C-1544-A276-92AD743AA2C4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0E78BB-827A-3C49-B8CD-8B1F5AAE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772D74-5781-1841-B745-5A397EBC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7388-7A90-C249-9DDE-7A207E66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46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150865-5497-E346-BAAD-D889FAB5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11AC1-6060-E948-9E0D-481BFF4F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28F21B-10AB-894D-A31E-032350758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9C60C7-FE3F-CD47-9427-717BAAF0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9A46-2C8C-1544-A276-92AD743AA2C4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048CE8-42D4-9B4E-AFE9-541794DD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32BC45-92E7-084F-AB60-54F1D255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7388-7A90-C249-9DDE-7A207E66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8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E48D7B-EA2B-DE4A-BCE9-94DADADC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19C0DF-FA24-3E43-B94D-2A380A909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44287A-3968-9946-8D14-36A3863EC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514E3B-529F-D243-A324-FE1DDCC2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9A46-2C8C-1544-A276-92AD743AA2C4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66CDD7-21B2-DA4C-A86A-72B20E25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D7C37D-D288-AB40-8D35-E28E6462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7388-7A90-C249-9DDE-7A207E66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95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9FBC7A6-DBDF-0F4F-B6C2-DBEB5F99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027B6E-B8A8-C446-B1D6-4D9CCDA25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6F1E54-6565-554A-BA6A-695D97FF6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E9A46-2C8C-1544-A276-92AD743AA2C4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F16256-4EAA-8842-B24A-A73C2CF89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87DA0A-CCBB-6F49-911C-896A3BB0C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17388-7A90-C249-9DDE-7A207E66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15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240A3A-DBA5-1048-A515-D0B66D9DD261}"/>
              </a:ext>
            </a:extLst>
          </p:cNvPr>
          <p:cNvSpPr/>
          <p:nvPr/>
        </p:nvSpPr>
        <p:spPr>
          <a:xfrm>
            <a:off x="-1" y="-1"/>
            <a:ext cx="10527957" cy="56346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BB394A-1BF2-6A47-B457-CD89A7024C89}"/>
              </a:ext>
            </a:extLst>
          </p:cNvPr>
          <p:cNvSpPr/>
          <p:nvPr/>
        </p:nvSpPr>
        <p:spPr>
          <a:xfrm>
            <a:off x="1131712" y="306584"/>
            <a:ext cx="6426200" cy="3594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B9C698E-74F7-6545-B54D-8C9B9E2D0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77" y="306584"/>
            <a:ext cx="64262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5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240A3A-DBA5-1048-A515-D0B66D9DD261}"/>
              </a:ext>
            </a:extLst>
          </p:cNvPr>
          <p:cNvSpPr/>
          <p:nvPr/>
        </p:nvSpPr>
        <p:spPr>
          <a:xfrm>
            <a:off x="63610" y="269514"/>
            <a:ext cx="10527957" cy="56346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BB394A-1BF2-6A47-B457-CD89A7024C89}"/>
              </a:ext>
            </a:extLst>
          </p:cNvPr>
          <p:cNvSpPr/>
          <p:nvPr/>
        </p:nvSpPr>
        <p:spPr>
          <a:xfrm>
            <a:off x="353237" y="269514"/>
            <a:ext cx="6426200" cy="3594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9848F8F-B2ED-3C4A-B5E1-BBF5EF508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15" y="452839"/>
            <a:ext cx="6409522" cy="320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6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240A3A-DBA5-1048-A515-D0B66D9DD261}"/>
              </a:ext>
            </a:extLst>
          </p:cNvPr>
          <p:cNvSpPr/>
          <p:nvPr/>
        </p:nvSpPr>
        <p:spPr>
          <a:xfrm>
            <a:off x="-1" y="-1"/>
            <a:ext cx="10527957" cy="56346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BB394A-1BF2-6A47-B457-CD89A7024C89}"/>
              </a:ext>
            </a:extLst>
          </p:cNvPr>
          <p:cNvSpPr/>
          <p:nvPr/>
        </p:nvSpPr>
        <p:spPr>
          <a:xfrm>
            <a:off x="1131712" y="306584"/>
            <a:ext cx="6426200" cy="3594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E33F298-48A6-7B47-AF4B-E42BB1AF3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39" y="470894"/>
            <a:ext cx="6292019" cy="330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0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240A3A-DBA5-1048-A515-D0B66D9DD261}"/>
              </a:ext>
            </a:extLst>
          </p:cNvPr>
          <p:cNvSpPr/>
          <p:nvPr/>
        </p:nvSpPr>
        <p:spPr>
          <a:xfrm>
            <a:off x="-1" y="-1"/>
            <a:ext cx="10527957" cy="56346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BB394A-1BF2-6A47-B457-CD89A7024C89}"/>
              </a:ext>
            </a:extLst>
          </p:cNvPr>
          <p:cNvSpPr/>
          <p:nvPr/>
        </p:nvSpPr>
        <p:spPr>
          <a:xfrm>
            <a:off x="1131712" y="306584"/>
            <a:ext cx="6426200" cy="3594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FF1688F-0928-C547-9EDE-66D227646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80" y="613169"/>
            <a:ext cx="6343946" cy="298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0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240A3A-DBA5-1048-A515-D0B66D9DD261}"/>
              </a:ext>
            </a:extLst>
          </p:cNvPr>
          <p:cNvSpPr/>
          <p:nvPr/>
        </p:nvSpPr>
        <p:spPr>
          <a:xfrm>
            <a:off x="71021" y="133164"/>
            <a:ext cx="10527957" cy="56346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BB394A-1BF2-6A47-B457-CD89A7024C89}"/>
              </a:ext>
            </a:extLst>
          </p:cNvPr>
          <p:cNvSpPr/>
          <p:nvPr/>
        </p:nvSpPr>
        <p:spPr>
          <a:xfrm>
            <a:off x="1131712" y="306584"/>
            <a:ext cx="6426200" cy="3594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E70543D-56C6-3B4E-A9E8-41C6F50CB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948" y="406831"/>
            <a:ext cx="4338529" cy="341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1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ワイド画面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山崎　大</dc:creator>
  <cp:lastModifiedBy>山崎　大</cp:lastModifiedBy>
  <cp:revision>3</cp:revision>
  <dcterms:created xsi:type="dcterms:W3CDTF">2021-01-23T04:31:07Z</dcterms:created>
  <dcterms:modified xsi:type="dcterms:W3CDTF">2021-01-23T04:38:36Z</dcterms:modified>
</cp:coreProperties>
</file>