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8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8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38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9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2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909C-8605-4A92-809D-EF18B866E39A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设计模式和架构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题记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语言仅仅是一个工具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合理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</a:t>
            </a:r>
            <a:r>
              <a:rPr lang="zh-CN" altLang="en-US" sz="2000" dirty="0">
                <a:solidFill>
                  <a:srgbClr val="00B050"/>
                </a:solidFill>
              </a:rPr>
              <a:t>好每种语言的优点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使用不同的语言来相互弥补缺点</a:t>
            </a:r>
            <a:r>
              <a:rPr lang="en-US" altLang="zh-CN" sz="2000" dirty="0">
                <a:solidFill>
                  <a:srgbClr val="00B050"/>
                </a:solidFill>
              </a:rPr>
              <a:t>.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语言的多样化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编译型语言</a:t>
            </a:r>
            <a:r>
              <a:rPr lang="en-US" altLang="zh-CN" dirty="0" smtClean="0"/>
              <a:t>: C,C++,</a:t>
            </a:r>
            <a:r>
              <a:rPr lang="en-US" altLang="zh-CN" dirty="0" err="1" smtClean="0"/>
              <a:t>C#,Delphi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Pascal,Object</a:t>
            </a:r>
            <a:r>
              <a:rPr lang="en-US" altLang="zh-CN" dirty="0" smtClean="0"/>
              <a:t>-C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解释型语言</a:t>
            </a:r>
            <a:r>
              <a:rPr lang="en-US" altLang="zh-CN" dirty="0" smtClean="0"/>
              <a:t>: Java, JavaScript, VBScript, Perl, Python, Ruby, MATLAB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任何语言是完善的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任何语言都是在不同的需求下被创造出来的</a:t>
            </a:r>
            <a:r>
              <a:rPr lang="en-US" altLang="zh-CN" dirty="0"/>
              <a:t>,</a:t>
            </a:r>
            <a:r>
              <a:rPr lang="zh-CN" altLang="en-US" dirty="0"/>
              <a:t>每个语言都有自己的优缺点</a:t>
            </a:r>
            <a:r>
              <a:rPr lang="en-US" altLang="zh-CN" dirty="0"/>
              <a:t>,</a:t>
            </a:r>
            <a:r>
              <a:rPr lang="zh-CN" altLang="en-US" dirty="0"/>
              <a:t>毕竟语言所创立的需求环境不一样</a:t>
            </a:r>
            <a:r>
              <a:rPr lang="en-US" altLang="zh-CN" dirty="0"/>
              <a:t>,</a:t>
            </a:r>
            <a:r>
              <a:rPr lang="zh-CN" altLang="en-US" dirty="0"/>
              <a:t>需要解决的问题不一样</a:t>
            </a:r>
            <a:r>
              <a:rPr lang="en-US" altLang="zh-CN" dirty="0"/>
              <a:t>,</a:t>
            </a:r>
            <a:r>
              <a:rPr lang="zh-CN" altLang="en-US" dirty="0"/>
              <a:t>缺点在所难免</a:t>
            </a:r>
            <a:r>
              <a:rPr lang="en-US" altLang="zh-CN" dirty="0" smtClean="0"/>
              <a:t>.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应用类型的多元化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目前的应用基本上都是多种开发语言的组合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趋势所在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32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C++: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就驱动而言</a:t>
            </a:r>
            <a:r>
              <a:rPr lang="en-US" altLang="zh-CN" dirty="0"/>
              <a:t>,</a:t>
            </a:r>
            <a:r>
              <a:rPr lang="zh-CN" altLang="en-US" dirty="0"/>
              <a:t>驱动针对的是外设</a:t>
            </a:r>
            <a:r>
              <a:rPr lang="en-US" altLang="zh-CN" dirty="0"/>
              <a:t>,</a:t>
            </a:r>
            <a:r>
              <a:rPr lang="zh-CN" altLang="en-US" dirty="0"/>
              <a:t>同一个外设在物理上是独占的</a:t>
            </a:r>
            <a:r>
              <a:rPr lang="en-US" altLang="zh-CN" dirty="0"/>
              <a:t>,</a:t>
            </a:r>
            <a:r>
              <a:rPr lang="zh-CN" altLang="en-US" dirty="0"/>
              <a:t>所以库中只考虑单线程的模式</a:t>
            </a:r>
            <a:r>
              <a:rPr lang="en-US" altLang="zh-CN" dirty="0"/>
              <a:t>,</a:t>
            </a:r>
            <a:r>
              <a:rPr lang="zh-CN" altLang="en-US" dirty="0"/>
              <a:t>一对一的方式根据时分复用的原则访问设备</a:t>
            </a:r>
            <a:r>
              <a:rPr lang="en-US" altLang="zh-CN" dirty="0"/>
              <a:t>;</a:t>
            </a:r>
            <a:r>
              <a:rPr lang="zh-CN" altLang="en-US" dirty="0"/>
              <a:t>对于需要使用多线程访问的情况上层单独根据需要做处理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线程 </a:t>
            </a:r>
            <a:r>
              <a:rPr lang="en-US" altLang="zh-CN" dirty="0"/>
              <a:t>: Windows </a:t>
            </a:r>
            <a:r>
              <a:rPr lang="en-US" altLang="zh-CN" dirty="0" err="1"/>
              <a:t>API,Boost,C</a:t>
            </a:r>
            <a:r>
              <a:rPr lang="en-US" altLang="zh-CN" dirty="0"/>
              <a:t>++x11 -&gt; </a:t>
            </a:r>
            <a:r>
              <a:rPr lang="en-US" altLang="zh-CN" dirty="0" err="1"/>
              <a:t>C#,Java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r>
              <a:rPr lang="zh-CN" altLang="en-US" dirty="0" smtClean="0"/>
              <a:t>只处理逻辑和数据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驱动通过软件将硬件虚拟为一个服务提供给外部使用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只关心和硬件的交互和数据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UI </a:t>
            </a:r>
            <a:r>
              <a:rPr lang="en-US" altLang="zh-CN" dirty="0"/>
              <a:t>: QT,MFC  -&gt; HTML,WPF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13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按照接口来编程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应用依赖于接口而不依赖名称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应用相当于顶层的一个适配器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实现适配器的接口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DevAdapterBehavior</a:t>
            </a:r>
            <a:r>
              <a:rPr lang="en-US" altLang="zh-CN" dirty="0" smtClean="0"/>
              <a:t>&lt;T&gt;</a:t>
            </a:r>
          </a:p>
          <a:p>
            <a:r>
              <a:rPr lang="zh-CN" altLang="en-US" dirty="0" smtClean="0"/>
              <a:t>不同的操作具有不同的接口与之对应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IInteractiveTrans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ITransceiveTrans</a:t>
            </a:r>
            <a:endParaRPr lang="en-US" altLang="zh-CN" dirty="0" smtClean="0"/>
          </a:p>
          <a:p>
            <a:r>
              <a:rPr lang="zh-CN" altLang="en-US" dirty="0" smtClean="0"/>
              <a:t>接口按照类别细分为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协议 和 行为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必须实现</a:t>
            </a:r>
            <a:r>
              <a:rPr lang="en-US" altLang="zh-CN" dirty="0" smtClean="0"/>
              <a:t>;</a:t>
            </a:r>
            <a:r>
              <a:rPr lang="zh-CN" altLang="en-US" dirty="0" smtClean="0"/>
              <a:t>同一类的协议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只能继承一次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IBaseDevice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IICCardDevice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行为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实现可选</a:t>
            </a:r>
            <a:r>
              <a:rPr lang="en-US" altLang="zh-CN" dirty="0" smtClean="0"/>
              <a:t>;</a:t>
            </a:r>
            <a:r>
              <a:rPr lang="zh-CN" altLang="en-US" dirty="0" smtClean="0"/>
              <a:t>可以同时支持不同的多种行为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ITimeoutBehavior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InterruptBehavior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ILastErrBehavior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ILoggerBehavior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1238952"/>
            <a:ext cx="1152380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平台环境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对于不同的系统来说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只有底层与设备进行通信的地方会有所区别</a:t>
            </a:r>
            <a:endParaRPr lang="en-US" altLang="zh-CN" dirty="0"/>
          </a:p>
          <a:p>
            <a:r>
              <a:rPr lang="zh-CN" altLang="en-US" dirty="0" smtClean="0"/>
              <a:t>应用层只依赖接口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是没有环境区别的</a:t>
            </a:r>
            <a:endParaRPr lang="en-US" altLang="zh-CN" dirty="0" smtClean="0"/>
          </a:p>
          <a:p>
            <a:r>
              <a:rPr lang="zh-CN" altLang="en-US" dirty="0" smtClean="0"/>
              <a:t>对于不同的系统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由于函数的接口和使用方式不一致且差别较大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条件编译进行环境的处理来实现跨平台</a:t>
            </a:r>
            <a:endParaRPr lang="en-US" altLang="zh-CN" dirty="0" smtClean="0"/>
          </a:p>
          <a:p>
            <a:r>
              <a:rPr lang="zh-CN" altLang="en-US" dirty="0" smtClean="0"/>
              <a:t>环境处理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7" y="4100975"/>
            <a:ext cx="3333333" cy="1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27" y="3586689"/>
            <a:ext cx="4133333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54" y="4648852"/>
            <a:ext cx="4619048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DDK (Win7</a:t>
            </a:r>
            <a:r>
              <a:rPr lang="zh-CN" altLang="en-US" dirty="0" smtClean="0"/>
              <a:t>及其以上又叫</a:t>
            </a:r>
            <a:r>
              <a:rPr lang="en-US" altLang="zh-CN" dirty="0" smtClean="0"/>
              <a:t>WDK),</a:t>
            </a:r>
            <a:r>
              <a:rPr lang="zh-CN" altLang="en-US" dirty="0" smtClean="0"/>
              <a:t>提供了对硬件访问的支持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HidDevice</a:t>
            </a:r>
            <a:r>
              <a:rPr lang="zh-CN" altLang="en-US" dirty="0" smtClean="0"/>
              <a:t>时需要用到相关资源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且不使用相关功能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NO_INCLUDE_USB_SOURCE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,USB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HID</a:t>
            </a:r>
            <a:r>
              <a:rPr lang="zh-CN" altLang="en-US" dirty="0" smtClean="0"/>
              <a:t>的访问是通过</a:t>
            </a:r>
            <a:r>
              <a:rPr lang="en-US" altLang="zh-CN" dirty="0" err="1" smtClean="0"/>
              <a:t>libusb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如果没有预装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同样使用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 NO_INCLUDE_USB_SOURCE</a:t>
            </a:r>
            <a:r>
              <a:rPr lang="en-US" altLang="zh-CN" dirty="0"/>
              <a:t> </a:t>
            </a:r>
            <a:r>
              <a:rPr lang="zh-CN" altLang="en-US" dirty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默认是没有安装</a:t>
            </a:r>
            <a:r>
              <a:rPr lang="en-US" altLang="zh-CN" dirty="0" smtClean="0"/>
              <a:t>PCSC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NO_INCLUDE_PCSC_SOURCE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相关的库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NO_INCLUDE_COM_SOURCE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OPEN_SSL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NO_INCLUDE_OPENSSL_SOURCE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NO_INCLUDE_JNI_SOURCE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的使用较少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使用时需要单独定义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INCLUDE_SOCKET_SOURCE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340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如果不需要使用内存池的功能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NO_INCLUDE_MEMORY_POOL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如果不需要使用二代证的功能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NO_INCLUDE_IDCARD_SOURCE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NO_INCLUDE_ICCARD_SOURCE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PBOC</a:t>
            </a:r>
            <a:r>
              <a:rPr lang="zh-CN" altLang="en-US" dirty="0" smtClean="0"/>
              <a:t>相关的功能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NO_INCLUDE_PBOC_SOURCE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如果不需要使用密码键盘相关功能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NO_INCLUDE_PINPAD_SOURCE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6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963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156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框架结构</vt:lpstr>
      <vt:lpstr>题记:  语言仅仅是一个工具,合理利用好每种语言的优点,使用不同的语言来相互弥补缺点.</vt:lpstr>
      <vt:lpstr>使用C++:</vt:lpstr>
      <vt:lpstr>按照接口来编程:</vt:lpstr>
      <vt:lpstr>结构:</vt:lpstr>
      <vt:lpstr>平台环境:</vt:lpstr>
      <vt:lpstr>依赖项:</vt:lpstr>
      <vt:lpstr>资源相关: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结构设计</dc:title>
  <dc:creator>Zhyioo</dc:creator>
  <cp:lastModifiedBy>Zhyioo</cp:lastModifiedBy>
  <cp:revision>29</cp:revision>
  <dcterms:created xsi:type="dcterms:W3CDTF">2016-07-08T10:10:02Z</dcterms:created>
  <dcterms:modified xsi:type="dcterms:W3CDTF">2016-07-08T14:10:19Z</dcterms:modified>
</cp:coreProperties>
</file>