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66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6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6317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86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3786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74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48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1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9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52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14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0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0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6D4A-FA6A-4DA5-AC0F-9EA885848A9E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19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开发的目的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29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为什么使用</a:t>
            </a:r>
            <a:r>
              <a:rPr lang="en-US" altLang="zh-CN" dirty="0" smtClean="0"/>
              <a:t>C++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操作系统底层都使用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编写的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对于操作底层设备最为适合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并且支持跨平台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需要编译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2</a:t>
            </a:r>
            <a:r>
              <a:rPr lang="en-US" altLang="zh-CN" dirty="0" smtClean="0"/>
              <a:t>.C++</a:t>
            </a:r>
            <a:r>
              <a:rPr lang="zh-CN" altLang="en-US" dirty="0" smtClean="0"/>
              <a:t>灵活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的一些语言特性自动完成一些容易忘记的功能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的接口来对接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的函数指针更安全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830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z</a:t>
            </a:r>
            <a:r>
              <a:rPr lang="en-US" altLang="zh-CN" dirty="0" smtClean="0"/>
              <a:t>hyioo@vip.qq.com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65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现有的开发模式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将通信的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代码文件拷贝到项目中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拷贝的代码可以是应用层的代码</a:t>
            </a:r>
            <a:r>
              <a:rPr lang="en-US" altLang="zh-CN" dirty="0"/>
              <a:t>,</a:t>
            </a:r>
            <a:r>
              <a:rPr lang="zh-CN" altLang="en-US" dirty="0"/>
              <a:t>也可以是底层的代码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46" y="2696260"/>
            <a:ext cx="4200000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4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现有的开发模式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80457"/>
            <a:ext cx="8596668" cy="4560905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根据不同的需要</a:t>
            </a:r>
            <a:r>
              <a:rPr lang="en-US" altLang="zh-CN" dirty="0" smtClean="0"/>
              <a:t>,</a:t>
            </a:r>
            <a:r>
              <a:rPr lang="zh-CN" altLang="en-US" dirty="0" smtClean="0"/>
              <a:t>修改通信协议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磁条</a:t>
            </a:r>
            <a:r>
              <a:rPr lang="en-US" altLang="zh-CN" dirty="0" smtClean="0"/>
              <a:t>:                                                          IC: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52498"/>
            <a:ext cx="4742857" cy="3885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890" y="2104879"/>
            <a:ext cx="4257143" cy="4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3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现有的开发模式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771362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修改函数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将应用层和底层协议对接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99" y="1666834"/>
            <a:ext cx="5076190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7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03" y="1854926"/>
            <a:ext cx="8127032" cy="309154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思考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zh-CN" altLang="en-US" dirty="0" smtClean="0"/>
              <a:t>这样的方式有哪些优缺点</a:t>
            </a:r>
            <a:r>
              <a:rPr lang="en-US" altLang="zh-CN" dirty="0" smtClean="0"/>
              <a:t>?  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89" y="4690382"/>
            <a:ext cx="14954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8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代码逻辑相对简单</a:t>
            </a:r>
            <a:r>
              <a:rPr lang="en-US" altLang="zh-CN" dirty="0" smtClean="0"/>
              <a:t>,</a:t>
            </a:r>
            <a:r>
              <a:rPr lang="zh-CN" altLang="en-US" dirty="0" smtClean="0"/>
              <a:t>流程单一</a:t>
            </a:r>
            <a:r>
              <a:rPr lang="en-US" altLang="zh-CN" dirty="0" smtClean="0"/>
              <a:t>,</a:t>
            </a:r>
            <a:r>
              <a:rPr lang="zh-CN" altLang="en-US" dirty="0" smtClean="0"/>
              <a:t>阅读起来相对容易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接口采用函数对接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对于调用过程中跳转的流程很容易找到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只需要根据函数名进行查找即可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上手简单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开发时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按照逻辑一层一层实现即可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5280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缺点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拷贝文件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容易出现版本问题</a:t>
            </a:r>
            <a:r>
              <a:rPr lang="en-US" altLang="zh-CN" dirty="0" smtClean="0"/>
              <a:t>,</a:t>
            </a:r>
            <a:r>
              <a:rPr lang="zh-CN" altLang="en-US" dirty="0" smtClean="0"/>
              <a:t>由于不同的代码具有不同的多个文件拷贝</a:t>
            </a:r>
            <a:r>
              <a:rPr lang="en-US" altLang="zh-CN" dirty="0" smtClean="0"/>
              <a:t>,</a:t>
            </a:r>
            <a:r>
              <a:rPr lang="zh-CN" altLang="en-US" dirty="0" smtClean="0"/>
              <a:t>更新时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无法做到相同的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统一更新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对于代码中使用的全局变量和函数非常容易出现名称冲突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每次修改协议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对于新增加的模块</a:t>
            </a:r>
            <a:r>
              <a:rPr lang="en-US" altLang="zh-CN" dirty="0"/>
              <a:t>,</a:t>
            </a:r>
            <a:r>
              <a:rPr lang="zh-CN" altLang="en-US" dirty="0"/>
              <a:t>每次都需要增加新的协议接口</a:t>
            </a:r>
            <a:r>
              <a:rPr lang="en-US" altLang="zh-CN" dirty="0"/>
              <a:t>,</a:t>
            </a:r>
            <a:r>
              <a:rPr lang="zh-CN" altLang="en-US" dirty="0"/>
              <a:t>改动工作量很大</a:t>
            </a:r>
            <a:r>
              <a:rPr lang="en-US" altLang="zh-CN" dirty="0"/>
              <a:t>,</a:t>
            </a:r>
            <a:r>
              <a:rPr lang="zh-CN" altLang="en-US" dirty="0"/>
              <a:t>并且可复用性很</a:t>
            </a:r>
            <a:r>
              <a:rPr lang="zh-CN" altLang="en-US" dirty="0" smtClean="0"/>
              <a:t>低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接口对接时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层次不清晰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开发过程中过于依赖函数名称和声明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不利于二次开发和维护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代码复用率低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每个项目几乎需要重头从底层到上层开始开发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对于以前出现过的</a:t>
            </a:r>
            <a:r>
              <a:rPr lang="en-US" altLang="zh-CN" dirty="0" smtClean="0"/>
              <a:t>BUG,</a:t>
            </a:r>
            <a:r>
              <a:rPr lang="zh-CN" altLang="en-US" dirty="0" smtClean="0"/>
              <a:t>很容易忘记修改</a:t>
            </a:r>
            <a:r>
              <a:rPr lang="en-US" altLang="zh-CN" dirty="0" smtClean="0"/>
              <a:t>,</a:t>
            </a:r>
            <a:r>
              <a:rPr lang="zh-CN" altLang="en-US" dirty="0" smtClean="0"/>
              <a:t>导致调试工作经常往复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2049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新的开发模式定位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需求</a:t>
            </a:r>
            <a:r>
              <a:rPr lang="en-US" altLang="zh-CN" dirty="0" smtClean="0"/>
              <a:t>):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是否有现成的框架可供使用</a:t>
            </a:r>
            <a:r>
              <a:rPr lang="en-US" altLang="zh-CN" dirty="0" smtClean="0"/>
              <a:t>? </a:t>
            </a:r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层次清晰</a:t>
            </a:r>
            <a:r>
              <a:rPr lang="en-US" altLang="zh-CN" dirty="0" smtClean="0"/>
              <a:t>,</a:t>
            </a:r>
            <a:r>
              <a:rPr lang="zh-CN" altLang="en-US" dirty="0" smtClean="0"/>
              <a:t>减少底层和应用层间的依赖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对于已经开发过的功能不需要再次开发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可直接使用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可以做到统一的修改</a:t>
            </a:r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能够实现快速开发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18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使用何种语言</a:t>
            </a:r>
            <a:r>
              <a:rPr lang="en-US" altLang="zh-CN" dirty="0" smtClean="0"/>
              <a:t>,</a:t>
            </a:r>
            <a:r>
              <a:rPr lang="zh-CN" altLang="en-US" dirty="0" smtClean="0"/>
              <a:t>方式进行开发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如何处理应用层和设备层的逻辑关系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跨平台的问题如何解决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311" y="2534251"/>
            <a:ext cx="1019048" cy="761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61" y="2496156"/>
            <a:ext cx="1066667" cy="8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99" y="2534251"/>
            <a:ext cx="1123810" cy="83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360" y="5054151"/>
            <a:ext cx="1114286" cy="7904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8549" y="3810484"/>
            <a:ext cx="1047619" cy="7523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099" y="3734294"/>
            <a:ext cx="1095238" cy="90476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9672" y="5054151"/>
            <a:ext cx="1085714" cy="80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6842" y="5077193"/>
            <a:ext cx="1114286" cy="7142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7724" y="5073198"/>
            <a:ext cx="1133333" cy="7714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83770" y="2472346"/>
            <a:ext cx="1095238" cy="8476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67786" y="2328047"/>
            <a:ext cx="1009524" cy="10761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43977" y="4906531"/>
            <a:ext cx="1133333" cy="110476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90738" y="4906531"/>
            <a:ext cx="1257143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5129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436</Words>
  <Application>Microsoft Office PowerPoint</Application>
  <PresentationFormat>宽屏</PresentationFormat>
  <Paragraphs>56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方正姚体</vt:lpstr>
      <vt:lpstr>华文新魏</vt:lpstr>
      <vt:lpstr>Arial</vt:lpstr>
      <vt:lpstr>Trebuchet MS</vt:lpstr>
      <vt:lpstr>Wingdings 3</vt:lpstr>
      <vt:lpstr>平面</vt:lpstr>
      <vt:lpstr>引言</vt:lpstr>
      <vt:lpstr>现有的开发模式:</vt:lpstr>
      <vt:lpstr>现有的开发模式:</vt:lpstr>
      <vt:lpstr>现有的开发模式:</vt:lpstr>
      <vt:lpstr>思考:      这样的方式有哪些优缺点?       </vt:lpstr>
      <vt:lpstr>优点:</vt:lpstr>
      <vt:lpstr>缺点:</vt:lpstr>
      <vt:lpstr>新的开发模式定位(需求):</vt:lpstr>
      <vt:lpstr>分析:</vt:lpstr>
      <vt:lpstr>为什么使用C++ ?</vt:lpstr>
      <vt:lpstr>谢谢!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引言</dc:title>
  <dc:creator>Zhyioo</dc:creator>
  <cp:lastModifiedBy>Zhyioo</cp:lastModifiedBy>
  <cp:revision>24</cp:revision>
  <dcterms:created xsi:type="dcterms:W3CDTF">2016-07-08T07:27:27Z</dcterms:created>
  <dcterms:modified xsi:type="dcterms:W3CDTF">2016-07-13T04:34:32Z</dcterms:modified>
</cp:coreProperties>
</file>