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9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8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21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7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93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5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3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2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0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A84-5FA2-43CC-9000-1B7178255A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ByteBuilder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与设备进行数据交换的数据结构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4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ByteBuilder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返回缓冲区大小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追加数据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移除数据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格式化数据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52503"/>
            <a:ext cx="5000000" cy="20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34" y="3042980"/>
            <a:ext cx="4742857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r>
              <a:rPr lang="zh-CN" altLang="en-US" dirty="0" smtClean="0"/>
              <a:t>内存分配器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SGI STL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55" y="1408835"/>
            <a:ext cx="3990476" cy="43047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1" y="2292957"/>
            <a:ext cx="522857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内存池性能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分配指定大小的数据</a:t>
            </a:r>
            <a:r>
              <a:rPr lang="en-US" altLang="zh-CN" dirty="0" smtClean="0"/>
              <a:t>1000W</a:t>
            </a:r>
            <a:r>
              <a:rPr lang="zh-CN" altLang="en-US" dirty="0" smtClean="0"/>
              <a:t>次的耗时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20" y="1852019"/>
            <a:ext cx="3752381" cy="48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9943" y="2177143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4274" y="217714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8606" y="217714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29943" y="343188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84274" y="345646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37814" y="3431883"/>
            <a:ext cx="103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29942" y="5042969"/>
            <a:ext cx="10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256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84274" y="5042969"/>
            <a:ext cx="10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594734" y="5034967"/>
            <a:ext cx="11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60" y="2568698"/>
            <a:ext cx="714286" cy="41904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651" y="2546475"/>
            <a:ext cx="800000" cy="3619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94" y="2546475"/>
            <a:ext cx="819048" cy="37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063" y="3779066"/>
            <a:ext cx="847619" cy="37142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332" y="3796655"/>
            <a:ext cx="847619" cy="3619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171" y="3804018"/>
            <a:ext cx="771429" cy="3619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2850" y="5392249"/>
            <a:ext cx="847619" cy="3619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6442" y="5399897"/>
            <a:ext cx="876190" cy="38095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2426" y="5363678"/>
            <a:ext cx="8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8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2563354"/>
            <a:ext cx="5314286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24" y="1787202"/>
            <a:ext cx="7009524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36" y="1741061"/>
            <a:ext cx="9361905" cy="2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36" y="4341876"/>
            <a:ext cx="929523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DevCommand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7" y="1862670"/>
            <a:ext cx="6971428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16" y="1709655"/>
            <a:ext cx="6990476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15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86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sz="2400" dirty="0" smtClean="0"/>
              <a:t>设备</a:t>
            </a:r>
            <a:r>
              <a:rPr lang="zh-CN" altLang="en-US" sz="2400" dirty="0"/>
              <a:t>通信过程中使用的数据都为</a:t>
            </a:r>
            <a:r>
              <a:rPr lang="en-US" altLang="zh-CN" sz="2400" dirty="0"/>
              <a:t>16</a:t>
            </a:r>
            <a:r>
              <a:rPr lang="zh-CN" altLang="en-US" sz="2400" dirty="0"/>
              <a:t>进制格式的数据</a:t>
            </a:r>
            <a:r>
              <a:rPr lang="en-US" altLang="zh-CN" sz="2400" dirty="0"/>
              <a:t>,</a:t>
            </a:r>
            <a:r>
              <a:rPr lang="zh-CN" altLang="en-US" sz="2400" dirty="0"/>
              <a:t>数据中会包含有</a:t>
            </a:r>
            <a:r>
              <a:rPr lang="en-US" altLang="zh-CN" sz="2400" dirty="0" smtClean="0"/>
              <a:t>0x00,</a:t>
            </a:r>
            <a:r>
              <a:rPr lang="zh-CN" altLang="en-US" sz="2400" dirty="0" smtClean="0"/>
              <a:t>开发过程中如何高效的存储</a:t>
            </a:r>
            <a:r>
              <a:rPr lang="zh-CN" altLang="en-US" sz="2400" dirty="0"/>
              <a:t>和处理</a:t>
            </a:r>
            <a:r>
              <a:rPr lang="en-US" altLang="zh-CN" sz="2400" dirty="0"/>
              <a:t>16</a:t>
            </a:r>
            <a:r>
              <a:rPr lang="zh-CN" altLang="en-US" sz="2400" dirty="0"/>
              <a:t>进制的字符</a:t>
            </a:r>
            <a:r>
              <a:rPr lang="en-US" altLang="zh-CN" sz="2400" dirty="0"/>
              <a:t>?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37240"/>
            <a:ext cx="1495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:byte[] + </a:t>
            </a:r>
            <a:r>
              <a:rPr lang="en-US" altLang="zh-CN" dirty="0" err="1" smtClean="0"/>
              <a:t>uint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使用系统原生的数据</a:t>
            </a:r>
            <a:r>
              <a:rPr lang="en-US" altLang="zh-CN" dirty="0" smtClean="0"/>
              <a:t>byte[],</a:t>
            </a:r>
            <a:r>
              <a:rPr lang="zh-CN" altLang="en-US" dirty="0" smtClean="0"/>
              <a:t>外附带一个</a:t>
            </a:r>
            <a:r>
              <a:rPr lang="en-US" altLang="zh-CN" dirty="0" err="1" smtClean="0"/>
              <a:t>uint</a:t>
            </a:r>
            <a:r>
              <a:rPr lang="zh-CN" altLang="en-US" dirty="0" smtClean="0"/>
              <a:t>类型的参数标识长度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跨平台性好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各个平台都兼容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效率高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容易出现长度和数据不对应的情况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修改数据时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操作很麻烦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对于缓冲区变动时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需要手动重新分配缓冲区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76" y="1930400"/>
            <a:ext cx="3580952" cy="1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76" y="4166876"/>
            <a:ext cx="3638095" cy="1809524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9270274" y="3806590"/>
            <a:ext cx="548640" cy="436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标准库的一个标准组件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支持自动管理内存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不需要单独处理长度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跨平台行差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不同的系统环境对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长度计算的方式不一样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2.string</a:t>
            </a:r>
            <a:r>
              <a:rPr lang="zh-CN" altLang="en-US" dirty="0" smtClean="0"/>
              <a:t>的一些接口不同的平台支持情况不一致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pop_back,push_back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内存分配性能不一致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下性能很差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提供的很多接口适应</a:t>
            </a:r>
            <a:r>
              <a:rPr lang="en-US" altLang="zh-CN" dirty="0" smtClean="0"/>
              <a:t>char,</a:t>
            </a:r>
            <a:r>
              <a:rPr lang="zh-CN" altLang="en-US" dirty="0" smtClean="0"/>
              <a:t>但不完全兼容</a:t>
            </a:r>
            <a:r>
              <a:rPr lang="en-US" altLang="zh-CN" dirty="0" smtClean="0"/>
              <a:t>byte,</a:t>
            </a:r>
            <a:r>
              <a:rPr lang="zh-CN" altLang="en-US" dirty="0" smtClean="0"/>
              <a:t>接口需要特殊处理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:vector&lt;byte&gt;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8434"/>
            <a:ext cx="8596668" cy="3872928"/>
          </a:xfrm>
        </p:spPr>
        <p:txBody>
          <a:bodyPr/>
          <a:lstStyle/>
          <a:p>
            <a:r>
              <a:rPr lang="en-US" altLang="zh-CN" dirty="0" smtClean="0"/>
              <a:t>Vector&lt;T&gt;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C++ STL</a:t>
            </a:r>
            <a:r>
              <a:rPr lang="zh-CN" altLang="en-US" dirty="0" smtClean="0"/>
              <a:t>里面的一个标准组件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内部使用数组来存放数据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1.vector</a:t>
            </a:r>
            <a:r>
              <a:rPr lang="zh-CN" altLang="en-US" dirty="0" smtClean="0"/>
              <a:t>为泛型类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的支持比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支持自动管理内存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不需要单独处理长度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且平台性一致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提供的接口支持</a:t>
            </a:r>
            <a:r>
              <a:rPr lang="en-US" altLang="zh-CN" dirty="0" smtClean="0"/>
              <a:t>byte,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的兼容需要手动处理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应用使用不方便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下内存分配的性能较差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6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ByteArray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ByteBuilder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ByteArray</a:t>
            </a:r>
            <a:r>
              <a:rPr lang="zh-CN" altLang="en-US" dirty="0" smtClean="0"/>
              <a:t>来管理兼容原生的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本身不负责内存管理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数据长度只读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可修改内容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不能修改长度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2.ByteBuilder</a:t>
            </a:r>
            <a:r>
              <a:rPr lang="zh-CN" altLang="en-US" dirty="0" smtClean="0"/>
              <a:t>继承自</a:t>
            </a:r>
            <a:r>
              <a:rPr lang="en-US" altLang="zh-CN" dirty="0" err="1" smtClean="0"/>
              <a:t>ByteArray</a:t>
            </a:r>
            <a:endParaRPr lang="en-US" altLang="zh-CN" dirty="0"/>
          </a:p>
          <a:p>
            <a:r>
              <a:rPr lang="en-US" altLang="zh-CN" dirty="0" smtClean="0"/>
              <a:t>3.ByteBuilder</a:t>
            </a:r>
            <a:r>
              <a:rPr lang="zh-CN" altLang="en-US" dirty="0" smtClean="0"/>
              <a:t>负责管理内存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实现自动扩容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应用不需要关心数据的长度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只需要关心内容</a:t>
            </a:r>
            <a:endParaRPr lang="en-US" altLang="zh-CN" dirty="0" smtClean="0"/>
          </a:p>
          <a:p>
            <a:r>
              <a:rPr lang="en-US" altLang="zh-CN" dirty="0" smtClean="0"/>
              <a:t>4.ByteBuilder</a:t>
            </a:r>
            <a:r>
              <a:rPr lang="zh-CN" altLang="en-US" dirty="0" smtClean="0"/>
              <a:t>内部使用内存池进行内存管理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性能高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兼容原生的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</a:t>
            </a:r>
            <a:r>
              <a:rPr lang="zh-CN" altLang="en-US" smtClean="0"/>
              <a:t>极大的提高易用性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私有成员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0" y="2667641"/>
            <a:ext cx="4961905" cy="28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91" y="1270000"/>
            <a:ext cx="3857143" cy="2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691" y="3936667"/>
            <a:ext cx="4828571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返回长度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返回是否为空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获取地址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带偏移量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切片</a:t>
            </a:r>
            <a:r>
              <a:rPr lang="en-US" altLang="zh-CN" dirty="0" err="1" smtClean="0"/>
              <a:t>SubArray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索引操作</a:t>
            </a:r>
            <a:r>
              <a:rPr lang="en-US" altLang="zh-CN" dirty="0" smtClean="0"/>
              <a:t>[]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40" y="2160589"/>
            <a:ext cx="5904762" cy="24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49" y="4598684"/>
            <a:ext cx="5857143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ByteBuilder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CN" altLang="en-US" dirty="0" smtClean="0"/>
              <a:t>私有成员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752381" cy="15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48" y="1930400"/>
            <a:ext cx="5638095" cy="44857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492305"/>
            <a:ext cx="4685714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83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326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平面</vt:lpstr>
      <vt:lpstr>ByteBuilder容器</vt:lpstr>
      <vt:lpstr>问题(需求):   设备通信过程中使用的数据都为16进制格式的数据,数据中会包含有0x00,开发过程中如何高效的存储和处理16进制的字符? </vt:lpstr>
      <vt:lpstr>方案:byte[] + uint</vt:lpstr>
      <vt:lpstr>方案:string</vt:lpstr>
      <vt:lpstr>方案:vector&lt;byte&gt;</vt:lpstr>
      <vt:lpstr>方案:ByteArray + ByteBuilder</vt:lpstr>
      <vt:lpstr>ByteArray结构:</vt:lpstr>
      <vt:lpstr>ByteArray功能:</vt:lpstr>
      <vt:lpstr>ByteBuilder结构:</vt:lpstr>
      <vt:lpstr>ByteBuilder功能:</vt:lpstr>
      <vt:lpstr>内存池:</vt:lpstr>
      <vt:lpstr>内存池性能:</vt:lpstr>
      <vt:lpstr>BitConvert转换:</vt:lpstr>
      <vt:lpstr>ByteConvert转换:</vt:lpstr>
      <vt:lpstr>StringConvert转换:</vt:lpstr>
      <vt:lpstr>DevCommand转换:</vt:lpstr>
      <vt:lpstr>示例: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ByteBuilder容器</dc:title>
  <dc:creator>Zhyioo</dc:creator>
  <cp:lastModifiedBy>Zhyioo</cp:lastModifiedBy>
  <cp:revision>88</cp:revision>
  <dcterms:created xsi:type="dcterms:W3CDTF">2016-07-09T08:12:05Z</dcterms:created>
  <dcterms:modified xsi:type="dcterms:W3CDTF">2016-07-14T09:28:32Z</dcterms:modified>
</cp:coreProperties>
</file>