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59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7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7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42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37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04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3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8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8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7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2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790C-5A2E-4E8F-BE8D-1A1F5E20209E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日志适配器和日志记录器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70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为什么需要日志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不满足调试条件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客户现场无法调试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某些环境下无法调试</a:t>
            </a:r>
            <a:r>
              <a:rPr lang="en-US" altLang="zh-CN" dirty="0" smtClean="0"/>
              <a:t>(Android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JNI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问题出现的情况难以重现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开发人员没有环境进行重现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问题出现的频率不固定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方便维护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如果遇到问题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可以通过日志查找原因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292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日志的结构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日志记录器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负责将日志数据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主要为字符串</a:t>
            </a:r>
            <a:r>
              <a:rPr lang="en-US" altLang="zh-CN" dirty="0" smtClean="0"/>
              <a:t>)</a:t>
            </a:r>
            <a:r>
              <a:rPr lang="zh-CN" altLang="en-US" dirty="0" smtClean="0"/>
              <a:t>写到对应的位置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窗口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日志适配器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负责处理日志的数据格式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T </a:t>
            </a:r>
            <a:r>
              <a:rPr lang="zh-CN" altLang="en-US" dirty="0" smtClean="0"/>
              <a:t>型的数据转换为可读的格式适配到日志记录器中输出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43" y="3738218"/>
            <a:ext cx="4838095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6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日志中的功能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日志功能可随时开关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开关包括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物理上的开关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>
                <a:solidFill>
                  <a:srgbClr val="00B0F0"/>
                </a:solidFill>
              </a:rPr>
              <a:t>OPEN_LOGGER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00B050"/>
                </a:solidFill>
              </a:rPr>
              <a:t>直接在源代码层面删除日志</a:t>
            </a:r>
            <a:r>
              <a:rPr lang="en-US" altLang="zh-CN" dirty="0"/>
              <a:t>,</a:t>
            </a:r>
            <a:r>
              <a:rPr lang="zh-CN" altLang="en-US" dirty="0" smtClean="0"/>
              <a:t>减小因为输出日志而带来的性能损失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逻辑上的开关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通过对应的记录器或适配器开关实现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日志以记录数据为准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对常用的一些数据增加了重载操作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39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日志的使用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0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</a:t>
            </a:r>
            <a:r>
              <a:rPr lang="zh-CN" altLang="en-US" dirty="0" smtClean="0"/>
              <a:t>的使用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31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8309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45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日志</vt:lpstr>
      <vt:lpstr>为什么需要日志?</vt:lpstr>
      <vt:lpstr>日志的结构:</vt:lpstr>
      <vt:lpstr>日志中的功能:</vt:lpstr>
      <vt:lpstr>日志的使用:</vt:lpstr>
      <vt:lpstr>宏的使用: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框架结构</dc:title>
  <dc:creator>Zhyioo</dc:creator>
  <cp:lastModifiedBy>Zhyioo</cp:lastModifiedBy>
  <cp:revision>23</cp:revision>
  <dcterms:created xsi:type="dcterms:W3CDTF">2016-07-09T07:31:45Z</dcterms:created>
  <dcterms:modified xsi:type="dcterms:W3CDTF">2016-07-18T06:58:07Z</dcterms:modified>
</cp:coreProperties>
</file>