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8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6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1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3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80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5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7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3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5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7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A126-883B-4DFD-BC81-8271F8EDD789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07D50B-70D9-4F65-8006-64C5D816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基本功能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实现的功能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69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应用部分</a:t>
            </a:r>
            <a:r>
              <a:rPr lang="en-US" altLang="zh-CN" dirty="0" smtClean="0"/>
              <a:t>:Application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设备设置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串口三合一设备设置 </a:t>
            </a:r>
            <a:r>
              <a:rPr lang="en-US" altLang="zh-CN" dirty="0" err="1" smtClean="0"/>
              <a:t>ComIC_ReaderDevAdapter</a:t>
            </a:r>
            <a:endParaRPr lang="en-US" altLang="zh-CN" dirty="0" smtClean="0"/>
          </a:p>
          <a:p>
            <a:r>
              <a:rPr lang="en-US" altLang="zh-CN" dirty="0" smtClean="0"/>
              <a:t>2.CCID</a:t>
            </a:r>
            <a:r>
              <a:rPr lang="zh-CN" altLang="en-US" dirty="0" smtClean="0"/>
              <a:t>设备设置 </a:t>
            </a:r>
            <a:r>
              <a:rPr lang="en-US" altLang="zh-CN" dirty="0" err="1" smtClean="0"/>
              <a:t>CCID_IC_ReaderDevAdapter</a:t>
            </a:r>
            <a:endParaRPr lang="en-US" altLang="zh-CN" dirty="0" smtClean="0"/>
          </a:p>
          <a:p>
            <a:r>
              <a:rPr lang="en-US" altLang="zh-CN" dirty="0" smtClean="0"/>
              <a:t>3.H002</a:t>
            </a:r>
            <a:r>
              <a:rPr lang="zh-CN" altLang="en-US" dirty="0" smtClean="0"/>
              <a:t>设备设置 </a:t>
            </a:r>
            <a:r>
              <a:rPr lang="en-US" altLang="zh-CN" dirty="0" smtClean="0"/>
              <a:t>H002_ReaderDevAdapter</a:t>
            </a:r>
          </a:p>
          <a:p>
            <a:r>
              <a:rPr lang="en-US" altLang="zh-CN" dirty="0" smtClean="0"/>
              <a:t>4.H002</a:t>
            </a:r>
            <a:r>
              <a:rPr lang="zh-CN" altLang="en-US" dirty="0" smtClean="0"/>
              <a:t>蓝牙设置 </a:t>
            </a:r>
            <a:r>
              <a:rPr lang="en-US" altLang="zh-CN" dirty="0" err="1" smtClean="0"/>
              <a:t>BluetoothAT_CmdAdapter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BluetoothBleAT_DevAdapter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265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应用部分</a:t>
            </a:r>
            <a:r>
              <a:rPr lang="en-US" altLang="zh-CN" dirty="0" smtClean="0"/>
              <a:t>:Application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模块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邮储密码键盘指令集 </a:t>
            </a:r>
            <a:r>
              <a:rPr lang="en-US" altLang="zh-CN" dirty="0" err="1" smtClean="0"/>
              <a:t>PSBC_PinManagerDevAdapter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维尔指纹仪指令集 </a:t>
            </a:r>
            <a:r>
              <a:rPr lang="en-US" altLang="zh-CN" dirty="0" err="1" smtClean="0"/>
              <a:t>WE_FingerDevAdapter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中行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卡指令集 </a:t>
            </a:r>
            <a:r>
              <a:rPr lang="en-US" altLang="zh-CN" dirty="0" err="1" smtClean="0"/>
              <a:t>BOC_ComContactICCardDevAdapter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BOC_ComContactlessICCardDevAdapter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证通</a:t>
            </a:r>
            <a:r>
              <a:rPr lang="en-US" altLang="zh-CN" dirty="0" smtClean="0"/>
              <a:t>IC</a:t>
            </a:r>
            <a:r>
              <a:rPr lang="zh-CN" altLang="en-US" dirty="0" smtClean="0"/>
              <a:t>卡指令集 </a:t>
            </a:r>
            <a:r>
              <a:rPr lang="en-US" altLang="zh-CN" dirty="0" err="1" smtClean="0"/>
              <a:t>ZT_ComICCardCmdAdapter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ZT_ComICCardDevAdapter</a:t>
            </a:r>
            <a:endParaRPr lang="en-US" altLang="zh-CN" dirty="0" smtClean="0"/>
          </a:p>
          <a:p>
            <a:r>
              <a:rPr lang="en-US" altLang="zh-CN" dirty="0" smtClean="0"/>
              <a:t>5.PBOC</a:t>
            </a:r>
            <a:r>
              <a:rPr lang="zh-CN" altLang="en-US" dirty="0" smtClean="0"/>
              <a:t>银行对接接口封装 </a:t>
            </a:r>
            <a:r>
              <a:rPr lang="en-US" altLang="zh-CN" dirty="0" err="1" smtClean="0"/>
              <a:t>PBOC_AppHelper</a:t>
            </a:r>
            <a:endParaRPr lang="en-US" altLang="zh-CN" dirty="0" smtClean="0"/>
          </a:p>
          <a:p>
            <a:r>
              <a:rPr lang="en-US" altLang="zh-CN" dirty="0" smtClean="0"/>
              <a:t>6.Python</a:t>
            </a:r>
            <a:r>
              <a:rPr lang="zh-CN" altLang="en-US" dirty="0" smtClean="0"/>
              <a:t>互操作类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工具及其他辅助类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6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其他框架引用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1.BOOST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en-US" altLang="zh-CN" dirty="0" smtClean="0"/>
              <a:t>2.XML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tinyxml</a:t>
            </a:r>
            <a:endParaRPr lang="en-US" altLang="zh-CN" dirty="0" smtClean="0"/>
          </a:p>
          <a:p>
            <a:r>
              <a:rPr lang="en-US" altLang="zh-CN" dirty="0" smtClean="0"/>
              <a:t>3.Json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jsoncpp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公共部分</a:t>
            </a:r>
            <a:r>
              <a:rPr lang="en-US" altLang="zh-CN" dirty="0" smtClean="0"/>
              <a:t>:base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字节缓冲区的管理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ByteArray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ByteBuilder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字节缓冲区和字符串的常用的转换操作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BitConvert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ByteConvert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StringConvert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字符串参数的解析操作 </a:t>
            </a:r>
            <a:r>
              <a:rPr lang="en-US" altLang="zh-CN" dirty="0" err="1" smtClean="0"/>
              <a:t>ArgConvert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设备基本接口和行为定义 </a:t>
            </a:r>
            <a:r>
              <a:rPr lang="en-US" altLang="zh-CN" dirty="0" err="1" smtClean="0"/>
              <a:t>IBehavior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日志接口 </a:t>
            </a:r>
            <a:r>
              <a:rPr lang="en-US" altLang="zh-CN" dirty="0" err="1" smtClean="0"/>
              <a:t>ILogger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设备</a:t>
            </a:r>
            <a:r>
              <a:rPr lang="zh-CN" altLang="en-US" dirty="0"/>
              <a:t>支持写入日志</a:t>
            </a:r>
            <a:r>
              <a:rPr lang="en-US" altLang="zh-CN" dirty="0"/>
              <a:t>,</a:t>
            </a:r>
            <a:r>
              <a:rPr lang="zh-CN" altLang="en-US" dirty="0"/>
              <a:t>可将日志定位到</a:t>
            </a:r>
            <a:r>
              <a:rPr lang="en-US" altLang="zh-CN" dirty="0"/>
              <a:t>:</a:t>
            </a:r>
            <a:r>
              <a:rPr lang="zh-CN" altLang="en-US" dirty="0"/>
              <a:t>字符流</a:t>
            </a:r>
            <a:r>
              <a:rPr lang="en-US" altLang="zh-CN" dirty="0"/>
              <a:t>stream, </a:t>
            </a:r>
            <a:r>
              <a:rPr lang="zh-CN" altLang="en-US" dirty="0"/>
              <a:t>文本框窗口</a:t>
            </a:r>
            <a:r>
              <a:rPr lang="en-US" altLang="zh-CN" dirty="0"/>
              <a:t>,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文件夹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定时器 </a:t>
            </a:r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中断器 </a:t>
            </a:r>
            <a:r>
              <a:rPr lang="en-US" altLang="zh-CN" dirty="0" smtClean="0"/>
              <a:t>Interrupter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63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容器部分</a:t>
            </a:r>
            <a:r>
              <a:rPr lang="en-US" altLang="zh-CN" dirty="0" smtClean="0"/>
              <a:t>:container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内存池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malloc_alloc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memory_pool_alloc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simple_allocator</a:t>
            </a:r>
            <a:r>
              <a:rPr lang="en-US" altLang="zh-CN" dirty="0" smtClean="0"/>
              <a:t>&lt;T&gt;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链表及其辅助操作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list&lt;T&gt;, </a:t>
            </a:r>
            <a:r>
              <a:rPr lang="en-US" altLang="zh-CN" dirty="0" err="1" smtClean="0"/>
              <a:t>selecter</a:t>
            </a:r>
            <a:r>
              <a:rPr lang="en-US" altLang="zh-CN" dirty="0" smtClean="0"/>
              <a:t>&lt;T&gt;, </a:t>
            </a:r>
            <a:r>
              <a:rPr lang="en-US" altLang="zh-CN" dirty="0" err="1" smtClean="0"/>
              <a:t>container_helper</a:t>
            </a:r>
            <a:r>
              <a:rPr lang="en-US" altLang="zh-CN" dirty="0" smtClean="0"/>
              <a:t>&lt;T&gt;, </a:t>
            </a:r>
            <a:r>
              <a:rPr lang="en-US" altLang="zh-CN" dirty="0" err="1" smtClean="0"/>
              <a:t>list_helper</a:t>
            </a:r>
            <a:r>
              <a:rPr lang="en-US" altLang="zh-CN" dirty="0" smtClean="0"/>
              <a:t>&lt;T&gt;</a:t>
            </a:r>
          </a:p>
          <a:p>
            <a:r>
              <a:rPr lang="en-US" altLang="zh-CN" dirty="0" smtClean="0"/>
              <a:t>3.ini</a:t>
            </a:r>
            <a:r>
              <a:rPr lang="zh-CN" altLang="en-US" dirty="0" smtClean="0"/>
              <a:t>配置文件的解析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IniFile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引用类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Ref&lt;T&gt;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属性树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property_tree</a:t>
            </a:r>
            <a:r>
              <a:rPr lang="en-US" altLang="zh-CN" dirty="0" smtClean="0"/>
              <a:t>&lt;T&gt;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3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设备类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BaseDevice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下 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串口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蓝牙</a:t>
            </a:r>
            <a:r>
              <a:rPr lang="en-US" altLang="zh-CN" dirty="0" smtClean="0"/>
              <a:t>,</a:t>
            </a:r>
            <a:r>
              <a:rPr lang="zh-CN" altLang="en-US" dirty="0" smtClean="0"/>
              <a:t>套接字</a:t>
            </a:r>
            <a:r>
              <a:rPr lang="en-US" altLang="zh-CN" dirty="0" smtClean="0"/>
              <a:t>,HID,USB,CCID</a:t>
            </a:r>
            <a:r>
              <a:rPr lang="zh-CN" altLang="en-US" dirty="0" smtClean="0"/>
              <a:t>的通信协议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FileDevice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AsyncFileDevice,ComDevice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AsyncComDevice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EventComDevice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HidDevice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UsbDevice,CCID_Device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SocketDevice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AsyncSocketDevice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BluetoothDevice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 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串口</a:t>
            </a:r>
            <a:r>
              <a:rPr lang="en-US" altLang="zh-CN" dirty="0" smtClean="0"/>
              <a:t>,HID(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libusb</a:t>
            </a:r>
            <a:r>
              <a:rPr lang="en-US" altLang="zh-CN" dirty="0" smtClean="0"/>
              <a:t>),USB,CCID(</a:t>
            </a:r>
            <a:r>
              <a:rPr lang="en-US" altLang="zh-CN" dirty="0" err="1" smtClean="0"/>
              <a:t>pcsc</a:t>
            </a:r>
            <a:r>
              <a:rPr lang="en-US" altLang="zh-CN" dirty="0" smtClean="0"/>
              <a:t>-lite)</a:t>
            </a:r>
            <a:r>
              <a:rPr lang="zh-CN" altLang="en-US" dirty="0" smtClean="0"/>
              <a:t>的通信协议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FileDevice</a:t>
            </a:r>
            <a:r>
              <a:rPr lang="en-US" altLang="zh-CN" dirty="0"/>
              <a:t>, </a:t>
            </a:r>
            <a:r>
              <a:rPr lang="en-US" altLang="zh-CN" dirty="0" err="1"/>
              <a:t>AsyncFileDevice,ComDevice</a:t>
            </a:r>
            <a:r>
              <a:rPr lang="en-US" altLang="zh-CN" dirty="0"/>
              <a:t>, </a:t>
            </a:r>
            <a:r>
              <a:rPr lang="en-US" altLang="zh-CN" dirty="0" err="1" smtClean="0"/>
              <a:t>AsyncComDevice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HidDevice</a:t>
            </a:r>
            <a:r>
              <a:rPr lang="en-US" altLang="zh-CN" dirty="0"/>
              <a:t>, </a:t>
            </a:r>
            <a:r>
              <a:rPr lang="en-US" altLang="zh-CN" dirty="0" err="1" smtClean="0"/>
              <a:t>UsbBaseDevice,CCID_Device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4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设备协议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CmdAdapter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1.02,03</a:t>
            </a:r>
            <a:r>
              <a:rPr lang="zh-CN" altLang="en-US" dirty="0" smtClean="0"/>
              <a:t>格式的指令集处理协议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err="1" smtClean="0"/>
              <a:t>ComICCardCmdAdapter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smtClean="0"/>
              <a:t>2.HID</a:t>
            </a:r>
            <a:r>
              <a:rPr lang="zh-CN" altLang="en-US" dirty="0" smtClean="0"/>
              <a:t>协议的指令集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err="1" smtClean="0"/>
              <a:t>HidFixedCmdAdapter</a:t>
            </a:r>
            <a:r>
              <a:rPr lang="en-US" altLang="zh-CN" dirty="0" smtClean="0"/>
              <a:t>&lt;T&gt;,</a:t>
            </a:r>
            <a:r>
              <a:rPr lang="en-US" altLang="zh-CN" dirty="0"/>
              <a:t> </a:t>
            </a:r>
            <a:r>
              <a:rPr lang="en-US" altLang="zh-CN" dirty="0" err="1" smtClean="0"/>
              <a:t>HidICCardCmdAdapter</a:t>
            </a:r>
            <a:r>
              <a:rPr lang="en-US" altLang="zh-CN" dirty="0" smtClean="0"/>
              <a:t>&lt;T&gt;,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 </a:t>
            </a:r>
            <a:r>
              <a:rPr lang="en-US" altLang="zh-CN" dirty="0" err="1" smtClean="0"/>
              <a:t>PinDevCmdAdapter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过滤器 </a:t>
            </a:r>
            <a:r>
              <a:rPr lang="en-US" altLang="zh-CN" dirty="0" err="1" smtClean="0"/>
              <a:t>CommandFilter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其他辅助类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StreamCmdAdapter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CacheCmdAdapter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70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设备模块</a:t>
            </a:r>
            <a:r>
              <a:rPr lang="en-US" altLang="zh-CN" dirty="0" smtClean="0"/>
              <a:t>:Device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1.IC</a:t>
            </a:r>
            <a:r>
              <a:rPr lang="zh-CN" altLang="en-US" dirty="0" smtClean="0"/>
              <a:t>卡标准指令</a:t>
            </a:r>
            <a:endParaRPr lang="en-US" altLang="zh-CN" dirty="0" smtClean="0"/>
          </a:p>
          <a:p>
            <a:r>
              <a:rPr lang="en-US" altLang="zh-CN" dirty="0" smtClean="0"/>
              <a:t>2.IC</a:t>
            </a:r>
            <a:r>
              <a:rPr lang="zh-CN" altLang="en-US" dirty="0" smtClean="0"/>
              <a:t>卡</a:t>
            </a:r>
            <a:r>
              <a:rPr lang="en-US" altLang="zh-CN" dirty="0" smtClean="0"/>
              <a:t>SW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smtClean="0"/>
              <a:t>3.PBOC2.0</a:t>
            </a:r>
            <a:r>
              <a:rPr lang="zh-CN" altLang="en-US" dirty="0" smtClean="0"/>
              <a:t>规范中的标签表</a:t>
            </a:r>
            <a:endParaRPr lang="en-US" altLang="zh-CN" dirty="0" smtClean="0"/>
          </a:p>
          <a:p>
            <a:r>
              <a:rPr lang="en-US" altLang="zh-CN" dirty="0" smtClean="0"/>
              <a:t>4.PBOC2.0</a:t>
            </a:r>
            <a:r>
              <a:rPr lang="zh-CN" altLang="en-US" dirty="0" smtClean="0"/>
              <a:t>交易流程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SLE4442,SLE4428,</a:t>
            </a:r>
            <a:r>
              <a:rPr lang="en-US" altLang="zh-CN" dirty="0"/>
              <a:t> </a:t>
            </a:r>
            <a:r>
              <a:rPr lang="en-US" altLang="zh-CN" dirty="0" smtClean="0"/>
              <a:t>AT88SC102,M1</a:t>
            </a:r>
            <a:r>
              <a:rPr lang="zh-CN" altLang="en-US" dirty="0" smtClean="0"/>
              <a:t>卡驱动</a:t>
            </a:r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CCID</a:t>
            </a:r>
            <a:r>
              <a:rPr lang="zh-CN" altLang="en-US" dirty="0" smtClean="0"/>
              <a:t>的</a:t>
            </a:r>
            <a:r>
              <a:rPr lang="en-US" altLang="zh-CN" dirty="0"/>
              <a:t>SLE4442,SLE4428, AT88SC102,M1</a:t>
            </a:r>
            <a:r>
              <a:rPr lang="zh-CN" altLang="en-US" dirty="0"/>
              <a:t>卡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公安部</a:t>
            </a:r>
            <a:r>
              <a:rPr lang="en-US" altLang="zh-CN" dirty="0" err="1" smtClean="0"/>
              <a:t>Sdtapi</a:t>
            </a:r>
            <a:r>
              <a:rPr lang="zh-CN" altLang="en-US" dirty="0" smtClean="0"/>
              <a:t>接口的驱动封装 </a:t>
            </a:r>
            <a:r>
              <a:rPr lang="en-US" altLang="zh-CN" dirty="0" err="1" smtClean="0"/>
              <a:t>ISdtapi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公安部串口</a:t>
            </a:r>
            <a:r>
              <a:rPr lang="en-US" altLang="zh-CN" dirty="0" smtClean="0"/>
              <a:t>/HID</a:t>
            </a:r>
            <a:r>
              <a:rPr lang="zh-CN" altLang="en-US" dirty="0" smtClean="0"/>
              <a:t>指令集协议封装 </a:t>
            </a:r>
            <a:r>
              <a:rPr lang="en-US" altLang="zh-CN" dirty="0" err="1" smtClean="0"/>
              <a:t>SdtApiDevAdapter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磁条协议封装 </a:t>
            </a:r>
            <a:r>
              <a:rPr lang="en-US" altLang="zh-CN" dirty="0" err="1"/>
              <a:t>MagneticDevAdapter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1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加密部分</a:t>
            </a:r>
            <a:r>
              <a:rPr lang="en-US" altLang="zh-CN" dirty="0" smtClean="0"/>
              <a:t>:Security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OpenSSL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SM2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OpenSSL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RSA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3.DES/3DES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4.Base64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5.SM4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6.MD5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7.PBOC</a:t>
            </a:r>
            <a:r>
              <a:rPr lang="zh-CN" altLang="en-US" dirty="0" smtClean="0"/>
              <a:t>相关算法</a:t>
            </a:r>
            <a:r>
              <a:rPr lang="en-US" altLang="zh-CN" dirty="0" smtClean="0"/>
              <a:t>(ARQC,APRC)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密码键盘相关算法</a:t>
            </a:r>
            <a:r>
              <a:rPr lang="en-US" altLang="zh-CN" dirty="0" smtClean="0"/>
              <a:t>(KCV,Ansi98)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功能扩展</a:t>
            </a:r>
            <a:r>
              <a:rPr lang="en-US" altLang="zh-CN" dirty="0" smtClean="0"/>
              <a:t>:Extension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1.Android</a:t>
            </a:r>
            <a:r>
              <a:rPr lang="zh-CN" altLang="en-US" dirty="0" smtClean="0"/>
              <a:t>下二代证图片解析器 </a:t>
            </a:r>
            <a:r>
              <a:rPr lang="en-US" altLang="zh-CN" dirty="0" err="1" smtClean="0"/>
              <a:t>AndroidWltDecoder</a:t>
            </a:r>
            <a:endParaRPr lang="en-US" altLang="zh-CN" dirty="0" smtClean="0"/>
          </a:p>
          <a:p>
            <a:r>
              <a:rPr lang="en-US" altLang="zh-CN" dirty="0" smtClean="0"/>
              <a:t>2.Windows</a:t>
            </a:r>
            <a:r>
              <a:rPr lang="zh-CN" altLang="en-US" dirty="0" smtClean="0"/>
              <a:t>下二代证图片解析器 </a:t>
            </a:r>
            <a:r>
              <a:rPr lang="en-US" altLang="zh-CN" dirty="0" err="1" smtClean="0"/>
              <a:t>WinWltDecoder</a:t>
            </a:r>
            <a:endParaRPr lang="en-US" altLang="zh-CN" dirty="0" smtClean="0"/>
          </a:p>
          <a:p>
            <a:r>
              <a:rPr lang="en-US" altLang="zh-CN" dirty="0" smtClean="0"/>
              <a:t>3.Windows</a:t>
            </a:r>
            <a:r>
              <a:rPr lang="zh-CN" altLang="en-US" dirty="0" smtClean="0"/>
              <a:t>下二代证贴图 </a:t>
            </a:r>
            <a:r>
              <a:rPr lang="en-US" altLang="zh-CN" dirty="0" err="1" smtClean="0"/>
              <a:t>WinIDCardImagePrinter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支持跨平台的文件夹日志记录器 </a:t>
            </a:r>
            <a:r>
              <a:rPr lang="en-US" altLang="zh-CN" dirty="0" err="1" smtClean="0"/>
              <a:t>FolderLogger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错误信息提取器 </a:t>
            </a:r>
            <a:r>
              <a:rPr lang="en-US" altLang="zh-CN" dirty="0" err="1" smtClean="0"/>
              <a:t>LastErrExtractor</a:t>
            </a:r>
            <a:endParaRPr lang="en-US" altLang="zh-CN" dirty="0" smtClean="0"/>
          </a:p>
          <a:p>
            <a:r>
              <a:rPr lang="en-US" altLang="zh-CN" dirty="0" smtClean="0"/>
              <a:t>6.Java</a:t>
            </a:r>
            <a:r>
              <a:rPr lang="zh-CN" altLang="en-US" dirty="0" smtClean="0"/>
              <a:t>互操作类 </a:t>
            </a:r>
            <a:r>
              <a:rPr lang="en-US" altLang="zh-CN" dirty="0" err="1" smtClean="0">
                <a:solidFill>
                  <a:srgbClr val="00B0F0"/>
                </a:solidFill>
              </a:rPr>
              <a:t>JniEnvInvoker</a:t>
            </a:r>
            <a:r>
              <a:rPr lang="en-US" altLang="zh-CN" dirty="0" smtClean="0">
                <a:solidFill>
                  <a:srgbClr val="00B0F0"/>
                </a:solidFill>
              </a:rPr>
              <a:t>, </a:t>
            </a:r>
            <a:r>
              <a:rPr lang="en-US" altLang="zh-CN" dirty="0" err="1" smtClean="0">
                <a:solidFill>
                  <a:srgbClr val="00B0F0"/>
                </a:solidFill>
              </a:rPr>
              <a:t>JniConverter</a:t>
            </a:r>
            <a:r>
              <a:rPr lang="en-US" altLang="zh-CN" dirty="0" smtClean="0">
                <a:solidFill>
                  <a:srgbClr val="00B0F0"/>
                </a:solidFill>
              </a:rPr>
              <a:t>, </a:t>
            </a:r>
            <a:r>
              <a:rPr lang="en-US" altLang="zh-CN" dirty="0" err="1" smtClean="0">
                <a:solidFill>
                  <a:srgbClr val="00B0F0"/>
                </a:solidFill>
              </a:rPr>
              <a:t>JniInvoker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7.Windows</a:t>
            </a:r>
            <a:r>
              <a:rPr lang="zh-CN" altLang="en-US" dirty="0" smtClean="0"/>
              <a:t>注册表操作 </a:t>
            </a:r>
            <a:r>
              <a:rPr lang="en-US" altLang="zh-CN" dirty="0" err="1" smtClean="0"/>
              <a:t>RegistryKey</a:t>
            </a:r>
            <a:endParaRPr lang="en-US" altLang="zh-CN" dirty="0" smtClean="0"/>
          </a:p>
          <a:p>
            <a:r>
              <a:rPr lang="en-US" altLang="zh-CN" dirty="0" smtClean="0"/>
              <a:t>8.Windows</a:t>
            </a:r>
            <a:r>
              <a:rPr lang="zh-CN" altLang="en-US" dirty="0" smtClean="0"/>
              <a:t>信息查询器 </a:t>
            </a:r>
            <a:r>
              <a:rPr lang="en-US" altLang="zh-CN" dirty="0" err="1" smtClean="0"/>
              <a:t>WmiInvoker</a:t>
            </a:r>
            <a:endParaRPr lang="en-US" altLang="zh-CN" dirty="0" smtClean="0"/>
          </a:p>
          <a:p>
            <a:r>
              <a:rPr lang="en-US" altLang="zh-CN" dirty="0" smtClean="0"/>
              <a:t>9.Windows</a:t>
            </a:r>
            <a:r>
              <a:rPr lang="zh-CN" altLang="en-US" dirty="0" smtClean="0"/>
              <a:t>设备管理器操作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72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功能扩展</a:t>
            </a:r>
            <a:r>
              <a:rPr lang="en-US" altLang="zh-CN" dirty="0" smtClean="0"/>
              <a:t>:Extension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10.Windows CCID</a:t>
            </a:r>
            <a:r>
              <a:rPr lang="zh-CN" altLang="en-US" dirty="0"/>
              <a:t>设备</a:t>
            </a:r>
            <a:r>
              <a:rPr lang="en-US" altLang="zh-CN" dirty="0" err="1"/>
              <a:t>EscapeCommand</a:t>
            </a:r>
            <a:r>
              <a:rPr lang="zh-CN" altLang="en-US" dirty="0"/>
              <a:t>修改器 </a:t>
            </a:r>
            <a:r>
              <a:rPr lang="en-US" altLang="zh-CN" dirty="0" err="1"/>
              <a:t>WinCCID_EscapeCommandHelper</a:t>
            </a:r>
            <a:endParaRPr lang="zh-CN" altLang="en-US" dirty="0"/>
          </a:p>
          <a:p>
            <a:r>
              <a:rPr lang="en-US" altLang="zh-CN" dirty="0" smtClean="0"/>
              <a:t>11.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线程的中断器 </a:t>
            </a:r>
            <a:r>
              <a:rPr lang="en-US" altLang="zh-CN" dirty="0" err="1" smtClean="0"/>
              <a:t>ThreadInterrupter</a:t>
            </a:r>
            <a:endParaRPr lang="en-US" altLang="zh-CN" dirty="0" smtClean="0"/>
          </a:p>
          <a:p>
            <a:r>
              <a:rPr lang="en-US" altLang="zh-CN" dirty="0" smtClean="0"/>
              <a:t>12.ICONV</a:t>
            </a:r>
            <a:r>
              <a:rPr lang="zh-CN" altLang="en-US" dirty="0" smtClean="0"/>
              <a:t>字符集转换器 </a:t>
            </a:r>
            <a:r>
              <a:rPr lang="en-US" altLang="zh-CN" dirty="0" err="1" smtClean="0"/>
              <a:t>IconvCharsetConvert</a:t>
            </a:r>
            <a:endParaRPr lang="en-US" altLang="zh-CN" dirty="0" smtClean="0"/>
          </a:p>
          <a:p>
            <a:r>
              <a:rPr lang="en-US" altLang="zh-CN" dirty="0" smtClean="0"/>
              <a:t>13.Windows</a:t>
            </a:r>
            <a:r>
              <a:rPr lang="zh-CN" altLang="en-US" dirty="0" smtClean="0"/>
              <a:t>常用辅助操作类 </a:t>
            </a:r>
            <a:r>
              <a:rPr lang="en-US" altLang="zh-CN" dirty="0" err="1" smtClean="0"/>
              <a:t>WinHelper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包括</a:t>
            </a:r>
            <a:r>
              <a:rPr lang="en-US" altLang="zh-CN" dirty="0"/>
              <a:t>:</a:t>
            </a:r>
            <a:r>
              <a:rPr lang="zh-CN" altLang="en-US" dirty="0"/>
              <a:t>剪贴板操作</a:t>
            </a:r>
            <a:r>
              <a:rPr lang="en-US" altLang="zh-CN" dirty="0"/>
              <a:t>,</a:t>
            </a:r>
            <a:r>
              <a:rPr lang="zh-CN" altLang="en-US" dirty="0"/>
              <a:t>文件枚举操作</a:t>
            </a:r>
            <a:r>
              <a:rPr lang="en-US" altLang="zh-CN" dirty="0"/>
              <a:t>,</a:t>
            </a:r>
            <a:r>
              <a:rPr lang="zh-CN" altLang="en-US" dirty="0"/>
              <a:t>系统关键路径获取</a:t>
            </a:r>
            <a:r>
              <a:rPr lang="en-US" altLang="zh-CN" dirty="0"/>
              <a:t>,DLL</a:t>
            </a:r>
            <a:r>
              <a:rPr lang="zh-CN" altLang="en-US" dirty="0"/>
              <a:t>导出函数枚举</a:t>
            </a:r>
            <a:r>
              <a:rPr lang="en-US" altLang="zh-CN" dirty="0"/>
              <a:t>,</a:t>
            </a:r>
            <a:r>
              <a:rPr lang="zh-CN" altLang="en-US" dirty="0"/>
              <a:t>虚拟按键</a:t>
            </a:r>
            <a:r>
              <a:rPr lang="en-US" altLang="zh-CN" dirty="0"/>
              <a:t>,	</a:t>
            </a:r>
            <a:r>
              <a:rPr lang="zh-CN" altLang="en-US" dirty="0"/>
              <a:t>开机启动项设置</a:t>
            </a:r>
            <a:r>
              <a:rPr lang="en-US" altLang="zh-CN" dirty="0"/>
              <a:t>,Windows</a:t>
            </a:r>
            <a:r>
              <a:rPr lang="zh-CN" altLang="en-US" dirty="0"/>
              <a:t>版本判断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14.Windows</a:t>
            </a:r>
            <a:r>
              <a:rPr lang="zh-CN" altLang="en-US" dirty="0" smtClean="0"/>
              <a:t>下字符集的转换类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WinCharsetConvert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83798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376</Words>
  <Application>Microsoft Office PowerPoint</Application>
  <PresentationFormat>宽屏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基本功能介绍</vt:lpstr>
      <vt:lpstr>公共部分:base</vt:lpstr>
      <vt:lpstr>容器部分:container</vt:lpstr>
      <vt:lpstr>设备类:BaseDevice</vt:lpstr>
      <vt:lpstr>设备协议:CmdAdapter</vt:lpstr>
      <vt:lpstr>设备模块:Device</vt:lpstr>
      <vt:lpstr>加密部分:Security</vt:lpstr>
      <vt:lpstr>功能扩展:Extension</vt:lpstr>
      <vt:lpstr>功能扩展:Extension</vt:lpstr>
      <vt:lpstr>应用部分:Application  设备设置:</vt:lpstr>
      <vt:lpstr>应用部分:Application  模块:</vt:lpstr>
      <vt:lpstr>其他框架引用: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功能介绍</dc:title>
  <dc:creator>Zhyioo</dc:creator>
  <cp:lastModifiedBy>Zhyioo</cp:lastModifiedBy>
  <cp:revision>12</cp:revision>
  <dcterms:created xsi:type="dcterms:W3CDTF">2016-07-08T09:11:13Z</dcterms:created>
  <dcterms:modified xsi:type="dcterms:W3CDTF">2016-07-08T10:07:41Z</dcterms:modified>
</cp:coreProperties>
</file>