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FB7EEC-FDA7-4B0F-A217-2036D79C7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608BB6A-897D-4652-9107-32172CD77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D21C73-6810-4207-92B2-CC2CE0C7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1FEC-E668-4B12-8837-52DDED4E46D8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021176-B38D-4133-B53D-3763344A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28C55B-48F0-4A38-B628-0E3861E9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AC38-E6B6-4688-9BB8-3D90A27976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03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6D1243-5AF8-4E3B-81D3-5555B7A0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76EB66-3136-4E04-8C0B-65242EFE9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1D6FFD-2728-44AB-AA8B-A7338BDF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1FEC-E668-4B12-8837-52DDED4E46D8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0AD66B-7829-4C07-836A-618F2688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4295C3-7249-4EDC-A9DB-8DEA5864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AC38-E6B6-4688-9BB8-3D90A27976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53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9F1DDC-CC6C-4750-B611-D14958316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45D60E-A536-4209-A738-3F130DE5C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DDE8EF-B554-477D-A27E-19EE0258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1FEC-E668-4B12-8837-52DDED4E46D8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E9EE8B-79AB-4798-B0EB-F4D7B981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B2B8D2-8E8B-4D98-9AAA-498D9B91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AC38-E6B6-4688-9BB8-3D90A27976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22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579EED-ECB9-4564-962A-D129DBA2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81245F-4EFA-445D-AE05-BE6C4A4C8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99F503-1432-489D-BE03-2D14D49C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1FEC-E668-4B12-8837-52DDED4E46D8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C08D18-FAC2-475E-90DE-92181559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DDD525-9084-4BC7-AB3C-54FCFAE1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AC38-E6B6-4688-9BB8-3D90A27976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47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34908-4AFF-47F3-985A-2A9D02C0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4A2285-BF26-4009-9289-9EC508731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2D71B2-7198-40DB-AD00-D488B9C5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1FEC-E668-4B12-8837-52DDED4E46D8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58E17A-7B9D-4863-B8CE-AE85CFDD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9EB13F-9653-44D8-8A5D-3A2C0177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AC38-E6B6-4688-9BB8-3D90A27976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88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253416-2923-411D-B1A6-31DE004D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EEB917-8D8E-4A67-B5EC-FE4BB69BF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0EF3B3-FEAA-4BD5-A29F-FE6A1A505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F43AD7-7B78-4D36-88A9-8E53468E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1FEC-E668-4B12-8837-52DDED4E46D8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F7DD60-B621-45E3-A274-36438F49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20A4A0-119E-402B-BD1C-7A5B1012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AC38-E6B6-4688-9BB8-3D90A27976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69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CF2FE9-FAD0-4906-823C-E6FA8925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C35830-6951-4A1B-9907-B1E150FA7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84F72A-E1B8-4C60-A931-848237D8D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9778B02-3D40-4E36-ABC2-BF7844D0F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CE5401-8348-4323-9C96-D099DDB45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5A4BAB3-4C91-423A-866F-325C4C50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1FEC-E668-4B12-8837-52DDED4E46D8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D0E5F3D-CF44-4872-8E87-33BB9983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ADDEEA2-6770-4382-B877-9DAD275D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AC38-E6B6-4688-9BB8-3D90A27976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6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79D4D3-701B-4436-8DC4-F1A807BC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B5F5AF5-703A-45DE-A7AD-DFB00519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1FEC-E668-4B12-8837-52DDED4E46D8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9D1215F-3EBB-4F17-8EE5-20A72695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78E8EAE-D606-47CE-A9FB-9CE47EB4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AC38-E6B6-4688-9BB8-3D90A27976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35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39A6C8C-5F07-45DA-BB56-AFE3E8BC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1FEC-E668-4B12-8837-52DDED4E46D8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88BE5F9-9689-4AEF-A2B3-7B34FF02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31F57B-B61F-4989-BB86-1BEF7B68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AC38-E6B6-4688-9BB8-3D90A27976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38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0E2EED-0212-482E-BF9B-BDD0C256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33398C-DE25-4199-A1CA-D7A9D5E2C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C42C99-3F36-4397-B5BE-17E24AE3C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99476D-70DD-4FF0-9CF5-398D881C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1FEC-E668-4B12-8837-52DDED4E46D8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2DA6D1-B173-4ACC-9137-5C03AB70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8947C8-02B1-4DEE-A32C-9CEF26EA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AC38-E6B6-4688-9BB8-3D90A27976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25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45C6A0-AAFF-42D6-977B-5DE257521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26E8C8D-5B0C-4334-9D9D-A81046A5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1E0F97-05AD-4289-9903-5BF37ED0D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017402-8779-4179-9923-D26CB514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1FEC-E668-4B12-8837-52DDED4E46D8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572781-648B-41C9-97EA-7033C25A4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B8D780-F8C6-4E47-9A25-8926DDF8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AC38-E6B6-4688-9BB8-3D90A27976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81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E56CFBB-C65C-4F5F-8B48-AA01B942B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1A80AA-134F-423E-8533-0814E14EF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095080-EC3D-4808-83B4-FC0DBD3EB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21FEC-E668-4B12-8837-52DDED4E46D8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E9B9FE-CC00-4957-8317-79C8B3032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3FF77E-2A24-4441-ACAC-047488598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3AC38-E6B6-4688-9BB8-3D90A27976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39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EDBE7E16-3617-4E10-9F23-FC28592E56C4}"/>
              </a:ext>
            </a:extLst>
          </p:cNvPr>
          <p:cNvGrpSpPr/>
          <p:nvPr/>
        </p:nvGrpSpPr>
        <p:grpSpPr>
          <a:xfrm>
            <a:off x="1132819" y="693505"/>
            <a:ext cx="8036158" cy="3802295"/>
            <a:chOff x="1132819" y="693505"/>
            <a:chExt cx="8036158" cy="380229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02616A9-26FE-4BA9-A2A2-F0A02AD5D5B4}"/>
                </a:ext>
              </a:extLst>
            </p:cNvPr>
            <p:cNvSpPr/>
            <p:nvPr/>
          </p:nvSpPr>
          <p:spPr>
            <a:xfrm>
              <a:off x="4140680" y="1052424"/>
              <a:ext cx="923026" cy="5262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&lt;html&gt;</a:t>
              </a:r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78B2ADC-8117-446E-894D-79F7A15D87DA}"/>
                </a:ext>
              </a:extLst>
            </p:cNvPr>
            <p:cNvSpPr/>
            <p:nvPr/>
          </p:nvSpPr>
          <p:spPr>
            <a:xfrm>
              <a:off x="2679940" y="2032960"/>
              <a:ext cx="923026" cy="5262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&lt;body&gt;</a:t>
              </a:r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3DBEA58-43C5-42C5-BC36-B70AC3313351}"/>
                </a:ext>
              </a:extLst>
            </p:cNvPr>
            <p:cNvSpPr/>
            <p:nvPr/>
          </p:nvSpPr>
          <p:spPr>
            <a:xfrm>
              <a:off x="5541034" y="2025771"/>
              <a:ext cx="923026" cy="5262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&lt;head&gt;</a:t>
              </a:r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96F8257-77EB-4E1F-BCFB-7ECC9DE93A12}"/>
                </a:ext>
              </a:extLst>
            </p:cNvPr>
            <p:cNvSpPr/>
            <p:nvPr/>
          </p:nvSpPr>
          <p:spPr>
            <a:xfrm>
              <a:off x="5541034" y="2954549"/>
              <a:ext cx="923026" cy="5262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&lt;title&gt;</a:t>
              </a:r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A525E01-3346-4A79-B2FB-A37093124246}"/>
                </a:ext>
              </a:extLst>
            </p:cNvPr>
            <p:cNvSpPr/>
            <p:nvPr/>
          </p:nvSpPr>
          <p:spPr>
            <a:xfrm>
              <a:off x="2583022" y="2954548"/>
              <a:ext cx="1116862" cy="5262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&lt;section&gt;</a:t>
              </a:r>
              <a:endParaRPr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4F64741-B777-4695-BAE3-CA37193A2932}"/>
                </a:ext>
              </a:extLst>
            </p:cNvPr>
            <p:cNvSpPr/>
            <p:nvPr/>
          </p:nvSpPr>
          <p:spPr>
            <a:xfrm>
              <a:off x="1351226" y="3969589"/>
              <a:ext cx="693484" cy="5262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&lt;p&gt;</a:t>
              </a:r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A1B9851-F4B0-479F-A2DC-04DF9A90FFDF}"/>
                </a:ext>
              </a:extLst>
            </p:cNvPr>
            <p:cNvSpPr/>
            <p:nvPr/>
          </p:nvSpPr>
          <p:spPr>
            <a:xfrm>
              <a:off x="2333198" y="3969588"/>
              <a:ext cx="693484" cy="5262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&lt;p&gt;</a:t>
              </a:r>
              <a:endParaRPr lang="zh-TW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B9FEC3A-93CF-41D6-A6E0-2B7AFA83963C}"/>
                </a:ext>
              </a:extLst>
            </p:cNvPr>
            <p:cNvSpPr/>
            <p:nvPr/>
          </p:nvSpPr>
          <p:spPr>
            <a:xfrm>
              <a:off x="3353142" y="3969587"/>
              <a:ext cx="693484" cy="5262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&lt;h4&gt;</a:t>
              </a:r>
              <a:endParaRPr lang="zh-TW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DA7A8CB-F920-4B99-8283-AB3DE014753E}"/>
                </a:ext>
              </a:extLst>
            </p:cNvPr>
            <p:cNvSpPr/>
            <p:nvPr/>
          </p:nvSpPr>
          <p:spPr>
            <a:xfrm>
              <a:off x="4335114" y="3969587"/>
              <a:ext cx="693484" cy="5262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&lt;h1&gt;</a:t>
              </a:r>
              <a:endParaRPr lang="zh-TW" altLang="en-US" dirty="0"/>
            </a:p>
          </p:txBody>
        </p:sp>
        <p:cxnSp>
          <p:nvCxnSpPr>
            <p:cNvPr id="18" name="接點: 肘形 17">
              <a:extLst>
                <a:ext uri="{FF2B5EF4-FFF2-40B4-BE49-F238E27FC236}">
                  <a16:creationId xmlns:a16="http://schemas.microsoft.com/office/drawing/2014/main" id="{502F2EDC-43F0-4556-B2AE-44D11A167C66}"/>
                </a:ext>
              </a:extLst>
            </p:cNvPr>
            <p:cNvCxnSpPr>
              <a:stCxn id="9" idx="2"/>
              <a:endCxn id="14" idx="0"/>
            </p:cNvCxnSpPr>
            <p:nvPr/>
          </p:nvCxnSpPr>
          <p:spPr>
            <a:xfrm rot="16200000" flipH="1">
              <a:off x="3667240" y="2954971"/>
              <a:ext cx="488828" cy="154040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接點: 肘形 18">
              <a:extLst>
                <a:ext uri="{FF2B5EF4-FFF2-40B4-BE49-F238E27FC236}">
                  <a16:creationId xmlns:a16="http://schemas.microsoft.com/office/drawing/2014/main" id="{2279C0F1-0A44-49CB-804C-E1D77A42515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 rot="16200000" flipH="1">
              <a:off x="3176254" y="3445957"/>
              <a:ext cx="488828" cy="55843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接點: 肘形 19">
              <a:extLst>
                <a:ext uri="{FF2B5EF4-FFF2-40B4-BE49-F238E27FC236}">
                  <a16:creationId xmlns:a16="http://schemas.microsoft.com/office/drawing/2014/main" id="{090C9640-9A27-43C5-8B70-B52FBCD8B1BA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 rot="5400000">
              <a:off x="2666283" y="3494417"/>
              <a:ext cx="488829" cy="46151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接點: 肘形 20">
              <a:extLst>
                <a:ext uri="{FF2B5EF4-FFF2-40B4-BE49-F238E27FC236}">
                  <a16:creationId xmlns:a16="http://schemas.microsoft.com/office/drawing/2014/main" id="{EA6B6C9D-0C0A-414A-9C84-25B965C528CC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 rot="5400000">
              <a:off x="2175296" y="3003432"/>
              <a:ext cx="488830" cy="144348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B0AF4D9D-8616-4AAB-9550-BFCB20A78041}"/>
                </a:ext>
              </a:extLst>
            </p:cNvPr>
            <p:cNvCxnSpPr>
              <a:endCxn id="9" idx="0"/>
            </p:cNvCxnSpPr>
            <p:nvPr/>
          </p:nvCxnSpPr>
          <p:spPr>
            <a:xfrm>
              <a:off x="3141452" y="2559171"/>
              <a:ext cx="1" cy="395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05E23063-BBA5-4201-AC41-EE7FC66A040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6002547" y="2551982"/>
              <a:ext cx="0" cy="402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接點: 肘形 35">
              <a:extLst>
                <a:ext uri="{FF2B5EF4-FFF2-40B4-BE49-F238E27FC236}">
                  <a16:creationId xmlns:a16="http://schemas.microsoft.com/office/drawing/2014/main" id="{620EDA34-D81C-43B6-805D-A6077E9CB2DB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rot="16200000" flipH="1">
              <a:off x="5078802" y="1102026"/>
              <a:ext cx="447136" cy="140035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接點: 肘形 38">
              <a:extLst>
                <a:ext uri="{FF2B5EF4-FFF2-40B4-BE49-F238E27FC236}">
                  <a16:creationId xmlns:a16="http://schemas.microsoft.com/office/drawing/2014/main" id="{C7458FE3-35D5-481B-A037-1C444018A4E8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rot="5400000">
              <a:off x="3644661" y="1075427"/>
              <a:ext cx="454325" cy="146074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6DEB7DF1-B0EC-4CBE-817D-23D63F949540}"/>
                </a:ext>
              </a:extLst>
            </p:cNvPr>
            <p:cNvSpPr txBox="1"/>
            <p:nvPr/>
          </p:nvSpPr>
          <p:spPr>
            <a:xfrm>
              <a:off x="1503713" y="693505"/>
              <a:ext cx="6018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rgbClr val="FF0000"/>
                  </a:solidFill>
                </a:rPr>
                <a:t>整份文件的</a:t>
              </a:r>
              <a:r>
                <a:rPr lang="en-US" altLang="zh-TW" sz="1400" b="1" dirty="0">
                  <a:solidFill>
                    <a:srgbClr val="FF0000"/>
                  </a:solidFill>
                </a:rPr>
                <a:t>Root</a:t>
              </a:r>
              <a:r>
                <a:rPr lang="zh-TW" altLang="en-US" sz="1400" b="1" dirty="0">
                  <a:solidFill>
                    <a:srgbClr val="FF0000"/>
                  </a:solidFill>
                </a:rPr>
                <a:t> </a:t>
              </a:r>
              <a:r>
                <a:rPr lang="en-US" altLang="zh-TW" sz="1400" b="1" dirty="0">
                  <a:solidFill>
                    <a:srgbClr val="FF0000"/>
                  </a:solidFill>
                </a:rPr>
                <a:t>node</a:t>
              </a:r>
              <a:r>
                <a:rPr lang="zh-TW" altLang="en-US" sz="1400" b="1" dirty="0">
                  <a:solidFill>
                    <a:srgbClr val="FF0000"/>
                  </a:solidFill>
                </a:rPr>
                <a:t>，</a:t>
              </a:r>
              <a:r>
                <a:rPr lang="en-US" altLang="zh-TW" sz="1400" b="1" dirty="0">
                  <a:solidFill>
                    <a:srgbClr val="FF0000"/>
                  </a:solidFill>
                </a:rPr>
                <a:t>&lt;body&gt;&amp;&lt;head&gt;</a:t>
              </a:r>
              <a:r>
                <a:rPr lang="zh-TW" altLang="en-US" sz="1400" b="1" dirty="0">
                  <a:solidFill>
                    <a:srgbClr val="FF0000"/>
                  </a:solidFill>
                </a:rPr>
                <a:t>的</a:t>
              </a:r>
              <a:r>
                <a:rPr lang="en-US" altLang="zh-TW" sz="1400" b="1" dirty="0">
                  <a:solidFill>
                    <a:srgbClr val="FF0000"/>
                  </a:solidFill>
                </a:rPr>
                <a:t>parent node</a:t>
              </a:r>
              <a:endParaRPr lang="zh-TW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4EFE912A-E831-4A2C-B934-C6DA08772005}"/>
                </a:ext>
              </a:extLst>
            </p:cNvPr>
            <p:cNvSpPr txBox="1"/>
            <p:nvPr/>
          </p:nvSpPr>
          <p:spPr>
            <a:xfrm>
              <a:off x="6065446" y="1688802"/>
              <a:ext cx="2069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b="1" dirty="0">
                  <a:solidFill>
                    <a:srgbClr val="FF0000"/>
                  </a:solidFill>
                </a:rPr>
                <a:t>&lt;html&gt;</a:t>
              </a:r>
              <a:r>
                <a:rPr lang="zh-TW" altLang="en-US" sz="1400" b="1" dirty="0">
                  <a:solidFill>
                    <a:srgbClr val="FF0000"/>
                  </a:solidFill>
                </a:rPr>
                <a:t>的</a:t>
              </a:r>
              <a:r>
                <a:rPr lang="en-US" altLang="zh-TW" sz="1400" b="1" dirty="0">
                  <a:solidFill>
                    <a:srgbClr val="FF0000"/>
                  </a:solidFill>
                </a:rPr>
                <a:t>children node</a:t>
              </a:r>
              <a:endParaRPr lang="zh-TW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515A2B92-AC0F-4C44-8E6E-F69848420C4D}"/>
                </a:ext>
              </a:extLst>
            </p:cNvPr>
            <p:cNvSpPr txBox="1"/>
            <p:nvPr/>
          </p:nvSpPr>
          <p:spPr>
            <a:xfrm>
              <a:off x="1132819" y="1725182"/>
              <a:ext cx="2069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b="1" dirty="0">
                  <a:solidFill>
                    <a:srgbClr val="FF0000"/>
                  </a:solidFill>
                </a:rPr>
                <a:t>&lt;html&gt;</a:t>
              </a:r>
              <a:r>
                <a:rPr lang="zh-TW" altLang="en-US" sz="1400" b="1" dirty="0">
                  <a:solidFill>
                    <a:srgbClr val="FF0000"/>
                  </a:solidFill>
                </a:rPr>
                <a:t>的</a:t>
              </a:r>
              <a:r>
                <a:rPr lang="en-US" altLang="zh-TW" sz="1400" b="1" dirty="0">
                  <a:solidFill>
                    <a:srgbClr val="FF0000"/>
                  </a:solidFill>
                </a:rPr>
                <a:t>children node</a:t>
              </a:r>
              <a:endParaRPr lang="zh-TW" alt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7EC127B2-6C91-4C96-8A3E-5D61930BB02D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6464060" y="2288877"/>
              <a:ext cx="585158" cy="557840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E43A60CB-3ED7-4F24-BDFC-0D1EDF120BC4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602966" y="2296066"/>
              <a:ext cx="3446252" cy="651293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62B3881C-CB0A-43DC-8B5E-68BF459144B7}"/>
                </a:ext>
              </a:extLst>
            </p:cNvPr>
            <p:cNvSpPr txBox="1"/>
            <p:nvPr/>
          </p:nvSpPr>
          <p:spPr>
            <a:xfrm>
              <a:off x="7099956" y="2646989"/>
              <a:ext cx="20690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rgbClr val="FF0000"/>
                  </a:solidFill>
                </a:rPr>
                <a:t>有共同的</a:t>
              </a:r>
              <a:r>
                <a:rPr lang="en-US" altLang="zh-TW" sz="1400" b="1" dirty="0">
                  <a:solidFill>
                    <a:srgbClr val="FF0000"/>
                  </a:solidFill>
                </a:rPr>
                <a:t>parent node </a:t>
              </a:r>
              <a:r>
                <a:rPr lang="zh-TW" altLang="en-US" sz="1400" b="1" dirty="0">
                  <a:solidFill>
                    <a:srgbClr val="FF0000"/>
                  </a:solidFill>
                </a:rPr>
                <a:t>，所以互為</a:t>
              </a:r>
              <a:r>
                <a:rPr lang="en-US" altLang="zh-TW" sz="1400" b="1" dirty="0">
                  <a:solidFill>
                    <a:srgbClr val="FF0000"/>
                  </a:solidFill>
                </a:rPr>
                <a:t>sibling node</a:t>
              </a:r>
              <a:endParaRPr lang="zh-TW" alt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9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群組 34">
            <a:extLst>
              <a:ext uri="{FF2B5EF4-FFF2-40B4-BE49-F238E27FC236}">
                <a16:creationId xmlns:a16="http://schemas.microsoft.com/office/drawing/2014/main" id="{D0517AF9-4B6E-4E83-81E5-1CD791C9F834}"/>
              </a:ext>
            </a:extLst>
          </p:cNvPr>
          <p:cNvGrpSpPr/>
          <p:nvPr/>
        </p:nvGrpSpPr>
        <p:grpSpPr>
          <a:xfrm>
            <a:off x="1256335" y="1578103"/>
            <a:ext cx="8405796" cy="1850897"/>
            <a:chOff x="1351226" y="4236673"/>
            <a:chExt cx="8405796" cy="185089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4F64741-B777-4695-BAE3-CA37193A2932}"/>
                </a:ext>
              </a:extLst>
            </p:cNvPr>
            <p:cNvSpPr/>
            <p:nvPr/>
          </p:nvSpPr>
          <p:spPr>
            <a:xfrm>
              <a:off x="1351226" y="4987506"/>
              <a:ext cx="693484" cy="52621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&lt;p&gt;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DA7A8CB-F920-4B99-8283-AB3DE014753E}"/>
                </a:ext>
              </a:extLst>
            </p:cNvPr>
            <p:cNvSpPr/>
            <p:nvPr/>
          </p:nvSpPr>
          <p:spPr>
            <a:xfrm>
              <a:off x="8219170" y="4987505"/>
              <a:ext cx="693484" cy="5262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&lt;/b&gt;</a:t>
              </a:r>
              <a:endParaRPr lang="zh-TW" altLang="en-US" dirty="0"/>
            </a:p>
          </p:txBody>
        </p:sp>
        <p:cxnSp>
          <p:nvCxnSpPr>
            <p:cNvPr id="21" name="接點: 肘形 20">
              <a:extLst>
                <a:ext uri="{FF2B5EF4-FFF2-40B4-BE49-F238E27FC236}">
                  <a16:creationId xmlns:a16="http://schemas.microsoft.com/office/drawing/2014/main" id="{EA6B6C9D-0C0A-414A-9C84-25B965C528CC}"/>
                </a:ext>
              </a:extLst>
            </p:cNvPr>
            <p:cNvCxnSpPr>
              <a:cxnSpLocks/>
              <a:stCxn id="34" idx="0"/>
              <a:endCxn id="11" idx="0"/>
            </p:cNvCxnSpPr>
            <p:nvPr/>
          </p:nvCxnSpPr>
          <p:spPr>
            <a:xfrm rot="16200000" flipH="1" flipV="1">
              <a:off x="5554123" y="1131349"/>
              <a:ext cx="2" cy="7712312"/>
            </a:xfrm>
            <a:prstGeom prst="bentConnector3">
              <a:avLst>
                <a:gd name="adj1" fmla="val -11430000000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B0AF4D9D-8616-4AAB-9550-BFCB20A78041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7003973" y="4557933"/>
              <a:ext cx="0" cy="429572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4EFE912A-E831-4A2C-B934-C6DA08772005}"/>
                </a:ext>
              </a:extLst>
            </p:cNvPr>
            <p:cNvSpPr txBox="1"/>
            <p:nvPr/>
          </p:nvSpPr>
          <p:spPr>
            <a:xfrm>
              <a:off x="4506523" y="4454102"/>
              <a:ext cx="2069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b="1" dirty="0" err="1">
                  <a:solidFill>
                    <a:srgbClr val="FF0000"/>
                  </a:solidFill>
                </a:rPr>
                <a:t>outerHTML</a:t>
              </a:r>
              <a:endParaRPr lang="zh-TW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515A2B92-AC0F-4C44-8E6E-F69848420C4D}"/>
                </a:ext>
              </a:extLst>
            </p:cNvPr>
            <p:cNvSpPr txBox="1"/>
            <p:nvPr/>
          </p:nvSpPr>
          <p:spPr>
            <a:xfrm>
              <a:off x="6014707" y="4236673"/>
              <a:ext cx="2069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b="1" dirty="0" err="1">
                  <a:solidFill>
                    <a:srgbClr val="FF0000"/>
                  </a:solidFill>
                </a:rPr>
                <a:t>textContent</a:t>
              </a:r>
              <a:endParaRPr lang="zh-TW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C655D16-5DCF-474D-B586-B30954697302}"/>
                </a:ext>
              </a:extLst>
            </p:cNvPr>
            <p:cNvSpPr/>
            <p:nvPr/>
          </p:nvSpPr>
          <p:spPr>
            <a:xfrm>
              <a:off x="2239103" y="4987506"/>
              <a:ext cx="2778666" cy="5262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Marching onto the path of</a:t>
              </a:r>
              <a:endParaRPr lang="zh-TW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8106AE1-0F38-4DAE-AC5B-5320F6A6D45F}"/>
                </a:ext>
              </a:extLst>
            </p:cNvPr>
            <p:cNvSpPr/>
            <p:nvPr/>
          </p:nvSpPr>
          <p:spPr>
            <a:xfrm>
              <a:off x="5939660" y="4987505"/>
              <a:ext cx="2128626" cy="5262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Web Design Expert</a:t>
              </a:r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C2D1555-6ABC-407A-B01B-89110116BC82}"/>
                </a:ext>
              </a:extLst>
            </p:cNvPr>
            <p:cNvSpPr/>
            <p:nvPr/>
          </p:nvSpPr>
          <p:spPr>
            <a:xfrm>
              <a:off x="5103016" y="4987505"/>
              <a:ext cx="693484" cy="5262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&lt;b&gt;</a:t>
              </a:r>
              <a:endParaRPr lang="zh-TW" alt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C08CA39-CD4E-4CA0-B79D-9C5AE649711F}"/>
                </a:ext>
              </a:extLst>
            </p:cNvPr>
            <p:cNvSpPr/>
            <p:nvPr/>
          </p:nvSpPr>
          <p:spPr>
            <a:xfrm>
              <a:off x="9063538" y="4987504"/>
              <a:ext cx="693484" cy="52621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&lt;/p&gt;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接點: 肘形 36">
              <a:extLst>
                <a:ext uri="{FF2B5EF4-FFF2-40B4-BE49-F238E27FC236}">
                  <a16:creationId xmlns:a16="http://schemas.microsoft.com/office/drawing/2014/main" id="{3041C774-488F-4019-8CF1-F94E4184831A}"/>
                </a:ext>
              </a:extLst>
            </p:cNvPr>
            <p:cNvCxnSpPr>
              <a:cxnSpLocks/>
              <a:stCxn id="14" idx="2"/>
              <a:endCxn id="27" idx="2"/>
            </p:cNvCxnSpPr>
            <p:nvPr/>
          </p:nvCxnSpPr>
          <p:spPr>
            <a:xfrm rot="5400000">
              <a:off x="6097174" y="3044978"/>
              <a:ext cx="1" cy="4937476"/>
            </a:xfrm>
            <a:prstGeom prst="bentConnector3">
              <a:avLst>
                <a:gd name="adj1" fmla="val 22860100000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0B84048E-9127-4ACE-9658-BE444B54F53B}"/>
                </a:ext>
              </a:extLst>
            </p:cNvPr>
            <p:cNvSpPr txBox="1"/>
            <p:nvPr/>
          </p:nvSpPr>
          <p:spPr>
            <a:xfrm>
              <a:off x="5061489" y="5779793"/>
              <a:ext cx="2069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b="1" dirty="0" err="1">
                  <a:solidFill>
                    <a:srgbClr val="FF0000"/>
                  </a:solidFill>
                </a:rPr>
                <a:t>innerHTML</a:t>
              </a:r>
              <a:endParaRPr lang="zh-TW" alt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41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87</Words>
  <Application>Microsoft Office PowerPoint</Application>
  <PresentationFormat>寬螢幕</PresentationFormat>
  <Paragraphs>22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zhyixi82105</dc:creator>
  <cp:lastModifiedBy>zhyixi82105</cp:lastModifiedBy>
  <cp:revision>5</cp:revision>
  <dcterms:created xsi:type="dcterms:W3CDTF">2022-04-03T07:25:44Z</dcterms:created>
  <dcterms:modified xsi:type="dcterms:W3CDTF">2022-04-03T16:38:01Z</dcterms:modified>
</cp:coreProperties>
</file>