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3147C-E37E-A43C-FAD4-4773CE651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0158E-F87C-FC37-A0DC-69519C18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AD722-C4FF-1B3D-F86F-AE9030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386A9D-1E47-B1D6-47CE-E19B7342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C38F5F-5DC2-6807-F27F-D1261FA8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60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85C0A-89BA-2CD6-1AA9-05A091CF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28E66B-DF76-8B13-3063-2EBD7C5B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B5092-F864-34F3-0145-109165BF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4ECF25-8E2C-E04E-4F76-2C7F4E29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9159F-B6FC-A1B8-C9E7-A094853E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3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06808C-59ED-800E-AD3F-A99FCCE24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A5F1A9-87E6-FB24-8A7A-F19165C8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1BFF3-FFBE-C246-F40E-0A1724C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CCD5C5-15EA-0C11-1109-1C591051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31ED3-5637-813F-DDA2-00CE3AEF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06E7D-12C0-6B7B-8BA9-605D2F29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09BC3-220C-AC56-23DE-105158C0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3FBDC-792C-54F7-331B-3DF61497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19FA4-0E76-BDA5-210E-CB0B6EF8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4A2E-0533-391D-1CC2-823DCD0F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5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0557-DCB5-C688-80C0-6FDB3DAB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98E9FE-E978-2BB9-E6CF-9DFE077D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381B5-CF54-363E-E4EE-F2D9652F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2664B-5B9F-EB1F-3103-36BDD0E9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186D39-E1F1-A89B-CC03-0D612E0F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9C03-FE02-53BB-E2E4-82994C40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C8222-4493-B527-BFFD-FB1C3E0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56E759-5A1A-2E98-97A0-827CA35B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90DA4-A58A-7A91-CC67-E47A524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9D650-F219-EEE7-CD27-7645B8EF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5DF7FF-A3A0-690E-4332-C2E571AC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6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3B0DD-C2BA-93FC-3492-DB82E057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6D348C-811B-B90C-3818-874C065F7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98A9CC-581D-3679-161C-C8616ADE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83B656-70E8-1737-C2CF-00F18FA00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F49290-228A-6D2A-ECB7-E11CE4BD2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D76EEB-BBF3-F7D0-C6AB-649EE2C0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E6D6F9-E9C6-FFC8-371E-1904EB73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A65823-1C27-FE43-31B4-1DE034AB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2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DE937-A790-FB67-62EE-2ACE456B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A29EC9-A6E4-223D-DC6B-45E982D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84B96B-8D47-F68C-72ED-24AB693C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01DD58-86F3-0ED9-A4DC-3C1EA70A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45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1C3DE8-6462-3253-D4F4-7553DD16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AE2B2A-7DB2-8D70-55A9-5D8C6AF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47DAA-CE91-4F76-732A-7057B2ED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32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1268ED-6FF5-211B-C8CC-000D4F51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A2185-EE00-7F78-0F21-BDA0082F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FBDB9B-8EF2-59ED-64AB-5F70F195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FA21D-0A67-DA62-C8EB-D4F284AA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721258-795D-C33E-C2B6-7017C4E3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50BE85-B7A3-988A-43A6-01B1A2E5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81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59D36-1C49-EA95-8B32-F19FD82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61B300-AD1C-7815-5E9D-C2017642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C2BBE4-342F-3281-ECEF-FFADDBE0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2C9E8D-7DB8-B635-F087-21033EEE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85427-DD12-19B2-6348-57B72BA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7504AD-2707-F524-1103-E9021B2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9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FBB338-8EF0-7B0B-1729-BDF6E9A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51A230-DC91-E245-9E2A-B29AD12C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E5DE2-73B7-293D-74A8-2753B439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D041-1C99-4532-A81C-24F33872C995}" type="datetimeFigureOut">
              <a:rPr lang="zh-TW" altLang="en-US" smtClean="0"/>
              <a:t>2022/7/14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315C0-F458-7579-B345-AC0A19046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D044B-69A2-0FCA-1CC1-B6DCD1F2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ACF2-CA98-4D3C-BD72-D1B7F0B4F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61425-C797-CA9F-C1D9-A494A6070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948B23-0024-3824-3BFC-5E094835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16E2DD5-699A-1D20-946A-8224230B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91" y="793476"/>
            <a:ext cx="10076033" cy="55022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191EE7-98C8-BC5A-4A4C-081B0367E6D7}"/>
              </a:ext>
            </a:extLst>
          </p:cNvPr>
          <p:cNvSpPr/>
          <p:nvPr/>
        </p:nvSpPr>
        <p:spPr>
          <a:xfrm>
            <a:off x="1516771" y="998289"/>
            <a:ext cx="344138" cy="5141253"/>
          </a:xfrm>
          <a:custGeom>
            <a:avLst/>
            <a:gdLst>
              <a:gd name="connsiteX0" fmla="*/ 0 w 344138"/>
              <a:gd name="connsiteY0" fmla="*/ 0 h 5141253"/>
              <a:gd name="connsiteX1" fmla="*/ 344138 w 344138"/>
              <a:gd name="connsiteY1" fmla="*/ 0 h 5141253"/>
              <a:gd name="connsiteX2" fmla="*/ 344138 w 344138"/>
              <a:gd name="connsiteY2" fmla="*/ 519838 h 5141253"/>
              <a:gd name="connsiteX3" fmla="*/ 344138 w 344138"/>
              <a:gd name="connsiteY3" fmla="*/ 988263 h 5141253"/>
              <a:gd name="connsiteX4" fmla="*/ 344138 w 344138"/>
              <a:gd name="connsiteY4" fmla="*/ 1662338 h 5141253"/>
              <a:gd name="connsiteX5" fmla="*/ 344138 w 344138"/>
              <a:gd name="connsiteY5" fmla="*/ 2285001 h 5141253"/>
              <a:gd name="connsiteX6" fmla="*/ 344138 w 344138"/>
              <a:gd name="connsiteY6" fmla="*/ 2804839 h 5141253"/>
              <a:gd name="connsiteX7" fmla="*/ 344138 w 344138"/>
              <a:gd name="connsiteY7" fmla="*/ 3324677 h 5141253"/>
              <a:gd name="connsiteX8" fmla="*/ 344138 w 344138"/>
              <a:gd name="connsiteY8" fmla="*/ 3998752 h 5141253"/>
              <a:gd name="connsiteX9" fmla="*/ 344138 w 344138"/>
              <a:gd name="connsiteY9" fmla="*/ 4570003 h 5141253"/>
              <a:gd name="connsiteX10" fmla="*/ 344138 w 344138"/>
              <a:gd name="connsiteY10" fmla="*/ 5141253 h 5141253"/>
              <a:gd name="connsiteX11" fmla="*/ 0 w 344138"/>
              <a:gd name="connsiteY11" fmla="*/ 5141253 h 5141253"/>
              <a:gd name="connsiteX12" fmla="*/ 0 w 344138"/>
              <a:gd name="connsiteY12" fmla="*/ 4672828 h 5141253"/>
              <a:gd name="connsiteX13" fmla="*/ 0 w 344138"/>
              <a:gd name="connsiteY13" fmla="*/ 4255815 h 5141253"/>
              <a:gd name="connsiteX14" fmla="*/ 0 w 344138"/>
              <a:gd name="connsiteY14" fmla="*/ 3787390 h 5141253"/>
              <a:gd name="connsiteX15" fmla="*/ 0 w 344138"/>
              <a:gd name="connsiteY15" fmla="*/ 3216139 h 5141253"/>
              <a:gd name="connsiteX16" fmla="*/ 0 w 344138"/>
              <a:gd name="connsiteY16" fmla="*/ 2696302 h 5141253"/>
              <a:gd name="connsiteX17" fmla="*/ 0 w 344138"/>
              <a:gd name="connsiteY17" fmla="*/ 2125051 h 5141253"/>
              <a:gd name="connsiteX18" fmla="*/ 0 w 344138"/>
              <a:gd name="connsiteY18" fmla="*/ 1656626 h 5141253"/>
              <a:gd name="connsiteX19" fmla="*/ 0 w 344138"/>
              <a:gd name="connsiteY19" fmla="*/ 1239613 h 5141253"/>
              <a:gd name="connsiteX20" fmla="*/ 0 w 344138"/>
              <a:gd name="connsiteY20" fmla="*/ 565538 h 5141253"/>
              <a:gd name="connsiteX21" fmla="*/ 0 w 344138"/>
              <a:gd name="connsiteY21" fmla="*/ 0 h 514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4138" h="5141253" extrusionOk="0">
                <a:moveTo>
                  <a:pt x="0" y="0"/>
                </a:moveTo>
                <a:cubicBezTo>
                  <a:pt x="99315" y="-38331"/>
                  <a:pt x="256325" y="30564"/>
                  <a:pt x="344138" y="0"/>
                </a:cubicBezTo>
                <a:cubicBezTo>
                  <a:pt x="358446" y="105337"/>
                  <a:pt x="302140" y="289235"/>
                  <a:pt x="344138" y="519838"/>
                </a:cubicBezTo>
                <a:cubicBezTo>
                  <a:pt x="386136" y="750441"/>
                  <a:pt x="315746" y="861879"/>
                  <a:pt x="344138" y="988263"/>
                </a:cubicBezTo>
                <a:cubicBezTo>
                  <a:pt x="372530" y="1114647"/>
                  <a:pt x="290695" y="1467614"/>
                  <a:pt x="344138" y="1662338"/>
                </a:cubicBezTo>
                <a:cubicBezTo>
                  <a:pt x="397581" y="1857062"/>
                  <a:pt x="275595" y="2061914"/>
                  <a:pt x="344138" y="2285001"/>
                </a:cubicBezTo>
                <a:cubicBezTo>
                  <a:pt x="412681" y="2508088"/>
                  <a:pt x="318339" y="2620754"/>
                  <a:pt x="344138" y="2804839"/>
                </a:cubicBezTo>
                <a:cubicBezTo>
                  <a:pt x="369937" y="2988924"/>
                  <a:pt x="293796" y="3093967"/>
                  <a:pt x="344138" y="3324677"/>
                </a:cubicBezTo>
                <a:cubicBezTo>
                  <a:pt x="394480" y="3555387"/>
                  <a:pt x="331227" y="3663682"/>
                  <a:pt x="344138" y="3998752"/>
                </a:cubicBezTo>
                <a:cubicBezTo>
                  <a:pt x="357049" y="4333823"/>
                  <a:pt x="326369" y="4322501"/>
                  <a:pt x="344138" y="4570003"/>
                </a:cubicBezTo>
                <a:cubicBezTo>
                  <a:pt x="361907" y="4817505"/>
                  <a:pt x="284083" y="4879671"/>
                  <a:pt x="344138" y="5141253"/>
                </a:cubicBezTo>
                <a:cubicBezTo>
                  <a:pt x="222127" y="5174745"/>
                  <a:pt x="150539" y="5139243"/>
                  <a:pt x="0" y="5141253"/>
                </a:cubicBezTo>
                <a:cubicBezTo>
                  <a:pt x="-13174" y="4911406"/>
                  <a:pt x="43196" y="4872751"/>
                  <a:pt x="0" y="4672828"/>
                </a:cubicBezTo>
                <a:cubicBezTo>
                  <a:pt x="-43196" y="4472905"/>
                  <a:pt x="36154" y="4401146"/>
                  <a:pt x="0" y="4255815"/>
                </a:cubicBezTo>
                <a:cubicBezTo>
                  <a:pt x="-36154" y="4110484"/>
                  <a:pt x="15884" y="3923253"/>
                  <a:pt x="0" y="3787390"/>
                </a:cubicBezTo>
                <a:cubicBezTo>
                  <a:pt x="-15884" y="3651528"/>
                  <a:pt x="18802" y="3391149"/>
                  <a:pt x="0" y="3216139"/>
                </a:cubicBezTo>
                <a:cubicBezTo>
                  <a:pt x="-18802" y="3041129"/>
                  <a:pt x="7436" y="2824138"/>
                  <a:pt x="0" y="2696302"/>
                </a:cubicBezTo>
                <a:cubicBezTo>
                  <a:pt x="-7436" y="2568466"/>
                  <a:pt x="5071" y="2304916"/>
                  <a:pt x="0" y="2125051"/>
                </a:cubicBezTo>
                <a:cubicBezTo>
                  <a:pt x="-5071" y="1945186"/>
                  <a:pt x="29834" y="1755633"/>
                  <a:pt x="0" y="1656626"/>
                </a:cubicBezTo>
                <a:cubicBezTo>
                  <a:pt x="-29834" y="1557619"/>
                  <a:pt x="24541" y="1401902"/>
                  <a:pt x="0" y="1239613"/>
                </a:cubicBezTo>
                <a:cubicBezTo>
                  <a:pt x="-24541" y="1077324"/>
                  <a:pt x="46090" y="773039"/>
                  <a:pt x="0" y="565538"/>
                </a:cubicBezTo>
                <a:cubicBezTo>
                  <a:pt x="-46090" y="358037"/>
                  <a:pt x="22924" y="21484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6611133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9DBC36-A592-8F9D-9306-EDD06C5DDD3D}"/>
              </a:ext>
            </a:extLst>
          </p:cNvPr>
          <p:cNvSpPr/>
          <p:nvPr/>
        </p:nvSpPr>
        <p:spPr>
          <a:xfrm>
            <a:off x="1860909" y="1058644"/>
            <a:ext cx="1494687" cy="5141252"/>
          </a:xfrm>
          <a:custGeom>
            <a:avLst/>
            <a:gdLst>
              <a:gd name="connsiteX0" fmla="*/ 0 w 1494687"/>
              <a:gd name="connsiteY0" fmla="*/ 0 h 5141252"/>
              <a:gd name="connsiteX1" fmla="*/ 498229 w 1494687"/>
              <a:gd name="connsiteY1" fmla="*/ 0 h 5141252"/>
              <a:gd name="connsiteX2" fmla="*/ 981511 w 1494687"/>
              <a:gd name="connsiteY2" fmla="*/ 0 h 5141252"/>
              <a:gd name="connsiteX3" fmla="*/ 1494687 w 1494687"/>
              <a:gd name="connsiteY3" fmla="*/ 0 h 5141252"/>
              <a:gd name="connsiteX4" fmla="*/ 1494687 w 1494687"/>
              <a:gd name="connsiteY4" fmla="*/ 417013 h 5141252"/>
              <a:gd name="connsiteX5" fmla="*/ 1494687 w 1494687"/>
              <a:gd name="connsiteY5" fmla="*/ 1039675 h 5141252"/>
              <a:gd name="connsiteX6" fmla="*/ 1494687 w 1494687"/>
              <a:gd name="connsiteY6" fmla="*/ 1559513 h 5141252"/>
              <a:gd name="connsiteX7" fmla="*/ 1494687 w 1494687"/>
              <a:gd name="connsiteY7" fmla="*/ 2079351 h 5141252"/>
              <a:gd name="connsiteX8" fmla="*/ 1494687 w 1494687"/>
              <a:gd name="connsiteY8" fmla="*/ 2753426 h 5141252"/>
              <a:gd name="connsiteX9" fmla="*/ 1494687 w 1494687"/>
              <a:gd name="connsiteY9" fmla="*/ 3324676 h 5141252"/>
              <a:gd name="connsiteX10" fmla="*/ 1494687 w 1494687"/>
              <a:gd name="connsiteY10" fmla="*/ 3998752 h 5141252"/>
              <a:gd name="connsiteX11" fmla="*/ 1494687 w 1494687"/>
              <a:gd name="connsiteY11" fmla="*/ 4518589 h 5141252"/>
              <a:gd name="connsiteX12" fmla="*/ 1494687 w 1494687"/>
              <a:gd name="connsiteY12" fmla="*/ 5141252 h 5141252"/>
              <a:gd name="connsiteX13" fmla="*/ 1026352 w 1494687"/>
              <a:gd name="connsiteY13" fmla="*/ 5141252 h 5141252"/>
              <a:gd name="connsiteX14" fmla="*/ 528123 w 1494687"/>
              <a:gd name="connsiteY14" fmla="*/ 5141252 h 5141252"/>
              <a:gd name="connsiteX15" fmla="*/ 0 w 1494687"/>
              <a:gd name="connsiteY15" fmla="*/ 5141252 h 5141252"/>
              <a:gd name="connsiteX16" fmla="*/ 0 w 1494687"/>
              <a:gd name="connsiteY16" fmla="*/ 4672827 h 5141252"/>
              <a:gd name="connsiteX17" fmla="*/ 0 w 1494687"/>
              <a:gd name="connsiteY17" fmla="*/ 4101577 h 5141252"/>
              <a:gd name="connsiteX18" fmla="*/ 0 w 1494687"/>
              <a:gd name="connsiteY18" fmla="*/ 3633151 h 5141252"/>
              <a:gd name="connsiteX19" fmla="*/ 0 w 1494687"/>
              <a:gd name="connsiteY19" fmla="*/ 3216139 h 5141252"/>
              <a:gd name="connsiteX20" fmla="*/ 0 w 1494687"/>
              <a:gd name="connsiteY20" fmla="*/ 2542063 h 5141252"/>
              <a:gd name="connsiteX21" fmla="*/ 0 w 1494687"/>
              <a:gd name="connsiteY21" fmla="*/ 2073638 h 5141252"/>
              <a:gd name="connsiteX22" fmla="*/ 0 w 1494687"/>
              <a:gd name="connsiteY22" fmla="*/ 1450976 h 5141252"/>
              <a:gd name="connsiteX23" fmla="*/ 0 w 1494687"/>
              <a:gd name="connsiteY23" fmla="*/ 1033963 h 5141252"/>
              <a:gd name="connsiteX24" fmla="*/ 0 w 1494687"/>
              <a:gd name="connsiteY24" fmla="*/ 565538 h 5141252"/>
              <a:gd name="connsiteX25" fmla="*/ 0 w 1494687"/>
              <a:gd name="connsiteY25" fmla="*/ 0 h 514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94687" h="5141252" extrusionOk="0">
                <a:moveTo>
                  <a:pt x="0" y="0"/>
                </a:moveTo>
                <a:cubicBezTo>
                  <a:pt x="120996" y="-29062"/>
                  <a:pt x="263315" y="11122"/>
                  <a:pt x="498229" y="0"/>
                </a:cubicBezTo>
                <a:cubicBezTo>
                  <a:pt x="733143" y="-11122"/>
                  <a:pt x="865608" y="42918"/>
                  <a:pt x="981511" y="0"/>
                </a:cubicBezTo>
                <a:cubicBezTo>
                  <a:pt x="1097414" y="-42918"/>
                  <a:pt x="1262031" y="14089"/>
                  <a:pt x="1494687" y="0"/>
                </a:cubicBezTo>
                <a:cubicBezTo>
                  <a:pt x="1511116" y="154360"/>
                  <a:pt x="1458269" y="286444"/>
                  <a:pt x="1494687" y="417013"/>
                </a:cubicBezTo>
                <a:cubicBezTo>
                  <a:pt x="1531105" y="547582"/>
                  <a:pt x="1421430" y="822693"/>
                  <a:pt x="1494687" y="1039675"/>
                </a:cubicBezTo>
                <a:cubicBezTo>
                  <a:pt x="1567944" y="1256657"/>
                  <a:pt x="1468888" y="1375428"/>
                  <a:pt x="1494687" y="1559513"/>
                </a:cubicBezTo>
                <a:cubicBezTo>
                  <a:pt x="1520486" y="1743598"/>
                  <a:pt x="1444345" y="1848641"/>
                  <a:pt x="1494687" y="2079351"/>
                </a:cubicBezTo>
                <a:cubicBezTo>
                  <a:pt x="1545029" y="2310061"/>
                  <a:pt x="1481776" y="2418356"/>
                  <a:pt x="1494687" y="2753426"/>
                </a:cubicBezTo>
                <a:cubicBezTo>
                  <a:pt x="1507598" y="3088497"/>
                  <a:pt x="1470867" y="3079739"/>
                  <a:pt x="1494687" y="3324676"/>
                </a:cubicBezTo>
                <a:cubicBezTo>
                  <a:pt x="1518507" y="3569613"/>
                  <a:pt x="1488409" y="3800388"/>
                  <a:pt x="1494687" y="3998752"/>
                </a:cubicBezTo>
                <a:cubicBezTo>
                  <a:pt x="1500965" y="4197116"/>
                  <a:pt x="1445943" y="4290791"/>
                  <a:pt x="1494687" y="4518589"/>
                </a:cubicBezTo>
                <a:cubicBezTo>
                  <a:pt x="1543431" y="4746387"/>
                  <a:pt x="1421569" y="4857989"/>
                  <a:pt x="1494687" y="5141252"/>
                </a:cubicBezTo>
                <a:cubicBezTo>
                  <a:pt x="1367385" y="5170884"/>
                  <a:pt x="1158034" y="5098342"/>
                  <a:pt x="1026352" y="5141252"/>
                </a:cubicBezTo>
                <a:cubicBezTo>
                  <a:pt x="894670" y="5184162"/>
                  <a:pt x="678069" y="5095054"/>
                  <a:pt x="528123" y="5141252"/>
                </a:cubicBezTo>
                <a:cubicBezTo>
                  <a:pt x="378177" y="5187450"/>
                  <a:pt x="162604" y="5096941"/>
                  <a:pt x="0" y="5141252"/>
                </a:cubicBezTo>
                <a:cubicBezTo>
                  <a:pt x="-814" y="5032254"/>
                  <a:pt x="33092" y="4773165"/>
                  <a:pt x="0" y="4672827"/>
                </a:cubicBezTo>
                <a:cubicBezTo>
                  <a:pt x="-33092" y="4572489"/>
                  <a:pt x="5443" y="4277470"/>
                  <a:pt x="0" y="4101577"/>
                </a:cubicBezTo>
                <a:cubicBezTo>
                  <a:pt x="-5443" y="3925684"/>
                  <a:pt x="24353" y="3739201"/>
                  <a:pt x="0" y="3633151"/>
                </a:cubicBezTo>
                <a:cubicBezTo>
                  <a:pt x="-24353" y="3527101"/>
                  <a:pt x="31781" y="3368973"/>
                  <a:pt x="0" y="3216139"/>
                </a:cubicBezTo>
                <a:cubicBezTo>
                  <a:pt x="-31781" y="3063305"/>
                  <a:pt x="42711" y="2755868"/>
                  <a:pt x="0" y="2542063"/>
                </a:cubicBezTo>
                <a:cubicBezTo>
                  <a:pt x="-42711" y="2328258"/>
                  <a:pt x="5466" y="2167631"/>
                  <a:pt x="0" y="2073638"/>
                </a:cubicBezTo>
                <a:cubicBezTo>
                  <a:pt x="-5466" y="1979645"/>
                  <a:pt x="15910" y="1689996"/>
                  <a:pt x="0" y="1450976"/>
                </a:cubicBezTo>
                <a:cubicBezTo>
                  <a:pt x="-15910" y="1211956"/>
                  <a:pt x="18968" y="1149043"/>
                  <a:pt x="0" y="1033963"/>
                </a:cubicBezTo>
                <a:cubicBezTo>
                  <a:pt x="-18968" y="918883"/>
                  <a:pt x="18302" y="744386"/>
                  <a:pt x="0" y="565538"/>
                </a:cubicBezTo>
                <a:cubicBezTo>
                  <a:pt x="-18302" y="386690"/>
                  <a:pt x="23053" y="244006"/>
                  <a:pt x="0" y="0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6611133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A72F2E-4636-D886-DFAB-7C668844F14B}"/>
              </a:ext>
            </a:extLst>
          </p:cNvPr>
          <p:cNvSpPr txBox="1"/>
          <p:nvPr/>
        </p:nvSpPr>
        <p:spPr>
          <a:xfrm>
            <a:off x="1481911" y="2899427"/>
            <a:ext cx="344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快速功能區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BA456F-EC1E-7FA1-43EE-C41DD613C1E8}"/>
              </a:ext>
            </a:extLst>
          </p:cNvPr>
          <p:cNvSpPr txBox="1"/>
          <p:nvPr/>
        </p:nvSpPr>
        <p:spPr>
          <a:xfrm>
            <a:off x="1860910" y="3199583"/>
            <a:ext cx="149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FF00"/>
                </a:solidFill>
              </a:rPr>
              <a:t>功能導覽區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AA1CD2-D3D4-6D89-49EA-0CD1CDB2E7C7}"/>
              </a:ext>
            </a:extLst>
          </p:cNvPr>
          <p:cNvSpPr/>
          <p:nvPr/>
        </p:nvSpPr>
        <p:spPr>
          <a:xfrm>
            <a:off x="3425316" y="1067465"/>
            <a:ext cx="8084379" cy="5141252"/>
          </a:xfrm>
          <a:custGeom>
            <a:avLst/>
            <a:gdLst>
              <a:gd name="connsiteX0" fmla="*/ 0 w 8084379"/>
              <a:gd name="connsiteY0" fmla="*/ 0 h 5141252"/>
              <a:gd name="connsiteX1" fmla="*/ 577456 w 8084379"/>
              <a:gd name="connsiteY1" fmla="*/ 0 h 5141252"/>
              <a:gd name="connsiteX2" fmla="*/ 1074067 w 8084379"/>
              <a:gd name="connsiteY2" fmla="*/ 0 h 5141252"/>
              <a:gd name="connsiteX3" fmla="*/ 1732367 w 8084379"/>
              <a:gd name="connsiteY3" fmla="*/ 0 h 5141252"/>
              <a:gd name="connsiteX4" fmla="*/ 2067291 w 8084379"/>
              <a:gd name="connsiteY4" fmla="*/ 0 h 5141252"/>
              <a:gd name="connsiteX5" fmla="*/ 2483059 w 8084379"/>
              <a:gd name="connsiteY5" fmla="*/ 0 h 5141252"/>
              <a:gd name="connsiteX6" fmla="*/ 3141359 w 8084379"/>
              <a:gd name="connsiteY6" fmla="*/ 0 h 5141252"/>
              <a:gd name="connsiteX7" fmla="*/ 3637971 w 8084379"/>
              <a:gd name="connsiteY7" fmla="*/ 0 h 5141252"/>
              <a:gd name="connsiteX8" fmla="*/ 4215426 w 8084379"/>
              <a:gd name="connsiteY8" fmla="*/ 0 h 5141252"/>
              <a:gd name="connsiteX9" fmla="*/ 4631194 w 8084379"/>
              <a:gd name="connsiteY9" fmla="*/ 0 h 5141252"/>
              <a:gd name="connsiteX10" fmla="*/ 5289494 w 8084379"/>
              <a:gd name="connsiteY10" fmla="*/ 0 h 5141252"/>
              <a:gd name="connsiteX11" fmla="*/ 5705262 w 8084379"/>
              <a:gd name="connsiteY11" fmla="*/ 0 h 5141252"/>
              <a:gd name="connsiteX12" fmla="*/ 6040186 w 8084379"/>
              <a:gd name="connsiteY12" fmla="*/ 0 h 5141252"/>
              <a:gd name="connsiteX13" fmla="*/ 6536798 w 8084379"/>
              <a:gd name="connsiteY13" fmla="*/ 0 h 5141252"/>
              <a:gd name="connsiteX14" fmla="*/ 7033410 w 8084379"/>
              <a:gd name="connsiteY14" fmla="*/ 0 h 5141252"/>
              <a:gd name="connsiteX15" fmla="*/ 7368334 w 8084379"/>
              <a:gd name="connsiteY15" fmla="*/ 0 h 5141252"/>
              <a:gd name="connsiteX16" fmla="*/ 8084379 w 8084379"/>
              <a:gd name="connsiteY16" fmla="*/ 0 h 5141252"/>
              <a:gd name="connsiteX17" fmla="*/ 8084379 w 8084379"/>
              <a:gd name="connsiteY17" fmla="*/ 571250 h 5141252"/>
              <a:gd name="connsiteX18" fmla="*/ 8084379 w 8084379"/>
              <a:gd name="connsiteY18" fmla="*/ 1091088 h 5141252"/>
              <a:gd name="connsiteX19" fmla="*/ 8084379 w 8084379"/>
              <a:gd name="connsiteY19" fmla="*/ 1559513 h 5141252"/>
              <a:gd name="connsiteX20" fmla="*/ 8084379 w 8084379"/>
              <a:gd name="connsiteY20" fmla="*/ 2079351 h 5141252"/>
              <a:gd name="connsiteX21" fmla="*/ 8084379 w 8084379"/>
              <a:gd name="connsiteY21" fmla="*/ 2496363 h 5141252"/>
              <a:gd name="connsiteX22" fmla="*/ 8084379 w 8084379"/>
              <a:gd name="connsiteY22" fmla="*/ 3119026 h 5141252"/>
              <a:gd name="connsiteX23" fmla="*/ 8084379 w 8084379"/>
              <a:gd name="connsiteY23" fmla="*/ 3536039 h 5141252"/>
              <a:gd name="connsiteX24" fmla="*/ 8084379 w 8084379"/>
              <a:gd name="connsiteY24" fmla="*/ 4210114 h 5141252"/>
              <a:gd name="connsiteX25" fmla="*/ 8084379 w 8084379"/>
              <a:gd name="connsiteY25" fmla="*/ 5141252 h 5141252"/>
              <a:gd name="connsiteX26" fmla="*/ 7587767 w 8084379"/>
              <a:gd name="connsiteY26" fmla="*/ 5141252 h 5141252"/>
              <a:gd name="connsiteX27" fmla="*/ 6929468 w 8084379"/>
              <a:gd name="connsiteY27" fmla="*/ 5141252 h 5141252"/>
              <a:gd name="connsiteX28" fmla="*/ 6271168 w 8084379"/>
              <a:gd name="connsiteY28" fmla="*/ 5141252 h 5141252"/>
              <a:gd name="connsiteX29" fmla="*/ 5774556 w 8084379"/>
              <a:gd name="connsiteY29" fmla="*/ 5141252 h 5141252"/>
              <a:gd name="connsiteX30" fmla="*/ 5035413 w 8084379"/>
              <a:gd name="connsiteY30" fmla="*/ 5141252 h 5141252"/>
              <a:gd name="connsiteX31" fmla="*/ 4457958 w 8084379"/>
              <a:gd name="connsiteY31" fmla="*/ 5141252 h 5141252"/>
              <a:gd name="connsiteX32" fmla="*/ 4123033 w 8084379"/>
              <a:gd name="connsiteY32" fmla="*/ 5141252 h 5141252"/>
              <a:gd name="connsiteX33" fmla="*/ 3788109 w 8084379"/>
              <a:gd name="connsiteY33" fmla="*/ 5141252 h 5141252"/>
              <a:gd name="connsiteX34" fmla="*/ 3372341 w 8084379"/>
              <a:gd name="connsiteY34" fmla="*/ 5141252 h 5141252"/>
              <a:gd name="connsiteX35" fmla="*/ 2714042 w 8084379"/>
              <a:gd name="connsiteY35" fmla="*/ 5141252 h 5141252"/>
              <a:gd name="connsiteX36" fmla="*/ 2055742 w 8084379"/>
              <a:gd name="connsiteY36" fmla="*/ 5141252 h 5141252"/>
              <a:gd name="connsiteX37" fmla="*/ 1316599 w 8084379"/>
              <a:gd name="connsiteY37" fmla="*/ 5141252 h 5141252"/>
              <a:gd name="connsiteX38" fmla="*/ 577456 w 8084379"/>
              <a:gd name="connsiteY38" fmla="*/ 5141252 h 5141252"/>
              <a:gd name="connsiteX39" fmla="*/ 0 w 8084379"/>
              <a:gd name="connsiteY39" fmla="*/ 5141252 h 5141252"/>
              <a:gd name="connsiteX40" fmla="*/ 0 w 8084379"/>
              <a:gd name="connsiteY40" fmla="*/ 4621414 h 5141252"/>
              <a:gd name="connsiteX41" fmla="*/ 0 w 8084379"/>
              <a:gd name="connsiteY41" fmla="*/ 4101577 h 5141252"/>
              <a:gd name="connsiteX42" fmla="*/ 0 w 8084379"/>
              <a:gd name="connsiteY42" fmla="*/ 3684564 h 5141252"/>
              <a:gd name="connsiteX43" fmla="*/ 0 w 8084379"/>
              <a:gd name="connsiteY43" fmla="*/ 3010489 h 5141252"/>
              <a:gd name="connsiteX44" fmla="*/ 0 w 8084379"/>
              <a:gd name="connsiteY44" fmla="*/ 2542063 h 5141252"/>
              <a:gd name="connsiteX45" fmla="*/ 0 w 8084379"/>
              <a:gd name="connsiteY45" fmla="*/ 1919401 h 5141252"/>
              <a:gd name="connsiteX46" fmla="*/ 0 w 8084379"/>
              <a:gd name="connsiteY46" fmla="*/ 1450976 h 5141252"/>
              <a:gd name="connsiteX47" fmla="*/ 0 w 8084379"/>
              <a:gd name="connsiteY47" fmla="*/ 982550 h 5141252"/>
              <a:gd name="connsiteX48" fmla="*/ 0 w 8084379"/>
              <a:gd name="connsiteY48" fmla="*/ 0 h 514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084379" h="5141252" extrusionOk="0">
                <a:moveTo>
                  <a:pt x="0" y="0"/>
                </a:moveTo>
                <a:cubicBezTo>
                  <a:pt x="264518" y="-49658"/>
                  <a:pt x="368440" y="66512"/>
                  <a:pt x="577456" y="0"/>
                </a:cubicBezTo>
                <a:cubicBezTo>
                  <a:pt x="786472" y="-66512"/>
                  <a:pt x="956054" y="6407"/>
                  <a:pt x="1074067" y="0"/>
                </a:cubicBezTo>
                <a:cubicBezTo>
                  <a:pt x="1192080" y="-6407"/>
                  <a:pt x="1509393" y="31705"/>
                  <a:pt x="1732367" y="0"/>
                </a:cubicBezTo>
                <a:cubicBezTo>
                  <a:pt x="1955341" y="-31705"/>
                  <a:pt x="1917733" y="21740"/>
                  <a:pt x="2067291" y="0"/>
                </a:cubicBezTo>
                <a:cubicBezTo>
                  <a:pt x="2216849" y="-21740"/>
                  <a:pt x="2322335" y="45152"/>
                  <a:pt x="2483059" y="0"/>
                </a:cubicBezTo>
                <a:cubicBezTo>
                  <a:pt x="2643783" y="-45152"/>
                  <a:pt x="2903266" y="30890"/>
                  <a:pt x="3141359" y="0"/>
                </a:cubicBezTo>
                <a:cubicBezTo>
                  <a:pt x="3379452" y="-30890"/>
                  <a:pt x="3474625" y="25347"/>
                  <a:pt x="3637971" y="0"/>
                </a:cubicBezTo>
                <a:cubicBezTo>
                  <a:pt x="3801317" y="-25347"/>
                  <a:pt x="4086349" y="52687"/>
                  <a:pt x="4215426" y="0"/>
                </a:cubicBezTo>
                <a:cubicBezTo>
                  <a:pt x="4344503" y="-52687"/>
                  <a:pt x="4546502" y="18541"/>
                  <a:pt x="4631194" y="0"/>
                </a:cubicBezTo>
                <a:cubicBezTo>
                  <a:pt x="4715886" y="-18541"/>
                  <a:pt x="4993332" y="42077"/>
                  <a:pt x="5289494" y="0"/>
                </a:cubicBezTo>
                <a:cubicBezTo>
                  <a:pt x="5585656" y="-42077"/>
                  <a:pt x="5524213" y="8783"/>
                  <a:pt x="5705262" y="0"/>
                </a:cubicBezTo>
                <a:cubicBezTo>
                  <a:pt x="5886311" y="-8783"/>
                  <a:pt x="5891235" y="663"/>
                  <a:pt x="6040186" y="0"/>
                </a:cubicBezTo>
                <a:cubicBezTo>
                  <a:pt x="6189137" y="-663"/>
                  <a:pt x="6420513" y="23906"/>
                  <a:pt x="6536798" y="0"/>
                </a:cubicBezTo>
                <a:cubicBezTo>
                  <a:pt x="6653083" y="-23906"/>
                  <a:pt x="6866079" y="19549"/>
                  <a:pt x="7033410" y="0"/>
                </a:cubicBezTo>
                <a:cubicBezTo>
                  <a:pt x="7200741" y="-19549"/>
                  <a:pt x="7262773" y="28054"/>
                  <a:pt x="7368334" y="0"/>
                </a:cubicBezTo>
                <a:cubicBezTo>
                  <a:pt x="7473895" y="-28054"/>
                  <a:pt x="7919801" y="55615"/>
                  <a:pt x="8084379" y="0"/>
                </a:cubicBezTo>
                <a:cubicBezTo>
                  <a:pt x="8134107" y="226833"/>
                  <a:pt x="8056625" y="418927"/>
                  <a:pt x="8084379" y="571250"/>
                </a:cubicBezTo>
                <a:cubicBezTo>
                  <a:pt x="8112133" y="723573"/>
                  <a:pt x="8064361" y="905381"/>
                  <a:pt x="8084379" y="1091088"/>
                </a:cubicBezTo>
                <a:cubicBezTo>
                  <a:pt x="8104397" y="1276795"/>
                  <a:pt x="8066226" y="1417699"/>
                  <a:pt x="8084379" y="1559513"/>
                </a:cubicBezTo>
                <a:cubicBezTo>
                  <a:pt x="8102532" y="1701328"/>
                  <a:pt x="8058496" y="1971598"/>
                  <a:pt x="8084379" y="2079351"/>
                </a:cubicBezTo>
                <a:cubicBezTo>
                  <a:pt x="8110262" y="2187104"/>
                  <a:pt x="8051439" y="2401948"/>
                  <a:pt x="8084379" y="2496363"/>
                </a:cubicBezTo>
                <a:cubicBezTo>
                  <a:pt x="8117319" y="2590778"/>
                  <a:pt x="8079835" y="2812676"/>
                  <a:pt x="8084379" y="3119026"/>
                </a:cubicBezTo>
                <a:cubicBezTo>
                  <a:pt x="8088923" y="3425376"/>
                  <a:pt x="8075503" y="3337603"/>
                  <a:pt x="8084379" y="3536039"/>
                </a:cubicBezTo>
                <a:cubicBezTo>
                  <a:pt x="8093255" y="3734475"/>
                  <a:pt x="8063014" y="3883135"/>
                  <a:pt x="8084379" y="4210114"/>
                </a:cubicBezTo>
                <a:cubicBezTo>
                  <a:pt x="8105744" y="4537093"/>
                  <a:pt x="8064210" y="4751673"/>
                  <a:pt x="8084379" y="5141252"/>
                </a:cubicBezTo>
                <a:cubicBezTo>
                  <a:pt x="7914666" y="5190282"/>
                  <a:pt x="7770047" y="5108263"/>
                  <a:pt x="7587767" y="5141252"/>
                </a:cubicBezTo>
                <a:cubicBezTo>
                  <a:pt x="7405487" y="5174241"/>
                  <a:pt x="7236126" y="5063849"/>
                  <a:pt x="6929468" y="5141252"/>
                </a:cubicBezTo>
                <a:cubicBezTo>
                  <a:pt x="6622810" y="5218655"/>
                  <a:pt x="6467098" y="5138599"/>
                  <a:pt x="6271168" y="5141252"/>
                </a:cubicBezTo>
                <a:cubicBezTo>
                  <a:pt x="6075238" y="5143905"/>
                  <a:pt x="5971496" y="5089099"/>
                  <a:pt x="5774556" y="5141252"/>
                </a:cubicBezTo>
                <a:cubicBezTo>
                  <a:pt x="5577616" y="5193405"/>
                  <a:pt x="5401279" y="5133841"/>
                  <a:pt x="5035413" y="5141252"/>
                </a:cubicBezTo>
                <a:cubicBezTo>
                  <a:pt x="4669547" y="5148663"/>
                  <a:pt x="4579087" y="5080802"/>
                  <a:pt x="4457958" y="5141252"/>
                </a:cubicBezTo>
                <a:cubicBezTo>
                  <a:pt x="4336830" y="5201702"/>
                  <a:pt x="4206379" y="5122787"/>
                  <a:pt x="4123033" y="5141252"/>
                </a:cubicBezTo>
                <a:cubicBezTo>
                  <a:pt x="4039688" y="5159717"/>
                  <a:pt x="3864608" y="5122102"/>
                  <a:pt x="3788109" y="5141252"/>
                </a:cubicBezTo>
                <a:cubicBezTo>
                  <a:pt x="3711610" y="5160402"/>
                  <a:pt x="3566975" y="5113796"/>
                  <a:pt x="3372341" y="5141252"/>
                </a:cubicBezTo>
                <a:cubicBezTo>
                  <a:pt x="3177707" y="5168708"/>
                  <a:pt x="2946046" y="5113237"/>
                  <a:pt x="2714042" y="5141252"/>
                </a:cubicBezTo>
                <a:cubicBezTo>
                  <a:pt x="2482038" y="5169267"/>
                  <a:pt x="2345726" y="5110801"/>
                  <a:pt x="2055742" y="5141252"/>
                </a:cubicBezTo>
                <a:cubicBezTo>
                  <a:pt x="1765758" y="5171703"/>
                  <a:pt x="1528973" y="5110947"/>
                  <a:pt x="1316599" y="5141252"/>
                </a:cubicBezTo>
                <a:cubicBezTo>
                  <a:pt x="1104225" y="5171557"/>
                  <a:pt x="916535" y="5109189"/>
                  <a:pt x="577456" y="5141252"/>
                </a:cubicBezTo>
                <a:cubicBezTo>
                  <a:pt x="238377" y="5173315"/>
                  <a:pt x="172084" y="5118963"/>
                  <a:pt x="0" y="5141252"/>
                </a:cubicBezTo>
                <a:cubicBezTo>
                  <a:pt x="-55428" y="4985559"/>
                  <a:pt x="16650" y="4869910"/>
                  <a:pt x="0" y="4621414"/>
                </a:cubicBezTo>
                <a:cubicBezTo>
                  <a:pt x="-16650" y="4372918"/>
                  <a:pt x="33871" y="4294983"/>
                  <a:pt x="0" y="4101577"/>
                </a:cubicBezTo>
                <a:cubicBezTo>
                  <a:pt x="-33871" y="3908171"/>
                  <a:pt x="874" y="3846098"/>
                  <a:pt x="0" y="3684564"/>
                </a:cubicBezTo>
                <a:cubicBezTo>
                  <a:pt x="-874" y="3523030"/>
                  <a:pt x="24187" y="3249188"/>
                  <a:pt x="0" y="3010489"/>
                </a:cubicBezTo>
                <a:cubicBezTo>
                  <a:pt x="-24187" y="2771791"/>
                  <a:pt x="51445" y="2728617"/>
                  <a:pt x="0" y="2542063"/>
                </a:cubicBezTo>
                <a:cubicBezTo>
                  <a:pt x="-51445" y="2355509"/>
                  <a:pt x="12137" y="2072912"/>
                  <a:pt x="0" y="1919401"/>
                </a:cubicBezTo>
                <a:cubicBezTo>
                  <a:pt x="-12137" y="1765890"/>
                  <a:pt x="14768" y="1545849"/>
                  <a:pt x="0" y="1450976"/>
                </a:cubicBezTo>
                <a:cubicBezTo>
                  <a:pt x="-14768" y="1356103"/>
                  <a:pt x="14322" y="1147814"/>
                  <a:pt x="0" y="982550"/>
                </a:cubicBezTo>
                <a:cubicBezTo>
                  <a:pt x="-14322" y="817286"/>
                  <a:pt x="37802" y="386583"/>
                  <a:pt x="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66111339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413D3F-4081-DB57-5C16-D316B2813A0B}"/>
              </a:ext>
            </a:extLst>
          </p:cNvPr>
          <p:cNvSpPr txBox="1"/>
          <p:nvPr/>
        </p:nvSpPr>
        <p:spPr>
          <a:xfrm>
            <a:off x="6761717" y="1137289"/>
            <a:ext cx="149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工作區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20231CA-15EF-CDB2-0748-7A80BDAFCCBB}"/>
              </a:ext>
            </a:extLst>
          </p:cNvPr>
          <p:cNvSpPr txBox="1"/>
          <p:nvPr/>
        </p:nvSpPr>
        <p:spPr>
          <a:xfrm>
            <a:off x="597768" y="910922"/>
            <a:ext cx="8059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檔案導覽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D73731-A1D8-F056-A931-DF9BCA8C7CC8}"/>
              </a:ext>
            </a:extLst>
          </p:cNvPr>
          <p:cNvSpPr txBox="1"/>
          <p:nvPr/>
        </p:nvSpPr>
        <p:spPr>
          <a:xfrm>
            <a:off x="599166" y="1147212"/>
            <a:ext cx="8059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搜尋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0A6FC2-705C-58B8-1607-FECEA789813E}"/>
              </a:ext>
            </a:extLst>
          </p:cNvPr>
          <p:cNvSpPr txBox="1"/>
          <p:nvPr/>
        </p:nvSpPr>
        <p:spPr>
          <a:xfrm>
            <a:off x="600564" y="1391891"/>
            <a:ext cx="8059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GIT</a:t>
            </a:r>
            <a:r>
              <a:rPr lang="zh-TW" altLang="en-US" sz="1200" dirty="0">
                <a:solidFill>
                  <a:srgbClr val="FF0000"/>
                </a:solidFill>
              </a:rPr>
              <a:t> 管控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CDC1CF-8DD0-AA68-7BE0-11FC725B555F}"/>
              </a:ext>
            </a:extLst>
          </p:cNvPr>
          <p:cNvSpPr txBox="1"/>
          <p:nvPr/>
        </p:nvSpPr>
        <p:spPr>
          <a:xfrm>
            <a:off x="517335" y="1636570"/>
            <a:ext cx="9752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err="1">
                <a:solidFill>
                  <a:srgbClr val="FF0000"/>
                </a:solidFill>
              </a:rPr>
              <a:t>DeBug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C569165-7B5C-45BD-FBE7-2ED5E6EDAEDC}"/>
              </a:ext>
            </a:extLst>
          </p:cNvPr>
          <p:cNvSpPr txBox="1"/>
          <p:nvPr/>
        </p:nvSpPr>
        <p:spPr>
          <a:xfrm>
            <a:off x="603360" y="1881249"/>
            <a:ext cx="80597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額外插件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84B74F-655F-02D0-6041-7986556ED39F}"/>
              </a:ext>
            </a:extLst>
          </p:cNvPr>
          <p:cNvSpPr txBox="1"/>
          <p:nvPr/>
        </p:nvSpPr>
        <p:spPr>
          <a:xfrm>
            <a:off x="316787" y="2192852"/>
            <a:ext cx="1298023" cy="2605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Python</a:t>
            </a:r>
            <a:r>
              <a:rPr lang="zh-TW" altLang="en-US" sz="1200" dirty="0">
                <a:solidFill>
                  <a:srgbClr val="FF0000"/>
                </a:solidFill>
              </a:rPr>
              <a:t>環境管理</a:t>
            </a:r>
          </a:p>
        </p:txBody>
      </p:sp>
    </p:spTree>
    <p:extLst>
      <p:ext uri="{BB962C8B-B14F-4D97-AF65-F5344CB8AC3E}">
        <p14:creationId xmlns:p14="http://schemas.microsoft.com/office/powerpoint/2010/main" val="44899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翊翔 張</dc:creator>
  <cp:lastModifiedBy>翊翔 張</cp:lastModifiedBy>
  <cp:revision>1</cp:revision>
  <dcterms:created xsi:type="dcterms:W3CDTF">2022-07-14T11:03:03Z</dcterms:created>
  <dcterms:modified xsi:type="dcterms:W3CDTF">2022-07-14T12:53:55Z</dcterms:modified>
</cp:coreProperties>
</file>