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8D7E4"/>
    <a:srgbClr val="3AA7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5DC29-6F21-430A-8B6B-42952E12FAA5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2910A1-1D8E-45F7-AA09-724CAA8938B2}">
      <dgm:prSet phldrT="[Текст]"/>
      <dgm:spPr/>
      <dgm:t>
        <a:bodyPr/>
        <a:lstStyle/>
        <a:p>
          <a:r>
            <a:rPr lang="ru-RU" dirty="0" smtClean="0"/>
            <a:t>Ежедневник</a:t>
          </a:r>
          <a:endParaRPr lang="ru-RU" dirty="0"/>
        </a:p>
      </dgm:t>
    </dgm:pt>
    <dgm:pt modelId="{339C18DF-6C19-4842-9C07-AE5CB94AAA99}" type="parTrans" cxnId="{2ADD1B83-2D12-4CC0-9D1B-32E3E8A02C37}">
      <dgm:prSet/>
      <dgm:spPr/>
      <dgm:t>
        <a:bodyPr/>
        <a:lstStyle/>
        <a:p>
          <a:endParaRPr lang="ru-RU"/>
        </a:p>
      </dgm:t>
    </dgm:pt>
    <dgm:pt modelId="{90C9C0B8-2192-41D8-ACDA-9EA1B4FDF8E8}" type="sibTrans" cxnId="{2ADD1B83-2D12-4CC0-9D1B-32E3E8A02C37}">
      <dgm:prSet/>
      <dgm:spPr/>
      <dgm:t>
        <a:bodyPr/>
        <a:lstStyle/>
        <a:p>
          <a:endParaRPr lang="ru-RU"/>
        </a:p>
      </dgm:t>
    </dgm:pt>
    <dgm:pt modelId="{7B782A52-DF89-4428-979D-9F518CFF1FB5}">
      <dgm:prSet phldrT="[Текст]"/>
      <dgm:spPr/>
      <dgm:t>
        <a:bodyPr/>
        <a:lstStyle/>
        <a:p>
          <a:r>
            <a:rPr lang="ru-RU" dirty="0" smtClean="0"/>
            <a:t>Анализатор</a:t>
          </a:r>
          <a:endParaRPr lang="ru-RU" dirty="0"/>
        </a:p>
      </dgm:t>
    </dgm:pt>
    <dgm:pt modelId="{ACBF8A17-9CBA-4D5B-ACAF-1BACF94795A3}" type="parTrans" cxnId="{BD9E67EB-1ED5-4E06-B237-E8A3931A7D4F}">
      <dgm:prSet/>
      <dgm:spPr/>
      <dgm:t>
        <a:bodyPr/>
        <a:lstStyle/>
        <a:p>
          <a:endParaRPr lang="ru-RU"/>
        </a:p>
      </dgm:t>
    </dgm:pt>
    <dgm:pt modelId="{7D959321-E824-4788-BB39-3C294A6AE300}" type="sibTrans" cxnId="{BD9E67EB-1ED5-4E06-B237-E8A3931A7D4F}">
      <dgm:prSet/>
      <dgm:spPr/>
      <dgm:t>
        <a:bodyPr/>
        <a:lstStyle/>
        <a:p>
          <a:endParaRPr lang="ru-RU"/>
        </a:p>
      </dgm:t>
    </dgm:pt>
    <dgm:pt modelId="{0E666A9B-27DC-45AD-8EE7-BDD54281CBB8}">
      <dgm:prSet/>
      <dgm:spPr/>
      <dgm:t>
        <a:bodyPr/>
        <a:lstStyle/>
        <a:p>
          <a:r>
            <a:rPr lang="ru-RU" dirty="0" smtClean="0"/>
            <a:t>Чувства и эмоции</a:t>
          </a:r>
          <a:endParaRPr lang="ru-RU" dirty="0"/>
        </a:p>
      </dgm:t>
    </dgm:pt>
    <dgm:pt modelId="{AA1E8994-5FBB-4FAA-8EC3-C624515B556C}" type="parTrans" cxnId="{604E4E4B-F16C-407C-AA99-6B9B2FF28CA1}">
      <dgm:prSet/>
      <dgm:spPr/>
      <dgm:t>
        <a:bodyPr/>
        <a:lstStyle/>
        <a:p>
          <a:endParaRPr lang="ru-RU"/>
        </a:p>
      </dgm:t>
    </dgm:pt>
    <dgm:pt modelId="{9AF3C4DA-30DA-4BE8-9EA1-550553D15279}" type="sibTrans" cxnId="{604E4E4B-F16C-407C-AA99-6B9B2FF28CA1}">
      <dgm:prSet/>
      <dgm:spPr/>
      <dgm:t>
        <a:bodyPr/>
        <a:lstStyle/>
        <a:p>
          <a:endParaRPr lang="ru-RU"/>
        </a:p>
      </dgm:t>
    </dgm:pt>
    <dgm:pt modelId="{6D75DE7C-46EF-4FAB-979D-EAEFDBFBD972}">
      <dgm:prSet/>
      <dgm:spPr/>
      <dgm:t>
        <a:bodyPr/>
        <a:lstStyle/>
        <a:p>
          <a:r>
            <a:rPr lang="ru-RU" dirty="0" smtClean="0"/>
            <a:t>Продуктивность</a:t>
          </a:r>
          <a:endParaRPr lang="ru-RU" dirty="0"/>
        </a:p>
      </dgm:t>
    </dgm:pt>
    <dgm:pt modelId="{A587E0A5-C4AD-419D-B776-34ED4A705563}" type="parTrans" cxnId="{D30CB96D-CA32-46C2-8103-F783FF5F339B}">
      <dgm:prSet/>
      <dgm:spPr/>
      <dgm:t>
        <a:bodyPr/>
        <a:lstStyle/>
        <a:p>
          <a:endParaRPr lang="ru-RU"/>
        </a:p>
      </dgm:t>
    </dgm:pt>
    <dgm:pt modelId="{A02E40E0-AA68-47A3-B6CC-E822371C1010}" type="sibTrans" cxnId="{D30CB96D-CA32-46C2-8103-F783FF5F339B}">
      <dgm:prSet/>
      <dgm:spPr/>
      <dgm:t>
        <a:bodyPr/>
        <a:lstStyle/>
        <a:p>
          <a:endParaRPr lang="ru-RU"/>
        </a:p>
      </dgm:t>
    </dgm:pt>
    <dgm:pt modelId="{8ED1A85C-E563-4449-ADF8-AFBB5765ADC9}">
      <dgm:prSet/>
      <dgm:spPr/>
      <dgm:t>
        <a:bodyPr/>
        <a:lstStyle/>
        <a:p>
          <a:r>
            <a:rPr lang="ru-RU" dirty="0" smtClean="0"/>
            <a:t>Успехи</a:t>
          </a:r>
          <a:endParaRPr lang="ru-RU" dirty="0"/>
        </a:p>
      </dgm:t>
    </dgm:pt>
    <dgm:pt modelId="{B6DCD0D8-E595-407E-BC2C-A2B2CC8910E6}" type="parTrans" cxnId="{48F49B97-40A0-421F-B13E-47273D4D75B3}">
      <dgm:prSet/>
      <dgm:spPr/>
      <dgm:t>
        <a:bodyPr/>
        <a:lstStyle/>
        <a:p>
          <a:endParaRPr lang="ru-RU"/>
        </a:p>
      </dgm:t>
    </dgm:pt>
    <dgm:pt modelId="{C42AFD91-A6EF-436E-8552-39F190F2F606}" type="sibTrans" cxnId="{48F49B97-40A0-421F-B13E-47273D4D75B3}">
      <dgm:prSet/>
      <dgm:spPr/>
      <dgm:t>
        <a:bodyPr/>
        <a:lstStyle/>
        <a:p>
          <a:endParaRPr lang="ru-RU"/>
        </a:p>
      </dgm:t>
    </dgm:pt>
    <dgm:pt modelId="{39EB3621-A430-433F-8EE6-466A949D56B6}">
      <dgm:prSet/>
      <dgm:spPr/>
      <dgm:t>
        <a:bodyPr/>
        <a:lstStyle/>
        <a:p>
          <a:r>
            <a:rPr lang="ru-RU" dirty="0" smtClean="0"/>
            <a:t>Дневник</a:t>
          </a:r>
          <a:endParaRPr lang="ru-RU" dirty="0"/>
        </a:p>
      </dgm:t>
    </dgm:pt>
    <dgm:pt modelId="{D5254312-BF37-4C6B-8AC1-1F80021A40D2}" type="parTrans" cxnId="{BF133DE3-A6F6-47BE-BFCE-9C13613D654A}">
      <dgm:prSet/>
      <dgm:spPr/>
      <dgm:t>
        <a:bodyPr/>
        <a:lstStyle/>
        <a:p>
          <a:endParaRPr lang="ru-RU"/>
        </a:p>
      </dgm:t>
    </dgm:pt>
    <dgm:pt modelId="{DD44C519-9E14-41CE-8F70-06C246845A66}" type="sibTrans" cxnId="{BF133DE3-A6F6-47BE-BFCE-9C13613D654A}">
      <dgm:prSet/>
      <dgm:spPr/>
      <dgm:t>
        <a:bodyPr/>
        <a:lstStyle/>
        <a:p>
          <a:endParaRPr lang="ru-RU"/>
        </a:p>
      </dgm:t>
    </dgm:pt>
    <dgm:pt modelId="{3B3D0A20-113D-4BD8-9288-551D36B16177}">
      <dgm:prSet/>
      <dgm:spPr/>
      <dgm:t>
        <a:bodyPr/>
        <a:lstStyle/>
        <a:p>
          <a:r>
            <a:rPr lang="ru-RU" dirty="0" smtClean="0"/>
            <a:t>Теория</a:t>
          </a:r>
          <a:endParaRPr lang="ru-RU" dirty="0"/>
        </a:p>
      </dgm:t>
    </dgm:pt>
    <dgm:pt modelId="{C73E2EB5-B3B1-47CA-A853-0BB0258B2B7A}" type="parTrans" cxnId="{0BE73B45-A095-43FC-B617-A50D359F94B0}">
      <dgm:prSet/>
      <dgm:spPr/>
      <dgm:t>
        <a:bodyPr/>
        <a:lstStyle/>
        <a:p>
          <a:endParaRPr lang="ru-RU"/>
        </a:p>
      </dgm:t>
    </dgm:pt>
    <dgm:pt modelId="{CD3C9179-5079-4D83-BC0C-11CCA77C2865}" type="sibTrans" cxnId="{0BE73B45-A095-43FC-B617-A50D359F94B0}">
      <dgm:prSet/>
      <dgm:spPr/>
      <dgm:t>
        <a:bodyPr/>
        <a:lstStyle/>
        <a:p>
          <a:endParaRPr lang="ru-RU"/>
        </a:p>
      </dgm:t>
    </dgm:pt>
    <dgm:pt modelId="{0664EF01-3F65-48AE-A5F8-6F61E9F15CB7}">
      <dgm:prSet/>
      <dgm:spPr/>
      <dgm:t>
        <a:bodyPr/>
        <a:lstStyle/>
        <a:p>
          <a:r>
            <a:rPr lang="ru-RU" dirty="0" smtClean="0"/>
            <a:t>Текущая производительность</a:t>
          </a:r>
          <a:endParaRPr lang="ru-RU" dirty="0"/>
        </a:p>
      </dgm:t>
    </dgm:pt>
    <dgm:pt modelId="{928239C7-6385-41B7-B2A9-D20E8F3CAA34}" type="parTrans" cxnId="{5EA19FFD-33F2-41AB-B4E9-CF7D0E441582}">
      <dgm:prSet/>
      <dgm:spPr/>
      <dgm:t>
        <a:bodyPr/>
        <a:lstStyle/>
        <a:p>
          <a:endParaRPr lang="ru-RU"/>
        </a:p>
      </dgm:t>
    </dgm:pt>
    <dgm:pt modelId="{3B8EEBF2-D11D-484B-BB57-1B0AC8D0C31B}" type="sibTrans" cxnId="{5EA19FFD-33F2-41AB-B4E9-CF7D0E441582}">
      <dgm:prSet/>
      <dgm:spPr/>
      <dgm:t>
        <a:bodyPr/>
        <a:lstStyle/>
        <a:p>
          <a:endParaRPr lang="ru-RU"/>
        </a:p>
      </dgm:t>
    </dgm:pt>
    <dgm:pt modelId="{15F075F0-D998-4A60-AFC3-530BAA1FBA0A}">
      <dgm:prSet/>
      <dgm:spPr/>
      <dgm:t>
        <a:bodyPr/>
        <a:lstStyle/>
        <a:p>
          <a:r>
            <a:rPr lang="ru-RU" dirty="0" smtClean="0"/>
            <a:t>Динамика развития</a:t>
          </a:r>
          <a:endParaRPr lang="ru-RU" dirty="0"/>
        </a:p>
      </dgm:t>
    </dgm:pt>
    <dgm:pt modelId="{1C1AB99E-5A73-4DE2-A502-B8A450D9B1E2}" type="parTrans" cxnId="{60EC0988-69B7-4CA9-8895-74B4DBFE2629}">
      <dgm:prSet/>
      <dgm:spPr/>
      <dgm:t>
        <a:bodyPr/>
        <a:lstStyle/>
        <a:p>
          <a:endParaRPr lang="ru-RU"/>
        </a:p>
      </dgm:t>
    </dgm:pt>
    <dgm:pt modelId="{D15D5CD8-4E2E-4D7F-93C5-1A3FCD267046}" type="sibTrans" cxnId="{60EC0988-69B7-4CA9-8895-74B4DBFE2629}">
      <dgm:prSet/>
      <dgm:spPr/>
      <dgm:t>
        <a:bodyPr/>
        <a:lstStyle/>
        <a:p>
          <a:endParaRPr lang="ru-RU"/>
        </a:p>
      </dgm:t>
    </dgm:pt>
    <dgm:pt modelId="{D4560A2E-2A88-4070-94C6-931E29A03381}">
      <dgm:prSet/>
      <dgm:spPr/>
      <dgm:t>
        <a:bodyPr/>
        <a:lstStyle/>
        <a:p>
          <a:r>
            <a:rPr lang="ru-RU" dirty="0" smtClean="0"/>
            <a:t>Другие классы</a:t>
          </a:r>
          <a:endParaRPr lang="ru-RU" dirty="0"/>
        </a:p>
      </dgm:t>
    </dgm:pt>
    <dgm:pt modelId="{7A58994D-9BA2-4BC7-BBA7-9FB2427CBD79}" type="parTrans" cxnId="{7C8F6A4B-ABCB-4E76-AA21-AB4EF193C467}">
      <dgm:prSet/>
      <dgm:spPr/>
      <dgm:t>
        <a:bodyPr/>
        <a:lstStyle/>
        <a:p>
          <a:endParaRPr lang="ru-RU"/>
        </a:p>
      </dgm:t>
    </dgm:pt>
    <dgm:pt modelId="{CF049AF4-6047-43D5-8149-E7A0FDB4BAF8}" type="sibTrans" cxnId="{7C8F6A4B-ABCB-4E76-AA21-AB4EF193C467}">
      <dgm:prSet/>
      <dgm:spPr/>
      <dgm:t>
        <a:bodyPr/>
        <a:lstStyle/>
        <a:p>
          <a:endParaRPr lang="ru-RU"/>
        </a:p>
      </dgm:t>
    </dgm:pt>
    <dgm:pt modelId="{4F1F4A1D-E97A-412B-B6FB-B196DF91EEB6}">
      <dgm:prSet phldrT="[Текст]"/>
      <dgm:spPr/>
      <dgm:t>
        <a:bodyPr/>
        <a:lstStyle/>
        <a:p>
          <a:r>
            <a:rPr lang="ru-RU" dirty="0" smtClean="0"/>
            <a:t>Главный экран</a:t>
          </a:r>
          <a:endParaRPr lang="ru-RU" dirty="0"/>
        </a:p>
      </dgm:t>
    </dgm:pt>
    <dgm:pt modelId="{289F9B38-7993-43D5-8B79-C6F5A30DB3A4}" type="sibTrans" cxnId="{78C63081-5B82-41C6-87ED-2BF4F3E927D9}">
      <dgm:prSet/>
      <dgm:spPr/>
      <dgm:t>
        <a:bodyPr/>
        <a:lstStyle/>
        <a:p>
          <a:endParaRPr lang="ru-RU"/>
        </a:p>
      </dgm:t>
    </dgm:pt>
    <dgm:pt modelId="{F356D71A-B0FB-450A-B28F-E0FF63771E94}" type="parTrans" cxnId="{78C63081-5B82-41C6-87ED-2BF4F3E927D9}">
      <dgm:prSet/>
      <dgm:spPr/>
      <dgm:t>
        <a:bodyPr/>
        <a:lstStyle/>
        <a:p>
          <a:endParaRPr lang="ru-RU"/>
        </a:p>
      </dgm:t>
    </dgm:pt>
    <dgm:pt modelId="{B16EA8AC-CDFE-45AC-82F5-E95C8989C2BD}" type="pres">
      <dgm:prSet presAssocID="{1545DC29-6F21-430A-8B6B-42952E12FA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2181C7E-77D2-4A73-B54D-511D432AA6D8}" type="pres">
      <dgm:prSet presAssocID="{4F1F4A1D-E97A-412B-B6FB-B196DF91EEB6}" presName="hierRoot1" presStyleCnt="0">
        <dgm:presLayoutVars>
          <dgm:hierBranch val="init"/>
        </dgm:presLayoutVars>
      </dgm:prSet>
      <dgm:spPr/>
    </dgm:pt>
    <dgm:pt modelId="{3DEC0403-D8CD-4C68-9E16-3E2123C0803C}" type="pres">
      <dgm:prSet presAssocID="{4F1F4A1D-E97A-412B-B6FB-B196DF91EEB6}" presName="rootComposite1" presStyleCnt="0"/>
      <dgm:spPr/>
    </dgm:pt>
    <dgm:pt modelId="{4FADCA88-5F11-498D-B9AB-F27B290DC233}" type="pres">
      <dgm:prSet presAssocID="{4F1F4A1D-E97A-412B-B6FB-B196DF91EEB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F22287-0F5E-4777-91EB-66D27EF8E7F4}" type="pres">
      <dgm:prSet presAssocID="{4F1F4A1D-E97A-412B-B6FB-B196DF91EEB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1740625-CD6A-442A-B436-73E146A01F06}" type="pres">
      <dgm:prSet presAssocID="{4F1F4A1D-E97A-412B-B6FB-B196DF91EEB6}" presName="hierChild2" presStyleCnt="0"/>
      <dgm:spPr/>
    </dgm:pt>
    <dgm:pt modelId="{41C3B5EF-C141-4F21-A133-1A05E315B947}" type="pres">
      <dgm:prSet presAssocID="{339C18DF-6C19-4842-9C07-AE5CB94AAA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83AB67DC-EE95-43C1-BBC3-C3C3019C5A81}" type="pres">
      <dgm:prSet presAssocID="{032910A1-1D8E-45F7-AA09-724CAA8938B2}" presName="hierRoot2" presStyleCnt="0">
        <dgm:presLayoutVars>
          <dgm:hierBranch val="init"/>
        </dgm:presLayoutVars>
      </dgm:prSet>
      <dgm:spPr/>
    </dgm:pt>
    <dgm:pt modelId="{64A0BE18-B0F9-4918-8AA3-BAA043761C4B}" type="pres">
      <dgm:prSet presAssocID="{032910A1-1D8E-45F7-AA09-724CAA8938B2}" presName="rootComposite" presStyleCnt="0"/>
      <dgm:spPr/>
    </dgm:pt>
    <dgm:pt modelId="{42CDA7A8-FEBA-447F-8BC1-D7BA9624965A}" type="pres">
      <dgm:prSet presAssocID="{032910A1-1D8E-45F7-AA09-724CAA8938B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BF6558-83BE-4FC5-9D1F-3037FDEEE965}" type="pres">
      <dgm:prSet presAssocID="{032910A1-1D8E-45F7-AA09-724CAA8938B2}" presName="rootConnector" presStyleLbl="node2" presStyleIdx="0" presStyleCnt="2"/>
      <dgm:spPr/>
      <dgm:t>
        <a:bodyPr/>
        <a:lstStyle/>
        <a:p>
          <a:endParaRPr lang="ru-RU"/>
        </a:p>
      </dgm:t>
    </dgm:pt>
    <dgm:pt modelId="{A82E2B00-6D87-49F5-9FEF-CC9D08BC7E3B}" type="pres">
      <dgm:prSet presAssocID="{032910A1-1D8E-45F7-AA09-724CAA8938B2}" presName="hierChild4" presStyleCnt="0"/>
      <dgm:spPr/>
    </dgm:pt>
    <dgm:pt modelId="{66FD03CD-27EF-4943-845B-BE550A04D896}" type="pres">
      <dgm:prSet presAssocID="{032910A1-1D8E-45F7-AA09-724CAA8938B2}" presName="hierChild5" presStyleCnt="0"/>
      <dgm:spPr/>
    </dgm:pt>
    <dgm:pt modelId="{E9AC346F-5AB4-4486-A138-7B4074F1DD9D}" type="pres">
      <dgm:prSet presAssocID="{ACBF8A17-9CBA-4D5B-ACAF-1BACF94795A3}" presName="Name37" presStyleLbl="parChTrans1D2" presStyleIdx="1" presStyleCnt="2"/>
      <dgm:spPr/>
      <dgm:t>
        <a:bodyPr/>
        <a:lstStyle/>
        <a:p>
          <a:endParaRPr lang="ru-RU"/>
        </a:p>
      </dgm:t>
    </dgm:pt>
    <dgm:pt modelId="{346A40EE-2D86-4AB6-9998-79B0ACDC06A2}" type="pres">
      <dgm:prSet presAssocID="{7B782A52-DF89-4428-979D-9F518CFF1FB5}" presName="hierRoot2" presStyleCnt="0">
        <dgm:presLayoutVars>
          <dgm:hierBranch val="init"/>
        </dgm:presLayoutVars>
      </dgm:prSet>
      <dgm:spPr/>
    </dgm:pt>
    <dgm:pt modelId="{5095AF08-F3CE-448E-8191-F52FDCC43C62}" type="pres">
      <dgm:prSet presAssocID="{7B782A52-DF89-4428-979D-9F518CFF1FB5}" presName="rootComposite" presStyleCnt="0"/>
      <dgm:spPr/>
    </dgm:pt>
    <dgm:pt modelId="{875BE144-9630-4536-AE06-1B3F2F350E84}" type="pres">
      <dgm:prSet presAssocID="{7B782A52-DF89-4428-979D-9F518CFF1FB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2A7A1E-1722-4087-A623-D3A88BF424FC}" type="pres">
      <dgm:prSet presAssocID="{7B782A52-DF89-4428-979D-9F518CFF1FB5}" presName="rootConnector" presStyleLbl="node2" presStyleIdx="1" presStyleCnt="2"/>
      <dgm:spPr/>
      <dgm:t>
        <a:bodyPr/>
        <a:lstStyle/>
        <a:p>
          <a:endParaRPr lang="ru-RU"/>
        </a:p>
      </dgm:t>
    </dgm:pt>
    <dgm:pt modelId="{98BA23F6-1DC4-49CE-BAB3-650FC9C79951}" type="pres">
      <dgm:prSet presAssocID="{7B782A52-DF89-4428-979D-9F518CFF1FB5}" presName="hierChild4" presStyleCnt="0"/>
      <dgm:spPr/>
    </dgm:pt>
    <dgm:pt modelId="{5D541135-CE8E-4624-A8B3-0F124D6BAAAB}" type="pres">
      <dgm:prSet presAssocID="{AA1E8994-5FBB-4FAA-8EC3-C624515B556C}" presName="Name37" presStyleLbl="parChTrans1D3" presStyleIdx="0" presStyleCnt="4"/>
      <dgm:spPr/>
      <dgm:t>
        <a:bodyPr/>
        <a:lstStyle/>
        <a:p>
          <a:endParaRPr lang="ru-RU"/>
        </a:p>
      </dgm:t>
    </dgm:pt>
    <dgm:pt modelId="{52653425-71EE-49AF-A62D-64B0883F6BCF}" type="pres">
      <dgm:prSet presAssocID="{0E666A9B-27DC-45AD-8EE7-BDD54281CBB8}" presName="hierRoot2" presStyleCnt="0">
        <dgm:presLayoutVars>
          <dgm:hierBranch val="init"/>
        </dgm:presLayoutVars>
      </dgm:prSet>
      <dgm:spPr/>
    </dgm:pt>
    <dgm:pt modelId="{4CE8E44E-BFE0-4559-9A7E-CB04E923247E}" type="pres">
      <dgm:prSet presAssocID="{0E666A9B-27DC-45AD-8EE7-BDD54281CBB8}" presName="rootComposite" presStyleCnt="0"/>
      <dgm:spPr/>
    </dgm:pt>
    <dgm:pt modelId="{98AA9100-2CB0-40CD-8B2C-6272A287672C}" type="pres">
      <dgm:prSet presAssocID="{0E666A9B-27DC-45AD-8EE7-BDD54281CBB8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163E59-2DE7-4C1B-B55E-30AD5F4E82D5}" type="pres">
      <dgm:prSet presAssocID="{0E666A9B-27DC-45AD-8EE7-BDD54281CBB8}" presName="rootConnector" presStyleLbl="node3" presStyleIdx="0" presStyleCnt="4"/>
      <dgm:spPr/>
      <dgm:t>
        <a:bodyPr/>
        <a:lstStyle/>
        <a:p>
          <a:endParaRPr lang="ru-RU"/>
        </a:p>
      </dgm:t>
    </dgm:pt>
    <dgm:pt modelId="{70419ACD-68C9-4174-A419-6613823DF279}" type="pres">
      <dgm:prSet presAssocID="{0E666A9B-27DC-45AD-8EE7-BDD54281CBB8}" presName="hierChild4" presStyleCnt="0"/>
      <dgm:spPr/>
    </dgm:pt>
    <dgm:pt modelId="{73101EFF-9299-4B47-983D-7264F348A362}" type="pres">
      <dgm:prSet presAssocID="{0E666A9B-27DC-45AD-8EE7-BDD54281CBB8}" presName="hierChild5" presStyleCnt="0"/>
      <dgm:spPr/>
    </dgm:pt>
    <dgm:pt modelId="{B2D449B6-07DB-45AF-AE27-DFF21968796B}" type="pres">
      <dgm:prSet presAssocID="{A587E0A5-C4AD-419D-B776-34ED4A705563}" presName="Name37" presStyleLbl="parChTrans1D3" presStyleIdx="1" presStyleCnt="4"/>
      <dgm:spPr/>
      <dgm:t>
        <a:bodyPr/>
        <a:lstStyle/>
        <a:p>
          <a:endParaRPr lang="ru-RU"/>
        </a:p>
      </dgm:t>
    </dgm:pt>
    <dgm:pt modelId="{10B52EFF-4881-44E6-A8D8-7069D2CD7FAF}" type="pres">
      <dgm:prSet presAssocID="{6D75DE7C-46EF-4FAB-979D-EAEFDBFBD972}" presName="hierRoot2" presStyleCnt="0">
        <dgm:presLayoutVars>
          <dgm:hierBranch/>
        </dgm:presLayoutVars>
      </dgm:prSet>
      <dgm:spPr/>
    </dgm:pt>
    <dgm:pt modelId="{3D0B38A2-AE56-4446-A11D-4C7FEB69FDCE}" type="pres">
      <dgm:prSet presAssocID="{6D75DE7C-46EF-4FAB-979D-EAEFDBFBD972}" presName="rootComposite" presStyleCnt="0"/>
      <dgm:spPr/>
    </dgm:pt>
    <dgm:pt modelId="{051A4948-49E1-4F9A-92E0-6970D82EF52A}" type="pres">
      <dgm:prSet presAssocID="{6D75DE7C-46EF-4FAB-979D-EAEFDBFBD972}" presName="rootText" presStyleLbl="node3" presStyleIdx="1" presStyleCnt="4" custScaleX="12588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E1ABB7-9B73-4D9A-AC7D-B4FF9207B669}" type="pres">
      <dgm:prSet presAssocID="{6D75DE7C-46EF-4FAB-979D-EAEFDBFBD972}" presName="rootConnector" presStyleLbl="node3" presStyleIdx="1" presStyleCnt="4"/>
      <dgm:spPr/>
      <dgm:t>
        <a:bodyPr/>
        <a:lstStyle/>
        <a:p>
          <a:endParaRPr lang="ru-RU"/>
        </a:p>
      </dgm:t>
    </dgm:pt>
    <dgm:pt modelId="{30EA1957-EAF9-45E8-A6F9-02AC085A4806}" type="pres">
      <dgm:prSet presAssocID="{6D75DE7C-46EF-4FAB-979D-EAEFDBFBD972}" presName="hierChild4" presStyleCnt="0"/>
      <dgm:spPr/>
    </dgm:pt>
    <dgm:pt modelId="{C02A09F2-8AF8-4311-90AC-40593F284459}" type="pres">
      <dgm:prSet presAssocID="{C73E2EB5-B3B1-47CA-A853-0BB0258B2B7A}" presName="Name35" presStyleLbl="parChTrans1D4" presStyleIdx="0" presStyleCnt="4"/>
      <dgm:spPr/>
      <dgm:t>
        <a:bodyPr/>
        <a:lstStyle/>
        <a:p>
          <a:endParaRPr lang="ru-RU"/>
        </a:p>
      </dgm:t>
    </dgm:pt>
    <dgm:pt modelId="{81BE0EFD-ED4F-4B52-93FE-273663E71716}" type="pres">
      <dgm:prSet presAssocID="{3B3D0A20-113D-4BD8-9288-551D36B16177}" presName="hierRoot2" presStyleCnt="0">
        <dgm:presLayoutVars>
          <dgm:hierBranch val="init"/>
        </dgm:presLayoutVars>
      </dgm:prSet>
      <dgm:spPr/>
    </dgm:pt>
    <dgm:pt modelId="{F9EC27E0-39C2-4F9E-ACA4-9D565670941B}" type="pres">
      <dgm:prSet presAssocID="{3B3D0A20-113D-4BD8-9288-551D36B16177}" presName="rootComposite" presStyleCnt="0"/>
      <dgm:spPr/>
    </dgm:pt>
    <dgm:pt modelId="{45AD7CA5-A915-4796-BDC6-9C7645ECDABF}" type="pres">
      <dgm:prSet presAssocID="{3B3D0A20-113D-4BD8-9288-551D36B16177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B1A382-C81D-4746-98BF-D554FA0EA80F}" type="pres">
      <dgm:prSet presAssocID="{3B3D0A20-113D-4BD8-9288-551D36B16177}" presName="rootConnector" presStyleLbl="node4" presStyleIdx="0" presStyleCnt="4"/>
      <dgm:spPr/>
      <dgm:t>
        <a:bodyPr/>
        <a:lstStyle/>
        <a:p>
          <a:endParaRPr lang="ru-RU"/>
        </a:p>
      </dgm:t>
    </dgm:pt>
    <dgm:pt modelId="{5888FF95-A02B-4959-B834-A7B4F6E9C4EF}" type="pres">
      <dgm:prSet presAssocID="{3B3D0A20-113D-4BD8-9288-551D36B16177}" presName="hierChild4" presStyleCnt="0"/>
      <dgm:spPr/>
    </dgm:pt>
    <dgm:pt modelId="{D44DD58F-E09D-42B9-A6C9-79295BBEDC27}" type="pres">
      <dgm:prSet presAssocID="{3B3D0A20-113D-4BD8-9288-551D36B16177}" presName="hierChild5" presStyleCnt="0"/>
      <dgm:spPr/>
    </dgm:pt>
    <dgm:pt modelId="{F70B171B-95DF-4E4C-B016-58BC3F1E70A9}" type="pres">
      <dgm:prSet presAssocID="{928239C7-6385-41B7-B2A9-D20E8F3CAA34}" presName="Name35" presStyleLbl="parChTrans1D4" presStyleIdx="1" presStyleCnt="4"/>
      <dgm:spPr/>
      <dgm:t>
        <a:bodyPr/>
        <a:lstStyle/>
        <a:p>
          <a:endParaRPr lang="ru-RU"/>
        </a:p>
      </dgm:t>
    </dgm:pt>
    <dgm:pt modelId="{E275DF0D-4925-48F0-8CBD-AE709A3E0321}" type="pres">
      <dgm:prSet presAssocID="{0664EF01-3F65-48AE-A5F8-6F61E9F15CB7}" presName="hierRoot2" presStyleCnt="0">
        <dgm:presLayoutVars>
          <dgm:hierBranch val="init"/>
        </dgm:presLayoutVars>
      </dgm:prSet>
      <dgm:spPr/>
    </dgm:pt>
    <dgm:pt modelId="{0AF9ED87-4371-4559-8169-7F8165AA6F25}" type="pres">
      <dgm:prSet presAssocID="{0664EF01-3F65-48AE-A5F8-6F61E9F15CB7}" presName="rootComposite" presStyleCnt="0"/>
      <dgm:spPr/>
    </dgm:pt>
    <dgm:pt modelId="{C0514DB9-418C-45D6-8F11-B59F8F5D1FF7}" type="pres">
      <dgm:prSet presAssocID="{0664EF01-3F65-48AE-A5F8-6F61E9F15CB7}" presName="rootText" presStyleLbl="node4" presStyleIdx="1" presStyleCnt="4" custScaleX="1602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9EAD09-1E16-4571-B1CA-92ABD6C5DBCE}" type="pres">
      <dgm:prSet presAssocID="{0664EF01-3F65-48AE-A5F8-6F61E9F15CB7}" presName="rootConnector" presStyleLbl="node4" presStyleIdx="1" presStyleCnt="4"/>
      <dgm:spPr/>
      <dgm:t>
        <a:bodyPr/>
        <a:lstStyle/>
        <a:p>
          <a:endParaRPr lang="ru-RU"/>
        </a:p>
      </dgm:t>
    </dgm:pt>
    <dgm:pt modelId="{2BE0A95A-46E1-45A7-86A0-77B27F0BD6F8}" type="pres">
      <dgm:prSet presAssocID="{0664EF01-3F65-48AE-A5F8-6F61E9F15CB7}" presName="hierChild4" presStyleCnt="0"/>
      <dgm:spPr/>
    </dgm:pt>
    <dgm:pt modelId="{13CCFCC9-BCD4-4C93-B4EB-9A25F68D6538}" type="pres">
      <dgm:prSet presAssocID="{0664EF01-3F65-48AE-A5F8-6F61E9F15CB7}" presName="hierChild5" presStyleCnt="0"/>
      <dgm:spPr/>
    </dgm:pt>
    <dgm:pt modelId="{63ACAACA-FCF1-4F8C-A699-54C1A7B5B49A}" type="pres">
      <dgm:prSet presAssocID="{1C1AB99E-5A73-4DE2-A502-B8A450D9B1E2}" presName="Name35" presStyleLbl="parChTrans1D4" presStyleIdx="2" presStyleCnt="4"/>
      <dgm:spPr/>
      <dgm:t>
        <a:bodyPr/>
        <a:lstStyle/>
        <a:p>
          <a:endParaRPr lang="ru-RU"/>
        </a:p>
      </dgm:t>
    </dgm:pt>
    <dgm:pt modelId="{D0EEAAB1-1C8E-4DB5-8D8B-AE7E63092DD2}" type="pres">
      <dgm:prSet presAssocID="{15F075F0-D998-4A60-AFC3-530BAA1FBA0A}" presName="hierRoot2" presStyleCnt="0">
        <dgm:presLayoutVars>
          <dgm:hierBranch val="init"/>
        </dgm:presLayoutVars>
      </dgm:prSet>
      <dgm:spPr/>
    </dgm:pt>
    <dgm:pt modelId="{9F0BC834-6700-47E4-BF09-B1380F8A71ED}" type="pres">
      <dgm:prSet presAssocID="{15F075F0-D998-4A60-AFC3-530BAA1FBA0A}" presName="rootComposite" presStyleCnt="0"/>
      <dgm:spPr/>
    </dgm:pt>
    <dgm:pt modelId="{9E353636-B824-45CF-89C5-7744D021CC47}" type="pres">
      <dgm:prSet presAssocID="{15F075F0-D998-4A60-AFC3-530BAA1FBA0A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0D2BCA-50F3-4C90-973B-716BFA870730}" type="pres">
      <dgm:prSet presAssocID="{15F075F0-D998-4A60-AFC3-530BAA1FBA0A}" presName="rootConnector" presStyleLbl="node4" presStyleIdx="2" presStyleCnt="4"/>
      <dgm:spPr/>
      <dgm:t>
        <a:bodyPr/>
        <a:lstStyle/>
        <a:p>
          <a:endParaRPr lang="ru-RU"/>
        </a:p>
      </dgm:t>
    </dgm:pt>
    <dgm:pt modelId="{511108C2-B2D7-4D9F-B3E5-818CDBC273A5}" type="pres">
      <dgm:prSet presAssocID="{15F075F0-D998-4A60-AFC3-530BAA1FBA0A}" presName="hierChild4" presStyleCnt="0"/>
      <dgm:spPr/>
    </dgm:pt>
    <dgm:pt modelId="{358F0BEE-4417-40BE-85BF-3FA682767128}" type="pres">
      <dgm:prSet presAssocID="{15F075F0-D998-4A60-AFC3-530BAA1FBA0A}" presName="hierChild5" presStyleCnt="0"/>
      <dgm:spPr/>
    </dgm:pt>
    <dgm:pt modelId="{A19803C2-8895-49F3-8725-651D1CD61E92}" type="pres">
      <dgm:prSet presAssocID="{7A58994D-9BA2-4BC7-BBA7-9FB2427CBD79}" presName="Name35" presStyleLbl="parChTrans1D4" presStyleIdx="3" presStyleCnt="4"/>
      <dgm:spPr/>
      <dgm:t>
        <a:bodyPr/>
        <a:lstStyle/>
        <a:p>
          <a:endParaRPr lang="ru-RU"/>
        </a:p>
      </dgm:t>
    </dgm:pt>
    <dgm:pt modelId="{E0BB3416-CFAD-4DE9-B8A3-4A62421E1088}" type="pres">
      <dgm:prSet presAssocID="{D4560A2E-2A88-4070-94C6-931E29A03381}" presName="hierRoot2" presStyleCnt="0">
        <dgm:presLayoutVars>
          <dgm:hierBranch val="init"/>
        </dgm:presLayoutVars>
      </dgm:prSet>
      <dgm:spPr/>
    </dgm:pt>
    <dgm:pt modelId="{986D8CB5-AE6D-4306-BEB7-31A32D9EBA0F}" type="pres">
      <dgm:prSet presAssocID="{D4560A2E-2A88-4070-94C6-931E29A03381}" presName="rootComposite" presStyleCnt="0"/>
      <dgm:spPr/>
    </dgm:pt>
    <dgm:pt modelId="{C6D4C459-30CB-4C8E-AAD5-1A84BB809C52}" type="pres">
      <dgm:prSet presAssocID="{D4560A2E-2A88-4070-94C6-931E29A0338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F8F036-8E89-4DD8-A87C-99F5725E8176}" type="pres">
      <dgm:prSet presAssocID="{D4560A2E-2A88-4070-94C6-931E29A03381}" presName="rootConnector" presStyleLbl="node4" presStyleIdx="3" presStyleCnt="4"/>
      <dgm:spPr/>
      <dgm:t>
        <a:bodyPr/>
        <a:lstStyle/>
        <a:p>
          <a:endParaRPr lang="ru-RU"/>
        </a:p>
      </dgm:t>
    </dgm:pt>
    <dgm:pt modelId="{82B6F299-2607-471E-977A-15853DF9B280}" type="pres">
      <dgm:prSet presAssocID="{D4560A2E-2A88-4070-94C6-931E29A03381}" presName="hierChild4" presStyleCnt="0"/>
      <dgm:spPr/>
    </dgm:pt>
    <dgm:pt modelId="{D8D372A2-86DD-41B9-A89F-242BE890ABB2}" type="pres">
      <dgm:prSet presAssocID="{D4560A2E-2A88-4070-94C6-931E29A03381}" presName="hierChild5" presStyleCnt="0"/>
      <dgm:spPr/>
    </dgm:pt>
    <dgm:pt modelId="{E917D9E8-44EE-4672-8407-63B94DAD3F2B}" type="pres">
      <dgm:prSet presAssocID="{6D75DE7C-46EF-4FAB-979D-EAEFDBFBD972}" presName="hierChild5" presStyleCnt="0"/>
      <dgm:spPr/>
    </dgm:pt>
    <dgm:pt modelId="{89F51F55-8509-4409-BC4D-FBE6C87ACBC0}" type="pres">
      <dgm:prSet presAssocID="{B6DCD0D8-E595-407E-BC2C-A2B2CC8910E6}" presName="Name37" presStyleLbl="parChTrans1D3" presStyleIdx="2" presStyleCnt="4"/>
      <dgm:spPr/>
      <dgm:t>
        <a:bodyPr/>
        <a:lstStyle/>
        <a:p>
          <a:endParaRPr lang="ru-RU"/>
        </a:p>
      </dgm:t>
    </dgm:pt>
    <dgm:pt modelId="{1BFF7BA0-B6A5-4367-B819-540DE7E855DB}" type="pres">
      <dgm:prSet presAssocID="{8ED1A85C-E563-4449-ADF8-AFBB5765ADC9}" presName="hierRoot2" presStyleCnt="0">
        <dgm:presLayoutVars>
          <dgm:hierBranch val="init"/>
        </dgm:presLayoutVars>
      </dgm:prSet>
      <dgm:spPr/>
    </dgm:pt>
    <dgm:pt modelId="{7A6E55C9-D3F8-4A8D-9395-1EE95115026D}" type="pres">
      <dgm:prSet presAssocID="{8ED1A85C-E563-4449-ADF8-AFBB5765ADC9}" presName="rootComposite" presStyleCnt="0"/>
      <dgm:spPr/>
    </dgm:pt>
    <dgm:pt modelId="{20050899-E947-4CD5-AD9C-AC9B6C4EC29F}" type="pres">
      <dgm:prSet presAssocID="{8ED1A85C-E563-4449-ADF8-AFBB5765ADC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49090B-755A-418F-A9E7-752A296CB58F}" type="pres">
      <dgm:prSet presAssocID="{8ED1A85C-E563-4449-ADF8-AFBB5765ADC9}" presName="rootConnector" presStyleLbl="node3" presStyleIdx="2" presStyleCnt="4"/>
      <dgm:spPr/>
      <dgm:t>
        <a:bodyPr/>
        <a:lstStyle/>
        <a:p>
          <a:endParaRPr lang="ru-RU"/>
        </a:p>
      </dgm:t>
    </dgm:pt>
    <dgm:pt modelId="{62AFEA32-7469-40C2-9489-A49D950CE25D}" type="pres">
      <dgm:prSet presAssocID="{8ED1A85C-E563-4449-ADF8-AFBB5765ADC9}" presName="hierChild4" presStyleCnt="0"/>
      <dgm:spPr/>
    </dgm:pt>
    <dgm:pt modelId="{41344714-476C-4B94-A2AB-D406DB4E8F98}" type="pres">
      <dgm:prSet presAssocID="{8ED1A85C-E563-4449-ADF8-AFBB5765ADC9}" presName="hierChild5" presStyleCnt="0"/>
      <dgm:spPr/>
    </dgm:pt>
    <dgm:pt modelId="{C1802C0B-40AC-4429-93AC-971097E6675A}" type="pres">
      <dgm:prSet presAssocID="{D5254312-BF37-4C6B-8AC1-1F80021A40D2}" presName="Name37" presStyleLbl="parChTrans1D3" presStyleIdx="3" presStyleCnt="4"/>
      <dgm:spPr/>
      <dgm:t>
        <a:bodyPr/>
        <a:lstStyle/>
        <a:p>
          <a:endParaRPr lang="ru-RU"/>
        </a:p>
      </dgm:t>
    </dgm:pt>
    <dgm:pt modelId="{9D9CB3B4-29C5-4E53-8AEC-263E4CB9B417}" type="pres">
      <dgm:prSet presAssocID="{39EB3621-A430-433F-8EE6-466A949D56B6}" presName="hierRoot2" presStyleCnt="0">
        <dgm:presLayoutVars>
          <dgm:hierBranch val="init"/>
        </dgm:presLayoutVars>
      </dgm:prSet>
      <dgm:spPr/>
    </dgm:pt>
    <dgm:pt modelId="{2FECF44E-D56E-4660-9D64-B7A327A3469C}" type="pres">
      <dgm:prSet presAssocID="{39EB3621-A430-433F-8EE6-466A949D56B6}" presName="rootComposite" presStyleCnt="0"/>
      <dgm:spPr/>
    </dgm:pt>
    <dgm:pt modelId="{B7B07FC4-C386-445C-92E3-EC88C15E34A2}" type="pres">
      <dgm:prSet presAssocID="{39EB3621-A430-433F-8EE6-466A949D56B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8914A7-2A38-4313-B9BC-54E6199E8F76}" type="pres">
      <dgm:prSet presAssocID="{39EB3621-A430-433F-8EE6-466A949D56B6}" presName="rootConnector" presStyleLbl="node3" presStyleIdx="3" presStyleCnt="4"/>
      <dgm:spPr/>
      <dgm:t>
        <a:bodyPr/>
        <a:lstStyle/>
        <a:p>
          <a:endParaRPr lang="ru-RU"/>
        </a:p>
      </dgm:t>
    </dgm:pt>
    <dgm:pt modelId="{48E768E1-62AB-4E91-BCC1-DEBA3E2783B6}" type="pres">
      <dgm:prSet presAssocID="{39EB3621-A430-433F-8EE6-466A949D56B6}" presName="hierChild4" presStyleCnt="0"/>
      <dgm:spPr/>
    </dgm:pt>
    <dgm:pt modelId="{E4C433CF-88CD-4CCC-9D16-090DD384257C}" type="pres">
      <dgm:prSet presAssocID="{39EB3621-A430-433F-8EE6-466A949D56B6}" presName="hierChild5" presStyleCnt="0"/>
      <dgm:spPr/>
    </dgm:pt>
    <dgm:pt modelId="{9AC26AF0-6C0B-4F08-9592-E47D3413A678}" type="pres">
      <dgm:prSet presAssocID="{7B782A52-DF89-4428-979D-9F518CFF1FB5}" presName="hierChild5" presStyleCnt="0"/>
      <dgm:spPr/>
    </dgm:pt>
    <dgm:pt modelId="{3E3F8DF7-6B88-4F4A-AC34-5A250329C436}" type="pres">
      <dgm:prSet presAssocID="{4F1F4A1D-E97A-412B-B6FB-B196DF91EEB6}" presName="hierChild3" presStyleCnt="0"/>
      <dgm:spPr/>
    </dgm:pt>
  </dgm:ptLst>
  <dgm:cxnLst>
    <dgm:cxn modelId="{50B6710F-6DF6-415C-A312-47CE9FDF988E}" type="presOf" srcId="{0664EF01-3F65-48AE-A5F8-6F61E9F15CB7}" destId="{C0514DB9-418C-45D6-8F11-B59F8F5D1FF7}" srcOrd="0" destOrd="0" presId="urn:microsoft.com/office/officeart/2005/8/layout/orgChart1"/>
    <dgm:cxn modelId="{B94E16DA-07DC-4C11-AE08-D3989AF44136}" type="presOf" srcId="{339C18DF-6C19-4842-9C07-AE5CB94AAA99}" destId="{41C3B5EF-C141-4F21-A133-1A05E315B947}" srcOrd="0" destOrd="0" presId="urn:microsoft.com/office/officeart/2005/8/layout/orgChart1"/>
    <dgm:cxn modelId="{00AC0713-02C9-4D0D-9142-0C6EBDD87574}" type="presOf" srcId="{ACBF8A17-9CBA-4D5B-ACAF-1BACF94795A3}" destId="{E9AC346F-5AB4-4486-A138-7B4074F1DD9D}" srcOrd="0" destOrd="0" presId="urn:microsoft.com/office/officeart/2005/8/layout/orgChart1"/>
    <dgm:cxn modelId="{BE1FE52F-8606-49A3-BEB7-74B205670D27}" type="presOf" srcId="{1545DC29-6F21-430A-8B6B-42952E12FAA5}" destId="{B16EA8AC-CDFE-45AC-82F5-E95C8989C2BD}" srcOrd="0" destOrd="0" presId="urn:microsoft.com/office/officeart/2005/8/layout/orgChart1"/>
    <dgm:cxn modelId="{F3693429-0D64-4511-8035-8429072DCF23}" type="presOf" srcId="{3B3D0A20-113D-4BD8-9288-551D36B16177}" destId="{2CB1A382-C81D-4746-98BF-D554FA0EA80F}" srcOrd="1" destOrd="0" presId="urn:microsoft.com/office/officeart/2005/8/layout/orgChart1"/>
    <dgm:cxn modelId="{A7DC116B-2E52-4D63-BC21-D66FCB714FAA}" type="presOf" srcId="{6D75DE7C-46EF-4FAB-979D-EAEFDBFBD972}" destId="{8EE1ABB7-9B73-4D9A-AC7D-B4FF9207B669}" srcOrd="1" destOrd="0" presId="urn:microsoft.com/office/officeart/2005/8/layout/orgChart1"/>
    <dgm:cxn modelId="{604E4E4B-F16C-407C-AA99-6B9B2FF28CA1}" srcId="{7B782A52-DF89-4428-979D-9F518CFF1FB5}" destId="{0E666A9B-27DC-45AD-8EE7-BDD54281CBB8}" srcOrd="0" destOrd="0" parTransId="{AA1E8994-5FBB-4FAA-8EC3-C624515B556C}" sibTransId="{9AF3C4DA-30DA-4BE8-9EA1-550553D15279}"/>
    <dgm:cxn modelId="{0BE73B45-A095-43FC-B617-A50D359F94B0}" srcId="{6D75DE7C-46EF-4FAB-979D-EAEFDBFBD972}" destId="{3B3D0A20-113D-4BD8-9288-551D36B16177}" srcOrd="0" destOrd="0" parTransId="{C73E2EB5-B3B1-47CA-A853-0BB0258B2B7A}" sibTransId="{CD3C9179-5079-4D83-BC0C-11CCA77C2865}"/>
    <dgm:cxn modelId="{CEA158D6-B674-46BC-8678-798196996B0E}" type="presOf" srcId="{A587E0A5-C4AD-419D-B776-34ED4A705563}" destId="{B2D449B6-07DB-45AF-AE27-DFF21968796B}" srcOrd="0" destOrd="0" presId="urn:microsoft.com/office/officeart/2005/8/layout/orgChart1"/>
    <dgm:cxn modelId="{60EC0988-69B7-4CA9-8895-74B4DBFE2629}" srcId="{6D75DE7C-46EF-4FAB-979D-EAEFDBFBD972}" destId="{15F075F0-D998-4A60-AFC3-530BAA1FBA0A}" srcOrd="2" destOrd="0" parTransId="{1C1AB99E-5A73-4DE2-A502-B8A450D9B1E2}" sibTransId="{D15D5CD8-4E2E-4D7F-93C5-1A3FCD267046}"/>
    <dgm:cxn modelId="{797D9102-4CD6-4898-B4AB-8A80ADF24F00}" type="presOf" srcId="{0E666A9B-27DC-45AD-8EE7-BDD54281CBB8}" destId="{37163E59-2DE7-4C1B-B55E-30AD5F4E82D5}" srcOrd="1" destOrd="0" presId="urn:microsoft.com/office/officeart/2005/8/layout/orgChart1"/>
    <dgm:cxn modelId="{BF133DE3-A6F6-47BE-BFCE-9C13613D654A}" srcId="{7B782A52-DF89-4428-979D-9F518CFF1FB5}" destId="{39EB3621-A430-433F-8EE6-466A949D56B6}" srcOrd="3" destOrd="0" parTransId="{D5254312-BF37-4C6B-8AC1-1F80021A40D2}" sibTransId="{DD44C519-9E14-41CE-8F70-06C246845A66}"/>
    <dgm:cxn modelId="{2ADD1B83-2D12-4CC0-9D1B-32E3E8A02C37}" srcId="{4F1F4A1D-E97A-412B-B6FB-B196DF91EEB6}" destId="{032910A1-1D8E-45F7-AA09-724CAA8938B2}" srcOrd="0" destOrd="0" parTransId="{339C18DF-6C19-4842-9C07-AE5CB94AAA99}" sibTransId="{90C9C0B8-2192-41D8-ACDA-9EA1B4FDF8E8}"/>
    <dgm:cxn modelId="{53D97985-E611-4132-8C7C-F4B99291BC7D}" type="presOf" srcId="{D4560A2E-2A88-4070-94C6-931E29A03381}" destId="{CDF8F036-8E89-4DD8-A87C-99F5725E8176}" srcOrd="1" destOrd="0" presId="urn:microsoft.com/office/officeart/2005/8/layout/orgChart1"/>
    <dgm:cxn modelId="{728FC0E2-D841-4E0A-8700-23EBFD735F76}" type="presOf" srcId="{4F1F4A1D-E97A-412B-B6FB-B196DF91EEB6}" destId="{01F22287-0F5E-4777-91EB-66D27EF8E7F4}" srcOrd="1" destOrd="0" presId="urn:microsoft.com/office/officeart/2005/8/layout/orgChart1"/>
    <dgm:cxn modelId="{A50BDF45-23E7-41B6-8756-62F6BEA41259}" type="presOf" srcId="{7B782A52-DF89-4428-979D-9F518CFF1FB5}" destId="{875BE144-9630-4536-AE06-1B3F2F350E84}" srcOrd="0" destOrd="0" presId="urn:microsoft.com/office/officeart/2005/8/layout/orgChart1"/>
    <dgm:cxn modelId="{D0FB6EAA-7C1D-4CE1-A241-87A54240F055}" type="presOf" srcId="{8ED1A85C-E563-4449-ADF8-AFBB5765ADC9}" destId="{20050899-E947-4CD5-AD9C-AC9B6C4EC29F}" srcOrd="0" destOrd="0" presId="urn:microsoft.com/office/officeart/2005/8/layout/orgChart1"/>
    <dgm:cxn modelId="{01A551A9-F3D3-4967-8A59-FA9C69AF0ECA}" type="presOf" srcId="{032910A1-1D8E-45F7-AA09-724CAA8938B2}" destId="{42CDA7A8-FEBA-447F-8BC1-D7BA9624965A}" srcOrd="0" destOrd="0" presId="urn:microsoft.com/office/officeart/2005/8/layout/orgChart1"/>
    <dgm:cxn modelId="{D0F2923E-F227-410B-92EA-4F3DD370B21E}" type="presOf" srcId="{C73E2EB5-B3B1-47CA-A853-0BB0258B2B7A}" destId="{C02A09F2-8AF8-4311-90AC-40593F284459}" srcOrd="0" destOrd="0" presId="urn:microsoft.com/office/officeart/2005/8/layout/orgChart1"/>
    <dgm:cxn modelId="{78C63081-5B82-41C6-87ED-2BF4F3E927D9}" srcId="{1545DC29-6F21-430A-8B6B-42952E12FAA5}" destId="{4F1F4A1D-E97A-412B-B6FB-B196DF91EEB6}" srcOrd="0" destOrd="0" parTransId="{F356D71A-B0FB-450A-B28F-E0FF63771E94}" sibTransId="{289F9B38-7993-43D5-8B79-C6F5A30DB3A4}"/>
    <dgm:cxn modelId="{2F0DF648-C06B-48AA-9A29-312E5603C2BB}" type="presOf" srcId="{39EB3621-A430-433F-8EE6-466A949D56B6}" destId="{B7B07FC4-C386-445C-92E3-EC88C15E34A2}" srcOrd="0" destOrd="0" presId="urn:microsoft.com/office/officeart/2005/8/layout/orgChart1"/>
    <dgm:cxn modelId="{1E2821B1-53CC-4473-9E33-E409B8658E71}" type="presOf" srcId="{39EB3621-A430-433F-8EE6-466A949D56B6}" destId="{988914A7-2A38-4313-B9BC-54E6199E8F76}" srcOrd="1" destOrd="0" presId="urn:microsoft.com/office/officeart/2005/8/layout/orgChart1"/>
    <dgm:cxn modelId="{48F49B97-40A0-421F-B13E-47273D4D75B3}" srcId="{7B782A52-DF89-4428-979D-9F518CFF1FB5}" destId="{8ED1A85C-E563-4449-ADF8-AFBB5765ADC9}" srcOrd="2" destOrd="0" parTransId="{B6DCD0D8-E595-407E-BC2C-A2B2CC8910E6}" sibTransId="{C42AFD91-A6EF-436E-8552-39F190F2F606}"/>
    <dgm:cxn modelId="{3340040F-3C1C-4C58-AA65-B47A74830A1F}" type="presOf" srcId="{7B782A52-DF89-4428-979D-9F518CFF1FB5}" destId="{F32A7A1E-1722-4087-A623-D3A88BF424FC}" srcOrd="1" destOrd="0" presId="urn:microsoft.com/office/officeart/2005/8/layout/orgChart1"/>
    <dgm:cxn modelId="{9AAE6F62-00C6-4827-B905-137162988B89}" type="presOf" srcId="{0664EF01-3F65-48AE-A5F8-6F61E9F15CB7}" destId="{D79EAD09-1E16-4571-B1CA-92ABD6C5DBCE}" srcOrd="1" destOrd="0" presId="urn:microsoft.com/office/officeart/2005/8/layout/orgChart1"/>
    <dgm:cxn modelId="{7C8F6A4B-ABCB-4E76-AA21-AB4EF193C467}" srcId="{6D75DE7C-46EF-4FAB-979D-EAEFDBFBD972}" destId="{D4560A2E-2A88-4070-94C6-931E29A03381}" srcOrd="3" destOrd="0" parTransId="{7A58994D-9BA2-4BC7-BBA7-9FB2427CBD79}" sibTransId="{CF049AF4-6047-43D5-8149-E7A0FDB4BAF8}"/>
    <dgm:cxn modelId="{02B08CFB-402F-4EE6-8D28-5B9FC2FCD962}" type="presOf" srcId="{928239C7-6385-41B7-B2A9-D20E8F3CAA34}" destId="{F70B171B-95DF-4E4C-B016-58BC3F1E70A9}" srcOrd="0" destOrd="0" presId="urn:microsoft.com/office/officeart/2005/8/layout/orgChart1"/>
    <dgm:cxn modelId="{F863F8DA-782D-4D2A-B3BE-4BD98846B4F9}" type="presOf" srcId="{7A58994D-9BA2-4BC7-BBA7-9FB2427CBD79}" destId="{A19803C2-8895-49F3-8725-651D1CD61E92}" srcOrd="0" destOrd="0" presId="urn:microsoft.com/office/officeart/2005/8/layout/orgChart1"/>
    <dgm:cxn modelId="{F1D36C7B-D530-433B-8FD3-944312516066}" type="presOf" srcId="{8ED1A85C-E563-4449-ADF8-AFBB5765ADC9}" destId="{A449090B-755A-418F-A9E7-752A296CB58F}" srcOrd="1" destOrd="0" presId="urn:microsoft.com/office/officeart/2005/8/layout/orgChart1"/>
    <dgm:cxn modelId="{4F2F6F8B-2AD2-4F7F-96BF-669B0AF86C9D}" type="presOf" srcId="{D5254312-BF37-4C6B-8AC1-1F80021A40D2}" destId="{C1802C0B-40AC-4429-93AC-971097E6675A}" srcOrd="0" destOrd="0" presId="urn:microsoft.com/office/officeart/2005/8/layout/orgChart1"/>
    <dgm:cxn modelId="{39406D09-584E-48FB-861E-57AC81C5DC90}" type="presOf" srcId="{0E666A9B-27DC-45AD-8EE7-BDD54281CBB8}" destId="{98AA9100-2CB0-40CD-8B2C-6272A287672C}" srcOrd="0" destOrd="0" presId="urn:microsoft.com/office/officeart/2005/8/layout/orgChart1"/>
    <dgm:cxn modelId="{F3A5B192-0498-463C-93CF-CA8893F14032}" type="presOf" srcId="{6D75DE7C-46EF-4FAB-979D-EAEFDBFBD972}" destId="{051A4948-49E1-4F9A-92E0-6970D82EF52A}" srcOrd="0" destOrd="0" presId="urn:microsoft.com/office/officeart/2005/8/layout/orgChart1"/>
    <dgm:cxn modelId="{D30CB96D-CA32-46C2-8103-F783FF5F339B}" srcId="{7B782A52-DF89-4428-979D-9F518CFF1FB5}" destId="{6D75DE7C-46EF-4FAB-979D-EAEFDBFBD972}" srcOrd="1" destOrd="0" parTransId="{A587E0A5-C4AD-419D-B776-34ED4A705563}" sibTransId="{A02E40E0-AA68-47A3-B6CC-E822371C1010}"/>
    <dgm:cxn modelId="{449C0CCF-4DA7-4DC1-86C2-D9A17632A43F}" type="presOf" srcId="{4F1F4A1D-E97A-412B-B6FB-B196DF91EEB6}" destId="{4FADCA88-5F11-498D-B9AB-F27B290DC233}" srcOrd="0" destOrd="0" presId="urn:microsoft.com/office/officeart/2005/8/layout/orgChart1"/>
    <dgm:cxn modelId="{1A4E151A-B02D-4BCD-AB95-9E4F2135621C}" type="presOf" srcId="{1C1AB99E-5A73-4DE2-A502-B8A450D9B1E2}" destId="{63ACAACA-FCF1-4F8C-A699-54C1A7B5B49A}" srcOrd="0" destOrd="0" presId="urn:microsoft.com/office/officeart/2005/8/layout/orgChart1"/>
    <dgm:cxn modelId="{00341BE5-49DE-462A-905F-63FEBDBCB112}" type="presOf" srcId="{AA1E8994-5FBB-4FAA-8EC3-C624515B556C}" destId="{5D541135-CE8E-4624-A8B3-0F124D6BAAAB}" srcOrd="0" destOrd="0" presId="urn:microsoft.com/office/officeart/2005/8/layout/orgChart1"/>
    <dgm:cxn modelId="{158CC810-B80B-45EA-8368-D50826890584}" type="presOf" srcId="{D4560A2E-2A88-4070-94C6-931E29A03381}" destId="{C6D4C459-30CB-4C8E-AAD5-1A84BB809C52}" srcOrd="0" destOrd="0" presId="urn:microsoft.com/office/officeart/2005/8/layout/orgChart1"/>
    <dgm:cxn modelId="{EE17D452-B852-4513-B013-263ACA5827B1}" type="presOf" srcId="{3B3D0A20-113D-4BD8-9288-551D36B16177}" destId="{45AD7CA5-A915-4796-BDC6-9C7645ECDABF}" srcOrd="0" destOrd="0" presId="urn:microsoft.com/office/officeart/2005/8/layout/orgChart1"/>
    <dgm:cxn modelId="{F299846E-3C0D-4EE6-9AC3-141807C9CA71}" type="presOf" srcId="{15F075F0-D998-4A60-AFC3-530BAA1FBA0A}" destId="{9E353636-B824-45CF-89C5-7744D021CC47}" srcOrd="0" destOrd="0" presId="urn:microsoft.com/office/officeart/2005/8/layout/orgChart1"/>
    <dgm:cxn modelId="{CF865ED8-A8A8-47A9-BA32-81C37557A367}" type="presOf" srcId="{032910A1-1D8E-45F7-AA09-724CAA8938B2}" destId="{5BBF6558-83BE-4FC5-9D1F-3037FDEEE965}" srcOrd="1" destOrd="0" presId="urn:microsoft.com/office/officeart/2005/8/layout/orgChart1"/>
    <dgm:cxn modelId="{40D19FA1-AF39-48A7-BE6F-24626A68019B}" type="presOf" srcId="{B6DCD0D8-E595-407E-BC2C-A2B2CC8910E6}" destId="{89F51F55-8509-4409-BC4D-FBE6C87ACBC0}" srcOrd="0" destOrd="0" presId="urn:microsoft.com/office/officeart/2005/8/layout/orgChart1"/>
    <dgm:cxn modelId="{BD9E67EB-1ED5-4E06-B237-E8A3931A7D4F}" srcId="{4F1F4A1D-E97A-412B-B6FB-B196DF91EEB6}" destId="{7B782A52-DF89-4428-979D-9F518CFF1FB5}" srcOrd="1" destOrd="0" parTransId="{ACBF8A17-9CBA-4D5B-ACAF-1BACF94795A3}" sibTransId="{7D959321-E824-4788-BB39-3C294A6AE300}"/>
    <dgm:cxn modelId="{5EA19FFD-33F2-41AB-B4E9-CF7D0E441582}" srcId="{6D75DE7C-46EF-4FAB-979D-EAEFDBFBD972}" destId="{0664EF01-3F65-48AE-A5F8-6F61E9F15CB7}" srcOrd="1" destOrd="0" parTransId="{928239C7-6385-41B7-B2A9-D20E8F3CAA34}" sibTransId="{3B8EEBF2-D11D-484B-BB57-1B0AC8D0C31B}"/>
    <dgm:cxn modelId="{ABE2FF44-4B96-47FD-BFE1-555BFA04B193}" type="presOf" srcId="{15F075F0-D998-4A60-AFC3-530BAA1FBA0A}" destId="{AE0D2BCA-50F3-4C90-973B-716BFA870730}" srcOrd="1" destOrd="0" presId="urn:microsoft.com/office/officeart/2005/8/layout/orgChart1"/>
    <dgm:cxn modelId="{7AA1C931-C3B0-4AEA-851A-204DD6657DB9}" type="presParOf" srcId="{B16EA8AC-CDFE-45AC-82F5-E95C8989C2BD}" destId="{22181C7E-77D2-4A73-B54D-511D432AA6D8}" srcOrd="0" destOrd="0" presId="urn:microsoft.com/office/officeart/2005/8/layout/orgChart1"/>
    <dgm:cxn modelId="{D0A215DD-6ACF-45D9-9A76-584136EED84D}" type="presParOf" srcId="{22181C7E-77D2-4A73-B54D-511D432AA6D8}" destId="{3DEC0403-D8CD-4C68-9E16-3E2123C0803C}" srcOrd="0" destOrd="0" presId="urn:microsoft.com/office/officeart/2005/8/layout/orgChart1"/>
    <dgm:cxn modelId="{727DD495-FA88-416A-8BB0-3F639B117471}" type="presParOf" srcId="{3DEC0403-D8CD-4C68-9E16-3E2123C0803C}" destId="{4FADCA88-5F11-498D-B9AB-F27B290DC233}" srcOrd="0" destOrd="0" presId="urn:microsoft.com/office/officeart/2005/8/layout/orgChart1"/>
    <dgm:cxn modelId="{DF996CD1-0DA5-45C5-A513-1A9B8AA9D481}" type="presParOf" srcId="{3DEC0403-D8CD-4C68-9E16-3E2123C0803C}" destId="{01F22287-0F5E-4777-91EB-66D27EF8E7F4}" srcOrd="1" destOrd="0" presId="urn:microsoft.com/office/officeart/2005/8/layout/orgChart1"/>
    <dgm:cxn modelId="{00603EBB-E372-4CEE-99CF-1D4E9CD6FAD1}" type="presParOf" srcId="{22181C7E-77D2-4A73-B54D-511D432AA6D8}" destId="{61740625-CD6A-442A-B436-73E146A01F06}" srcOrd="1" destOrd="0" presId="urn:microsoft.com/office/officeart/2005/8/layout/orgChart1"/>
    <dgm:cxn modelId="{68A1FBEE-5BD4-4661-ABD4-89D2F1D4728B}" type="presParOf" srcId="{61740625-CD6A-442A-B436-73E146A01F06}" destId="{41C3B5EF-C141-4F21-A133-1A05E315B947}" srcOrd="0" destOrd="0" presId="urn:microsoft.com/office/officeart/2005/8/layout/orgChart1"/>
    <dgm:cxn modelId="{13A4D6E6-50ED-4EE1-A484-D16B9B2C889A}" type="presParOf" srcId="{61740625-CD6A-442A-B436-73E146A01F06}" destId="{83AB67DC-EE95-43C1-BBC3-C3C3019C5A81}" srcOrd="1" destOrd="0" presId="urn:microsoft.com/office/officeart/2005/8/layout/orgChart1"/>
    <dgm:cxn modelId="{639A4B96-CA4C-410D-8302-680BF5AB001D}" type="presParOf" srcId="{83AB67DC-EE95-43C1-BBC3-C3C3019C5A81}" destId="{64A0BE18-B0F9-4918-8AA3-BAA043761C4B}" srcOrd="0" destOrd="0" presId="urn:microsoft.com/office/officeart/2005/8/layout/orgChart1"/>
    <dgm:cxn modelId="{5C5BC3A0-0961-4353-A458-FB67156D1507}" type="presParOf" srcId="{64A0BE18-B0F9-4918-8AA3-BAA043761C4B}" destId="{42CDA7A8-FEBA-447F-8BC1-D7BA9624965A}" srcOrd="0" destOrd="0" presId="urn:microsoft.com/office/officeart/2005/8/layout/orgChart1"/>
    <dgm:cxn modelId="{F9234629-35A5-4399-B1A1-5933147EDD2C}" type="presParOf" srcId="{64A0BE18-B0F9-4918-8AA3-BAA043761C4B}" destId="{5BBF6558-83BE-4FC5-9D1F-3037FDEEE965}" srcOrd="1" destOrd="0" presId="urn:microsoft.com/office/officeart/2005/8/layout/orgChart1"/>
    <dgm:cxn modelId="{3B113AAA-AFE4-43B7-BD30-F829996D214D}" type="presParOf" srcId="{83AB67DC-EE95-43C1-BBC3-C3C3019C5A81}" destId="{A82E2B00-6D87-49F5-9FEF-CC9D08BC7E3B}" srcOrd="1" destOrd="0" presId="urn:microsoft.com/office/officeart/2005/8/layout/orgChart1"/>
    <dgm:cxn modelId="{6BE48483-CF58-477E-835B-3205B0A2D898}" type="presParOf" srcId="{83AB67DC-EE95-43C1-BBC3-C3C3019C5A81}" destId="{66FD03CD-27EF-4943-845B-BE550A04D896}" srcOrd="2" destOrd="0" presId="urn:microsoft.com/office/officeart/2005/8/layout/orgChart1"/>
    <dgm:cxn modelId="{DACDEBAD-38AA-4072-943B-8629657F0DC4}" type="presParOf" srcId="{61740625-CD6A-442A-B436-73E146A01F06}" destId="{E9AC346F-5AB4-4486-A138-7B4074F1DD9D}" srcOrd="2" destOrd="0" presId="urn:microsoft.com/office/officeart/2005/8/layout/orgChart1"/>
    <dgm:cxn modelId="{CC2CF476-2CE5-4BCF-B836-E43672E6DEC2}" type="presParOf" srcId="{61740625-CD6A-442A-B436-73E146A01F06}" destId="{346A40EE-2D86-4AB6-9998-79B0ACDC06A2}" srcOrd="3" destOrd="0" presId="urn:microsoft.com/office/officeart/2005/8/layout/orgChart1"/>
    <dgm:cxn modelId="{022F5E30-4919-4F56-818F-F41A29C9782F}" type="presParOf" srcId="{346A40EE-2D86-4AB6-9998-79B0ACDC06A2}" destId="{5095AF08-F3CE-448E-8191-F52FDCC43C62}" srcOrd="0" destOrd="0" presId="urn:microsoft.com/office/officeart/2005/8/layout/orgChart1"/>
    <dgm:cxn modelId="{0200EE02-3FA7-4CEC-805C-E315019EC282}" type="presParOf" srcId="{5095AF08-F3CE-448E-8191-F52FDCC43C62}" destId="{875BE144-9630-4536-AE06-1B3F2F350E84}" srcOrd="0" destOrd="0" presId="urn:microsoft.com/office/officeart/2005/8/layout/orgChart1"/>
    <dgm:cxn modelId="{86A3BFFA-A5B7-446D-8477-C39046D53262}" type="presParOf" srcId="{5095AF08-F3CE-448E-8191-F52FDCC43C62}" destId="{F32A7A1E-1722-4087-A623-D3A88BF424FC}" srcOrd="1" destOrd="0" presId="urn:microsoft.com/office/officeart/2005/8/layout/orgChart1"/>
    <dgm:cxn modelId="{6EE9212C-347C-4205-91F0-5F790C1DB9D8}" type="presParOf" srcId="{346A40EE-2D86-4AB6-9998-79B0ACDC06A2}" destId="{98BA23F6-1DC4-49CE-BAB3-650FC9C79951}" srcOrd="1" destOrd="0" presId="urn:microsoft.com/office/officeart/2005/8/layout/orgChart1"/>
    <dgm:cxn modelId="{1AB9EAE8-866E-4BA0-B50C-0BDA472E4CD1}" type="presParOf" srcId="{98BA23F6-1DC4-49CE-BAB3-650FC9C79951}" destId="{5D541135-CE8E-4624-A8B3-0F124D6BAAAB}" srcOrd="0" destOrd="0" presId="urn:microsoft.com/office/officeart/2005/8/layout/orgChart1"/>
    <dgm:cxn modelId="{A9CF17E3-3650-4E36-B41E-F591E04894F4}" type="presParOf" srcId="{98BA23F6-1DC4-49CE-BAB3-650FC9C79951}" destId="{52653425-71EE-49AF-A62D-64B0883F6BCF}" srcOrd="1" destOrd="0" presId="urn:microsoft.com/office/officeart/2005/8/layout/orgChart1"/>
    <dgm:cxn modelId="{4CEDBAB6-6B1C-49C1-8B65-B721F8EA8386}" type="presParOf" srcId="{52653425-71EE-49AF-A62D-64B0883F6BCF}" destId="{4CE8E44E-BFE0-4559-9A7E-CB04E923247E}" srcOrd="0" destOrd="0" presId="urn:microsoft.com/office/officeart/2005/8/layout/orgChart1"/>
    <dgm:cxn modelId="{5FFAB8E2-AB0F-4208-96C8-D2C51F3B8BF4}" type="presParOf" srcId="{4CE8E44E-BFE0-4559-9A7E-CB04E923247E}" destId="{98AA9100-2CB0-40CD-8B2C-6272A287672C}" srcOrd="0" destOrd="0" presId="urn:microsoft.com/office/officeart/2005/8/layout/orgChart1"/>
    <dgm:cxn modelId="{8E11B6C8-EC33-472F-8CFC-CE3E741188DE}" type="presParOf" srcId="{4CE8E44E-BFE0-4559-9A7E-CB04E923247E}" destId="{37163E59-2DE7-4C1B-B55E-30AD5F4E82D5}" srcOrd="1" destOrd="0" presId="urn:microsoft.com/office/officeart/2005/8/layout/orgChart1"/>
    <dgm:cxn modelId="{E0416F25-0038-42C7-8C04-F56A2E4BD284}" type="presParOf" srcId="{52653425-71EE-49AF-A62D-64B0883F6BCF}" destId="{70419ACD-68C9-4174-A419-6613823DF279}" srcOrd="1" destOrd="0" presId="urn:microsoft.com/office/officeart/2005/8/layout/orgChart1"/>
    <dgm:cxn modelId="{C3BBDA99-EF4E-4FA2-8D0C-BD551341DA23}" type="presParOf" srcId="{52653425-71EE-49AF-A62D-64B0883F6BCF}" destId="{73101EFF-9299-4B47-983D-7264F348A362}" srcOrd="2" destOrd="0" presId="urn:microsoft.com/office/officeart/2005/8/layout/orgChart1"/>
    <dgm:cxn modelId="{08B9F7CD-A33F-4133-A4E6-A3D4AB4B8A53}" type="presParOf" srcId="{98BA23F6-1DC4-49CE-BAB3-650FC9C79951}" destId="{B2D449B6-07DB-45AF-AE27-DFF21968796B}" srcOrd="2" destOrd="0" presId="urn:microsoft.com/office/officeart/2005/8/layout/orgChart1"/>
    <dgm:cxn modelId="{18AE6CF3-9FFB-410A-AEE4-8CE8AFA06F82}" type="presParOf" srcId="{98BA23F6-1DC4-49CE-BAB3-650FC9C79951}" destId="{10B52EFF-4881-44E6-A8D8-7069D2CD7FAF}" srcOrd="3" destOrd="0" presId="urn:microsoft.com/office/officeart/2005/8/layout/orgChart1"/>
    <dgm:cxn modelId="{D942CA39-7323-4692-BBD5-01BA8A271B7C}" type="presParOf" srcId="{10B52EFF-4881-44E6-A8D8-7069D2CD7FAF}" destId="{3D0B38A2-AE56-4446-A11D-4C7FEB69FDCE}" srcOrd="0" destOrd="0" presId="urn:microsoft.com/office/officeart/2005/8/layout/orgChart1"/>
    <dgm:cxn modelId="{C73EF224-447E-4FBD-BFC1-7A67A2270AAD}" type="presParOf" srcId="{3D0B38A2-AE56-4446-A11D-4C7FEB69FDCE}" destId="{051A4948-49E1-4F9A-92E0-6970D82EF52A}" srcOrd="0" destOrd="0" presId="urn:microsoft.com/office/officeart/2005/8/layout/orgChart1"/>
    <dgm:cxn modelId="{ABCDCC54-6AAF-426A-BE08-CF153BF0BB65}" type="presParOf" srcId="{3D0B38A2-AE56-4446-A11D-4C7FEB69FDCE}" destId="{8EE1ABB7-9B73-4D9A-AC7D-B4FF9207B669}" srcOrd="1" destOrd="0" presId="urn:microsoft.com/office/officeart/2005/8/layout/orgChart1"/>
    <dgm:cxn modelId="{D88A799B-7642-424B-A3CF-0DD41FEC6601}" type="presParOf" srcId="{10B52EFF-4881-44E6-A8D8-7069D2CD7FAF}" destId="{30EA1957-EAF9-45E8-A6F9-02AC085A4806}" srcOrd="1" destOrd="0" presId="urn:microsoft.com/office/officeart/2005/8/layout/orgChart1"/>
    <dgm:cxn modelId="{82C26DBC-8F6C-4320-A337-AFF4657673FE}" type="presParOf" srcId="{30EA1957-EAF9-45E8-A6F9-02AC085A4806}" destId="{C02A09F2-8AF8-4311-90AC-40593F284459}" srcOrd="0" destOrd="0" presId="urn:microsoft.com/office/officeart/2005/8/layout/orgChart1"/>
    <dgm:cxn modelId="{0A58827C-9C4C-4BB0-832D-061D5916FBF3}" type="presParOf" srcId="{30EA1957-EAF9-45E8-A6F9-02AC085A4806}" destId="{81BE0EFD-ED4F-4B52-93FE-273663E71716}" srcOrd="1" destOrd="0" presId="urn:microsoft.com/office/officeart/2005/8/layout/orgChart1"/>
    <dgm:cxn modelId="{77B1CACA-B900-47F0-BB58-F63E97D511EB}" type="presParOf" srcId="{81BE0EFD-ED4F-4B52-93FE-273663E71716}" destId="{F9EC27E0-39C2-4F9E-ACA4-9D565670941B}" srcOrd="0" destOrd="0" presId="urn:microsoft.com/office/officeart/2005/8/layout/orgChart1"/>
    <dgm:cxn modelId="{4B333032-53FA-44AD-9181-5C3D70C7A17C}" type="presParOf" srcId="{F9EC27E0-39C2-4F9E-ACA4-9D565670941B}" destId="{45AD7CA5-A915-4796-BDC6-9C7645ECDABF}" srcOrd="0" destOrd="0" presId="urn:microsoft.com/office/officeart/2005/8/layout/orgChart1"/>
    <dgm:cxn modelId="{9BF2AA9A-C2D3-480F-B194-55FDB7B6590B}" type="presParOf" srcId="{F9EC27E0-39C2-4F9E-ACA4-9D565670941B}" destId="{2CB1A382-C81D-4746-98BF-D554FA0EA80F}" srcOrd="1" destOrd="0" presId="urn:microsoft.com/office/officeart/2005/8/layout/orgChart1"/>
    <dgm:cxn modelId="{01DFA9E6-6CA4-497B-8353-235178CAD0BF}" type="presParOf" srcId="{81BE0EFD-ED4F-4B52-93FE-273663E71716}" destId="{5888FF95-A02B-4959-B834-A7B4F6E9C4EF}" srcOrd="1" destOrd="0" presId="urn:microsoft.com/office/officeart/2005/8/layout/orgChart1"/>
    <dgm:cxn modelId="{9954B4C1-89AE-46E9-BB26-71ADED7267E4}" type="presParOf" srcId="{81BE0EFD-ED4F-4B52-93FE-273663E71716}" destId="{D44DD58F-E09D-42B9-A6C9-79295BBEDC27}" srcOrd="2" destOrd="0" presId="urn:microsoft.com/office/officeart/2005/8/layout/orgChart1"/>
    <dgm:cxn modelId="{BCEE7461-4DDA-483D-8360-A1AA07362644}" type="presParOf" srcId="{30EA1957-EAF9-45E8-A6F9-02AC085A4806}" destId="{F70B171B-95DF-4E4C-B016-58BC3F1E70A9}" srcOrd="2" destOrd="0" presId="urn:microsoft.com/office/officeart/2005/8/layout/orgChart1"/>
    <dgm:cxn modelId="{B1B782E3-71E2-4C02-9F75-9EA791D7B82D}" type="presParOf" srcId="{30EA1957-EAF9-45E8-A6F9-02AC085A4806}" destId="{E275DF0D-4925-48F0-8CBD-AE709A3E0321}" srcOrd="3" destOrd="0" presId="urn:microsoft.com/office/officeart/2005/8/layout/orgChart1"/>
    <dgm:cxn modelId="{A07F59CF-3AE5-4C3C-9976-202026386547}" type="presParOf" srcId="{E275DF0D-4925-48F0-8CBD-AE709A3E0321}" destId="{0AF9ED87-4371-4559-8169-7F8165AA6F25}" srcOrd="0" destOrd="0" presId="urn:microsoft.com/office/officeart/2005/8/layout/orgChart1"/>
    <dgm:cxn modelId="{D494A62F-73D6-4E39-A8C9-394A7DAD597E}" type="presParOf" srcId="{0AF9ED87-4371-4559-8169-7F8165AA6F25}" destId="{C0514DB9-418C-45D6-8F11-B59F8F5D1FF7}" srcOrd="0" destOrd="0" presId="urn:microsoft.com/office/officeart/2005/8/layout/orgChart1"/>
    <dgm:cxn modelId="{22C201B8-DA41-4257-A522-84B39D948766}" type="presParOf" srcId="{0AF9ED87-4371-4559-8169-7F8165AA6F25}" destId="{D79EAD09-1E16-4571-B1CA-92ABD6C5DBCE}" srcOrd="1" destOrd="0" presId="urn:microsoft.com/office/officeart/2005/8/layout/orgChart1"/>
    <dgm:cxn modelId="{0553EAEF-6F15-4D76-9655-D6DDF50749F4}" type="presParOf" srcId="{E275DF0D-4925-48F0-8CBD-AE709A3E0321}" destId="{2BE0A95A-46E1-45A7-86A0-77B27F0BD6F8}" srcOrd="1" destOrd="0" presId="urn:microsoft.com/office/officeart/2005/8/layout/orgChart1"/>
    <dgm:cxn modelId="{61969E6B-E8AA-4FDB-B16E-0B9F0DC4FF06}" type="presParOf" srcId="{E275DF0D-4925-48F0-8CBD-AE709A3E0321}" destId="{13CCFCC9-BCD4-4C93-B4EB-9A25F68D6538}" srcOrd="2" destOrd="0" presId="urn:microsoft.com/office/officeart/2005/8/layout/orgChart1"/>
    <dgm:cxn modelId="{B9D825C6-4E3F-481E-94AE-242E45395B7B}" type="presParOf" srcId="{30EA1957-EAF9-45E8-A6F9-02AC085A4806}" destId="{63ACAACA-FCF1-4F8C-A699-54C1A7B5B49A}" srcOrd="4" destOrd="0" presId="urn:microsoft.com/office/officeart/2005/8/layout/orgChart1"/>
    <dgm:cxn modelId="{261B4FE0-0EC0-4E46-B8D5-58DE59E23909}" type="presParOf" srcId="{30EA1957-EAF9-45E8-A6F9-02AC085A4806}" destId="{D0EEAAB1-1C8E-4DB5-8D8B-AE7E63092DD2}" srcOrd="5" destOrd="0" presId="urn:microsoft.com/office/officeart/2005/8/layout/orgChart1"/>
    <dgm:cxn modelId="{4F124C1B-3B29-4336-844B-3C1BA9E2E3DF}" type="presParOf" srcId="{D0EEAAB1-1C8E-4DB5-8D8B-AE7E63092DD2}" destId="{9F0BC834-6700-47E4-BF09-B1380F8A71ED}" srcOrd="0" destOrd="0" presId="urn:microsoft.com/office/officeart/2005/8/layout/orgChart1"/>
    <dgm:cxn modelId="{90249361-5BBB-4CC7-976E-2557F5FCCAC3}" type="presParOf" srcId="{9F0BC834-6700-47E4-BF09-B1380F8A71ED}" destId="{9E353636-B824-45CF-89C5-7744D021CC47}" srcOrd="0" destOrd="0" presId="urn:microsoft.com/office/officeart/2005/8/layout/orgChart1"/>
    <dgm:cxn modelId="{39D4F794-AFF7-4C62-9217-7343AE050D73}" type="presParOf" srcId="{9F0BC834-6700-47E4-BF09-B1380F8A71ED}" destId="{AE0D2BCA-50F3-4C90-973B-716BFA870730}" srcOrd="1" destOrd="0" presId="urn:microsoft.com/office/officeart/2005/8/layout/orgChart1"/>
    <dgm:cxn modelId="{7F1B7BF9-6317-4E46-B49D-B9CB13CBD8C1}" type="presParOf" srcId="{D0EEAAB1-1C8E-4DB5-8D8B-AE7E63092DD2}" destId="{511108C2-B2D7-4D9F-B3E5-818CDBC273A5}" srcOrd="1" destOrd="0" presId="urn:microsoft.com/office/officeart/2005/8/layout/orgChart1"/>
    <dgm:cxn modelId="{2985C456-0FC7-47DE-84C0-8AF35316FD19}" type="presParOf" srcId="{D0EEAAB1-1C8E-4DB5-8D8B-AE7E63092DD2}" destId="{358F0BEE-4417-40BE-85BF-3FA682767128}" srcOrd="2" destOrd="0" presId="urn:microsoft.com/office/officeart/2005/8/layout/orgChart1"/>
    <dgm:cxn modelId="{C0267F3B-7681-4E46-8424-87803F1BF7E3}" type="presParOf" srcId="{30EA1957-EAF9-45E8-A6F9-02AC085A4806}" destId="{A19803C2-8895-49F3-8725-651D1CD61E92}" srcOrd="6" destOrd="0" presId="urn:microsoft.com/office/officeart/2005/8/layout/orgChart1"/>
    <dgm:cxn modelId="{97796A3E-D3F4-4DBD-A35B-F718D1112944}" type="presParOf" srcId="{30EA1957-EAF9-45E8-A6F9-02AC085A4806}" destId="{E0BB3416-CFAD-4DE9-B8A3-4A62421E1088}" srcOrd="7" destOrd="0" presId="urn:microsoft.com/office/officeart/2005/8/layout/orgChart1"/>
    <dgm:cxn modelId="{547E99C8-9D03-4921-968A-9611CF593EFB}" type="presParOf" srcId="{E0BB3416-CFAD-4DE9-B8A3-4A62421E1088}" destId="{986D8CB5-AE6D-4306-BEB7-31A32D9EBA0F}" srcOrd="0" destOrd="0" presId="urn:microsoft.com/office/officeart/2005/8/layout/orgChart1"/>
    <dgm:cxn modelId="{D7DEF064-0E3E-49AC-B6ED-9DB272477230}" type="presParOf" srcId="{986D8CB5-AE6D-4306-BEB7-31A32D9EBA0F}" destId="{C6D4C459-30CB-4C8E-AAD5-1A84BB809C52}" srcOrd="0" destOrd="0" presId="urn:microsoft.com/office/officeart/2005/8/layout/orgChart1"/>
    <dgm:cxn modelId="{5EA5C6BF-C9FF-4FC8-A914-FF5023CB0068}" type="presParOf" srcId="{986D8CB5-AE6D-4306-BEB7-31A32D9EBA0F}" destId="{CDF8F036-8E89-4DD8-A87C-99F5725E8176}" srcOrd="1" destOrd="0" presId="urn:microsoft.com/office/officeart/2005/8/layout/orgChart1"/>
    <dgm:cxn modelId="{D8343F9A-332B-46BE-8FE2-669CAAAE16DF}" type="presParOf" srcId="{E0BB3416-CFAD-4DE9-B8A3-4A62421E1088}" destId="{82B6F299-2607-471E-977A-15853DF9B280}" srcOrd="1" destOrd="0" presId="urn:microsoft.com/office/officeart/2005/8/layout/orgChart1"/>
    <dgm:cxn modelId="{AD17C374-A5E4-4A80-8B65-C018C29E6B38}" type="presParOf" srcId="{E0BB3416-CFAD-4DE9-B8A3-4A62421E1088}" destId="{D8D372A2-86DD-41B9-A89F-242BE890ABB2}" srcOrd="2" destOrd="0" presId="urn:microsoft.com/office/officeart/2005/8/layout/orgChart1"/>
    <dgm:cxn modelId="{AF64946D-76AE-4E61-87EE-4B4778CF6FF9}" type="presParOf" srcId="{10B52EFF-4881-44E6-A8D8-7069D2CD7FAF}" destId="{E917D9E8-44EE-4672-8407-63B94DAD3F2B}" srcOrd="2" destOrd="0" presId="urn:microsoft.com/office/officeart/2005/8/layout/orgChart1"/>
    <dgm:cxn modelId="{B275978D-1A74-4D78-BF85-3EFE58D03ED5}" type="presParOf" srcId="{98BA23F6-1DC4-49CE-BAB3-650FC9C79951}" destId="{89F51F55-8509-4409-BC4D-FBE6C87ACBC0}" srcOrd="4" destOrd="0" presId="urn:microsoft.com/office/officeart/2005/8/layout/orgChart1"/>
    <dgm:cxn modelId="{1C08CE4F-C1C8-44F9-ADFE-88C609C2E83E}" type="presParOf" srcId="{98BA23F6-1DC4-49CE-BAB3-650FC9C79951}" destId="{1BFF7BA0-B6A5-4367-B819-540DE7E855DB}" srcOrd="5" destOrd="0" presId="urn:microsoft.com/office/officeart/2005/8/layout/orgChart1"/>
    <dgm:cxn modelId="{28C9814A-F2F1-4B7C-B3B7-46266FF4667B}" type="presParOf" srcId="{1BFF7BA0-B6A5-4367-B819-540DE7E855DB}" destId="{7A6E55C9-D3F8-4A8D-9395-1EE95115026D}" srcOrd="0" destOrd="0" presId="urn:microsoft.com/office/officeart/2005/8/layout/orgChart1"/>
    <dgm:cxn modelId="{0E697405-4349-4637-83EB-FFCDB2C84899}" type="presParOf" srcId="{7A6E55C9-D3F8-4A8D-9395-1EE95115026D}" destId="{20050899-E947-4CD5-AD9C-AC9B6C4EC29F}" srcOrd="0" destOrd="0" presId="urn:microsoft.com/office/officeart/2005/8/layout/orgChart1"/>
    <dgm:cxn modelId="{9A57396E-15C1-403E-8F0F-E44E36E4B7D4}" type="presParOf" srcId="{7A6E55C9-D3F8-4A8D-9395-1EE95115026D}" destId="{A449090B-755A-418F-A9E7-752A296CB58F}" srcOrd="1" destOrd="0" presId="urn:microsoft.com/office/officeart/2005/8/layout/orgChart1"/>
    <dgm:cxn modelId="{19E27F75-3BC2-406D-8201-308729E80356}" type="presParOf" srcId="{1BFF7BA0-B6A5-4367-B819-540DE7E855DB}" destId="{62AFEA32-7469-40C2-9489-A49D950CE25D}" srcOrd="1" destOrd="0" presId="urn:microsoft.com/office/officeart/2005/8/layout/orgChart1"/>
    <dgm:cxn modelId="{6888AF8B-FD36-41B5-B978-99AD51982B38}" type="presParOf" srcId="{1BFF7BA0-B6A5-4367-B819-540DE7E855DB}" destId="{41344714-476C-4B94-A2AB-D406DB4E8F98}" srcOrd="2" destOrd="0" presId="urn:microsoft.com/office/officeart/2005/8/layout/orgChart1"/>
    <dgm:cxn modelId="{43CCC43F-ADF5-4F0E-8D2E-6876683393E0}" type="presParOf" srcId="{98BA23F6-1DC4-49CE-BAB3-650FC9C79951}" destId="{C1802C0B-40AC-4429-93AC-971097E6675A}" srcOrd="6" destOrd="0" presId="urn:microsoft.com/office/officeart/2005/8/layout/orgChart1"/>
    <dgm:cxn modelId="{A4E5BB2F-FF2C-4AF0-8951-DA449D9DEEAD}" type="presParOf" srcId="{98BA23F6-1DC4-49CE-BAB3-650FC9C79951}" destId="{9D9CB3B4-29C5-4E53-8AEC-263E4CB9B417}" srcOrd="7" destOrd="0" presId="urn:microsoft.com/office/officeart/2005/8/layout/orgChart1"/>
    <dgm:cxn modelId="{239C3646-77D4-4BE8-8E6B-42D8F9979C4B}" type="presParOf" srcId="{9D9CB3B4-29C5-4E53-8AEC-263E4CB9B417}" destId="{2FECF44E-D56E-4660-9D64-B7A327A3469C}" srcOrd="0" destOrd="0" presId="urn:microsoft.com/office/officeart/2005/8/layout/orgChart1"/>
    <dgm:cxn modelId="{47EB7212-206D-4D9F-9040-8B29F78FBD0C}" type="presParOf" srcId="{2FECF44E-D56E-4660-9D64-B7A327A3469C}" destId="{B7B07FC4-C386-445C-92E3-EC88C15E34A2}" srcOrd="0" destOrd="0" presId="urn:microsoft.com/office/officeart/2005/8/layout/orgChart1"/>
    <dgm:cxn modelId="{6894E9B5-701A-413C-8F5E-F62891CBF98E}" type="presParOf" srcId="{2FECF44E-D56E-4660-9D64-B7A327A3469C}" destId="{988914A7-2A38-4313-B9BC-54E6199E8F76}" srcOrd="1" destOrd="0" presId="urn:microsoft.com/office/officeart/2005/8/layout/orgChart1"/>
    <dgm:cxn modelId="{28627AD6-D2F9-4FEA-89DB-6F43FDE4203A}" type="presParOf" srcId="{9D9CB3B4-29C5-4E53-8AEC-263E4CB9B417}" destId="{48E768E1-62AB-4E91-BCC1-DEBA3E2783B6}" srcOrd="1" destOrd="0" presId="urn:microsoft.com/office/officeart/2005/8/layout/orgChart1"/>
    <dgm:cxn modelId="{2EC6383F-48F5-4953-AA05-1410201F6AA8}" type="presParOf" srcId="{9D9CB3B4-29C5-4E53-8AEC-263E4CB9B417}" destId="{E4C433CF-88CD-4CCC-9D16-090DD384257C}" srcOrd="2" destOrd="0" presId="urn:microsoft.com/office/officeart/2005/8/layout/orgChart1"/>
    <dgm:cxn modelId="{C3C70AE5-90D6-4893-A832-8C25E4971696}" type="presParOf" srcId="{346A40EE-2D86-4AB6-9998-79B0ACDC06A2}" destId="{9AC26AF0-6C0B-4F08-9592-E47D3413A678}" srcOrd="2" destOrd="0" presId="urn:microsoft.com/office/officeart/2005/8/layout/orgChart1"/>
    <dgm:cxn modelId="{E475079A-0E1A-4E88-BE84-6DE18DEF242A}" type="presParOf" srcId="{22181C7E-77D2-4A73-B54D-511D432AA6D8}" destId="{3E3F8DF7-6B88-4F4A-AC34-5A250329C4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802C0B-40AC-4429-93AC-971097E6675A}">
      <dsp:nvSpPr>
        <dsp:cNvPr id="0" name=""/>
        <dsp:cNvSpPr/>
      </dsp:nvSpPr>
      <dsp:spPr>
        <a:xfrm>
          <a:off x="4775135" y="1192692"/>
          <a:ext cx="1915746" cy="206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51"/>
              </a:lnTo>
              <a:lnTo>
                <a:pt x="1915746" y="103451"/>
              </a:lnTo>
              <a:lnTo>
                <a:pt x="1915746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51F55-8509-4409-BC4D-FBE6C87ACBC0}">
      <dsp:nvSpPr>
        <dsp:cNvPr id="0" name=""/>
        <dsp:cNvSpPr/>
      </dsp:nvSpPr>
      <dsp:spPr>
        <a:xfrm>
          <a:off x="4775135" y="1192692"/>
          <a:ext cx="723589" cy="206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51"/>
              </a:lnTo>
              <a:lnTo>
                <a:pt x="723589" y="103451"/>
              </a:lnTo>
              <a:lnTo>
                <a:pt x="723589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803C2-8895-49F3-8725-651D1CD61E92}">
      <dsp:nvSpPr>
        <dsp:cNvPr id="0" name=""/>
        <dsp:cNvSpPr/>
      </dsp:nvSpPr>
      <dsp:spPr>
        <a:xfrm>
          <a:off x="4179057" y="1892222"/>
          <a:ext cx="2084963" cy="206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51"/>
              </a:lnTo>
              <a:lnTo>
                <a:pt x="2084963" y="103451"/>
              </a:lnTo>
              <a:lnTo>
                <a:pt x="2084963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CAACA-FCF1-4F8C-A699-54C1A7B5B49A}">
      <dsp:nvSpPr>
        <dsp:cNvPr id="0" name=""/>
        <dsp:cNvSpPr/>
      </dsp:nvSpPr>
      <dsp:spPr>
        <a:xfrm>
          <a:off x="4179057" y="1892222"/>
          <a:ext cx="892807" cy="206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51"/>
              </a:lnTo>
              <a:lnTo>
                <a:pt x="892807" y="103451"/>
              </a:lnTo>
              <a:lnTo>
                <a:pt x="892807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B171B-95DF-4E4C-B016-58BC3F1E70A9}">
      <dsp:nvSpPr>
        <dsp:cNvPr id="0" name=""/>
        <dsp:cNvSpPr/>
      </dsp:nvSpPr>
      <dsp:spPr>
        <a:xfrm>
          <a:off x="3582979" y="1892222"/>
          <a:ext cx="596078" cy="206903"/>
        </a:xfrm>
        <a:custGeom>
          <a:avLst/>
          <a:gdLst/>
          <a:ahLst/>
          <a:cxnLst/>
          <a:rect l="0" t="0" r="0" b="0"/>
          <a:pathLst>
            <a:path>
              <a:moveTo>
                <a:pt x="596078" y="0"/>
              </a:moveTo>
              <a:lnTo>
                <a:pt x="596078" y="103451"/>
              </a:lnTo>
              <a:lnTo>
                <a:pt x="0" y="103451"/>
              </a:lnTo>
              <a:lnTo>
                <a:pt x="0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A09F2-8AF8-4311-90AC-40593F284459}">
      <dsp:nvSpPr>
        <dsp:cNvPr id="0" name=""/>
        <dsp:cNvSpPr/>
      </dsp:nvSpPr>
      <dsp:spPr>
        <a:xfrm>
          <a:off x="2094093" y="1892222"/>
          <a:ext cx="2084963" cy="206903"/>
        </a:xfrm>
        <a:custGeom>
          <a:avLst/>
          <a:gdLst/>
          <a:ahLst/>
          <a:cxnLst/>
          <a:rect l="0" t="0" r="0" b="0"/>
          <a:pathLst>
            <a:path>
              <a:moveTo>
                <a:pt x="2084963" y="0"/>
              </a:moveTo>
              <a:lnTo>
                <a:pt x="2084963" y="103451"/>
              </a:lnTo>
              <a:lnTo>
                <a:pt x="0" y="103451"/>
              </a:lnTo>
              <a:lnTo>
                <a:pt x="0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449B6-07DB-45AF-AE27-DFF21968796B}">
      <dsp:nvSpPr>
        <dsp:cNvPr id="0" name=""/>
        <dsp:cNvSpPr/>
      </dsp:nvSpPr>
      <dsp:spPr>
        <a:xfrm>
          <a:off x="4179057" y="1192692"/>
          <a:ext cx="596078" cy="206903"/>
        </a:xfrm>
        <a:custGeom>
          <a:avLst/>
          <a:gdLst/>
          <a:ahLst/>
          <a:cxnLst/>
          <a:rect l="0" t="0" r="0" b="0"/>
          <a:pathLst>
            <a:path>
              <a:moveTo>
                <a:pt x="596078" y="0"/>
              </a:moveTo>
              <a:lnTo>
                <a:pt x="596078" y="103451"/>
              </a:lnTo>
              <a:lnTo>
                <a:pt x="0" y="103451"/>
              </a:lnTo>
              <a:lnTo>
                <a:pt x="0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41135-CE8E-4624-A8B3-0F124D6BAAAB}">
      <dsp:nvSpPr>
        <dsp:cNvPr id="0" name=""/>
        <dsp:cNvSpPr/>
      </dsp:nvSpPr>
      <dsp:spPr>
        <a:xfrm>
          <a:off x="2859389" y="1192692"/>
          <a:ext cx="1915746" cy="206903"/>
        </a:xfrm>
        <a:custGeom>
          <a:avLst/>
          <a:gdLst/>
          <a:ahLst/>
          <a:cxnLst/>
          <a:rect l="0" t="0" r="0" b="0"/>
          <a:pathLst>
            <a:path>
              <a:moveTo>
                <a:pt x="1915746" y="0"/>
              </a:moveTo>
              <a:lnTo>
                <a:pt x="1915746" y="103451"/>
              </a:lnTo>
              <a:lnTo>
                <a:pt x="0" y="103451"/>
              </a:lnTo>
              <a:lnTo>
                <a:pt x="0" y="2069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C346F-5AB4-4486-A138-7B4074F1DD9D}">
      <dsp:nvSpPr>
        <dsp:cNvPr id="0" name=""/>
        <dsp:cNvSpPr/>
      </dsp:nvSpPr>
      <dsp:spPr>
        <a:xfrm>
          <a:off x="4179057" y="493162"/>
          <a:ext cx="596078" cy="206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51"/>
              </a:lnTo>
              <a:lnTo>
                <a:pt x="596078" y="103451"/>
              </a:lnTo>
              <a:lnTo>
                <a:pt x="596078" y="2069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3B5EF-C141-4F21-A133-1A05E315B947}">
      <dsp:nvSpPr>
        <dsp:cNvPr id="0" name=""/>
        <dsp:cNvSpPr/>
      </dsp:nvSpPr>
      <dsp:spPr>
        <a:xfrm>
          <a:off x="3582979" y="493162"/>
          <a:ext cx="596078" cy="206903"/>
        </a:xfrm>
        <a:custGeom>
          <a:avLst/>
          <a:gdLst/>
          <a:ahLst/>
          <a:cxnLst/>
          <a:rect l="0" t="0" r="0" b="0"/>
          <a:pathLst>
            <a:path>
              <a:moveTo>
                <a:pt x="596078" y="0"/>
              </a:moveTo>
              <a:lnTo>
                <a:pt x="596078" y="103451"/>
              </a:lnTo>
              <a:lnTo>
                <a:pt x="0" y="103451"/>
              </a:lnTo>
              <a:lnTo>
                <a:pt x="0" y="2069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DCA88-5F11-498D-B9AB-F27B290DC233}">
      <dsp:nvSpPr>
        <dsp:cNvPr id="0" name=""/>
        <dsp:cNvSpPr/>
      </dsp:nvSpPr>
      <dsp:spPr>
        <a:xfrm>
          <a:off x="3686430" y="53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Главный экран</a:t>
          </a:r>
          <a:endParaRPr lang="ru-RU" sz="1300" kern="1200" dirty="0"/>
        </a:p>
      </dsp:txBody>
      <dsp:txXfrm>
        <a:off x="3686430" y="535"/>
        <a:ext cx="985253" cy="492626"/>
      </dsp:txXfrm>
    </dsp:sp>
    <dsp:sp modelId="{42CDA7A8-FEBA-447F-8BC1-D7BA9624965A}">
      <dsp:nvSpPr>
        <dsp:cNvPr id="0" name=""/>
        <dsp:cNvSpPr/>
      </dsp:nvSpPr>
      <dsp:spPr>
        <a:xfrm>
          <a:off x="3090352" y="70006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Ежедневник</a:t>
          </a:r>
          <a:endParaRPr lang="ru-RU" sz="1300" kern="1200" dirty="0"/>
        </a:p>
      </dsp:txBody>
      <dsp:txXfrm>
        <a:off x="3090352" y="700065"/>
        <a:ext cx="985253" cy="492626"/>
      </dsp:txXfrm>
    </dsp:sp>
    <dsp:sp modelId="{875BE144-9630-4536-AE06-1B3F2F350E84}">
      <dsp:nvSpPr>
        <dsp:cNvPr id="0" name=""/>
        <dsp:cNvSpPr/>
      </dsp:nvSpPr>
      <dsp:spPr>
        <a:xfrm>
          <a:off x="4282509" y="70006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Анализатор</a:t>
          </a:r>
          <a:endParaRPr lang="ru-RU" sz="1300" kern="1200" dirty="0"/>
        </a:p>
      </dsp:txBody>
      <dsp:txXfrm>
        <a:off x="4282509" y="700065"/>
        <a:ext cx="985253" cy="492626"/>
      </dsp:txXfrm>
    </dsp:sp>
    <dsp:sp modelId="{98AA9100-2CB0-40CD-8B2C-6272A287672C}">
      <dsp:nvSpPr>
        <dsp:cNvPr id="0" name=""/>
        <dsp:cNvSpPr/>
      </dsp:nvSpPr>
      <dsp:spPr>
        <a:xfrm>
          <a:off x="2366762" y="139959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Чувства и эмоции</a:t>
          </a:r>
          <a:endParaRPr lang="ru-RU" sz="1300" kern="1200" dirty="0"/>
        </a:p>
      </dsp:txBody>
      <dsp:txXfrm>
        <a:off x="2366762" y="1399595"/>
        <a:ext cx="985253" cy="492626"/>
      </dsp:txXfrm>
    </dsp:sp>
    <dsp:sp modelId="{051A4948-49E1-4F9A-92E0-6970D82EF52A}">
      <dsp:nvSpPr>
        <dsp:cNvPr id="0" name=""/>
        <dsp:cNvSpPr/>
      </dsp:nvSpPr>
      <dsp:spPr>
        <a:xfrm>
          <a:off x="3558919" y="1399595"/>
          <a:ext cx="1240276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Продуктивность</a:t>
          </a:r>
          <a:endParaRPr lang="ru-RU" sz="1300" kern="1200" dirty="0"/>
        </a:p>
      </dsp:txBody>
      <dsp:txXfrm>
        <a:off x="3558919" y="1399595"/>
        <a:ext cx="1240276" cy="492626"/>
      </dsp:txXfrm>
    </dsp:sp>
    <dsp:sp modelId="{45AD7CA5-A915-4796-BDC6-9C7645ECDABF}">
      <dsp:nvSpPr>
        <dsp:cNvPr id="0" name=""/>
        <dsp:cNvSpPr/>
      </dsp:nvSpPr>
      <dsp:spPr>
        <a:xfrm>
          <a:off x="1601466" y="209912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Теория</a:t>
          </a:r>
          <a:endParaRPr lang="ru-RU" sz="1300" kern="1200" dirty="0"/>
        </a:p>
      </dsp:txBody>
      <dsp:txXfrm>
        <a:off x="1601466" y="2099125"/>
        <a:ext cx="985253" cy="492626"/>
      </dsp:txXfrm>
    </dsp:sp>
    <dsp:sp modelId="{C0514DB9-418C-45D6-8F11-B59F8F5D1FF7}">
      <dsp:nvSpPr>
        <dsp:cNvPr id="0" name=""/>
        <dsp:cNvSpPr/>
      </dsp:nvSpPr>
      <dsp:spPr>
        <a:xfrm>
          <a:off x="2793623" y="2099125"/>
          <a:ext cx="1578711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Текущая производительность</a:t>
          </a:r>
          <a:endParaRPr lang="ru-RU" sz="1300" kern="1200" dirty="0"/>
        </a:p>
      </dsp:txBody>
      <dsp:txXfrm>
        <a:off x="2793623" y="2099125"/>
        <a:ext cx="1578711" cy="492626"/>
      </dsp:txXfrm>
    </dsp:sp>
    <dsp:sp modelId="{9E353636-B824-45CF-89C5-7744D021CC47}">
      <dsp:nvSpPr>
        <dsp:cNvPr id="0" name=""/>
        <dsp:cNvSpPr/>
      </dsp:nvSpPr>
      <dsp:spPr>
        <a:xfrm>
          <a:off x="4579237" y="209912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Динамика развития</a:t>
          </a:r>
          <a:endParaRPr lang="ru-RU" sz="1300" kern="1200" dirty="0"/>
        </a:p>
      </dsp:txBody>
      <dsp:txXfrm>
        <a:off x="4579237" y="2099125"/>
        <a:ext cx="985253" cy="492626"/>
      </dsp:txXfrm>
    </dsp:sp>
    <dsp:sp modelId="{C6D4C459-30CB-4C8E-AAD5-1A84BB809C52}">
      <dsp:nvSpPr>
        <dsp:cNvPr id="0" name=""/>
        <dsp:cNvSpPr/>
      </dsp:nvSpPr>
      <dsp:spPr>
        <a:xfrm>
          <a:off x="5771394" y="209912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Другие классы</a:t>
          </a:r>
          <a:endParaRPr lang="ru-RU" sz="1300" kern="1200" dirty="0"/>
        </a:p>
      </dsp:txBody>
      <dsp:txXfrm>
        <a:off x="5771394" y="2099125"/>
        <a:ext cx="985253" cy="492626"/>
      </dsp:txXfrm>
    </dsp:sp>
    <dsp:sp modelId="{20050899-E947-4CD5-AD9C-AC9B6C4EC29F}">
      <dsp:nvSpPr>
        <dsp:cNvPr id="0" name=""/>
        <dsp:cNvSpPr/>
      </dsp:nvSpPr>
      <dsp:spPr>
        <a:xfrm>
          <a:off x="5006098" y="139959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Успехи</a:t>
          </a:r>
          <a:endParaRPr lang="ru-RU" sz="1300" kern="1200" dirty="0"/>
        </a:p>
      </dsp:txBody>
      <dsp:txXfrm>
        <a:off x="5006098" y="1399595"/>
        <a:ext cx="985253" cy="492626"/>
      </dsp:txXfrm>
    </dsp:sp>
    <dsp:sp modelId="{B7B07FC4-C386-445C-92E3-EC88C15E34A2}">
      <dsp:nvSpPr>
        <dsp:cNvPr id="0" name=""/>
        <dsp:cNvSpPr/>
      </dsp:nvSpPr>
      <dsp:spPr>
        <a:xfrm>
          <a:off x="6198255" y="1399595"/>
          <a:ext cx="985253" cy="4926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Дневник</a:t>
          </a:r>
          <a:endParaRPr lang="ru-RU" sz="1300" kern="1200" dirty="0"/>
        </a:p>
      </dsp:txBody>
      <dsp:txXfrm>
        <a:off x="6198255" y="1399595"/>
        <a:ext cx="985253" cy="492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3" Type="http://schemas.openxmlformats.org/officeDocument/2006/relationships/diagramLayout" Target="../diagrams/layout1.xml"/><Relationship Id="rId7" Type="http://schemas.openxmlformats.org/officeDocument/2006/relationships/slide" Target="slide15.xml"/><Relationship Id="rId12" Type="http://schemas.openxmlformats.org/officeDocument/2006/relationships/slide" Target="slide1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slide" Target="slide13.xml"/><Relationship Id="rId5" Type="http://schemas.openxmlformats.org/officeDocument/2006/relationships/diagramColors" Target="../diagrams/colors1.xml"/><Relationship Id="rId10" Type="http://schemas.openxmlformats.org/officeDocument/2006/relationships/slide" Target="slide9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10.xml"/><Relationship Id="rId1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rgbClr val="FFC000"/>
                </a:solidFill>
              </a:rPr>
              <a:t>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Эмулятор космических объектов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38100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Уфа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Лицей №83 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Журавлёв Дмитрий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Дружинская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Елена 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Владимировна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23 мая 2019 года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73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88" y="141480"/>
            <a:ext cx="5328592" cy="480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303498"/>
            <a:ext cx="2592288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0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Анализатор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96" y="361950"/>
            <a:ext cx="33935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cs typeface="Times New Roman" pitchFamily="18" charset="0"/>
              </a:rPr>
              <a:t>Краткое описание разделов: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cs typeface="Times New Roman" pitchFamily="18" charset="0"/>
              </a:rPr>
              <a:t>Чувства и эмоции – конструктор для библиотеки состояний + шаблонные состояния, определение эмоции и желаемый алгоритм перехода от нее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cs typeface="Times New Roman" pitchFamily="18" charset="0"/>
              </a:rPr>
              <a:t>Продуктивность – контроль потраченного времени, контроль успехов, сборник советов по увеличению продуктивности, завязано с ежедневником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cs typeface="Times New Roman" pitchFamily="18" charset="0"/>
              </a:rPr>
              <a:t>Мои успехи – конструктор для воссоздания всех областей жизни, достижений в них, целей и дальнейших планах, завязано с ежедневником</a:t>
            </a:r>
          </a:p>
          <a:p>
            <a:pPr marL="342900" indent="-342900">
              <a:buAutoNum type="arabicParenR"/>
            </a:pPr>
            <a:r>
              <a:rPr lang="ru-RU" sz="1400" dirty="0" smtClean="0">
                <a:cs typeface="Times New Roman" pitchFamily="18" charset="0"/>
              </a:rPr>
              <a:t>Мой дневник – все, что со мной произошло – мои рассуждения, «жизненная база данных», глобальные </a:t>
            </a:r>
            <a:r>
              <a:rPr lang="ru-RU" sz="1400" dirty="0" smtClean="0"/>
              <a:t>мысли и мечты, интересное о сегодняшнем дне    .      (вспомни и запиши 5              .       познавательных вещей)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7" y="573528"/>
            <a:ext cx="176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Библиотечная цитата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737722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Быстроанализ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с занесением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инфо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в предусмотренные ячейки хранения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>
            <a:hlinkClick r:id="rId2" action="ppaction://hlinksldjump"/>
          </p:cNvPr>
          <p:cNvSpPr/>
          <p:nvPr/>
        </p:nvSpPr>
        <p:spPr>
          <a:xfrm>
            <a:off x="3851920" y="3489852"/>
            <a:ext cx="4752528" cy="59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4245936"/>
            <a:ext cx="4752528" cy="59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580112" y="3651870"/>
            <a:ext cx="134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Мои успехи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80112" y="440795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Мой дневник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779912" y="303498"/>
            <a:ext cx="504056" cy="37804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?!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>
            <a:hlinkClick r:id="rId3" action="ppaction://hlinksldjump"/>
          </p:cNvPr>
          <p:cNvSpPr/>
          <p:nvPr/>
        </p:nvSpPr>
        <p:spPr>
          <a:xfrm>
            <a:off x="3851920" y="1977684"/>
            <a:ext cx="4752528" cy="59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hlinkClick r:id="rId4" action="ppaction://hlinksldjump"/>
          </p:cNvPr>
          <p:cNvSpPr/>
          <p:nvPr/>
        </p:nvSpPr>
        <p:spPr>
          <a:xfrm>
            <a:off x="3851920" y="2733768"/>
            <a:ext cx="4752528" cy="59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36097" y="2895786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Продуктивность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292081" y="2132733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Чувства и эмоции</a:t>
            </a:r>
            <a:endParaRPr lang="ru-RU" dirty="0"/>
          </a:p>
        </p:txBody>
      </p:sp>
      <p:sp>
        <p:nvSpPr>
          <p:cNvPr id="28" name="Прямоугольник 27">
            <a:hlinkClick r:id="rId2" action="ppaction://hlinksldjump"/>
          </p:cNvPr>
          <p:cNvSpPr/>
          <p:nvPr/>
        </p:nvSpPr>
        <p:spPr>
          <a:xfrm>
            <a:off x="0" y="4760658"/>
            <a:ext cx="539552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ОП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88" y="141480"/>
            <a:ext cx="5328592" cy="480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100392" y="303498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34511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Чувства и эмоции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41281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Конструктор эмоционального состояния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61654" y="303499"/>
            <a:ext cx="85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51920" y="303498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3928" y="34313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?!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4009" y="357504"/>
            <a:ext cx="33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latin typeface="Times New Roman" pitchFamily="18" charset="0"/>
                <a:cs typeface="Times New Roman" pitchFamily="18" charset="0"/>
              </a:rPr>
              <a:t>Психология эмоций человека </a:t>
            </a:r>
            <a:endParaRPr lang="ru-RU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3888" y="735546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Анализ текущего состояния</a:t>
            </a:r>
            <a:endParaRPr lang="ru-RU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6016" y="68154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Ссылка на краткое описание раздела с теоретической информацией и  шкалой эмоций </a:t>
            </a:r>
            <a:endParaRPr lang="ru-RU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68344" y="73554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Добавление состояния</a:t>
            </a:r>
            <a:endParaRPr lang="ru-RU" sz="1600" i="1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563888" y="1707654"/>
            <a:ext cx="53285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563888" y="1923678"/>
            <a:ext cx="53285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5897" y="1677602"/>
            <a:ext cx="52221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/>
              <a:t>№ ˅ </a:t>
            </a:r>
            <a:r>
              <a:rPr lang="en-US" sz="1900" dirty="0" smtClean="0"/>
              <a:t>| </a:t>
            </a:r>
            <a:r>
              <a:rPr lang="ru-RU" sz="1900" dirty="0" smtClean="0"/>
              <a:t> название ˅</a:t>
            </a:r>
            <a:r>
              <a:rPr lang="en-US" sz="1900" dirty="0" smtClean="0"/>
              <a:t> |</a:t>
            </a:r>
            <a:r>
              <a:rPr lang="ru-RU" sz="1900" dirty="0" smtClean="0"/>
              <a:t> дата добавления ˅ </a:t>
            </a:r>
            <a:r>
              <a:rPr lang="en-US" sz="1900" dirty="0" smtClean="0"/>
              <a:t>|</a:t>
            </a:r>
            <a:r>
              <a:rPr lang="ru-RU" sz="1900" dirty="0" smtClean="0"/>
              <a:t> шкала˅</a:t>
            </a:r>
            <a:endParaRPr lang="ru-RU" sz="1900" dirty="0"/>
          </a:p>
        </p:txBody>
      </p:sp>
      <p:sp>
        <p:nvSpPr>
          <p:cNvPr id="37" name="TextBox 36"/>
          <p:cNvSpPr txBox="1"/>
          <p:nvPr/>
        </p:nvSpPr>
        <p:spPr>
          <a:xfrm>
            <a:off x="5060319" y="1491630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(Параметры сортировки)</a:t>
            </a:r>
            <a:endParaRPr lang="ru-RU" sz="1600" i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707904" y="2085696"/>
            <a:ext cx="504056" cy="378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707904" y="2571750"/>
            <a:ext cx="504056" cy="378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2139702"/>
            <a:ext cx="3981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Гнев                   03.12.2016                ..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1" y="2618787"/>
            <a:ext cx="401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Радость             15.06.2017                ..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3003798"/>
            <a:ext cx="1656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Возможность менять номер, все, что после, двигается вниз</a:t>
            </a:r>
            <a:endParaRPr lang="ru-RU" sz="16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52121" y="2949792"/>
            <a:ext cx="316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При нажатии открывается подробное описание эмоционального состояния по конструктору</a:t>
            </a:r>
            <a:endParaRPr lang="ru-RU" i="1" dirty="0"/>
          </a:p>
        </p:txBody>
      </p:sp>
      <p:sp>
        <p:nvSpPr>
          <p:cNvPr id="46" name="Прямоугольник 45">
            <a:hlinkClick r:id="rId2" action="ppaction://hlinksldjump"/>
          </p:cNvPr>
          <p:cNvSpPr/>
          <p:nvPr/>
        </p:nvSpPr>
        <p:spPr>
          <a:xfrm>
            <a:off x="179512" y="4731990"/>
            <a:ext cx="539552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ОП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hlinkClick r:id="rId2" action="ppaction://hlinksldjump"/>
          </p:cNvPr>
          <p:cNvSpPr/>
          <p:nvPr/>
        </p:nvSpPr>
        <p:spPr>
          <a:xfrm>
            <a:off x="3851920" y="1005576"/>
            <a:ext cx="223224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563888" y="141480"/>
            <a:ext cx="5328592" cy="480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13451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Продуктивность,  гл. экран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546958"/>
            <a:ext cx="34563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1650" dirty="0" smtClean="0"/>
              <a:t>Страница с различными разделами, которые помогут анализировать и мотивировать продуктивность жизнедеятельности </a:t>
            </a:r>
            <a:br>
              <a:rPr lang="ru-RU" sz="1650" dirty="0" smtClean="0"/>
            </a:br>
            <a:r>
              <a:rPr lang="ru-RU" sz="1650" dirty="0" smtClean="0"/>
              <a:t>(каждый раздел прописывается отдельно)</a:t>
            </a:r>
          </a:p>
          <a:p>
            <a:pPr marL="342900" indent="-342900">
              <a:buAutoNum type="arabicParenR"/>
            </a:pPr>
            <a:endParaRPr lang="ru-RU" sz="1650" dirty="0" smtClean="0"/>
          </a:p>
          <a:p>
            <a:pPr marL="342900" indent="-342900">
              <a:buAutoNum type="arabicParenR"/>
            </a:pPr>
            <a:r>
              <a:rPr lang="ru-RU" sz="1650" dirty="0" smtClean="0"/>
              <a:t>Затруднение с оформлением</a:t>
            </a:r>
          </a:p>
          <a:p>
            <a:endParaRPr lang="ru-RU" sz="1650" dirty="0"/>
          </a:p>
        </p:txBody>
      </p:sp>
      <p:sp>
        <p:nvSpPr>
          <p:cNvPr id="26" name="TextBox 25"/>
          <p:cNvSpPr txBox="1"/>
          <p:nvPr/>
        </p:nvSpPr>
        <p:spPr>
          <a:xfrm>
            <a:off x="4427984" y="357504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Планирование – ключ к успеху*</a:t>
            </a:r>
            <a:endParaRPr lang="ru-RU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79912" y="951571"/>
            <a:ext cx="34528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Теоретические знания</a:t>
            </a:r>
          </a:p>
          <a:p>
            <a:endParaRPr lang="ru-RU" u="sng" dirty="0" smtClean="0"/>
          </a:p>
          <a:p>
            <a:r>
              <a:rPr lang="ru-RU" dirty="0" smtClean="0"/>
              <a:t>Конструктор планирования</a:t>
            </a:r>
          </a:p>
          <a:p>
            <a:endParaRPr lang="ru-RU" dirty="0" smtClean="0"/>
          </a:p>
          <a:p>
            <a:r>
              <a:rPr lang="ru-RU" dirty="0" smtClean="0"/>
              <a:t>Таблица продуктивности занятий</a:t>
            </a:r>
          </a:p>
          <a:p>
            <a:endParaRPr lang="ru-RU" dirty="0" smtClean="0"/>
          </a:p>
          <a:p>
            <a:r>
              <a:rPr lang="ru-RU" dirty="0" smtClean="0"/>
              <a:t> Дневной отчет</a:t>
            </a:r>
          </a:p>
          <a:p>
            <a:endParaRPr lang="ru-RU" dirty="0" smtClean="0"/>
          </a:p>
          <a:p>
            <a:r>
              <a:rPr lang="ru-RU" u="sng" dirty="0" smtClean="0"/>
              <a:t> Текущая продуктивность</a:t>
            </a:r>
          </a:p>
          <a:p>
            <a:endParaRPr lang="ru-RU" u="sng" dirty="0" smtClean="0"/>
          </a:p>
          <a:p>
            <a:r>
              <a:rPr lang="ru-RU" dirty="0" smtClean="0"/>
              <a:t> Динамика развития</a:t>
            </a:r>
          </a:p>
          <a:p>
            <a:endParaRPr lang="ru-RU" dirty="0" smtClean="0"/>
          </a:p>
          <a:p>
            <a:r>
              <a:rPr lang="ru-RU" dirty="0" smtClean="0"/>
              <a:t> Мысли и разработки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2949793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Графики, таблицы, </a:t>
            </a:r>
            <a:r>
              <a:rPr lang="ru-RU" sz="1600" i="1" dirty="0" err="1" smtClean="0"/>
              <a:t>инфо</a:t>
            </a:r>
            <a:r>
              <a:rPr lang="ru-RU" sz="1600" i="1" dirty="0" smtClean="0"/>
              <a:t> из отчетов и ежедневника</a:t>
            </a:r>
            <a:endParaRPr lang="ru-RU" sz="1600" i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211960" y="3753349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/>
              <a:t>В перспективе переходят в графу советы (</a:t>
            </a:r>
            <a:r>
              <a:rPr lang="ru-RU" sz="1600" i="1" dirty="0" err="1" smtClean="0"/>
              <a:t>теор</a:t>
            </a:r>
            <a:r>
              <a:rPr lang="ru-RU" sz="1600" i="1" dirty="0" smtClean="0"/>
              <a:t>. Знания) \ повышение продуктивности.</a:t>
            </a:r>
            <a:endParaRPr lang="ru-RU" sz="1600" i="1" dirty="0"/>
          </a:p>
        </p:txBody>
      </p:sp>
      <p:sp>
        <p:nvSpPr>
          <p:cNvPr id="34" name="Прямоугольник 33">
            <a:hlinkClick r:id="rId3" action="ppaction://hlinksldjump"/>
          </p:cNvPr>
          <p:cNvSpPr/>
          <p:nvPr/>
        </p:nvSpPr>
        <p:spPr>
          <a:xfrm>
            <a:off x="179512" y="4731990"/>
            <a:ext cx="539552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ОП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36" y="423896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Типичные алгоритмы действия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4461960"/>
            <a:ext cx="2730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(Если что-то пошло не так)</a:t>
            </a:r>
            <a:endParaRPr lang="ru-RU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88" y="141480"/>
            <a:ext cx="5328592" cy="480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9512" y="98321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Продуктивность,  советы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46959"/>
            <a:ext cx="3024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50" dirty="0" smtClean="0"/>
              <a:t>	</a:t>
            </a:r>
          </a:p>
          <a:p>
            <a:endParaRPr lang="ru-RU" sz="165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612196"/>
            <a:ext cx="273630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ru-RU" sz="1600" dirty="0" smtClean="0"/>
              <a:t>В ежедневник или на главные экраны добавить отчет о состоянии продуктивности – формат теста с занесением показаний в соответствующие  графы раздела «продуктивность» , в том числе и в советы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79912" y="681540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139952" y="735546"/>
            <a:ext cx="1944216" cy="270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139953" y="735546"/>
            <a:ext cx="19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Общее состояние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9884" y="701539"/>
            <a:ext cx="314325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563889" y="411510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Развернуть</a:t>
            </a:r>
            <a:endParaRPr lang="ru-RU" i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3995936" y="627534"/>
            <a:ext cx="72008" cy="108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2160" y="24949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Показать сообщение, за что отвечает раздел</a:t>
            </a:r>
            <a:endParaRPr lang="ru-RU" sz="1600" i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6372200" y="627534"/>
            <a:ext cx="85154" cy="740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79912" y="1059582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139952" y="1113588"/>
            <a:ext cx="2880320" cy="270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4139952" y="1113588"/>
            <a:ext cx="28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Эмоциональное состояние</a:t>
            </a:r>
            <a:endParaRPr lang="ru-RU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079581"/>
            <a:ext cx="314325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779912" y="1437624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139952" y="1491630"/>
            <a:ext cx="2880320" cy="270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4139952" y="1491630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Повышение эффективности</a:t>
            </a:r>
            <a:endParaRPr lang="ru-RU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7996" y="1457623"/>
            <a:ext cx="314325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3923928" y="2031691"/>
            <a:ext cx="47525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ru-RU" i="1" dirty="0" smtClean="0"/>
              <a:t>В каждом разделе скрыто в основном описание влияние пункта на продуктивность с возможностью свернуть пункт + всплывающий совет по пункту, выделенный цветом на основе аналитических показаний</a:t>
            </a:r>
            <a:endParaRPr lang="ru-RU" i="1" dirty="0"/>
          </a:p>
        </p:txBody>
      </p:sp>
      <p:sp>
        <p:nvSpPr>
          <p:cNvPr id="40" name="Прямоугольник 39">
            <a:hlinkClick r:id="rId3" action="ppaction://hlinksldjump"/>
          </p:cNvPr>
          <p:cNvSpPr/>
          <p:nvPr/>
        </p:nvSpPr>
        <p:spPr>
          <a:xfrm>
            <a:off x="179512" y="4731990"/>
            <a:ext cx="539552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ОП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88" y="141480"/>
            <a:ext cx="5328592" cy="480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100392" y="303498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514350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Мои успехи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1053227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cs typeface="Times New Roman" pitchFamily="18" charset="0"/>
              </a:rPr>
              <a:t>Конструктор сфер жизни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cs typeface="Times New Roman" pitchFamily="18" charset="0"/>
              </a:rPr>
              <a:t>Нынешние успехи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cs typeface="Times New Roman" pitchFamily="18" charset="0"/>
              </a:rPr>
              <a:t>Цели, методы, сроки достижения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cs typeface="Times New Roman" pitchFamily="18" charset="0"/>
              </a:rPr>
              <a:t>Связь с ежедневником и продуктивностью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61654" y="303499"/>
            <a:ext cx="85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3928" y="30349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24949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Все, чего я добился и продолжаю добиваться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91880" y="68154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err="1" smtClean="0"/>
              <a:t>Инфо</a:t>
            </a:r>
            <a:r>
              <a:rPr lang="ru-RU" sz="1600" i="1" dirty="0" smtClean="0"/>
              <a:t> о разделе, зачем он нужен</a:t>
            </a:r>
            <a:endParaRPr lang="ru-RU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16016" y="70636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Краткий отчет с короткими целями и результатами</a:t>
            </a:r>
            <a:endParaRPr lang="ru-RU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68344" y="735546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Добавление сферы жизни</a:t>
            </a:r>
            <a:endParaRPr lang="ru-RU" sz="1600" i="1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563888" y="1707654"/>
            <a:ext cx="53285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563888" y="1923678"/>
            <a:ext cx="53285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35897" y="1677602"/>
            <a:ext cx="53300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/>
              <a:t>№ ˅</a:t>
            </a:r>
            <a:r>
              <a:rPr lang="en-US" sz="1900" dirty="0" smtClean="0"/>
              <a:t>| </a:t>
            </a:r>
            <a:r>
              <a:rPr lang="ru-RU" sz="1900" dirty="0" smtClean="0"/>
              <a:t>название ˅</a:t>
            </a:r>
            <a:r>
              <a:rPr lang="en-US" sz="1900" dirty="0" smtClean="0"/>
              <a:t>|</a:t>
            </a:r>
            <a:r>
              <a:rPr lang="ru-RU" sz="1900" dirty="0" smtClean="0"/>
              <a:t>дата добавления ˅</a:t>
            </a:r>
            <a:r>
              <a:rPr lang="en-US" sz="1900" dirty="0" smtClean="0"/>
              <a:t>|</a:t>
            </a:r>
            <a:r>
              <a:rPr lang="ru-RU" sz="1900" dirty="0" smtClean="0"/>
              <a:t>приоритет˅</a:t>
            </a:r>
            <a:endParaRPr lang="ru-RU" sz="1900" dirty="0"/>
          </a:p>
        </p:txBody>
      </p:sp>
      <p:sp>
        <p:nvSpPr>
          <p:cNvPr id="37" name="TextBox 36"/>
          <p:cNvSpPr txBox="1"/>
          <p:nvPr/>
        </p:nvSpPr>
        <p:spPr>
          <a:xfrm>
            <a:off x="5060319" y="1491630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(Параметры сортировки)</a:t>
            </a:r>
            <a:endParaRPr lang="ru-RU" sz="1600" i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707904" y="2085696"/>
            <a:ext cx="504056" cy="378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851920" y="317871"/>
            <a:ext cx="504056" cy="3780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211960" y="21327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ЗФТШ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436096" y="213273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01.09.2018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596336" y="213273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707904" y="2625756"/>
            <a:ext cx="504056" cy="378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3968" y="257175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Школа </a:t>
            </a:r>
            <a:r>
              <a:rPr lang="ru-RU" dirty="0" err="1" smtClean="0"/>
              <a:t>Самсунг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267279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01.09.2018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596336" y="2672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707904" y="3165816"/>
            <a:ext cx="504056" cy="378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11960" y="321285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Лицей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321285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01.09.2014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596336" y="321285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707904" y="3705876"/>
            <a:ext cx="504056" cy="378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11960" y="375291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Олимпиады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36096" y="37529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01.09.2012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7596336" y="375291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3707904" y="4191930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˅ Архив*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655440" y="3551932"/>
            <a:ext cx="1925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/>
              <a:t>Возможность менять номер, все, что после, двигается вниз</a:t>
            </a:r>
            <a:endParaRPr lang="ru-RU" sz="1600" i="1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3276600" y="2841780"/>
            <a:ext cx="359296" cy="872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3347864" y="3867894"/>
            <a:ext cx="288032" cy="54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5004048" y="4108743"/>
            <a:ext cx="3779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i="1" dirty="0" smtClean="0"/>
              <a:t>При нажатии открывается подробное описание сферы жизни по конструктору</a:t>
            </a:r>
            <a:endParaRPr lang="ru-RU" sz="1600" b="1" i="1" dirty="0"/>
          </a:p>
        </p:txBody>
      </p:sp>
      <p:sp>
        <p:nvSpPr>
          <p:cNvPr id="60" name="Прямоугольник 59">
            <a:hlinkClick r:id="rId2" action="ppaction://hlinksldjump"/>
          </p:cNvPr>
          <p:cNvSpPr/>
          <p:nvPr/>
        </p:nvSpPr>
        <p:spPr>
          <a:xfrm>
            <a:off x="179512" y="4731990"/>
            <a:ext cx="539552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ОП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49492"/>
            <a:ext cx="8496944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Вывод:</a:t>
            </a:r>
          </a:p>
          <a:p>
            <a:pPr>
              <a:lnSpc>
                <a:spcPts val="2800"/>
              </a:lnSpc>
            </a:pPr>
            <a:endParaRPr lang="ru-RU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1)Предложена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хорошая идея приложения для систематизации и анализа своей жизнедеятельности</a:t>
            </a:r>
          </a:p>
          <a:p>
            <a:pPr>
              <a:lnSpc>
                <a:spcPts val="28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2)Предложен шаблон реализации данной идеи</a:t>
            </a:r>
          </a:p>
          <a:p>
            <a:pPr>
              <a:lnSpc>
                <a:spcPts val="28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3)Освоены основы разработки под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8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4)На основе полученных знаний реализована основная ветвь проекта с предпочтением в сторону наибольшей функциональности</a:t>
            </a:r>
          </a:p>
          <a:p>
            <a:pPr>
              <a:lnSpc>
                <a:spcPts val="32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5)В ходе программирования приложения получен опыт разработки, такой как:</a:t>
            </a:r>
          </a:p>
          <a:p>
            <a:pPr>
              <a:lnSpc>
                <a:spcPts val="2800"/>
              </a:lnSpc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Умение находить теоретический материал и применять его на практике</a:t>
            </a:r>
          </a:p>
          <a:p>
            <a:pPr>
              <a:lnSpc>
                <a:spcPts val="2800"/>
              </a:lnSpc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Умение самостоятельно найти и устранить проблему</a:t>
            </a:r>
          </a:p>
          <a:p>
            <a:pPr>
              <a:lnSpc>
                <a:spcPts val="2800"/>
              </a:lnSpc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Умение не сдаваться, а дотошно сидеть и разбираться с кодом</a:t>
            </a:r>
          </a:p>
          <a:p>
            <a:pPr>
              <a:lnSpc>
                <a:spcPts val="28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6) На более глубоком уровне разобран принцип работы компьютера и программы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42295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(Актуальность)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современном мире все наибольшую актуальность набирает контроль своего времени, проделанной и предстоящей работы. Наиболее полно систематизировать и помочь в контроле поможет «умный» девай-с с многофункциональной программой планирования и анализа, который всегда под рукой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Целевая аудитория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Люди, наиболее заинтересованные в своем развитии и продуктивном провождении дней, также люди не особо способные к успешной самоорганизации. </a:t>
            </a:r>
          </a:p>
          <a:p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Возраст: 16 – 50 лет. </a:t>
            </a:r>
          </a:p>
          <a:p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Пол: не важен.</a:t>
            </a:r>
          </a:p>
          <a:p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Сфера деятельности: бытовая, повседневная, учебная, экономическая </a:t>
            </a:r>
          </a:p>
          <a:p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(и любая другая, где важно систематизировать свои планы)</a:t>
            </a:r>
            <a:endParaRPr lang="ru-RU" sz="2000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61950"/>
            <a:ext cx="9144000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b="1" dirty="0" smtClean="0">
                <a:latin typeface="Times New Roman" pitchFamily="18" charset="0"/>
                <a:cs typeface="Times New Roman" pitchFamily="18" charset="0"/>
              </a:rPr>
              <a:t>Задачи разработки</a:t>
            </a:r>
          </a:p>
          <a:p>
            <a:endParaRPr lang="ru-RU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sz="1700" b="1" i="1" dirty="0" smtClean="0">
                <a:latin typeface="Times New Roman" pitchFamily="18" charset="0"/>
                <a:cs typeface="Times New Roman" pitchFamily="18" charset="0"/>
              </a:rPr>
              <a:t>А) С точки зрения пользователя </a:t>
            </a:r>
          </a:p>
          <a:p>
            <a:pPr marL="342900" indent="-342900"/>
            <a:r>
              <a:rPr lang="ru-RU" sz="17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1) Возможность контролирования текущих дел </a:t>
            </a:r>
          </a:p>
          <a:p>
            <a:pPr marL="342900" indent="-342900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		2) Планирование предстоящих дел</a:t>
            </a:r>
          </a:p>
          <a:p>
            <a:pPr marL="342900" indent="-342900"/>
            <a:r>
              <a:rPr lang="ru-RU" sz="17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3) Анализ выполнения или невыполнения поставленной себе задачи</a:t>
            </a:r>
          </a:p>
          <a:p>
            <a:pPr marL="342900" indent="-342900"/>
            <a:r>
              <a:rPr lang="ru-RU" sz="17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4) Гибкое изменение текущего плана</a:t>
            </a:r>
          </a:p>
          <a:p>
            <a:pPr marL="342900" indent="-342900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		5) Контроль других составляющих своей жизнедеятельности (эмоциональное состояние,  свои успехи, планы на будущее, размышления на философские темы, быстрый доступ к важной информации по продуктивности, свой дневник и многое другое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7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700" b="1" i="1" dirty="0" smtClean="0">
                <a:latin typeface="Times New Roman" pitchFamily="18" charset="0"/>
                <a:cs typeface="Times New Roman" pitchFamily="18" charset="0"/>
              </a:rPr>
              <a:t>Б) С точки зрения начинающего разработчика</a:t>
            </a:r>
          </a:p>
          <a:p>
            <a:pPr marL="342900" indent="-342900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		1) Наибольшее выполнение требований пользователь </a:t>
            </a:r>
          </a:p>
          <a:p>
            <a:pPr marL="342900" indent="-342900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		2) Удобство использование</a:t>
            </a:r>
          </a:p>
          <a:p>
            <a:pPr marL="342900" indent="-342900"/>
            <a:r>
              <a:rPr lang="ru-RU" sz="17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3) Изысканный функционал</a:t>
            </a:r>
          </a:p>
          <a:p>
            <a:pPr marL="342900" indent="-342900"/>
            <a:r>
              <a:rPr lang="ru-RU" sz="1700" b="1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4) Красивый динамический интерфейс</a:t>
            </a:r>
          </a:p>
          <a:p>
            <a:pPr marL="342900" indent="-342900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		5) Конфиденциальность информации </a:t>
            </a:r>
          </a:p>
          <a:p>
            <a:pPr marL="342900" indent="-342900"/>
            <a:r>
              <a:rPr lang="ru-RU" sz="1700" dirty="0" smtClean="0">
                <a:latin typeface="Times New Roman" pitchFamily="18" charset="0"/>
                <a:cs typeface="Times New Roman" pitchFamily="18" charset="0"/>
              </a:rPr>
              <a:t>		5) Контроль и устранение возникающих в приложении ошибок </a:t>
            </a: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5528" y="918210"/>
            <a:ext cx="784887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Цели разработки данной стадии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Разработать наиболее актуальную  и продвинутую идею приложения, охватив возможность доработки приложения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Научиться пользоваться средой разработки под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 и изучить ее главные функции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Создать шаблон приложения по выдвинутой идее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Наиболее полно реализовать одну ветку реального проекта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98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Взаимодействие между классами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951822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MainActivity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7" y="1437876"/>
            <a:ext cx="9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Analyzer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1383870"/>
            <a:ext cx="136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Ezhednevnik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52121" y="165390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PlanNaSegodna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3" idx="2"/>
            <a:endCxn id="4" idx="0"/>
          </p:cNvCxnSpPr>
          <p:nvPr/>
        </p:nvCxnSpPr>
        <p:spPr>
          <a:xfrm flipH="1">
            <a:off x="1249110" y="1321154"/>
            <a:ext cx="909586" cy="116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2"/>
            <a:endCxn id="5" idx="0"/>
          </p:cNvCxnSpPr>
          <p:nvPr/>
        </p:nvCxnSpPr>
        <p:spPr>
          <a:xfrm>
            <a:off x="2158696" y="1321154"/>
            <a:ext cx="864320" cy="62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6" idx="0"/>
          </p:cNvCxnSpPr>
          <p:nvPr/>
        </p:nvCxnSpPr>
        <p:spPr>
          <a:xfrm>
            <a:off x="3706280" y="1568536"/>
            <a:ext cx="2772350" cy="85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52" y="170790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(Большой потенциал доработки)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27784" y="1707906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(Имеется возможность более детального планирования)</a:t>
            </a:r>
            <a:endParaRPr lang="ru-RU" i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524329" y="2301973"/>
            <a:ext cx="1414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SortTodayDialogFragment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084168" y="4030165"/>
            <a:ext cx="1610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MyExpandableListAdapter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139952" y="2950044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IzmenenieDialog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092280" y="100582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DBHelper</a:t>
            </a:r>
            <a:endParaRPr lang="ru-RU" dirty="0"/>
          </a:p>
        </p:txBody>
      </p:sp>
      <p:cxnSp>
        <p:nvCxnSpPr>
          <p:cNvPr id="37" name="Shape 36"/>
          <p:cNvCxnSpPr>
            <a:stCxn id="6" idx="0"/>
            <a:endCxn id="3" idx="3"/>
          </p:cNvCxnSpPr>
          <p:nvPr/>
        </p:nvCxnSpPr>
        <p:spPr>
          <a:xfrm rot="16200000" flipV="1">
            <a:off x="4401477" y="-423253"/>
            <a:ext cx="517412" cy="36368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2"/>
            <a:endCxn id="33" idx="0"/>
          </p:cNvCxnSpPr>
          <p:nvPr/>
        </p:nvCxnSpPr>
        <p:spPr>
          <a:xfrm>
            <a:off x="6478630" y="2023232"/>
            <a:ext cx="410953" cy="20069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2"/>
            <a:endCxn id="34" idx="0"/>
          </p:cNvCxnSpPr>
          <p:nvPr/>
        </p:nvCxnSpPr>
        <p:spPr>
          <a:xfrm flipH="1">
            <a:off x="5015352" y="2023232"/>
            <a:ext cx="1463278" cy="926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6" idx="2"/>
            <a:endCxn id="32" idx="0"/>
          </p:cNvCxnSpPr>
          <p:nvPr/>
        </p:nvCxnSpPr>
        <p:spPr>
          <a:xfrm>
            <a:off x="6478630" y="2023232"/>
            <a:ext cx="1753077" cy="278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3928" y="3220074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(Взаимодействие при длительном нажатии)</a:t>
            </a:r>
            <a:endParaRPr lang="ru-RU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92080" y="451621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(Взаимодействие при необходимости </a:t>
            </a:r>
            <a:r>
              <a:rPr lang="ru-RU" i="1" dirty="0" err="1" smtClean="0"/>
              <a:t>отрисовки</a:t>
            </a:r>
            <a:r>
              <a:rPr lang="ru-RU" i="1" dirty="0" smtClean="0"/>
              <a:t>)</a:t>
            </a:r>
            <a:endParaRPr lang="ru-RU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24328" y="284203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(Взаимодействие при сортировке дел)</a:t>
            </a:r>
            <a:endParaRPr lang="ru-RU" i="1" dirty="0"/>
          </a:p>
        </p:txBody>
      </p:sp>
      <p:sp>
        <p:nvSpPr>
          <p:cNvPr id="48" name="Овал 47"/>
          <p:cNvSpPr/>
          <p:nvPr/>
        </p:nvSpPr>
        <p:spPr>
          <a:xfrm>
            <a:off x="4644008" y="1059834"/>
            <a:ext cx="432048" cy="324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716016" y="105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95536" y="3436098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Взаимодействие при изменении состояния дела на выполненное (одно из основных взаимодействий)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7020272" y="1005828"/>
            <a:ext cx="1152128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7" y="1977684"/>
            <a:ext cx="5904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Прервемся на реализацию                                                                          </a:t>
            </a:r>
            <a:r>
              <a:rPr lang="ru-RU" sz="800" dirty="0" smtClean="0"/>
              <a:t>.</a:t>
            </a:r>
            <a:r>
              <a:rPr lang="ru-RU" sz="2400" i="1" dirty="0" smtClean="0"/>
              <a:t>                          текущей стадии проекта… </a:t>
            </a:r>
            <a:endParaRPr lang="ru-RU" sz="24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0"/>
            <a:ext cx="81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Глобализация идеи и возможность доработки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/>
        </p:nvGraphicFramePr>
        <p:xfrm>
          <a:off x="179512" y="357504"/>
          <a:ext cx="8784976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>
            <a:hlinkClick r:id="rId7" action="ppaction://hlinksldjump"/>
          </p:cNvPr>
          <p:cNvSpPr/>
          <p:nvPr/>
        </p:nvSpPr>
        <p:spPr>
          <a:xfrm>
            <a:off x="72008" y="4731990"/>
            <a:ext cx="323528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В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>
            <a:hlinkClick r:id="rId8" action="ppaction://hlinksldjump"/>
          </p:cNvPr>
          <p:cNvSpPr/>
          <p:nvPr/>
        </p:nvSpPr>
        <p:spPr>
          <a:xfrm>
            <a:off x="4932040" y="411510"/>
            <a:ext cx="144016" cy="324036"/>
          </a:xfrm>
          <a:prstGeom prst="right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>
            <a:hlinkClick r:id="rId9" action="ppaction://hlinksldjump"/>
          </p:cNvPr>
          <p:cNvSpPr/>
          <p:nvPr/>
        </p:nvSpPr>
        <p:spPr>
          <a:xfrm>
            <a:off x="5486400" y="1123950"/>
            <a:ext cx="144016" cy="324036"/>
          </a:xfrm>
          <a:prstGeom prst="right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>
            <a:hlinkClick r:id="rId10" action="ppaction://hlinksldjump"/>
          </p:cNvPr>
          <p:cNvSpPr/>
          <p:nvPr/>
        </p:nvSpPr>
        <p:spPr>
          <a:xfrm>
            <a:off x="4139952" y="1167594"/>
            <a:ext cx="144016" cy="324036"/>
          </a:xfrm>
          <a:prstGeom prst="right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hlinkClick r:id="rId11" action="ppaction://hlinksldjump"/>
          </p:cNvPr>
          <p:cNvSpPr/>
          <p:nvPr/>
        </p:nvSpPr>
        <p:spPr>
          <a:xfrm>
            <a:off x="2195736" y="2517744"/>
            <a:ext cx="144016" cy="324036"/>
          </a:xfrm>
          <a:prstGeom prst="right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>
            <a:hlinkClick r:id="rId12" action="ppaction://hlinksldjump"/>
          </p:cNvPr>
          <p:cNvSpPr/>
          <p:nvPr/>
        </p:nvSpPr>
        <p:spPr>
          <a:xfrm>
            <a:off x="6732240" y="1869672"/>
            <a:ext cx="144016" cy="324036"/>
          </a:xfrm>
          <a:prstGeom prst="right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hlinkClick r:id="rId13" action="ppaction://hlinksldjump"/>
          </p:cNvPr>
          <p:cNvSpPr/>
          <p:nvPr/>
        </p:nvSpPr>
        <p:spPr>
          <a:xfrm>
            <a:off x="4953000" y="1809750"/>
            <a:ext cx="144016" cy="324036"/>
          </a:xfrm>
          <a:prstGeom prst="right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hlinkClick r:id="rId14" action="ppaction://hlinksldjump"/>
          </p:cNvPr>
          <p:cNvSpPr/>
          <p:nvPr/>
        </p:nvSpPr>
        <p:spPr>
          <a:xfrm>
            <a:off x="3203848" y="1815666"/>
            <a:ext cx="144016" cy="324036"/>
          </a:xfrm>
          <a:prstGeom prst="right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0" y="295275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1600" dirty="0" smtClean="0"/>
              <a:t>Исправление многочисленных </a:t>
            </a:r>
            <a:r>
              <a:rPr lang="ru-RU" sz="1600" dirty="0" err="1" smtClean="0"/>
              <a:t>багов</a:t>
            </a:r>
            <a:r>
              <a:rPr lang="ru-RU" sz="1600" dirty="0" smtClean="0"/>
              <a:t>, выявленных в процессе нелегкого труда</a:t>
            </a:r>
          </a:p>
          <a:p>
            <a:pPr marL="342900" indent="-342900">
              <a:buAutoNum type="arabicParenR"/>
            </a:pPr>
            <a:r>
              <a:rPr lang="ru-RU" sz="1600" dirty="0" smtClean="0"/>
              <a:t>Доработка возможностей ежедневника по планированию более чем 1 дня</a:t>
            </a:r>
          </a:p>
          <a:p>
            <a:pPr marL="342900" indent="-342900">
              <a:buAutoNum type="arabicParenR"/>
            </a:pPr>
            <a:r>
              <a:rPr lang="ru-RU" sz="1600" dirty="0" smtClean="0"/>
              <a:t>Использование настроек для контроля многочисленного функционала и возможности приспособится к конкретному пользователю</a:t>
            </a:r>
          </a:p>
          <a:p>
            <a:pPr marL="342900" indent="-342900">
              <a:buAutoNum type="arabicParenR"/>
            </a:pPr>
            <a:r>
              <a:rPr lang="ru-RU" sz="1600" dirty="0" smtClean="0"/>
              <a:t>Реализация глобальных задач проекта: </a:t>
            </a:r>
          </a:p>
          <a:p>
            <a:pPr marL="342900" indent="-342900"/>
            <a:r>
              <a:rPr lang="ru-RU" sz="1600" dirty="0" smtClean="0"/>
              <a:t>	- контроля текущего состояния</a:t>
            </a:r>
          </a:p>
          <a:p>
            <a:pPr marL="342900" indent="-342900"/>
            <a:r>
              <a:rPr lang="ru-RU" sz="1600" dirty="0" smtClean="0"/>
              <a:t>	- хранение достигнутых успехов и мыслей</a:t>
            </a:r>
          </a:p>
          <a:p>
            <a:pPr marL="342900" indent="-342900"/>
            <a:r>
              <a:rPr lang="ru-RU" sz="1600" dirty="0" smtClean="0"/>
              <a:t>	- просмотр и улучшение динамики собственного развития</a:t>
            </a:r>
          </a:p>
          <a:p>
            <a:pPr marL="342900" indent="-342900"/>
            <a:r>
              <a:rPr lang="ru-RU" sz="1600" dirty="0" smtClean="0"/>
              <a:t>	- наиболее многообразный функционал</a:t>
            </a:r>
          </a:p>
          <a:p>
            <a:pPr marL="342900" indent="-342900"/>
            <a:r>
              <a:rPr lang="ru-RU" sz="16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88" y="141480"/>
            <a:ext cx="5328592" cy="480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03498"/>
            <a:ext cx="489654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21489"/>
            <a:ext cx="17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Главный экран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995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Фон-пейзаж</a:t>
            </a:r>
          </a:p>
          <a:p>
            <a:r>
              <a:rPr lang="ru-RU" dirty="0" smtClean="0"/>
              <a:t> (время дня/время года)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9" y="627534"/>
            <a:ext cx="22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Виджет</a:t>
            </a:r>
            <a:r>
              <a:rPr lang="ru-RU" dirty="0" smtClean="0"/>
              <a:t> – часы и дата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402" y="1545636"/>
            <a:ext cx="4968062" cy="11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267976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Ты делаешь уроки?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9952" y="2949792"/>
            <a:ext cx="4012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Текст того, что ты сейчас должен делать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3327834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*Ключевое событие дня</a:t>
            </a:r>
            <a:endParaRPr lang="ru-RU" dirty="0"/>
          </a:p>
        </p:txBody>
      </p:sp>
      <p:sp>
        <p:nvSpPr>
          <p:cNvPr id="17" name="Прямоугольник 16">
            <a:hlinkClick r:id="rId3" action="ppaction://hlinksldjump"/>
          </p:cNvPr>
          <p:cNvSpPr/>
          <p:nvPr/>
        </p:nvSpPr>
        <p:spPr>
          <a:xfrm>
            <a:off x="3851920" y="3651870"/>
            <a:ext cx="4752528" cy="59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hlinkClick r:id="rId4" action="ppaction://hlinksldjump"/>
          </p:cNvPr>
          <p:cNvSpPr/>
          <p:nvPr/>
        </p:nvSpPr>
        <p:spPr>
          <a:xfrm>
            <a:off x="3851920" y="4299942"/>
            <a:ext cx="4752528" cy="594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580112" y="3813888"/>
            <a:ext cx="13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Ежедневник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4461960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Анализатор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20962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(Общий фон и общее оформление продумано не до конца и пока не представлено)</a:t>
            </a:r>
            <a:endParaRPr lang="ru-RU" i="1" dirty="0"/>
          </a:p>
        </p:txBody>
      </p:sp>
      <p:sp>
        <p:nvSpPr>
          <p:cNvPr id="26" name="Прямоугольник 25">
            <a:hlinkClick r:id="rId5" action="ppaction://hlinksldjump"/>
          </p:cNvPr>
          <p:cNvSpPr/>
          <p:nvPr/>
        </p:nvSpPr>
        <p:spPr>
          <a:xfrm>
            <a:off x="179512" y="4731990"/>
            <a:ext cx="539552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ОП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63888" y="141480"/>
            <a:ext cx="5328592" cy="480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303498"/>
            <a:ext cx="475252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514350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Ежедневник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1" y="735547"/>
            <a:ext cx="41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Календарь – ежедневник с выносом планов и результатов на каждый день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851920" y="3489852"/>
            <a:ext cx="4752528" cy="59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4245936"/>
            <a:ext cx="4752528" cy="59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436097" y="3651870"/>
            <a:ext cx="183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Недельный план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93258" y="4407954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Глобальный план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51920" y="1977684"/>
            <a:ext cx="4752528" cy="59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851920" y="2733768"/>
            <a:ext cx="4752528" cy="594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36096" y="289578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План на завтра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305572" y="2132733"/>
            <a:ext cx="17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План на сегодня</a:t>
            </a:r>
            <a:endParaRPr lang="ru-RU" dirty="0"/>
          </a:p>
        </p:txBody>
      </p:sp>
      <p:sp>
        <p:nvSpPr>
          <p:cNvPr id="26" name="Левая фигурная скобка 25"/>
          <p:cNvSpPr/>
          <p:nvPr/>
        </p:nvSpPr>
        <p:spPr>
          <a:xfrm>
            <a:off x="3491881" y="1977684"/>
            <a:ext cx="45719" cy="13501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Левая фигурная скобка 26"/>
          <p:cNvSpPr/>
          <p:nvPr/>
        </p:nvSpPr>
        <p:spPr>
          <a:xfrm>
            <a:off x="3491881" y="3435846"/>
            <a:ext cx="45719" cy="6480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Левая фигурная скобка 27"/>
          <p:cNvSpPr/>
          <p:nvPr/>
        </p:nvSpPr>
        <p:spPr>
          <a:xfrm>
            <a:off x="3491881" y="4245936"/>
            <a:ext cx="45719" cy="6480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262202" y="25177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62202" y="359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275856" y="4454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323528" y="1113588"/>
            <a:ext cx="3168352" cy="2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1763688" y="154563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Прошедшие дела тускнеют</a:t>
            </a:r>
            <a:endParaRPr lang="ru-RU" sz="16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" y="1427038"/>
            <a:ext cx="34575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107505" y="2636643"/>
            <a:ext cx="32888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ru-RU" sz="1600" dirty="0" err="1" smtClean="0"/>
              <a:t>Пн</a:t>
            </a:r>
            <a:r>
              <a:rPr lang="ru-RU" sz="1600" dirty="0" smtClean="0"/>
              <a:t> ____________</a:t>
            </a:r>
            <a:r>
              <a:rPr lang="en-US" sz="1600" dirty="0" smtClean="0"/>
              <a:t>_</a:t>
            </a:r>
            <a:r>
              <a:rPr lang="ru-RU" sz="1600" dirty="0" smtClean="0"/>
              <a:t>_</a:t>
            </a:r>
            <a:r>
              <a:rPr lang="en-US" sz="1600" dirty="0" smtClean="0"/>
              <a:t>|</a:t>
            </a:r>
            <a:r>
              <a:rPr lang="ru-RU" sz="1600" dirty="0" smtClean="0"/>
              <a:t> рез.</a:t>
            </a:r>
            <a:br>
              <a:rPr lang="ru-RU" sz="1600" dirty="0" smtClean="0"/>
            </a:br>
            <a:r>
              <a:rPr lang="ru-RU" sz="1600" dirty="0" smtClean="0"/>
              <a:t>Вт _____________</a:t>
            </a:r>
            <a:r>
              <a:rPr lang="en-US" sz="1600" dirty="0" smtClean="0"/>
              <a:t>_|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  …                …               </a:t>
            </a:r>
            <a:br>
              <a:rPr lang="ru-RU" sz="1600" dirty="0" smtClean="0"/>
            </a:br>
            <a:r>
              <a:rPr lang="ru-RU" sz="1600" dirty="0" smtClean="0"/>
              <a:t>Глобально ______</a:t>
            </a:r>
            <a:r>
              <a:rPr lang="en-US" sz="1600" dirty="0" smtClean="0"/>
              <a:t>| </a:t>
            </a:r>
            <a:r>
              <a:rPr lang="ru-RU" sz="1600" dirty="0" smtClean="0"/>
              <a:t>рез. Недели</a:t>
            </a:r>
          </a:p>
          <a:p>
            <a:pPr marL="342900" indent="-342900">
              <a:buAutoNum type="arabicParenR" startAt="2"/>
            </a:pPr>
            <a:endParaRPr lang="ru-RU" sz="1600" dirty="0" smtClean="0"/>
          </a:p>
          <a:p>
            <a:pPr marL="342900" indent="-342900">
              <a:buAutoNum type="arabicParenR" startAt="2"/>
            </a:pPr>
            <a:endParaRPr lang="ru-RU" sz="1600" dirty="0" smtClean="0"/>
          </a:p>
          <a:p>
            <a:pPr marL="342900" indent="-342900">
              <a:buAutoNum type="arabicParenR" startAt="2"/>
            </a:pPr>
            <a:r>
              <a:rPr lang="ru-RU" sz="1600" dirty="0" smtClean="0"/>
              <a:t>Направление, план, дата</a:t>
            </a:r>
          </a:p>
        </p:txBody>
      </p:sp>
      <p:sp>
        <p:nvSpPr>
          <p:cNvPr id="45" name="Прямоугольник 44">
            <a:hlinkClick r:id="rId4" action="ppaction://hlinksldjump"/>
          </p:cNvPr>
          <p:cNvSpPr/>
          <p:nvPr/>
        </p:nvSpPr>
        <p:spPr>
          <a:xfrm>
            <a:off x="179512" y="4731990"/>
            <a:ext cx="539552" cy="249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ОП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884</Words>
  <Application>Microsoft Office PowerPoint</Application>
  <PresentationFormat>Экран (16:9)</PresentationFormat>
  <Paragraphs>217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Индивидуальный проект   Эмулятор космических объектов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1</cp:lastModifiedBy>
  <cp:revision>11</cp:revision>
  <dcterms:created xsi:type="dcterms:W3CDTF">2014-12-12T07:51:53Z</dcterms:created>
  <dcterms:modified xsi:type="dcterms:W3CDTF">2019-05-24T04:52:25Z</dcterms:modified>
</cp:coreProperties>
</file>