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5FB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ECE3-008B-4156-A6DD-630A7D5FA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83BB-3C06-44C5-8F50-8C064FF4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6B81-ED33-47EE-922A-5C0A9A3E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9569-9D1E-4C6E-B29B-7F8CA473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EC3E-C785-4ACF-B11B-83BF97F6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31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4996-7194-4CDB-BF56-8DDE24E7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9F20C-457D-4004-B27B-D466B49AD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99548-FC6D-45A2-B1B8-6D6F975C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D18D-1326-439B-BFF9-98D1AEC7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AC58-84A8-462F-B0CA-ADCAD71C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3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65D5D-0973-4178-A911-479DF85CB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5471A-C994-48C2-AA18-BBC4B029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32F2-9F5C-4F23-AF87-059F1342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9411-0DE2-48FE-A7F1-C11E3B53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73AE-3E7B-49EC-8B9B-E18F75E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6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354E-A348-4468-8C4A-78959436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D966-7C86-45C5-A570-35E1C293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B198-B9DD-4ED5-B359-C4250200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5FF3-6C41-4207-82DB-7F7BDB6C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DAE0-67A5-4C29-AC0C-8CCF67BE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95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155E-DB66-4F9E-9A36-7140332A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6F32-336F-4B66-8225-93A48469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2284-377C-4204-A4E1-F1D4F1EB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2AED-4CF9-447F-BABD-FD35E0AF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1C88-1AF6-4966-B90C-3D984649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40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960F-7E10-42C9-88CD-817E6E0C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AA45-A8F2-4E45-B76E-33FABBE98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47770-D003-4A14-BCBB-8363F207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D3FEF-B23E-47A1-BC6C-B92DB63F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B78D7-0DC6-422A-AC1C-6757FBE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E878-BAF3-474D-B365-1082D584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9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6BCF-33B1-4881-B86A-3B58513C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87C6-B901-45BB-8185-2E401608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8ECB-708C-4646-81B7-E9858232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2B0CC-58EC-45F6-93C7-E35FBC155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8918D-AD04-4677-885B-9BDA87620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93E13-6055-450F-B273-258AD365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BEC73-2BFF-4976-BE89-F870641C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6478B-F69C-400A-B48E-9A4D6F8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16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513D-FB13-435F-9F65-7D0BF011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06729-790A-4215-AFB1-1A8B6CE8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AEEA8-2B1F-4026-A919-A90DAC4B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BB524-5341-442D-BC5B-6A0CCB59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4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0AF51-CD48-43D0-8B18-B4B949E3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53EB1-51F6-4CD8-95AD-DC5DFB29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2939-3564-4A34-9E5D-0FCD6AE7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3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160-2295-4774-8C8D-86041AFE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B7ED-D1BA-4D88-9B67-00191C9D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F21C7-1B48-4E63-9A8D-303C370A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1900B-092F-4A56-90DB-DA3EABC9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6F7AA-4160-4244-9A03-F11EF071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436F-327E-4595-9D94-24C4445A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41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D50E-8802-4486-9CF8-C6E63FB4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D9DF-15D1-48B3-9D56-5240051C2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38EEC-3D34-4526-88CD-DF20125EB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A8FD3-6EE0-4EA4-A841-88D85DD4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1590E-B3A3-4741-A8F3-B8894F0D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2936E-C253-4F28-8948-4F9347E2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10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7BD4D-D233-4F2B-99D6-8062E07A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49674-89BF-4460-9DCE-E6C21AE0A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E35D-7FB1-4F99-A7AB-8AE94D2F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24B2-4EB5-495C-A308-EBC80EC32B93}" type="datetimeFigureOut">
              <a:rPr lang="en-AU" smtClean="0"/>
              <a:t>15/08/2024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E3DB3-F57A-4925-87BD-3B9F1DDFD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B90E-66B4-49DD-8068-954B6F97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AB6F-6119-4199-AC59-A830942420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45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opardy Logo Png Transparent">
            <a:extLst>
              <a:ext uri="{FF2B5EF4-FFF2-40B4-BE49-F238E27FC236}">
                <a16:creationId xmlns:a16="http://schemas.microsoft.com/office/drawing/2014/main" id="{64956BC0-A54F-4371-94F7-5B44C2BD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85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e cross background">
            <a:extLst>
              <a:ext uri="{FF2B5EF4-FFF2-40B4-BE49-F238E27FC236}">
                <a16:creationId xmlns:a16="http://schemas.microsoft.com/office/drawing/2014/main" id="{B8FA286F-D28F-4F52-8F08-33022AED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saturation sat="106000"/>
                    </a14:imgEffect>
                    <a14:imgEffect>
                      <a14:brightnessContrast bright="10000" contrast="-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614"/>
          <a:stretch/>
        </p:blipFill>
        <p:spPr bwMode="auto">
          <a:xfrm>
            <a:off x="3815023" y="1392329"/>
            <a:ext cx="2445099" cy="12659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BE603D-AEB2-4B11-9D2C-E90126D1CC48}"/>
              </a:ext>
            </a:extLst>
          </p:cNvPr>
          <p:cNvSpPr/>
          <p:nvPr/>
        </p:nvSpPr>
        <p:spPr>
          <a:xfrm>
            <a:off x="3667647" y="1607737"/>
            <a:ext cx="259247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Below" fov="7200000">
                <a:rot lat="21299999" lon="0" rev="0"/>
              </a:camera>
              <a:lightRig rig="threePt" dir="t"/>
            </a:scene3d>
          </a:bodyPr>
          <a:lstStyle/>
          <a:p>
            <a:pPr algn="ctr"/>
            <a:r>
              <a:rPr lang="en-AU" sz="4000" dirty="0">
                <a:solidFill>
                  <a:srgbClr val="D9E5FB"/>
                </a:solidFill>
                <a:effectLst>
                  <a:glow rad="50800">
                    <a:schemeClr val="bg1">
                      <a:lumMod val="75000"/>
                      <a:alpha val="53000"/>
                    </a:schemeClr>
                  </a:glow>
                  <a:outerShdw blurRad="685800" dist="431800" dir="5220000" sx="110000" sy="110000" rotWithShape="0">
                    <a:schemeClr val="tx1">
                      <a:alpha val="96000"/>
                    </a:schemeClr>
                  </a:outerShdw>
                </a:effectLst>
                <a:latin typeface="Algerian" panose="04020705040A02060702" pitchFamily="82" charset="0"/>
              </a:rPr>
              <a:t>BIBLE</a:t>
            </a:r>
            <a:endParaRPr lang="en-AU" sz="2400" dirty="0">
              <a:solidFill>
                <a:srgbClr val="D9E5FB"/>
              </a:solidFill>
              <a:effectLst>
                <a:glow rad="50800">
                  <a:schemeClr val="bg1">
                    <a:lumMod val="75000"/>
                    <a:alpha val="53000"/>
                  </a:schemeClr>
                </a:glow>
                <a:outerShdw blurRad="685800" dist="431800" dir="5220000" sx="110000" sy="110000" rotWithShape="0">
                  <a:schemeClr val="tx1">
                    <a:alpha val="96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28" name="Picture 4" descr="YouVersion Bible app reaches 100 million downloads - Mission Network News">
            <a:extLst>
              <a:ext uri="{FF2B5EF4-FFF2-40B4-BE49-F238E27FC236}">
                <a16:creationId xmlns:a16="http://schemas.microsoft.com/office/drawing/2014/main" id="{9649AD45-6D37-48B8-BF72-67A465BA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52" y="3584332"/>
            <a:ext cx="836109" cy="83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7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 Tan</dc:creator>
  <cp:lastModifiedBy>Zili Tan</cp:lastModifiedBy>
  <cp:revision>1</cp:revision>
  <dcterms:created xsi:type="dcterms:W3CDTF">2024-08-15T02:32:01Z</dcterms:created>
  <dcterms:modified xsi:type="dcterms:W3CDTF">2024-08-15T02:49:32Z</dcterms:modified>
</cp:coreProperties>
</file>