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43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.jpeg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image" Target="../media/image2.jpeg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image" Target="../media/image2.jpeg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image" Target="../media/image2.jpeg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image" Target="../media/image2.jpeg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 rot="245821">
            <a:off x="1744345" y="1880870"/>
            <a:ext cx="9324340" cy="3429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 rot="21380745">
            <a:off x="1756410" y="1901190"/>
            <a:ext cx="9324340" cy="3429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756410" y="1900057"/>
            <a:ext cx="9324340" cy="3429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>
            <p:custDataLst>
              <p:tags r:id="rId6"/>
            </p:custDataLst>
          </p:nvPr>
        </p:nvCxnSpPr>
        <p:spPr>
          <a:xfrm>
            <a:off x="5779167" y="3748839"/>
            <a:ext cx="99862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426367" y="2438402"/>
            <a:ext cx="7704222" cy="1176155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1"/>
            </p:custDataLst>
          </p:nvPr>
        </p:nvSpPr>
        <p:spPr>
          <a:xfrm>
            <a:off x="2426367" y="3870121"/>
            <a:ext cx="7704222" cy="801114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1744578" y="1880787"/>
            <a:ext cx="9336506" cy="3449203"/>
            <a:chOff x="1744578" y="1880787"/>
            <a:chExt cx="9336506" cy="3449203"/>
          </a:xfrm>
        </p:grpSpPr>
        <p:sp>
          <p:nvSpPr>
            <p:cNvPr id="7" name="矩形 6"/>
            <p:cNvSpPr/>
            <p:nvPr>
              <p:custDataLst>
                <p:tags r:id="rId4"/>
              </p:custDataLst>
            </p:nvPr>
          </p:nvSpPr>
          <p:spPr>
            <a:xfrm rot="245821">
              <a:off x="1744578" y="1880787"/>
              <a:ext cx="9324473" cy="3429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5"/>
              </p:custDataLst>
            </p:nvPr>
          </p:nvSpPr>
          <p:spPr>
            <a:xfrm rot="21380745">
              <a:off x="1756611" y="1900990"/>
              <a:ext cx="9324473" cy="3429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6"/>
              </p:custDataLst>
            </p:nvPr>
          </p:nvSpPr>
          <p:spPr>
            <a:xfrm>
              <a:off x="1744578" y="1900990"/>
              <a:ext cx="9324473" cy="3429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3266167" y="2599827"/>
            <a:ext cx="6371319" cy="1179574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3266168" y="3991669"/>
            <a:ext cx="6371318" cy="973138"/>
          </a:xfrm>
        </p:spPr>
        <p:txBody>
          <a:bodyPr lIns="90000" rIns="90000" bIns="46800"/>
          <a:lstStyle>
            <a:lvl1pPr marL="0" indent="0" algn="ctr"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>
            <p:custDataLst>
              <p:tags r:id="rId12"/>
            </p:custDataLst>
          </p:nvPr>
        </p:nvCxnSpPr>
        <p:spPr>
          <a:xfrm>
            <a:off x="5779167" y="3863139"/>
            <a:ext cx="99862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48285" y="273050"/>
            <a:ext cx="11692255" cy="63119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9"/>
            <a:ext cx="6480000" cy="5087937"/>
          </a:xfrm>
        </p:spPr>
        <p:txBody>
          <a:bodyPr wrap="square"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1147334"/>
            <a:ext cx="12192000" cy="36933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70144"/>
            <a:ext cx="10976400" cy="648512"/>
          </a:xfrm>
        </p:spPr>
        <p:txBody>
          <a:bodyPr wrap="square"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68643"/>
            <a:ext cx="2700000" cy="279180"/>
          </a:xfrm>
        </p:spPr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68643"/>
            <a:ext cx="3960000" cy="279180"/>
          </a:xfrm>
        </p:spPr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68643"/>
            <a:ext cx="2700000" cy="279180"/>
          </a:xfrm>
        </p:spPr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382991"/>
          </a:xfrm>
        </p:spPr>
        <p:txBody>
          <a:bodyPr wrap="square"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1980158"/>
          </a:xfrm>
        </p:spPr>
        <p:txBody>
          <a:bodyPr wrap="square"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-11046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755" y="237490"/>
            <a:ext cx="11037570" cy="565150"/>
          </a:xfrm>
        </p:spPr>
        <p:txBody>
          <a:bodyPr wrap="square"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508184" y="4084721"/>
            <a:ext cx="4567816" cy="793459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3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3508179" y="4956280"/>
            <a:ext cx="4567816" cy="1077985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bg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>
            <p:custDataLst>
              <p:tags r:id="rId8"/>
            </p:custDataLst>
          </p:nvPr>
        </p:nvCxnSpPr>
        <p:spPr>
          <a:xfrm>
            <a:off x="5237746" y="3998543"/>
            <a:ext cx="99862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324678" y="294859"/>
            <a:ext cx="11542644" cy="62682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3"/>
            </p:custDataLst>
          </p:nvPr>
        </p:nvGrpSpPr>
        <p:grpSpPr>
          <a:xfrm>
            <a:off x="11583670" y="5733415"/>
            <a:ext cx="498475" cy="1082675"/>
            <a:chOff x="17775" y="8015"/>
            <a:chExt cx="1252" cy="2719"/>
          </a:xfrm>
        </p:grpSpPr>
        <p:sp>
          <p:nvSpPr>
            <p:cNvPr id="13" name="椭圆 12"/>
            <p:cNvSpPr/>
            <p:nvPr userDrawn="1">
              <p:custDataLst>
                <p:tags r:id="rId4"/>
              </p:custDataLst>
            </p:nvPr>
          </p:nvSpPr>
          <p:spPr>
            <a:xfrm>
              <a:off x="18152" y="9860"/>
              <a:ext cx="875" cy="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>
              <p:custDataLst>
                <p:tags r:id="rId5"/>
              </p:custDataLst>
            </p:nvPr>
          </p:nvSpPr>
          <p:spPr>
            <a:xfrm>
              <a:off x="17775" y="9140"/>
              <a:ext cx="626" cy="6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>
              <p:custDataLst>
                <p:tags r:id="rId6"/>
              </p:custDataLst>
            </p:nvPr>
          </p:nvSpPr>
          <p:spPr>
            <a:xfrm>
              <a:off x="18401" y="8687"/>
              <a:ext cx="626" cy="6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>
              <p:custDataLst>
                <p:tags r:id="rId7"/>
              </p:custDataLst>
            </p:nvPr>
          </p:nvSpPr>
          <p:spPr>
            <a:xfrm>
              <a:off x="17883" y="8015"/>
              <a:ext cx="626" cy="6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24.xml"/><Relationship Id="rId23" Type="http://schemas.openxmlformats.org/officeDocument/2006/relationships/tags" Target="../tags/tag123.xml"/><Relationship Id="rId22" Type="http://schemas.openxmlformats.org/officeDocument/2006/relationships/tags" Target="../tags/tag122.xml"/><Relationship Id="rId21" Type="http://schemas.openxmlformats.org/officeDocument/2006/relationships/tags" Target="../tags/tag121.xml"/><Relationship Id="rId20" Type="http://schemas.openxmlformats.org/officeDocument/2006/relationships/tags" Target="../tags/tag120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3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tags" Target="../tags/tag1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0.xml"/><Relationship Id="rId1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0.xml"/><Relationship Id="rId2" Type="http://schemas.openxmlformats.org/officeDocument/2006/relationships/image" Target="../media/image3.png"/><Relationship Id="rId1" Type="http://schemas.openxmlformats.org/officeDocument/2006/relationships/tags" Target="../tags/tag129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3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6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关于</a:t>
            </a:r>
            <a:r>
              <a:rPr lang="en-US" altLang="zh-CN"/>
              <a:t>ucore</a:t>
            </a:r>
            <a:r>
              <a:rPr lang="zh-CN" altLang="en-US"/>
              <a:t>的</a:t>
            </a:r>
            <a:r>
              <a:rPr lang="zh-CN" altLang="en-US"/>
              <a:t>答辩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                                          </a:t>
            </a:r>
            <a:r>
              <a:rPr lang="zh-CN" altLang="en-US"/>
              <a:t>樊子晨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ucore</a:t>
            </a:r>
            <a:r>
              <a:rPr>
                <a:sym typeface="+mn-ea"/>
              </a:rPr>
              <a:t>实验成果</a:t>
            </a:r>
            <a:r>
              <a:rPr lang="en-US" altLang="zh-CN">
                <a:sym typeface="+mn-ea"/>
              </a:rPr>
              <a:t>  lab2</a:t>
            </a:r>
            <a:r>
              <a:rPr>
                <a:sym typeface="+mn-ea"/>
              </a:rPr>
              <a:t>练习一</a:t>
            </a:r>
            <a:br>
              <a:rPr>
                <a:sym typeface="+mn-ea"/>
              </a:rPr>
            </a:br>
            <a:endParaRPr lang="zh-CN" altLang="en-US"/>
          </a:p>
        </p:txBody>
      </p:sp>
      <p:pic>
        <p:nvPicPr>
          <p:cNvPr id="4" name="内容占位符 3" descr="7.1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8030" y="1071245"/>
            <a:ext cx="5467350" cy="2781300"/>
          </a:xfrm>
          <a:prstGeom prst="rect">
            <a:avLst/>
          </a:prstGeom>
        </p:spPr>
      </p:pic>
      <p:pic>
        <p:nvPicPr>
          <p:cNvPr id="5" name="图片 4" descr="7.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380" y="1071245"/>
            <a:ext cx="3763645" cy="2663825"/>
          </a:xfrm>
          <a:prstGeom prst="rect">
            <a:avLst/>
          </a:prstGeom>
        </p:spPr>
      </p:pic>
      <p:pic>
        <p:nvPicPr>
          <p:cNvPr id="6" name="图片 5" descr="7.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" y="3852545"/>
            <a:ext cx="5672455" cy="2627630"/>
          </a:xfrm>
          <a:prstGeom prst="rect">
            <a:avLst/>
          </a:prstGeom>
        </p:spPr>
      </p:pic>
      <p:pic>
        <p:nvPicPr>
          <p:cNvPr id="7" name="图片 6" descr="7.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380" y="3674745"/>
            <a:ext cx="4079240" cy="298259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ucore</a:t>
            </a:r>
            <a:r>
              <a:rPr>
                <a:sym typeface="+mn-ea"/>
              </a:rPr>
              <a:t>实验成果</a:t>
            </a:r>
            <a:r>
              <a:rPr lang="en-US" altLang="zh-CN">
                <a:sym typeface="+mn-ea"/>
              </a:rPr>
              <a:t>  lab2</a:t>
            </a:r>
            <a:r>
              <a:rPr>
                <a:sym typeface="+mn-ea"/>
              </a:rPr>
              <a:t>练习</a:t>
            </a:r>
            <a:r>
              <a:rPr>
                <a:sym typeface="+mn-ea"/>
              </a:rPr>
              <a:t>二</a:t>
            </a:r>
            <a:endParaRPr>
              <a:sym typeface="+mn-ea"/>
            </a:endParaRPr>
          </a:p>
        </p:txBody>
      </p:sp>
      <p:pic>
        <p:nvPicPr>
          <p:cNvPr id="4" name="内容占位符 3" descr="8.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9160" y="948690"/>
            <a:ext cx="10082530" cy="538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ucore</a:t>
            </a:r>
            <a:r>
              <a:rPr>
                <a:sym typeface="+mn-ea"/>
              </a:rPr>
              <a:t>实验成果</a:t>
            </a:r>
            <a:r>
              <a:rPr lang="en-US" altLang="zh-CN">
                <a:sym typeface="+mn-ea"/>
              </a:rPr>
              <a:t>  lab2</a:t>
            </a:r>
            <a:r>
              <a:rPr>
                <a:sym typeface="+mn-ea"/>
              </a:rPr>
              <a:t>练习</a:t>
            </a:r>
            <a:r>
              <a:rPr>
                <a:sym typeface="+mn-ea"/>
              </a:rPr>
              <a:t>三</a:t>
            </a:r>
            <a:endParaRPr>
              <a:sym typeface="+mn-ea"/>
            </a:endParaRPr>
          </a:p>
        </p:txBody>
      </p:sp>
      <p:pic>
        <p:nvPicPr>
          <p:cNvPr id="4" name="内容占位符 3" descr="9.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4925" y="885190"/>
            <a:ext cx="8333105" cy="55651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ucore</a:t>
            </a:r>
            <a:r>
              <a:rPr>
                <a:sym typeface="+mn-ea"/>
              </a:rPr>
              <a:t>实验成果</a:t>
            </a:r>
            <a:r>
              <a:rPr lang="en-US" altLang="zh-CN">
                <a:sym typeface="+mn-ea"/>
              </a:rPr>
              <a:t>  lab2</a:t>
            </a:r>
            <a:r>
              <a:rPr>
                <a:sym typeface="+mn-ea"/>
              </a:rPr>
              <a:t>练习三</a:t>
            </a:r>
            <a:br>
              <a:rPr>
                <a:sym typeface="+mn-ea"/>
              </a:rPr>
            </a:br>
            <a:endParaRPr lang="zh-CN" altLang="en-US"/>
          </a:p>
        </p:txBody>
      </p:sp>
      <p:pic>
        <p:nvPicPr>
          <p:cNvPr id="4" name="内容占位符 3" descr="9.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3305" y="885190"/>
            <a:ext cx="4020820" cy="5388610"/>
          </a:xfrm>
          <a:prstGeom prst="rect">
            <a:avLst/>
          </a:prstGeom>
        </p:spPr>
      </p:pic>
      <p:pic>
        <p:nvPicPr>
          <p:cNvPr id="5" name="图片 4" descr="9.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830" y="803910"/>
            <a:ext cx="4346575" cy="54698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谢谢</a:t>
            </a:r>
            <a:r>
              <a:rPr lang="zh-CN" altLang="en-US"/>
              <a:t>观看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40710" y="3787140"/>
            <a:ext cx="6275705" cy="556895"/>
          </a:xfrm>
        </p:spPr>
        <p:txBody>
          <a:bodyPr>
            <a:normAutofit/>
          </a:bodyPr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854" y="715411"/>
            <a:ext cx="4567816" cy="793459"/>
          </a:xfrm>
        </p:spPr>
        <p:txBody>
          <a:bodyPr/>
          <a:p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简述</a:t>
            </a:r>
            <a:endParaRPr lang="zh-CN" alt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04260" y="1797685"/>
            <a:ext cx="8084185" cy="5060315"/>
          </a:xfrm>
        </p:spPr>
        <p:txBody>
          <a:bodyPr>
            <a:noAutofit/>
          </a:bodyPr>
          <a:p>
            <a:pPr algn="l"/>
            <a:r>
              <a:rPr lang="zh-CN" altLang="en-US"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通过一个月的课程实验，我收获了许多关于操作系统特别是关于ucore的知识。首先，作为一名大一的学生，我只掌握了c语言这一门编程语言，初次接触c这个编程语言后，我对编程产生了浓厚的兴趣，对于未学习过操作系统的我来说，选择ucore作为选题无非对于现在的我来说是一门不小的挑战。</a:t>
            </a:r>
            <a:endParaRPr lang="zh-CN" altLang="en-US" sz="32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慕课学习</a:t>
            </a:r>
            <a:r>
              <a:rPr lang="zh-CN" altLang="en-US"/>
              <a:t>成果</a:t>
            </a:r>
            <a:endParaRPr lang="zh-CN" altLang="en-US"/>
          </a:p>
        </p:txBody>
      </p:sp>
      <p:pic>
        <p:nvPicPr>
          <p:cNvPr id="6" name="内容占位符 5" descr="HT%FO@[328]_X37C[D3}M1X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84680" y="932180"/>
            <a:ext cx="8390890" cy="54089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ucore</a:t>
            </a:r>
            <a:r>
              <a:t>实验成果</a:t>
            </a:r>
            <a:r>
              <a:rPr lang="en-US" altLang="zh-CN"/>
              <a:t>  lab1</a:t>
            </a:r>
            <a:r>
              <a:t>练习</a:t>
            </a:r>
            <a:r>
              <a:t>一</a:t>
            </a:r>
          </a:p>
        </p:txBody>
      </p:sp>
      <p:pic>
        <p:nvPicPr>
          <p:cNvPr id="4" name="内容占位符 3" descr="lab1.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2555" y="1112520"/>
            <a:ext cx="3578860" cy="2717800"/>
          </a:xfrm>
          <a:prstGeom prst="rect">
            <a:avLst/>
          </a:prstGeom>
        </p:spPr>
      </p:pic>
      <p:pic>
        <p:nvPicPr>
          <p:cNvPr id="5" name="图片 4" descr="lab1.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390" y="1083310"/>
            <a:ext cx="3637280" cy="2747010"/>
          </a:xfrm>
          <a:prstGeom prst="rect">
            <a:avLst/>
          </a:prstGeom>
        </p:spPr>
      </p:pic>
      <p:pic>
        <p:nvPicPr>
          <p:cNvPr id="6" name="图片 5" descr="lab1.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555" y="3837940"/>
            <a:ext cx="3579495" cy="2696210"/>
          </a:xfrm>
          <a:prstGeom prst="rect">
            <a:avLst/>
          </a:prstGeom>
        </p:spPr>
      </p:pic>
      <p:pic>
        <p:nvPicPr>
          <p:cNvPr id="7" name="图片 6" descr="lab1.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390" y="3813810"/>
            <a:ext cx="3637280" cy="27000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ucore</a:t>
            </a:r>
            <a:r>
              <a:rPr>
                <a:sym typeface="+mn-ea"/>
              </a:rPr>
              <a:t>实验成果</a:t>
            </a:r>
            <a:r>
              <a:rPr lang="en-US" altLang="zh-CN">
                <a:sym typeface="+mn-ea"/>
              </a:rPr>
              <a:t>  lab1</a:t>
            </a:r>
            <a:r>
              <a:rPr>
                <a:sym typeface="+mn-ea"/>
              </a:rPr>
              <a:t>练习</a:t>
            </a:r>
            <a:r>
              <a:rPr>
                <a:sym typeface="+mn-ea"/>
              </a:rPr>
              <a:t>二</a:t>
            </a:r>
            <a:br>
              <a:rPr>
                <a:sym typeface="+mn-ea"/>
              </a:rPr>
            </a:br>
            <a:endParaRPr lang="zh-CN" altLang="en-US"/>
          </a:p>
        </p:txBody>
      </p:sp>
      <p:pic>
        <p:nvPicPr>
          <p:cNvPr id="4" name="内容占位符 3" descr="2.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4330" y="1262380"/>
            <a:ext cx="5300345" cy="819785"/>
          </a:xfrm>
          <a:prstGeom prst="rect">
            <a:avLst/>
          </a:prstGeom>
        </p:spPr>
      </p:pic>
      <p:pic>
        <p:nvPicPr>
          <p:cNvPr id="5" name="图片 4" descr="2.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675" y="1262380"/>
            <a:ext cx="4712970" cy="868680"/>
          </a:xfrm>
          <a:prstGeom prst="rect">
            <a:avLst/>
          </a:prstGeom>
        </p:spPr>
      </p:pic>
      <p:pic>
        <p:nvPicPr>
          <p:cNvPr id="6" name="图片 5" descr="2.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" y="2082165"/>
            <a:ext cx="4384675" cy="2033905"/>
          </a:xfrm>
          <a:prstGeom prst="rect">
            <a:avLst/>
          </a:prstGeom>
        </p:spPr>
      </p:pic>
      <p:pic>
        <p:nvPicPr>
          <p:cNvPr id="7" name="图片 6" descr="2.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005" y="2082165"/>
            <a:ext cx="5902960" cy="280479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ucore</a:t>
            </a:r>
            <a:r>
              <a:rPr>
                <a:sym typeface="+mn-ea"/>
              </a:rPr>
              <a:t>实验成果</a:t>
            </a:r>
            <a:r>
              <a:rPr lang="en-US" altLang="zh-CN">
                <a:sym typeface="+mn-ea"/>
              </a:rPr>
              <a:t>  lab1</a:t>
            </a:r>
            <a:r>
              <a:rPr>
                <a:sym typeface="+mn-ea"/>
              </a:rPr>
              <a:t>练习</a:t>
            </a:r>
            <a:r>
              <a:rPr>
                <a:sym typeface="+mn-ea"/>
              </a:rPr>
              <a:t>三</a:t>
            </a:r>
            <a:endParaRPr>
              <a:sym typeface="+mn-ea"/>
            </a:endParaRPr>
          </a:p>
        </p:txBody>
      </p:sp>
      <p:pic>
        <p:nvPicPr>
          <p:cNvPr id="4" name="内容占位符 3" descr="3.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7310" y="1179195"/>
            <a:ext cx="4981575" cy="1200150"/>
          </a:xfrm>
          <a:prstGeom prst="rect">
            <a:avLst/>
          </a:prstGeom>
        </p:spPr>
      </p:pic>
      <p:pic>
        <p:nvPicPr>
          <p:cNvPr id="5" name="图片 4" descr="3.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10" y="2999740"/>
            <a:ext cx="4514850" cy="457200"/>
          </a:xfrm>
          <a:prstGeom prst="rect">
            <a:avLst/>
          </a:prstGeom>
        </p:spPr>
      </p:pic>
      <p:pic>
        <p:nvPicPr>
          <p:cNvPr id="6" name="图片 5" descr="3.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125" y="3886200"/>
            <a:ext cx="4119245" cy="12452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ucore</a:t>
            </a:r>
            <a:r>
              <a:rPr>
                <a:sym typeface="+mn-ea"/>
              </a:rPr>
              <a:t>实验成果</a:t>
            </a:r>
            <a:r>
              <a:rPr lang="en-US" altLang="zh-CN">
                <a:sym typeface="+mn-ea"/>
              </a:rPr>
              <a:t>  lab1</a:t>
            </a:r>
            <a:r>
              <a:rPr>
                <a:sym typeface="+mn-ea"/>
              </a:rPr>
              <a:t>练习</a:t>
            </a:r>
            <a:r>
              <a:rPr>
                <a:sym typeface="+mn-ea"/>
              </a:rPr>
              <a:t>四</a:t>
            </a:r>
            <a:endParaRPr>
              <a:sym typeface="+mn-ea"/>
            </a:endParaRPr>
          </a:p>
        </p:txBody>
      </p:sp>
      <p:pic>
        <p:nvPicPr>
          <p:cNvPr id="4" name="内容占位符 3" descr="4.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5715" y="1136015"/>
            <a:ext cx="4399280" cy="2683510"/>
          </a:xfrm>
          <a:prstGeom prst="rect">
            <a:avLst/>
          </a:prstGeom>
        </p:spPr>
      </p:pic>
      <p:pic>
        <p:nvPicPr>
          <p:cNvPr id="5" name="图片 4" descr="4.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" y="3819525"/>
            <a:ext cx="4949190" cy="2362200"/>
          </a:xfrm>
          <a:prstGeom prst="rect">
            <a:avLst/>
          </a:prstGeom>
        </p:spPr>
      </p:pic>
      <p:pic>
        <p:nvPicPr>
          <p:cNvPr id="6" name="图片 5" descr="4.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860" y="1007745"/>
            <a:ext cx="6058535" cy="52641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ucore</a:t>
            </a:r>
            <a:r>
              <a:rPr>
                <a:sym typeface="+mn-ea"/>
              </a:rPr>
              <a:t>实验成果</a:t>
            </a:r>
            <a:r>
              <a:rPr lang="en-US" altLang="zh-CN">
                <a:sym typeface="+mn-ea"/>
              </a:rPr>
              <a:t>  lab1</a:t>
            </a:r>
            <a:r>
              <a:rPr>
                <a:sym typeface="+mn-ea"/>
              </a:rPr>
              <a:t>练习五</a:t>
            </a:r>
            <a:br>
              <a:rPr>
                <a:sym typeface="+mn-ea"/>
              </a:rPr>
            </a:br>
            <a:endParaRPr lang="zh-CN" altLang="en-US"/>
          </a:p>
        </p:txBody>
      </p:sp>
      <p:pic>
        <p:nvPicPr>
          <p:cNvPr id="4" name="内容占位符 3" descr="5.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72390" y="997585"/>
            <a:ext cx="4947920" cy="5370830"/>
          </a:xfrm>
          <a:prstGeom prst="rect">
            <a:avLst/>
          </a:prstGeom>
        </p:spPr>
      </p:pic>
      <p:pic>
        <p:nvPicPr>
          <p:cNvPr id="5" name="图片 4" descr="5.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530" y="997585"/>
            <a:ext cx="6925310" cy="39255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ucore</a:t>
            </a:r>
            <a:r>
              <a:rPr>
                <a:sym typeface="+mn-ea"/>
              </a:rPr>
              <a:t>实验成果</a:t>
            </a:r>
            <a:r>
              <a:rPr lang="en-US" altLang="zh-CN">
                <a:sym typeface="+mn-ea"/>
              </a:rPr>
              <a:t>  lab1</a:t>
            </a:r>
            <a:r>
              <a:rPr>
                <a:sym typeface="+mn-ea"/>
              </a:rPr>
              <a:t>练习</a:t>
            </a:r>
            <a:r>
              <a:rPr>
                <a:sym typeface="+mn-ea"/>
              </a:rPr>
              <a:t>六</a:t>
            </a:r>
            <a:endParaRPr>
              <a:sym typeface="+mn-ea"/>
            </a:endParaRPr>
          </a:p>
        </p:txBody>
      </p:sp>
      <p:pic>
        <p:nvPicPr>
          <p:cNvPr id="4" name="内容占位符 3" descr="6.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4225" y="1009650"/>
            <a:ext cx="3810000" cy="4181475"/>
          </a:xfrm>
          <a:prstGeom prst="rect">
            <a:avLst/>
          </a:prstGeom>
        </p:spPr>
      </p:pic>
      <p:pic>
        <p:nvPicPr>
          <p:cNvPr id="5" name="图片 4" descr="6.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225" y="1009650"/>
            <a:ext cx="4622800" cy="1833245"/>
          </a:xfrm>
          <a:prstGeom prst="rect">
            <a:avLst/>
          </a:prstGeom>
        </p:spPr>
      </p:pic>
      <p:pic>
        <p:nvPicPr>
          <p:cNvPr id="6" name="图片 5" descr="6.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225" y="2718435"/>
            <a:ext cx="5425440" cy="30626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2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24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8"/>
  <p:tag name="KSO_WM_TAG_VERSION" val="1.0"/>
  <p:tag name="KSO_WM_BEAUTIFY_FLAG" val="#wm#"/>
  <p:tag name="KSO_WM_TEMPLATE_CATEGORY" val="custom"/>
  <p:tag name="KSO_WM_TEMPLATE_INDEX" val="20202824"/>
  <p:tag name="KSO_WM_TEMPLATE_THUMBS_INDEX" val="1、4、5、6、7、8、9、10、11、12、13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"/>
  <p:tag name="KSO_WM_TEMPLATE_INDEX" val="20202824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BEAUTIFY_FLAG" val="#wm#"/>
  <p:tag name="KSO_WM_TEMPLATE_CATEGORY" val="diagram"/>
  <p:tag name="KSO_WM_TEMPLATE_INDEX" val="20202824"/>
</p:tagLst>
</file>

<file path=ppt/tags/tag129.xml><?xml version="1.0" encoding="utf-8"?>
<p:tagLst xmlns:p="http://schemas.openxmlformats.org/presentationml/2006/main">
  <p:tag name="KSO_WM_UNIT_PLACING_PICTURE_USER_VIEWPORT" val="{&quot;height&quot;:8486,&quot;width&quot;:13165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diagram"/>
  <p:tag name="KSO_WM_TEMPLATE_INDEX" val="20202824"/>
</p:tagLst>
</file>

<file path=ppt/tags/tag131.xml><?xml version="1.0" encoding="utf-8"?>
<p:tagLst xmlns:p="http://schemas.openxmlformats.org/presentationml/2006/main">
  <p:tag name="KSO_WM_BEAUTIFY_FLAG" val="#wm#"/>
  <p:tag name="KSO_WM_TEMPLATE_CATEGORY" val="diagram"/>
  <p:tag name="KSO_WM_TEMPLATE_INDEX" val="20202824"/>
</p:tagLst>
</file>

<file path=ppt/tags/tag132.xml><?xml version="1.0" encoding="utf-8"?>
<p:tagLst xmlns:p="http://schemas.openxmlformats.org/presentationml/2006/main">
  <p:tag name="KSO_WM_BEAUTIFY_FLAG" val="#wm#"/>
  <p:tag name="KSO_WM_TEMPLATE_CATEGORY" val="diagram"/>
  <p:tag name="KSO_WM_TEMPLATE_INDEX" val="20202824"/>
</p:tagLst>
</file>

<file path=ppt/tags/tag133.xml><?xml version="1.0" encoding="utf-8"?>
<p:tagLst xmlns:p="http://schemas.openxmlformats.org/presentationml/2006/main">
  <p:tag name="KSO_WM_BEAUTIFY_FLAG" val="#wm#"/>
  <p:tag name="KSO_WM_TEMPLATE_CATEGORY" val="diagram"/>
  <p:tag name="KSO_WM_TEMPLATE_INDEX" val="20202824"/>
</p:tagLst>
</file>

<file path=ppt/tags/tag134.xml><?xml version="1.0" encoding="utf-8"?>
<p:tagLst xmlns:p="http://schemas.openxmlformats.org/presentationml/2006/main">
  <p:tag name="KSO_WM_BEAUTIFY_FLAG" val="#wm#"/>
  <p:tag name="KSO_WM_TEMPLATE_CATEGORY" val="diagram"/>
  <p:tag name="KSO_WM_TEMPLATE_INDEX" val="20202824"/>
</p:tagLst>
</file>

<file path=ppt/tags/tag135.xml><?xml version="1.0" encoding="utf-8"?>
<p:tagLst xmlns:p="http://schemas.openxmlformats.org/presentationml/2006/main">
  <p:tag name="KSO_WM_BEAUTIFY_FLAG" val="#wm#"/>
  <p:tag name="KSO_WM_TEMPLATE_CATEGORY" val="diagram"/>
  <p:tag name="KSO_WM_TEMPLATE_INDEX" val="20202824"/>
</p:tagLst>
</file>

<file path=ppt/tags/tag136.xml><?xml version="1.0" encoding="utf-8"?>
<p:tagLst xmlns:p="http://schemas.openxmlformats.org/presentationml/2006/main">
  <p:tag name="KSO_WM_BEAUTIFY_FLAG" val="#wm#"/>
  <p:tag name="KSO_WM_TEMPLATE_CATEGORY" val="diagram"/>
  <p:tag name="KSO_WM_TEMPLATE_INDEX" val="20202824"/>
</p:tagLst>
</file>

<file path=ppt/tags/tag137.xml><?xml version="1.0" encoding="utf-8"?>
<p:tagLst xmlns:p="http://schemas.openxmlformats.org/presentationml/2006/main">
  <p:tag name="KSO_WM_UNIT_PLACING_PICTURE_USER_VIEWPORT" val="{&quot;height&quot;:4380,&quot;width&quot;:8610}"/>
</p:tagLst>
</file>

<file path=ppt/tags/tag138.xml><?xml version="1.0" encoding="utf-8"?>
<p:tagLst xmlns:p="http://schemas.openxmlformats.org/presentationml/2006/main">
  <p:tag name="KSO_WM_BEAUTIFY_FLAG" val="#wm#"/>
  <p:tag name="KSO_WM_TEMPLATE_CATEGORY" val="diagram"/>
  <p:tag name="KSO_WM_TEMPLATE_INDEX" val="20202824"/>
</p:tagLst>
</file>

<file path=ppt/tags/tag139.xml><?xml version="1.0" encoding="utf-8"?>
<p:tagLst xmlns:p="http://schemas.openxmlformats.org/presentationml/2006/main">
  <p:tag name="KSO_WM_BEAUTIFY_FLAG" val="#wm#"/>
  <p:tag name="KSO_WM_TEMPLATE_CATEGORY" val="diagram"/>
  <p:tag name="KSO_WM_TEMPLATE_INDEX" val="2020282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diagram"/>
  <p:tag name="KSO_WM_TEMPLATE_INDEX" val="20202824"/>
</p:tagLst>
</file>

<file path=ppt/tags/tag141.xml><?xml version="1.0" encoding="utf-8"?>
<p:tagLst xmlns:p="http://schemas.openxmlformats.org/presentationml/2006/main">
  <p:tag name="KSO_WM_BEAUTIFY_FLAG" val="#wm#"/>
  <p:tag name="KSO_WM_TEMPLATE_CATEGORY" val="diagram"/>
  <p:tag name="KSO_WM_TEMPLATE_INDEX" val="20202824"/>
</p:tagLst>
</file>

<file path=ppt/tags/tag142.xml><?xml version="1.0" encoding="utf-8"?>
<p:tagLst xmlns:p="http://schemas.openxmlformats.org/presentationml/2006/main">
  <p:tag name="KSO_WM_BEAUTIFY_FLAG" val="#wm#"/>
  <p:tag name="KSO_WM_TEMPLATE_CATEGORY" val="diagram"/>
  <p:tag name="KSO_WM_TEMPLATE_INDEX" val="20202824"/>
</p:tagLst>
</file>

<file path=ppt/tags/tag143.xml><?xml version="1.0" encoding="utf-8"?>
<p:tagLst xmlns:p="http://schemas.openxmlformats.org/presentationml/2006/main">
  <p:tag name="COMMONDATA" val="eyJoZGlkIjoiMTRkODg4NGEyYmFkNTM4MTNkZDRmODZkNDMzZmExY2I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5EAF2"/>
      </a:dk2>
      <a:lt2>
        <a:srgbClr val="FFFFFF"/>
      </a:lt2>
      <a:accent1>
        <a:srgbClr val="5F769F"/>
      </a:accent1>
      <a:accent2>
        <a:srgbClr val="71729B"/>
      </a:accent2>
      <a:accent3>
        <a:srgbClr val="7E6B95"/>
      </a:accent3>
      <a:accent4>
        <a:srgbClr val="8A668D"/>
      </a:accent4>
      <a:accent5>
        <a:srgbClr val="955F82"/>
      </a:accent5>
      <a:accent6>
        <a:srgbClr val="9B5B75"/>
      </a:accent6>
      <a:hlink>
        <a:srgbClr val="292BBB"/>
      </a:hlink>
      <a:folHlink>
        <a:srgbClr val="580C6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WPS 演示</Application>
  <PresentationFormat>宽屏</PresentationFormat>
  <Paragraphs>34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1_Office 主题​​</vt:lpstr>
      <vt:lpstr>关于ucore的答辩</vt:lpstr>
      <vt:lpstr>情况描述</vt:lpstr>
      <vt:lpstr>慕课学习成果</vt:lpstr>
      <vt:lpstr>ucore实验成果  lab1练习一</vt:lpstr>
      <vt:lpstr>ucore实验成果  lab1练习二 </vt:lpstr>
      <vt:lpstr>ucore实验成果  lab1练习三</vt:lpstr>
      <vt:lpstr>ucore实验成果  lab1练习四</vt:lpstr>
      <vt:lpstr>ucore实验成果  lab1练习五 </vt:lpstr>
      <vt:lpstr>ucore实验成果  lab1练习六</vt:lpstr>
      <vt:lpstr>ucore实验成果  lab2练习一 </vt:lpstr>
      <vt:lpstr>ucore实验成果  lab2练习二</vt:lpstr>
      <vt:lpstr>ucore实验成果  lab2练习三</vt:lpstr>
      <vt:lpstr>ucore实验成果  lab2练习三 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浪荡绅士</cp:lastModifiedBy>
  <cp:revision>177</cp:revision>
  <dcterms:created xsi:type="dcterms:W3CDTF">2019-06-19T02:08:00Z</dcterms:created>
  <dcterms:modified xsi:type="dcterms:W3CDTF">2022-08-06T01:50:12Z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2052-11.1.0.11753</vt:lpwstr>
  </property>
  <property fmtid="{D5CDD505-2E9C-101B-9397-08002B2CF9AE}" pid="3" name="ICV">
    <vt:lpwstr>CE1151C67A084E2080B3774F98A8C08B</vt:lpwstr>
  </property>
</Properties>
</file>