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57" r:id="rId4"/>
    <p:sldId id="260" r:id="rId5"/>
    <p:sldId id="258" r:id="rId6"/>
    <p:sldId id="261" r:id="rId7"/>
    <p:sldId id="272" r:id="rId8"/>
    <p:sldId id="439" r:id="rId9"/>
    <p:sldId id="437" r:id="rId10"/>
    <p:sldId id="435" r:id="rId11"/>
    <p:sldId id="436" r:id="rId12"/>
    <p:sldId id="441" r:id="rId13"/>
    <p:sldId id="43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/>
    <p:restoredTop sz="84435"/>
  </p:normalViewPr>
  <p:slideViewPr>
    <p:cSldViewPr>
      <p:cViewPr varScale="1">
        <p:scale>
          <a:sx n="106" d="100"/>
          <a:sy n="106" d="100"/>
        </p:scale>
        <p:origin x="888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02/03/22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02/03/22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4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82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icocch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Course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257B-BB9F-9D41-BC8A-CB5CE50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200" dirty="0"/>
              <a:t>Preferences -&gt; Build, Execution, Deployment -&gt; Gradle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AFCA-3A59-E344-8F99-DA30FDDA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2EA1F4-D218-0542-A46D-B6DA50519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Build and run using: Gradle</a:t>
            </a:r>
          </a:p>
          <a:p>
            <a:r>
              <a:rPr lang="en-IT" dirty="0"/>
              <a:t>Run tests using: Gradle</a:t>
            </a:r>
          </a:p>
          <a:p>
            <a:r>
              <a:rPr lang="en-IT" dirty="0"/>
              <a:t>Gradle JVM: openjdk-17</a:t>
            </a:r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2DD790A1-87E6-3D4F-B590-E4C70BB4C0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60971"/>
            <a:ext cx="5384800" cy="3804421"/>
          </a:xfrm>
        </p:spPr>
      </p:pic>
    </p:spTree>
    <p:extLst>
      <p:ext uri="{BB962C8B-B14F-4D97-AF65-F5344CB8AC3E}">
        <p14:creationId xmlns:p14="http://schemas.microsoft.com/office/powerpoint/2010/main" val="37076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E77D-7495-AE4F-8E61-56F58BF9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Preferences -&gt; Build, Execution, Deployment -&gt; Java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F444-9690-8445-A72B-DC530286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D732DF-EF0B-174C-A8FC-A578C8794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Use compiler: Javac</a:t>
            </a:r>
          </a:p>
          <a:p>
            <a:r>
              <a:rPr lang="en-IT" dirty="0"/>
              <a:t>Target bytecode version: 17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953792B8-134D-0F49-9A34-BCCCFF72B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67958"/>
            <a:ext cx="5384800" cy="3790446"/>
          </a:xfrm>
        </p:spPr>
      </p:pic>
    </p:spTree>
    <p:extLst>
      <p:ext uri="{BB962C8B-B14F-4D97-AF65-F5344CB8AC3E}">
        <p14:creationId xmlns:p14="http://schemas.microsoft.com/office/powerpoint/2010/main" val="118915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E77D-7495-AE4F-8E61-56F58BF9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Preferences -&gt; Build, Execution, Deployment -&gt; Java Compiler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B6DA40-A07F-E848-8725-3C3473D91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41951"/>
            <a:ext cx="10972800" cy="44424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F444-9690-8445-A72B-DC530286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B04509-EB4A-9B49-BE0B-D2CACCC26C2D}"/>
              </a:ext>
            </a:extLst>
          </p:cNvPr>
          <p:cNvCxnSpPr>
            <a:cxnSpLocks/>
          </p:cNvCxnSpPr>
          <p:nvPr/>
        </p:nvCxnSpPr>
        <p:spPr>
          <a:xfrm flipV="1">
            <a:off x="8904312" y="2708920"/>
            <a:ext cx="0" cy="201622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02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333-5DE6-5C45-9ABA-1C2AE842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Preferences -&gt; Editor -&gt; Code Style -&gt; Java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B384B-2E02-EC4D-BD66-261808420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Import intellijOOP.xml (located in ooprogramming/java)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CB53-38AF-534B-AEF6-5EA91685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858AD3B5-0DA9-B84C-BFBC-CB0A1E59A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73824"/>
            <a:ext cx="5384800" cy="3778715"/>
          </a:xfrm>
        </p:spPr>
      </p:pic>
    </p:spTree>
    <p:extLst>
      <p:ext uri="{BB962C8B-B14F-4D97-AF65-F5344CB8AC3E}">
        <p14:creationId xmlns:p14="http://schemas.microsoft.com/office/powerpoint/2010/main" val="220733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programming paradigm based on the concept of class </a:t>
            </a:r>
            <a:r>
              <a:rPr lang="en-US" i="1" dirty="0"/>
              <a:t>objects</a:t>
            </a:r>
            <a:r>
              <a:rPr lang="en-US" dirty="0"/>
              <a:t>, which can contain both data and code</a:t>
            </a:r>
          </a:p>
          <a:p>
            <a:pPr lvl="1"/>
            <a:r>
              <a:rPr lang="en-US" dirty="0"/>
              <a:t>Data in the form of variables (known as attributes)</a:t>
            </a:r>
          </a:p>
          <a:p>
            <a:pPr lvl="1"/>
            <a:r>
              <a:rPr lang="en-US" dirty="0"/>
              <a:t>Code in the form of functions (known as methods)</a:t>
            </a:r>
          </a:p>
          <a:p>
            <a:r>
              <a:rPr lang="en-US" dirty="0"/>
              <a:t>Java and Python are among the most prominent languages in the field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1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OOP followed Procedural Programming due to serious limitations affecting large-scale projects</a:t>
            </a:r>
          </a:p>
          <a:p>
            <a:r>
              <a:rPr lang="en-US" dirty="0"/>
              <a:t>OOP </a:t>
            </a:r>
            <a:r>
              <a:rPr lang="en-US" sz="2800" dirty="0"/>
              <a:t>is the de facto standard for industrial software</a:t>
            </a:r>
          </a:p>
          <a:p>
            <a:r>
              <a:rPr lang="en-US" sz="2800" dirty="0"/>
              <a:t>Building modern applications almost always requires OOP languages such as Java, Python, C#, C++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AD2E8E6-B9C0-5142-9D52-9A400EC4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07" y="1928973"/>
            <a:ext cx="5799987" cy="3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BA733F-5717-DC44-8065-2A14C774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https://github.com/nbicocchi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>
                <a:hlinkClick r:id="rId4"/>
              </a:rPr>
              <a:t>https://www.jetbrains.com/idea/</a:t>
            </a: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https://</a:t>
            </a:r>
            <a:r>
              <a:rPr lang="en-US" sz="4800" dirty="0" err="1"/>
              <a:t>www.anaconda.com</a:t>
            </a:r>
            <a:r>
              <a:rPr lang="en-US" sz="4800" dirty="0"/>
              <a:t>/</a:t>
            </a:r>
          </a:p>
          <a:p>
            <a:pPr marL="0" indent="0" algn="ctr">
              <a:buNone/>
            </a:pPr>
            <a:r>
              <a:rPr lang="en-US" sz="4800" dirty="0"/>
              <a:t>https://</a:t>
            </a:r>
            <a:r>
              <a:rPr lang="en-US" sz="4800" dirty="0" err="1"/>
              <a:t>www.jetbrains.com</a:t>
            </a:r>
            <a:r>
              <a:rPr lang="en-US" sz="4800" dirty="0"/>
              <a:t>/</a:t>
            </a:r>
            <a:r>
              <a:rPr lang="en-US" sz="4800" dirty="0" err="1"/>
              <a:t>pycharm</a:t>
            </a:r>
            <a:r>
              <a:rPr lang="en-US" sz="4800" dirty="0"/>
              <a:t>/</a:t>
            </a:r>
          </a:p>
          <a:p>
            <a:pPr marL="0" indent="0" algn="ctr">
              <a:buNone/>
            </a:pPr>
            <a:endParaRPr lang="en-US" sz="4800" dirty="0"/>
          </a:p>
          <a:p>
            <a:endParaRPr lang="en-US" sz="4800" dirty="0"/>
          </a:p>
          <a:p>
            <a:endParaRPr lang="en-IT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5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Thursday 9.15 - 10.45</a:t>
            </a:r>
          </a:p>
          <a:p>
            <a:r>
              <a:rPr lang="en-US" dirty="0"/>
              <a:t>Thursday 11.15 - 13.00</a:t>
            </a:r>
          </a:p>
          <a:p>
            <a:r>
              <a:rPr lang="en-US" dirty="0"/>
              <a:t>Friday 16 - 19 (Lab)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449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834F-D5FE-0041-9130-A1308D49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8A69-8B87-1341-923C-C94215FF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Oral</a:t>
            </a:r>
            <a:r>
              <a:rPr lang="it-IT" dirty="0"/>
              <a:t> </a:t>
            </a:r>
            <a:r>
              <a:rPr lang="it-IT" dirty="0" err="1"/>
              <a:t>examination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OOP and the Java and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languages</a:t>
            </a:r>
            <a:r>
              <a:rPr lang="it-IT" dirty="0"/>
              <a:t> (short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exercises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)</a:t>
            </a:r>
          </a:p>
          <a:p>
            <a:r>
              <a:rPr lang="it-IT" dirty="0" err="1"/>
              <a:t>Discussion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engineering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of the home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in Java or </a:t>
            </a:r>
            <a:r>
              <a:rPr lang="it-IT" dirty="0" err="1"/>
              <a:t>Python</a:t>
            </a:r>
            <a:r>
              <a:rPr lang="it-IT" dirty="0"/>
              <a:t>  (1000-5000 SLOC)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E815-E075-0C4E-BA9F-A139FEE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3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IntelliJ</a:t>
            </a:r>
            <a:r>
              <a:rPr lang="it-IT" dirty="0"/>
              <a:t> Idea </a:t>
            </a:r>
            <a:r>
              <a:rPr lang="it-IT" dirty="0" err="1"/>
              <a:t>Configuration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0CB851-08F5-4448-AC2B-CF8D2FAC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Welcome to IntelliJ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4040-4D8D-8944-B2B6-214D6A78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52DB3C-6014-D04C-BBFB-C2C31E176F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55181"/>
            <a:ext cx="5384800" cy="4016001"/>
          </a:xfr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C759FA1D-25DB-4B4C-BC27-B86A2B077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49593"/>
            <a:ext cx="5384800" cy="4027177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CA4420-27D4-1446-832F-30706528A16D}"/>
              </a:ext>
            </a:extLst>
          </p:cNvPr>
          <p:cNvCxnSpPr>
            <a:cxnSpLocks/>
          </p:cNvCxnSpPr>
          <p:nvPr/>
        </p:nvCxnSpPr>
        <p:spPr>
          <a:xfrm flipV="1">
            <a:off x="5303912" y="2420888"/>
            <a:ext cx="0" cy="172819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3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CEB7-F546-D24A-AB0F-160877F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File -&gt; Project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4C8D3-80AB-384E-9C20-F57E99F7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8A4E69-D411-AA4B-96B3-99A5DC5BF0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T" dirty="0"/>
              <a:t>Download openjdk-17</a:t>
            </a:r>
          </a:p>
          <a:p>
            <a:r>
              <a:rPr lang="en-IT" dirty="0"/>
              <a:t>Select SDK: openjdk-17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07098301-A097-E34D-99DB-77C1AF0F5B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972773"/>
            <a:ext cx="5384800" cy="3780817"/>
          </a:xfrm>
        </p:spPr>
      </p:pic>
    </p:spTree>
    <p:extLst>
      <p:ext uri="{BB962C8B-B14F-4D97-AF65-F5344CB8AC3E}">
        <p14:creationId xmlns:p14="http://schemas.microsoft.com/office/powerpoint/2010/main" val="201284833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4681</TotalTime>
  <Words>318</Words>
  <Application>Microsoft Macintosh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Nicola</vt:lpstr>
      <vt:lpstr>Java Course Introduction</vt:lpstr>
      <vt:lpstr>What?</vt:lpstr>
      <vt:lpstr>Why?</vt:lpstr>
      <vt:lpstr>How?</vt:lpstr>
      <vt:lpstr>When?</vt:lpstr>
      <vt:lpstr>Exam?</vt:lpstr>
      <vt:lpstr>IntelliJ Idea Configuration</vt:lpstr>
      <vt:lpstr>Welcome to IntelliJ Idea</vt:lpstr>
      <vt:lpstr>File -&gt; Project Structure</vt:lpstr>
      <vt:lpstr>Preferences -&gt; Build, Execution, Deployment -&gt; Gradle</vt:lpstr>
      <vt:lpstr>Preferences -&gt; Build, Execution, Deployment -&gt; Java Compiler</vt:lpstr>
      <vt:lpstr>Preferences -&gt; Build, Execution, Deployment -&gt; Java Compiler</vt:lpstr>
      <vt:lpstr>Preferences -&gt; Editor -&gt; Code Style -&gt;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210</cp:revision>
  <dcterms:created xsi:type="dcterms:W3CDTF">2011-09-06T09:06:15Z</dcterms:created>
  <dcterms:modified xsi:type="dcterms:W3CDTF">2022-03-02T12:16:43Z</dcterms:modified>
</cp:coreProperties>
</file>