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8"/>
  </p:notesMasterIdLst>
  <p:handoutMasterIdLst>
    <p:handoutMasterId r:id="rId9"/>
  </p:handoutMasterIdLst>
  <p:sldIdLst>
    <p:sldId id="256" r:id="rId2"/>
    <p:sldId id="259" r:id="rId3"/>
    <p:sldId id="257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02"/>
    <p:restoredTop sz="84435"/>
  </p:normalViewPr>
  <p:slideViewPr>
    <p:cSldViewPr>
      <p:cViewPr varScale="1">
        <p:scale>
          <a:sx n="106" d="100"/>
          <a:sy n="106" d="100"/>
        </p:scale>
        <p:origin x="888" y="16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25CBCAF-8195-0B41-9F39-155992CBB6C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30F5F1-56F9-594B-8002-505C0B3A95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1E39A-28E5-5D4D-B97C-ECEB96F19817}" type="datetimeFigureOut">
              <a:rPr lang="en-IT" smtClean="0"/>
              <a:t>13/02/22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01DB9C-5FE6-5646-A4CF-CACE1FBFD1F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07AD1E-ED4D-4F49-B2E9-34CF7F0E16D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6113E-382B-5C49-947E-9975DE242C1F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7117231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B7694-8561-4BE2-948D-EDF7A201F8BB}" type="datetimeFigureOut">
              <a:rPr lang="it-IT" smtClean="0"/>
              <a:pPr/>
              <a:t>13/02/22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F0E4F-C068-4558-BD2C-4354A8A0FB1B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55023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5F0E4F-C068-4558-BD2C-4354A8A0FB1B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849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09600" y="3600450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566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086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8228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52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963085" y="4406900"/>
            <a:ext cx="11228916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05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979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361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717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07065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1473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9600" y="4752218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657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 dirty="0"/>
          </a:p>
        </p:txBody>
      </p:sp>
      <p:pic>
        <p:nvPicPr>
          <p:cNvPr id="8" name="Picture 7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803" y="6021288"/>
            <a:ext cx="1533291" cy="899495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542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Java Course </a:t>
            </a:r>
            <a:r>
              <a:rPr lang="it-IT" dirty="0" err="1"/>
              <a:t>Introduction</a:t>
            </a:r>
            <a:endParaRPr lang="it-IT" dirty="0"/>
          </a:p>
        </p:txBody>
      </p:sp>
      <p:sp>
        <p:nvSpPr>
          <p:cNvPr id="4" name="Sottotitolo 2"/>
          <p:cNvSpPr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1800" dirty="0" err="1"/>
              <a:t>Università</a:t>
            </a:r>
            <a:r>
              <a:rPr lang="en-US" sz="1800" dirty="0"/>
              <a:t> di Modena e Reggio Emilia</a:t>
            </a:r>
          </a:p>
          <a:p>
            <a:pPr algn="r"/>
            <a:r>
              <a:rPr lang="en-US" sz="1800" i="1" dirty="0"/>
              <a:t>Prof. Nicola Bicocchi (</a:t>
            </a:r>
            <a:r>
              <a:rPr lang="en-US" sz="1800" i="1" dirty="0" err="1"/>
              <a:t>nicola.bicocchi@unimore.it</a:t>
            </a:r>
            <a:r>
              <a:rPr lang="en-US" sz="1800" i="1" dirty="0"/>
              <a:t>)</a:t>
            </a:r>
          </a:p>
          <a:p>
            <a:pPr algn="r"/>
            <a:endParaRPr lang="en-US" sz="1800" dirty="0"/>
          </a:p>
          <a:p>
            <a:pPr algn="r"/>
            <a:endParaRPr lang="it-IT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Object-oriented programming (OOP) is a programming paradigm based on the concept of class </a:t>
            </a:r>
            <a:r>
              <a:rPr lang="en-US" i="1" dirty="0"/>
              <a:t>objects</a:t>
            </a:r>
            <a:r>
              <a:rPr lang="en-US" dirty="0"/>
              <a:t>, which can contain both data and code</a:t>
            </a:r>
          </a:p>
          <a:p>
            <a:pPr lvl="1"/>
            <a:r>
              <a:rPr lang="en-US" dirty="0"/>
              <a:t>Data in the form of variables (known as attributes)</a:t>
            </a:r>
          </a:p>
          <a:p>
            <a:pPr lvl="1"/>
            <a:r>
              <a:rPr lang="en-US" dirty="0"/>
              <a:t>Code in the form of functions (known as methods)</a:t>
            </a:r>
          </a:p>
          <a:p>
            <a:r>
              <a:rPr lang="en-US" dirty="0"/>
              <a:t>Java and Python are among the most prominent languages in the field</a:t>
            </a:r>
            <a:endParaRPr lang="en-US" i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3194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OOP followed Procedural Programming due to serious limitations affecting large-scale projects</a:t>
            </a:r>
          </a:p>
          <a:p>
            <a:r>
              <a:rPr lang="en-US" dirty="0"/>
              <a:t>OOP </a:t>
            </a:r>
            <a:r>
              <a:rPr lang="en-US" sz="2800" dirty="0"/>
              <a:t>is the de facto standard for industrial software</a:t>
            </a:r>
          </a:p>
          <a:p>
            <a:r>
              <a:rPr lang="en-US" sz="2800" dirty="0"/>
              <a:t>Building modern applications almost always requires OOP languages such as Java, Python, C#, C++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</a:t>
            </a:fld>
            <a:endParaRPr lang="it-IT" dirty="0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CAD2E8E6-B9C0-5142-9D52-9A400EC4BD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707" y="1928973"/>
            <a:ext cx="5799987" cy="358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83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BA733F-5717-DC44-8065-2A14C7744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800" dirty="0"/>
          </a:p>
          <a:p>
            <a:pPr marL="0" indent="0" algn="ctr">
              <a:buNone/>
            </a:pPr>
            <a:endParaRPr lang="en-US" sz="4800" dirty="0"/>
          </a:p>
          <a:p>
            <a:pPr marL="0" indent="0" algn="ctr">
              <a:buNone/>
            </a:pPr>
            <a:r>
              <a:rPr lang="en-US" sz="4800" dirty="0"/>
              <a:t>https://</a:t>
            </a:r>
            <a:r>
              <a:rPr lang="en-US" sz="4800" dirty="0" err="1"/>
              <a:t>github.com</a:t>
            </a:r>
            <a:r>
              <a:rPr lang="en-US" sz="4800" dirty="0"/>
              <a:t>/</a:t>
            </a:r>
            <a:r>
              <a:rPr lang="en-US" sz="4800" dirty="0" err="1"/>
              <a:t>nbicocchi</a:t>
            </a:r>
            <a:endParaRPr lang="en-US" sz="4800" dirty="0"/>
          </a:p>
          <a:p>
            <a:endParaRPr lang="en-US" sz="4800" dirty="0"/>
          </a:p>
          <a:p>
            <a:endParaRPr lang="en-IT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5155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Thursday 9.15 - 10.45</a:t>
            </a:r>
          </a:p>
          <a:p>
            <a:r>
              <a:rPr lang="en-US" dirty="0"/>
              <a:t>Thursday 11.15 - 13.00</a:t>
            </a:r>
          </a:p>
          <a:p>
            <a:r>
              <a:rPr lang="en-US" dirty="0"/>
              <a:t>Friday 13 - 16 (Lab)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04498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A834F-D5FE-0041-9130-A1308D49B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Exam</a:t>
            </a:r>
            <a:r>
              <a:rPr lang="it-IT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A8A69-8B87-1341-923C-C94215FF2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Oral</a:t>
            </a:r>
            <a:r>
              <a:rPr lang="it-IT" dirty="0"/>
              <a:t> </a:t>
            </a:r>
            <a:r>
              <a:rPr lang="it-IT" dirty="0" err="1"/>
              <a:t>examination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 OOP and the Java and </a:t>
            </a:r>
            <a:r>
              <a:rPr lang="it-IT" dirty="0" err="1"/>
              <a:t>Python</a:t>
            </a:r>
            <a:r>
              <a:rPr lang="it-IT" dirty="0"/>
              <a:t> </a:t>
            </a:r>
            <a:r>
              <a:rPr lang="it-IT" dirty="0" err="1"/>
              <a:t>languages</a:t>
            </a:r>
            <a:r>
              <a:rPr lang="it-IT" dirty="0"/>
              <a:t> (short </a:t>
            </a:r>
            <a:r>
              <a:rPr lang="it-IT" dirty="0" err="1"/>
              <a:t>written</a:t>
            </a:r>
            <a:r>
              <a:rPr lang="it-IT" dirty="0"/>
              <a:t> </a:t>
            </a:r>
            <a:r>
              <a:rPr lang="it-IT" dirty="0" err="1"/>
              <a:t>exercises</a:t>
            </a:r>
            <a:r>
              <a:rPr lang="it-IT" dirty="0"/>
              <a:t> </a:t>
            </a:r>
            <a:r>
              <a:rPr lang="it-IT" dirty="0" err="1"/>
              <a:t>might</a:t>
            </a:r>
            <a:r>
              <a:rPr lang="it-IT" dirty="0"/>
              <a:t> be </a:t>
            </a:r>
            <a:r>
              <a:rPr lang="it-IT" dirty="0" err="1"/>
              <a:t>used</a:t>
            </a:r>
            <a:r>
              <a:rPr lang="it-IT" dirty="0"/>
              <a:t>)</a:t>
            </a:r>
          </a:p>
          <a:p>
            <a:r>
              <a:rPr lang="it-IT" dirty="0" err="1"/>
              <a:t>Discussion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 the </a:t>
            </a:r>
            <a:r>
              <a:rPr lang="it-IT" dirty="0" err="1"/>
              <a:t>structure</a:t>
            </a:r>
            <a:r>
              <a:rPr lang="it-IT" dirty="0"/>
              <a:t> and </a:t>
            </a:r>
            <a:r>
              <a:rPr lang="it-IT" dirty="0" err="1"/>
              <a:t>engineering</a:t>
            </a:r>
            <a:r>
              <a:rPr lang="it-IT" dirty="0"/>
              <a:t> </a:t>
            </a:r>
            <a:r>
              <a:rPr lang="it-IT" dirty="0" err="1"/>
              <a:t>choices</a:t>
            </a:r>
            <a:r>
              <a:rPr lang="it-IT" dirty="0"/>
              <a:t> of the home </a:t>
            </a:r>
            <a:r>
              <a:rPr lang="it-IT" dirty="0" err="1"/>
              <a:t>project</a:t>
            </a:r>
            <a:r>
              <a:rPr lang="it-IT" dirty="0"/>
              <a:t> </a:t>
            </a:r>
            <a:r>
              <a:rPr lang="it-IT" dirty="0" err="1"/>
              <a:t>written</a:t>
            </a:r>
            <a:r>
              <a:rPr lang="it-IT" dirty="0"/>
              <a:t> in Java or </a:t>
            </a:r>
            <a:r>
              <a:rPr lang="it-IT" dirty="0" err="1"/>
              <a:t>Python</a:t>
            </a:r>
            <a:r>
              <a:rPr lang="it-IT" dirty="0"/>
              <a:t>  (1000-5000 SLOC)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3E815-E075-0C4E-BA9F-A139FEEEB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46390766"/>
      </p:ext>
    </p:extLst>
  </p:cSld>
  <p:clrMapOvr>
    <a:masterClrMapping/>
  </p:clrMapOvr>
</p:sld>
</file>

<file path=ppt/theme/theme1.xml><?xml version="1.0" encoding="utf-8"?>
<a:theme xmlns:a="http://schemas.openxmlformats.org/drawingml/2006/main" name="Nicol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Nicola.thmx</Template>
  <TotalTime>4671</TotalTime>
  <Words>194</Words>
  <Application>Microsoft Macintosh PowerPoint</Application>
  <PresentationFormat>Widescreen</PresentationFormat>
  <Paragraphs>30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Nicola</vt:lpstr>
      <vt:lpstr>Java Course Introduction</vt:lpstr>
      <vt:lpstr>What?</vt:lpstr>
      <vt:lpstr>Why?</vt:lpstr>
      <vt:lpstr>How?</vt:lpstr>
      <vt:lpstr>When?</vt:lpstr>
      <vt:lpstr>Exam?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Introduzione alla Programmazione ad Oggetti</dc:title>
  <dc:creator>giacomo</dc:creator>
  <cp:lastModifiedBy>Microsoft Office User</cp:lastModifiedBy>
  <cp:revision>207</cp:revision>
  <dcterms:created xsi:type="dcterms:W3CDTF">2011-09-06T09:06:15Z</dcterms:created>
  <dcterms:modified xsi:type="dcterms:W3CDTF">2022-02-13T01:37:50Z</dcterms:modified>
</cp:coreProperties>
</file>