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B1E080-6CBF-4C00-AC2F-0398F6484AB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00022B57-D60B-4259-A197-BC0019F8E97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2D07-9A6C-432F-B5F4-A04123D28668}" type="datetimeFigureOut">
              <a:rPr lang="ro-RO" smtClean="0"/>
              <a:t>18.03.2023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5552F51-CF08-47CA-B39E-1B174F7A5D29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2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2D07-9A6C-432F-B5F4-A04123D28668}" type="datetimeFigureOut">
              <a:rPr lang="ro-RO" smtClean="0"/>
              <a:t>18.03.2023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2F51-CF08-47CA-B39E-1B174F7A5D29}" type="slidenum">
              <a:rPr lang="ro-RO" smtClean="0"/>
              <a:t>‹#›</a:t>
            </a:fld>
            <a:endParaRPr lang="ro-R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1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2D07-9A6C-432F-B5F4-A04123D28668}" type="datetimeFigureOut">
              <a:rPr lang="ro-RO" smtClean="0"/>
              <a:t>18.03.2023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2F51-CF08-47CA-B39E-1B174F7A5D29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0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2D07-9A6C-432F-B5F4-A04123D28668}" type="datetimeFigureOut">
              <a:rPr lang="ro-RO" smtClean="0"/>
              <a:t>18.03.2023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2F51-CF08-47CA-B39E-1B174F7A5D29}" type="slidenum">
              <a:rPr lang="ro-RO" smtClean="0"/>
              <a:t>‹#›</a:t>
            </a:fld>
            <a:endParaRPr lang="ro-R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1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2D07-9A6C-432F-B5F4-A04123D28668}" type="datetimeFigureOut">
              <a:rPr lang="ro-RO" smtClean="0"/>
              <a:t>18.03.2023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2F51-CF08-47CA-B39E-1B174F7A5D29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21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2D07-9A6C-432F-B5F4-A04123D28668}" type="datetimeFigureOut">
              <a:rPr lang="ro-RO" smtClean="0"/>
              <a:t>18.03.2023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2F51-CF08-47CA-B39E-1B174F7A5D29}" type="slidenum">
              <a:rPr lang="ro-RO" smtClean="0"/>
              <a:t>‹#›</a:t>
            </a:fld>
            <a:endParaRPr lang="ro-R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2D07-9A6C-432F-B5F4-A04123D28668}" type="datetimeFigureOut">
              <a:rPr lang="ro-RO" smtClean="0"/>
              <a:t>18.03.2023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2F51-CF08-47CA-B39E-1B174F7A5D29}" type="slidenum">
              <a:rPr lang="ro-RO" smtClean="0"/>
              <a:t>‹#›</a:t>
            </a:fld>
            <a:endParaRPr lang="ro-R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15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2D07-9A6C-432F-B5F4-A04123D28668}" type="datetimeFigureOut">
              <a:rPr lang="ro-RO" smtClean="0"/>
              <a:t>18.03.2023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2F51-CF08-47CA-B39E-1B174F7A5D29}" type="slidenum">
              <a:rPr lang="ro-RO" smtClean="0"/>
              <a:t>‹#›</a:t>
            </a:fld>
            <a:endParaRPr lang="ro-R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8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2D07-9A6C-432F-B5F4-A04123D28668}" type="datetimeFigureOut">
              <a:rPr lang="ro-RO" smtClean="0"/>
              <a:t>18.03.2023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2F51-CF08-47CA-B39E-1B174F7A5D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830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2D07-9A6C-432F-B5F4-A04123D28668}" type="datetimeFigureOut">
              <a:rPr lang="ro-RO" smtClean="0"/>
              <a:t>18.03.2023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2F51-CF08-47CA-B39E-1B174F7A5D29}" type="slidenum">
              <a:rPr lang="ro-RO" smtClean="0"/>
              <a:t>‹#›</a:t>
            </a:fld>
            <a:endParaRPr lang="ro-R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99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21A2D07-9A6C-432F-B5F4-A04123D28668}" type="datetimeFigureOut">
              <a:rPr lang="ro-RO" smtClean="0"/>
              <a:t>18.03.2023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2F51-CF08-47CA-B39E-1B174F7A5D29}" type="slidenum">
              <a:rPr lang="ro-RO" smtClean="0"/>
              <a:t>‹#›</a:t>
            </a:fld>
            <a:endParaRPr lang="ro-R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0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2D07-9A6C-432F-B5F4-A04123D28668}" type="datetimeFigureOut">
              <a:rPr lang="ro-RO" smtClean="0"/>
              <a:t>18.03.2023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5552F51-CF08-47CA-B39E-1B174F7A5D29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7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539B-5837-2B0F-4A3D-FD2C49D03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798" y="1388035"/>
            <a:ext cx="9144000" cy="204096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Bahnschrift SemiBold SemiConden" panose="020B0502040204020203" pitchFamily="34" charset="0"/>
              </a:rPr>
              <a:t>Prezentare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</a:rPr>
              <a:t>proiect</a:t>
            </a:r>
            <a:r>
              <a:rPr lang="en-US" dirty="0">
                <a:latin typeface="Bahnschrift SemiBold SemiConden" panose="020B0502040204020203" pitchFamily="34" charset="0"/>
              </a:rPr>
              <a:t> 1</a:t>
            </a:r>
            <a:br>
              <a:rPr lang="en-US" dirty="0">
                <a:latin typeface="Bahnschrift SemiBold SemiConden" panose="020B0502040204020203" pitchFamily="34" charset="0"/>
              </a:rPr>
            </a:br>
            <a:r>
              <a:rPr lang="en-US" dirty="0" err="1">
                <a:latin typeface="Bahnschrift SemiBold SemiConden" panose="020B0502040204020203" pitchFamily="34" charset="0"/>
              </a:rPr>
              <a:t>Structuri</a:t>
            </a:r>
            <a:r>
              <a:rPr lang="en-US" dirty="0">
                <a:latin typeface="Bahnschrift SemiBold SemiConden" panose="020B0502040204020203" pitchFamily="34" charset="0"/>
              </a:rPr>
              <a:t> de Date</a:t>
            </a:r>
            <a:br>
              <a:rPr lang="en-US" dirty="0">
                <a:latin typeface="Bahnschrift SemiBold SemiConden" panose="020B0502040204020203" pitchFamily="34" charset="0"/>
              </a:rPr>
            </a:br>
            <a:br>
              <a:rPr lang="en-US" dirty="0">
                <a:latin typeface="Bahnschrift SemiBold SemiConden" panose="020B0502040204020203" pitchFamily="34" charset="0"/>
              </a:rPr>
            </a:br>
            <a:r>
              <a:rPr lang="en-US" sz="4000" dirty="0" err="1">
                <a:latin typeface="Kristen ITC" panose="03050502040202030202" pitchFamily="66" charset="0"/>
              </a:rPr>
              <a:t>Compararea</a:t>
            </a:r>
            <a:r>
              <a:rPr lang="en-US" sz="4000" dirty="0">
                <a:latin typeface="Kristen ITC" panose="03050502040202030202" pitchFamily="66" charset="0"/>
              </a:rPr>
              <a:t>  </a:t>
            </a:r>
            <a:r>
              <a:rPr lang="en-US" sz="4000" dirty="0" err="1">
                <a:latin typeface="Kristen ITC" panose="03050502040202030202" pitchFamily="66" charset="0"/>
              </a:rPr>
              <a:t>Algoritmilor</a:t>
            </a:r>
            <a:r>
              <a:rPr lang="en-US" sz="4000" dirty="0">
                <a:latin typeface="Kristen ITC" panose="03050502040202030202" pitchFamily="66" charset="0"/>
              </a:rPr>
              <a:t> de  </a:t>
            </a:r>
            <a:r>
              <a:rPr lang="en-US" sz="4000" dirty="0" err="1">
                <a:latin typeface="Kristen ITC" panose="03050502040202030202" pitchFamily="66" charset="0"/>
              </a:rPr>
              <a:t>sortare</a:t>
            </a:r>
            <a:endParaRPr lang="ro-RO" dirty="0">
              <a:latin typeface="Kristen ITC" panose="03050502040202030202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05D68-5DC6-DFC2-E99F-2F4FE4A38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928" y="4929698"/>
            <a:ext cx="8637072" cy="977621"/>
          </a:xfrm>
        </p:spPr>
        <p:txBody>
          <a:bodyPr/>
          <a:lstStyle/>
          <a:p>
            <a:r>
              <a:rPr lang="en-US" dirty="0" err="1"/>
              <a:t>Elev</a:t>
            </a:r>
            <a:r>
              <a:rPr lang="en-US" dirty="0"/>
              <a:t>: </a:t>
            </a:r>
            <a:r>
              <a:rPr lang="ro-RO" dirty="0"/>
              <a:t>ȚILICĂ GABRIEL-LUCIAN</a:t>
            </a:r>
          </a:p>
          <a:p>
            <a:r>
              <a:rPr lang="ro-RO" dirty="0"/>
              <a:t>GRUPA</a:t>
            </a:r>
            <a:r>
              <a:rPr lang="en-US" dirty="0"/>
              <a:t>:133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618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9453-0673-A818-20A9-448004FF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651" y="1450955"/>
            <a:ext cx="9603275" cy="3450613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In </a:t>
            </a:r>
            <a:r>
              <a:rPr lang="en-US" sz="4200" dirty="0" err="1"/>
              <a:t>cadrul</a:t>
            </a:r>
            <a:r>
              <a:rPr lang="en-US" sz="4200" dirty="0"/>
              <a:t> </a:t>
            </a:r>
            <a:r>
              <a:rPr lang="en-US" sz="4200" dirty="0" err="1"/>
              <a:t>programului</a:t>
            </a:r>
            <a:r>
              <a:rPr lang="en-US" sz="4200" dirty="0"/>
              <a:t> meu, am </a:t>
            </a:r>
            <a:r>
              <a:rPr lang="en-US" sz="4200" dirty="0" err="1"/>
              <a:t>implementat</a:t>
            </a:r>
            <a:r>
              <a:rPr lang="en-US" sz="4200" dirty="0"/>
              <a:t> </a:t>
            </a:r>
            <a:r>
              <a:rPr lang="en-US" sz="4200" dirty="0" err="1"/>
              <a:t>mai</a:t>
            </a:r>
            <a:r>
              <a:rPr lang="en-US" sz="4200" dirty="0"/>
              <a:t> </a:t>
            </a:r>
            <a:r>
              <a:rPr lang="en-US" sz="4200" dirty="0" err="1"/>
              <a:t>multe</a:t>
            </a:r>
            <a:r>
              <a:rPr lang="en-US" sz="4200" dirty="0"/>
              <a:t> </a:t>
            </a:r>
            <a:r>
              <a:rPr lang="en-US" sz="4200" dirty="0" err="1"/>
              <a:t>tipuri</a:t>
            </a:r>
            <a:r>
              <a:rPr lang="en-US" sz="4200" dirty="0"/>
              <a:t> de </a:t>
            </a:r>
            <a:r>
              <a:rPr lang="en-US" sz="4200" dirty="0" err="1"/>
              <a:t>sortari</a:t>
            </a:r>
            <a:r>
              <a:rPr lang="en-US" sz="4200" dirty="0"/>
              <a:t> , </a:t>
            </a:r>
            <a:r>
              <a:rPr lang="en-US" sz="4200" dirty="0" err="1"/>
              <a:t>si</a:t>
            </a:r>
            <a:r>
              <a:rPr lang="en-US" sz="4200" dirty="0"/>
              <a:t> </a:t>
            </a:r>
            <a:r>
              <a:rPr lang="en-US" sz="4200" dirty="0" err="1"/>
              <a:t>anume</a:t>
            </a:r>
            <a:r>
              <a:rPr lang="en-US" sz="4200" dirty="0"/>
              <a:t>:</a:t>
            </a:r>
          </a:p>
          <a:p>
            <a:r>
              <a:rPr lang="en-US" sz="4200" dirty="0"/>
              <a:t>1)Radix Sort</a:t>
            </a:r>
          </a:p>
          <a:p>
            <a:r>
              <a:rPr lang="en-US" sz="4200" dirty="0"/>
              <a:t>2)Merge Sort</a:t>
            </a:r>
          </a:p>
          <a:p>
            <a:r>
              <a:rPr lang="en-US" sz="4200" dirty="0"/>
              <a:t>3)Shell Sort</a:t>
            </a:r>
          </a:p>
          <a:p>
            <a:r>
              <a:rPr lang="en-US" sz="4200" dirty="0"/>
              <a:t>4)Tim Sort</a:t>
            </a:r>
          </a:p>
          <a:p>
            <a:r>
              <a:rPr lang="en-US" sz="4200" dirty="0"/>
              <a:t>5)Intro Sort</a:t>
            </a:r>
          </a:p>
          <a:p>
            <a:pPr marL="0" indent="0">
              <a:buNone/>
            </a:pPr>
            <a:r>
              <a:rPr lang="en-US" sz="4200" dirty="0"/>
              <a:t>In </a:t>
            </a:r>
            <a:r>
              <a:rPr lang="en-US" sz="4200" dirty="0" err="1"/>
              <a:t>aceasta</a:t>
            </a:r>
            <a:r>
              <a:rPr lang="en-US" sz="4200" dirty="0"/>
              <a:t> </a:t>
            </a:r>
            <a:r>
              <a:rPr lang="en-US" sz="4200" dirty="0" err="1"/>
              <a:t>prezentare</a:t>
            </a:r>
            <a:r>
              <a:rPr lang="en-US" sz="4200" dirty="0"/>
              <a:t> power-point, </a:t>
            </a:r>
            <a:r>
              <a:rPr lang="en-US" sz="4200" dirty="0" err="1"/>
              <a:t>va</a:t>
            </a:r>
            <a:r>
              <a:rPr lang="en-US" sz="4200" dirty="0"/>
              <a:t> </a:t>
            </a:r>
            <a:r>
              <a:rPr lang="en-US" sz="4200" dirty="0" err="1"/>
              <a:t>voi</a:t>
            </a:r>
            <a:r>
              <a:rPr lang="en-US" sz="4200" dirty="0"/>
              <a:t> </a:t>
            </a:r>
            <a:r>
              <a:rPr lang="en-US" sz="4200" dirty="0" err="1"/>
              <a:t>arata</a:t>
            </a:r>
            <a:r>
              <a:rPr lang="en-US" sz="4200" dirty="0"/>
              <a:t> </a:t>
            </a:r>
            <a:r>
              <a:rPr lang="en-US" sz="4200" dirty="0" err="1"/>
              <a:t>timpii</a:t>
            </a:r>
            <a:r>
              <a:rPr lang="en-US" sz="4200" dirty="0"/>
              <a:t> de </a:t>
            </a:r>
            <a:r>
              <a:rPr lang="en-US" sz="4200" dirty="0" err="1"/>
              <a:t>rulare</a:t>
            </a:r>
            <a:r>
              <a:rPr lang="en-US" sz="4200" dirty="0"/>
              <a:t> a </a:t>
            </a:r>
            <a:r>
              <a:rPr lang="en-US" sz="4200" dirty="0" err="1"/>
              <a:t>sortarilor</a:t>
            </a:r>
            <a:r>
              <a:rPr lang="en-US" sz="4200" dirty="0"/>
              <a:t> </a:t>
            </a:r>
            <a:r>
              <a:rPr lang="en-US" sz="4200" dirty="0" err="1"/>
              <a:t>mentionate</a:t>
            </a:r>
            <a:r>
              <a:rPr lang="en-US" sz="4200" dirty="0"/>
              <a:t> pe </a:t>
            </a:r>
            <a:r>
              <a:rPr lang="en-US" sz="4200" dirty="0" err="1"/>
              <a:t>mai</a:t>
            </a:r>
            <a:r>
              <a:rPr lang="en-US" sz="4200" dirty="0"/>
              <a:t> </a:t>
            </a:r>
            <a:r>
              <a:rPr lang="en-US" sz="4200" dirty="0" err="1"/>
              <a:t>multe</a:t>
            </a:r>
            <a:r>
              <a:rPr lang="en-US" sz="4200" dirty="0"/>
              <a:t> teste, </a:t>
            </a:r>
            <a:r>
              <a:rPr lang="en-US" sz="4200" dirty="0" err="1"/>
              <a:t>compararea</a:t>
            </a:r>
            <a:r>
              <a:rPr lang="en-US" sz="4200" dirty="0"/>
              <a:t> </a:t>
            </a:r>
            <a:r>
              <a:rPr lang="en-US" sz="4200" dirty="0" err="1"/>
              <a:t>intre</a:t>
            </a:r>
            <a:r>
              <a:rPr lang="en-US" sz="4200" dirty="0"/>
              <a:t> </a:t>
            </a:r>
            <a:r>
              <a:rPr lang="en-US" sz="4200" dirty="0" err="1"/>
              <a:t>ele</a:t>
            </a:r>
            <a:r>
              <a:rPr lang="en-US" sz="4200" dirty="0"/>
              <a:t>, </a:t>
            </a:r>
            <a:r>
              <a:rPr lang="en-US" sz="4200" dirty="0" err="1"/>
              <a:t>dar</a:t>
            </a:r>
            <a:r>
              <a:rPr lang="en-US" sz="4200" dirty="0"/>
              <a:t> </a:t>
            </a:r>
            <a:r>
              <a:rPr lang="en-US" sz="4200" dirty="0" err="1"/>
              <a:t>si</a:t>
            </a:r>
            <a:r>
              <a:rPr lang="en-US" sz="4200" dirty="0"/>
              <a:t> </a:t>
            </a:r>
            <a:r>
              <a:rPr lang="en-US" sz="4200" dirty="0" err="1"/>
              <a:t>intre</a:t>
            </a:r>
            <a:r>
              <a:rPr lang="en-US" sz="4200" dirty="0"/>
              <a:t> </a:t>
            </a:r>
            <a:r>
              <a:rPr lang="en-US" sz="4200" dirty="0" err="1"/>
              <a:t>ele</a:t>
            </a:r>
            <a:r>
              <a:rPr lang="en-US" sz="4200" dirty="0"/>
              <a:t> cu </a:t>
            </a:r>
            <a:r>
              <a:rPr lang="en-US" sz="4200" dirty="0" err="1"/>
              <a:t>metoda</a:t>
            </a:r>
            <a:r>
              <a:rPr lang="en-US" sz="4200" dirty="0"/>
              <a:t> de </a:t>
            </a:r>
            <a:r>
              <a:rPr lang="en-US" sz="4200" dirty="0" err="1"/>
              <a:t>sortare</a:t>
            </a:r>
            <a:r>
              <a:rPr lang="en-US" sz="4200" dirty="0"/>
              <a:t> </a:t>
            </a:r>
            <a:r>
              <a:rPr lang="en-US" sz="4200" dirty="0" err="1"/>
              <a:t>implementata</a:t>
            </a:r>
            <a:r>
              <a:rPr lang="en-US" sz="4200" dirty="0"/>
              <a:t> automat de </a:t>
            </a:r>
            <a:r>
              <a:rPr lang="en-US" sz="4200" dirty="0" err="1"/>
              <a:t>catre</a:t>
            </a:r>
            <a:r>
              <a:rPr lang="en-US" sz="4200" dirty="0"/>
              <a:t> </a:t>
            </a:r>
            <a:r>
              <a:rPr lang="en-US" sz="4200" dirty="0" err="1"/>
              <a:t>limbajul</a:t>
            </a:r>
            <a:r>
              <a:rPr lang="en-US" sz="4200" dirty="0"/>
              <a:t> de </a:t>
            </a:r>
            <a:r>
              <a:rPr lang="en-US" sz="4200" dirty="0" err="1"/>
              <a:t>programare</a:t>
            </a:r>
            <a:r>
              <a:rPr lang="en-US" sz="4200" dirty="0"/>
              <a:t> in care a </a:t>
            </a:r>
            <a:r>
              <a:rPr lang="en-US" sz="4200" dirty="0" err="1"/>
              <a:t>fost</a:t>
            </a:r>
            <a:r>
              <a:rPr lang="en-US" sz="4200" dirty="0"/>
              <a:t> </a:t>
            </a:r>
            <a:r>
              <a:rPr lang="en-US" sz="4200" dirty="0" err="1"/>
              <a:t>scris</a:t>
            </a:r>
            <a:r>
              <a:rPr lang="en-US" sz="4200" dirty="0"/>
              <a:t> </a:t>
            </a:r>
            <a:r>
              <a:rPr lang="en-US" sz="4200" dirty="0" err="1"/>
              <a:t>codul</a:t>
            </a:r>
            <a:r>
              <a:rPr lang="en-US" sz="4200" dirty="0"/>
              <a:t>(Python).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294577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A787-531C-F096-5AF8-454BF23C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A9E9-D1F9-2E2A-619A-F8767BEB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 </a:t>
            </a:r>
            <a:r>
              <a:rPr lang="en-US" dirty="0" err="1"/>
              <a:t>implementat</a:t>
            </a:r>
            <a:r>
              <a:rPr lang="en-US" dirty="0"/>
              <a:t> 8 teste, pe care le am </a:t>
            </a:r>
            <a:r>
              <a:rPr lang="en-US" dirty="0" err="1"/>
              <a:t>rulat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am </a:t>
            </a:r>
            <a:r>
              <a:rPr lang="en-US" dirty="0" err="1"/>
              <a:t>vazut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algoritimi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Primul</a:t>
            </a:r>
            <a:r>
              <a:rPr lang="en-US" dirty="0"/>
              <a:t> test </a:t>
            </a:r>
            <a:r>
              <a:rPr lang="en-US" dirty="0" err="1"/>
              <a:t>consta</a:t>
            </a:r>
            <a:r>
              <a:rPr lang="en-US" dirty="0"/>
              <a:t> in </a:t>
            </a:r>
            <a:r>
              <a:rPr lang="en-US" dirty="0" err="1"/>
              <a:t>luarea</a:t>
            </a:r>
            <a:r>
              <a:rPr lang="en-US" dirty="0"/>
              <a:t> a 1000 de </a:t>
            </a:r>
            <a:r>
              <a:rPr lang="en-US" dirty="0" err="1"/>
              <a:t>numere</a:t>
            </a:r>
            <a:r>
              <a:rPr lang="en-US" dirty="0"/>
              <a:t> din </a:t>
            </a:r>
            <a:r>
              <a:rPr lang="en-US" dirty="0" err="1"/>
              <a:t>intervalul</a:t>
            </a:r>
            <a:r>
              <a:rPr lang="en-US" dirty="0"/>
              <a:t> [0,1000000]</a:t>
            </a:r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nativ</a:t>
            </a:r>
            <a:r>
              <a:rPr lang="en-US" dirty="0"/>
              <a:t> al </a:t>
            </a:r>
            <a:r>
              <a:rPr lang="en-US" dirty="0" err="1"/>
              <a:t>pythonului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efficient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celelalte.In</a:t>
            </a:r>
            <a:r>
              <a:rPr lang="en-US" dirty="0"/>
              <a:t> </a:t>
            </a:r>
            <a:r>
              <a:rPr lang="en-US" dirty="0" err="1"/>
              <a:t>principiu</a:t>
            </a:r>
            <a:r>
              <a:rPr lang="en-US" dirty="0"/>
              <a:t> sunt la </a:t>
            </a:r>
            <a:r>
              <a:rPr lang="en-US" dirty="0" err="1"/>
              <a:t>egalitate</a:t>
            </a:r>
            <a:r>
              <a:rPr lang="en-US" dirty="0"/>
              <a:t> Radix , Intro, </a:t>
            </a:r>
            <a:r>
              <a:rPr lang="en-US" dirty="0" err="1"/>
              <a:t>ShellSort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PythonSort</a:t>
            </a:r>
            <a:r>
              <a:rPr lang="en-US" dirty="0"/>
              <a:t>(</a:t>
            </a:r>
            <a:r>
              <a:rPr lang="en-US" dirty="0" err="1"/>
              <a:t>asa</a:t>
            </a:r>
            <a:r>
              <a:rPr lang="en-US" dirty="0"/>
              <a:t> am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nativ</a:t>
            </a:r>
            <a:r>
              <a:rPr lang="en-US" dirty="0"/>
              <a:t> al </a:t>
            </a:r>
            <a:r>
              <a:rPr lang="en-US" dirty="0" err="1"/>
              <a:t>Pythonului</a:t>
            </a:r>
            <a:r>
              <a:rPr lang="en-US" dirty="0"/>
              <a:t>),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urmeaza</a:t>
            </a:r>
            <a:r>
              <a:rPr lang="en-US" dirty="0"/>
              <a:t>,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Tim Sort care </a:t>
            </a:r>
            <a:r>
              <a:rPr lang="en-US" dirty="0" err="1"/>
              <a:t>tind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de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lente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. In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se deduce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am </a:t>
            </a:r>
            <a:r>
              <a:rPr lang="en-US" dirty="0" err="1"/>
              <a:t>mentionat</a:t>
            </a:r>
            <a:r>
              <a:rPr lang="en-US" dirty="0"/>
              <a:t> anterior 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exceptii</a:t>
            </a:r>
            <a:r>
              <a:rPr lang="en-US" dirty="0"/>
              <a:t> in care </a:t>
            </a:r>
            <a:r>
              <a:rPr lang="en-US" dirty="0" err="1"/>
              <a:t>vitezele</a:t>
            </a:r>
            <a:r>
              <a:rPr lang="en-US" dirty="0"/>
              <a:t> </a:t>
            </a:r>
            <a:r>
              <a:rPr lang="en-US" dirty="0" err="1"/>
              <a:t>algoritmilor</a:t>
            </a:r>
            <a:r>
              <a:rPr lang="en-US" dirty="0"/>
              <a:t> par </a:t>
            </a:r>
            <a:r>
              <a:rPr lang="en-US" dirty="0" err="1"/>
              <a:t>egale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.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A8C74-37B8-3165-C909-9BC333AE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" y="5286848"/>
            <a:ext cx="12192000" cy="179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EFE55-E38A-414F-864F-F42AF9C0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18" y="5596947"/>
            <a:ext cx="5532599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8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D17F-49CD-5187-5A9E-6EF2EFAA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9E75-0AB4-CBF2-BBB0-96B33C9E1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urmatorul</a:t>
            </a:r>
            <a:r>
              <a:rPr lang="en-US" dirty="0"/>
              <a:t> test am </a:t>
            </a:r>
            <a:r>
              <a:rPr lang="en-US" dirty="0" err="1"/>
              <a:t>luat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 10000 de </a:t>
            </a:r>
            <a:r>
              <a:rPr lang="en-US" dirty="0" err="1"/>
              <a:t>numere</a:t>
            </a:r>
            <a:r>
              <a:rPr lang="en-US" dirty="0"/>
              <a:t>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in </a:t>
            </a:r>
            <a:r>
              <a:rPr lang="en-US" dirty="0" err="1"/>
              <a:t>intervalul</a:t>
            </a:r>
            <a:r>
              <a:rPr lang="en-US" dirty="0"/>
              <a:t> [0,1000]. Se </a:t>
            </a:r>
            <a:r>
              <a:rPr lang="en-US" dirty="0" err="1"/>
              <a:t>deduc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:</a:t>
            </a:r>
          </a:p>
          <a:p>
            <a:r>
              <a:rPr lang="en-US" dirty="0" err="1"/>
              <a:t>Python_sort</a:t>
            </a:r>
            <a:r>
              <a:rPr lang="en-US" dirty="0"/>
              <a:t> </a:t>
            </a:r>
            <a:r>
              <a:rPr lang="en-US" dirty="0" err="1"/>
              <a:t>castiga</a:t>
            </a:r>
            <a:r>
              <a:rPr lang="en-US" dirty="0"/>
              <a:t> din </a:t>
            </a:r>
            <a:r>
              <a:rPr lang="en-US" dirty="0" err="1"/>
              <a:t>nou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urmeaza</a:t>
            </a:r>
            <a:r>
              <a:rPr lang="en-US" dirty="0"/>
              <a:t> Radix(de 5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inefficient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Python_sort</a:t>
            </a:r>
            <a:r>
              <a:rPr lang="en-US" dirty="0"/>
              <a:t>) </a:t>
            </a:r>
            <a:r>
              <a:rPr lang="en-US" dirty="0" err="1"/>
              <a:t>dupa</a:t>
            </a:r>
            <a:r>
              <a:rPr lang="en-US" dirty="0"/>
              <a:t> care Intro sort(de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inefficient </a:t>
            </a:r>
            <a:r>
              <a:rPr lang="en-US" dirty="0" err="1"/>
              <a:t>decat</a:t>
            </a:r>
            <a:r>
              <a:rPr lang="en-US" dirty="0"/>
              <a:t> radix),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Merge, Tim </a:t>
            </a:r>
            <a:r>
              <a:rPr lang="en-US" dirty="0" err="1"/>
              <a:t>si</a:t>
            </a:r>
            <a:r>
              <a:rPr lang="en-US" dirty="0"/>
              <a:t> Shell Sort(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</a:t>
            </a:r>
            <a:r>
              <a:rPr lang="en-US" dirty="0" err="1"/>
              <a:t>egale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de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ineficiente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Intro). </a:t>
            </a:r>
            <a:r>
              <a:rPr lang="en-US" dirty="0" err="1"/>
              <a:t>Dupa</a:t>
            </a:r>
            <a:r>
              <a:rPr lang="en-US" dirty="0"/>
              <a:t> cum am </a:t>
            </a:r>
            <a:r>
              <a:rPr lang="en-US" dirty="0" err="1"/>
              <a:t>spus</a:t>
            </a:r>
            <a:r>
              <a:rPr lang="en-US" dirty="0"/>
              <a:t> , </a:t>
            </a:r>
            <a:r>
              <a:rPr lang="en-US" dirty="0" err="1"/>
              <a:t>timpi</a:t>
            </a:r>
            <a:r>
              <a:rPr lang="en-US" dirty="0"/>
              <a:t> </a:t>
            </a:r>
            <a:r>
              <a:rPr lang="en-US" dirty="0" err="1"/>
              <a:t>variaza</a:t>
            </a:r>
            <a:r>
              <a:rPr lang="en-US" dirty="0"/>
              <a:t> in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in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rularilor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, </a:t>
            </a:r>
            <a:r>
              <a:rPr lang="en-US" dirty="0" err="1"/>
              <a:t>rezulta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am </a:t>
            </a:r>
            <a:r>
              <a:rPr lang="en-US" dirty="0" err="1"/>
              <a:t>precizat</a:t>
            </a:r>
            <a:r>
              <a:rPr lang="en-US" dirty="0"/>
              <a:t> anterior.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6DAA9-3C08-0602-FF90-B3257306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85471"/>
            <a:ext cx="12192000" cy="237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1884C-4E40-4031-D552-1EA71D6E3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8" y="5331117"/>
            <a:ext cx="6782388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1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1FE5-EC29-254F-BDDB-FDC71A58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139A-9164-A86A-E591-61B323C0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urmatorul</a:t>
            </a:r>
            <a:r>
              <a:rPr lang="en-US" dirty="0"/>
              <a:t> test am </a:t>
            </a:r>
            <a:r>
              <a:rPr lang="en-US" dirty="0" err="1"/>
              <a:t>luat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 100000 de </a:t>
            </a:r>
            <a:r>
              <a:rPr lang="en-US" dirty="0" err="1"/>
              <a:t>numere</a:t>
            </a:r>
            <a:r>
              <a:rPr lang="en-US" dirty="0"/>
              <a:t>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in </a:t>
            </a:r>
            <a:r>
              <a:rPr lang="en-US" dirty="0" err="1"/>
              <a:t>intervalul</a:t>
            </a:r>
            <a:r>
              <a:rPr lang="en-US" dirty="0"/>
              <a:t> [0,100]. Se </a:t>
            </a:r>
            <a:r>
              <a:rPr lang="en-US" dirty="0" err="1"/>
              <a:t>deduc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:</a:t>
            </a:r>
          </a:p>
          <a:p>
            <a:r>
              <a:rPr lang="en-US" dirty="0"/>
              <a:t>Apar </a:t>
            </a:r>
            <a:r>
              <a:rPr lang="en-US" dirty="0" err="1"/>
              <a:t>probleme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Intro </a:t>
            </a:r>
            <a:r>
              <a:rPr lang="en-US" dirty="0" err="1"/>
              <a:t>Sortului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devenind</a:t>
            </a:r>
            <a:r>
              <a:rPr lang="en-US" dirty="0"/>
              <a:t> lent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a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. In rest, </a:t>
            </a:r>
            <a:r>
              <a:rPr lang="en-US" dirty="0" err="1"/>
              <a:t>Python_Sortul</a:t>
            </a:r>
            <a:r>
              <a:rPr lang="en-US" dirty="0"/>
              <a:t> </a:t>
            </a:r>
            <a:r>
              <a:rPr lang="en-US" dirty="0" err="1"/>
              <a:t>ramane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buna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, </a:t>
            </a:r>
            <a:r>
              <a:rPr lang="en-US" dirty="0" err="1"/>
              <a:t>urmat</a:t>
            </a:r>
            <a:r>
              <a:rPr lang="en-US" dirty="0"/>
              <a:t> de Radix Sort, Shell </a:t>
            </a:r>
            <a:r>
              <a:rPr lang="en-US" dirty="0" err="1"/>
              <a:t>Sort,Merge</a:t>
            </a:r>
            <a:r>
              <a:rPr lang="en-US" dirty="0"/>
              <a:t> </a:t>
            </a:r>
            <a:r>
              <a:rPr lang="en-US" dirty="0" err="1"/>
              <a:t>Sort,Tim</a:t>
            </a:r>
            <a:r>
              <a:rPr lang="en-US" dirty="0"/>
              <a:t> Sort </a:t>
            </a:r>
            <a:r>
              <a:rPr lang="en-US" dirty="0" err="1"/>
              <a:t>si</a:t>
            </a:r>
            <a:r>
              <a:rPr lang="en-US" dirty="0"/>
              <a:t> Intro Sort.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4A2A7-DA19-C8C9-C9D1-5202F515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4422428"/>
            <a:ext cx="12192000" cy="236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63D2B-7CCC-1129-1AD3-5D618A5E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51" y="5002842"/>
            <a:ext cx="6355631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F34E-2B89-7DCB-BFFF-CD74CBD8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3A3A-CB18-0A5F-410D-1A5812454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7803"/>
            <a:ext cx="9603275" cy="345061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urmatorul</a:t>
            </a:r>
            <a:r>
              <a:rPr lang="en-US" dirty="0"/>
              <a:t> test am </a:t>
            </a:r>
            <a:r>
              <a:rPr lang="en-US" dirty="0" err="1"/>
              <a:t>luat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 1000 de </a:t>
            </a:r>
            <a:r>
              <a:rPr lang="en-US" dirty="0" err="1"/>
              <a:t>numere</a:t>
            </a:r>
            <a:r>
              <a:rPr lang="en-US" dirty="0"/>
              <a:t>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in </a:t>
            </a:r>
            <a:r>
              <a:rPr lang="en-US" dirty="0" err="1"/>
              <a:t>intervalul</a:t>
            </a:r>
            <a:r>
              <a:rPr lang="en-US" dirty="0"/>
              <a:t> [0,100000000]. Se </a:t>
            </a:r>
            <a:r>
              <a:rPr lang="en-US" dirty="0" err="1"/>
              <a:t>deduc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:</a:t>
            </a:r>
          </a:p>
          <a:p>
            <a:r>
              <a:rPr lang="en-US" dirty="0" err="1"/>
              <a:t>Python_Sortul</a:t>
            </a:r>
            <a:r>
              <a:rPr lang="en-US" dirty="0"/>
              <a:t> </a:t>
            </a:r>
            <a:r>
              <a:rPr lang="en-US" dirty="0" err="1"/>
              <a:t>sorteaza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instantaneu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urmeaza</a:t>
            </a:r>
            <a:r>
              <a:rPr lang="en-US" dirty="0"/>
              <a:t> </a:t>
            </a:r>
            <a:r>
              <a:rPr lang="en-US" dirty="0" err="1"/>
              <a:t>IntroSort,ShellSort,RadixSort,TimSort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TimSort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de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lenti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).</a:t>
            </a:r>
          </a:p>
          <a:p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FFF7F4-D63A-D62B-A66C-69EE9052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95" y="4272137"/>
            <a:ext cx="12192000" cy="268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73D34-B315-FD7C-09FF-E7F1C1402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5" y="4864741"/>
            <a:ext cx="5486875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5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AA82-3DD2-BCEC-1028-972281E9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2345-59AD-233F-11D6-07F4EF13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urmatorul</a:t>
            </a:r>
            <a:r>
              <a:rPr lang="en-US" dirty="0"/>
              <a:t> test am </a:t>
            </a:r>
            <a:r>
              <a:rPr lang="en-US" dirty="0" err="1"/>
              <a:t>luat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 100 de </a:t>
            </a:r>
            <a:r>
              <a:rPr lang="en-US" dirty="0" err="1"/>
              <a:t>numere</a:t>
            </a:r>
            <a:r>
              <a:rPr lang="en-US" dirty="0"/>
              <a:t>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in </a:t>
            </a:r>
            <a:r>
              <a:rPr lang="en-US" dirty="0" err="1"/>
              <a:t>intervalul</a:t>
            </a:r>
            <a:r>
              <a:rPr lang="en-US" dirty="0"/>
              <a:t> [0,10000000000]. Se </a:t>
            </a:r>
            <a:r>
              <a:rPr lang="en-US" dirty="0" err="1"/>
              <a:t>deduc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Aproape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sortarile</a:t>
            </a:r>
            <a:r>
              <a:rPr lang="en-US" dirty="0"/>
              <a:t> </a:t>
            </a:r>
            <a:r>
              <a:rPr lang="en-US" dirty="0" err="1"/>
              <a:t>ruleaza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 de rapid,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anume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instant.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CB5D6-81A9-26E7-D813-9B6E99E6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3926422"/>
            <a:ext cx="12192000" cy="1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4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E786-B50E-7EC3-5DFF-813A50B7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D9C1-4217-C8A0-7199-B3795C7B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urmatorul</a:t>
            </a:r>
            <a:r>
              <a:rPr lang="en-US" dirty="0"/>
              <a:t> test am </a:t>
            </a:r>
            <a:r>
              <a:rPr lang="en-US" dirty="0" err="1"/>
              <a:t>luat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 10000 de </a:t>
            </a:r>
            <a:r>
              <a:rPr lang="en-US" dirty="0" err="1"/>
              <a:t>numere</a:t>
            </a:r>
            <a:r>
              <a:rPr lang="en-US" dirty="0"/>
              <a:t>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in </a:t>
            </a:r>
            <a:r>
              <a:rPr lang="en-US" dirty="0" err="1"/>
              <a:t>intervalul</a:t>
            </a:r>
            <a:r>
              <a:rPr lang="en-US" dirty="0"/>
              <a:t> [0,100000000]. Se </a:t>
            </a:r>
            <a:r>
              <a:rPr lang="en-US" dirty="0" err="1"/>
              <a:t>deduc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Python_Sort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rapid, ca de </a:t>
            </a:r>
            <a:r>
              <a:rPr lang="en-US" dirty="0" err="1"/>
              <a:t>obicea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urmat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RadixSort</a:t>
            </a:r>
            <a:r>
              <a:rPr lang="en-US" dirty="0"/>
              <a:t>, </a:t>
            </a:r>
            <a:r>
              <a:rPr lang="en-US" dirty="0" err="1"/>
              <a:t>IntroSort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,</a:t>
            </a:r>
            <a:r>
              <a:rPr lang="en-US" dirty="0" err="1"/>
              <a:t>MergeSort,TimSort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ShellSort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96369-4DF1-5FD5-5B3F-2DA347445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6" y="3985805"/>
            <a:ext cx="12192000" cy="231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B278C-675F-9CEE-D4D7-6B96AA494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6" y="4378878"/>
            <a:ext cx="6805250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2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D8F-0225-F488-3A02-2711B861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632E-CA7B-E932-9C7F-8C70B0B77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prezentate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dedus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a </a:t>
            </a:r>
            <a:r>
              <a:rPr lang="en-US" dirty="0" err="1"/>
              <a:t>pythonului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clar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mentionate</a:t>
            </a:r>
            <a:r>
              <a:rPr lang="en-US" dirty="0"/>
              <a:t>. Radix </a:t>
            </a:r>
            <a:r>
              <a:rPr lang="en-US" dirty="0" err="1"/>
              <a:t>Sortul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efficient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naturale</a:t>
            </a:r>
            <a:r>
              <a:rPr lang="en-US" dirty="0"/>
              <a:t>, desi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la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sirurilor</a:t>
            </a:r>
            <a:r>
              <a:rPr lang="en-US" dirty="0"/>
              <a:t> de </a:t>
            </a:r>
            <a:r>
              <a:rPr lang="en-US" dirty="0" err="1"/>
              <a:t>caractere.Merge</a:t>
            </a:r>
            <a:r>
              <a:rPr lang="en-US" dirty="0"/>
              <a:t> Sort </a:t>
            </a:r>
            <a:r>
              <a:rPr lang="en-US" dirty="0" err="1"/>
              <a:t>si</a:t>
            </a:r>
            <a:r>
              <a:rPr lang="en-US" dirty="0"/>
              <a:t> Tim </a:t>
            </a:r>
            <a:r>
              <a:rPr lang="en-US" dirty="0" err="1"/>
              <a:t>Sortul</a:t>
            </a:r>
            <a:r>
              <a:rPr lang="en-US" dirty="0"/>
              <a:t> s-au </a:t>
            </a:r>
            <a:r>
              <a:rPr lang="en-US" dirty="0" err="1"/>
              <a:t>pastrat</a:t>
            </a:r>
            <a:r>
              <a:rPr lang="en-US" dirty="0"/>
              <a:t> la </a:t>
            </a:r>
            <a:r>
              <a:rPr lang="en-US" dirty="0" err="1"/>
              <a:t>egalitate</a:t>
            </a:r>
            <a:r>
              <a:rPr lang="en-US" dirty="0"/>
              <a:t> in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Intro </a:t>
            </a:r>
            <a:r>
              <a:rPr lang="en-US" dirty="0" err="1"/>
              <a:t>Sortul</a:t>
            </a:r>
            <a:r>
              <a:rPr lang="en-US" dirty="0"/>
              <a:t> pare </a:t>
            </a:r>
            <a:r>
              <a:rPr lang="en-US" dirty="0" err="1"/>
              <a:t>sa</a:t>
            </a:r>
            <a:r>
              <a:rPr lang="en-US" dirty="0"/>
              <a:t> fie de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</a:t>
            </a:r>
            <a:r>
              <a:rPr lang="en-US" dirty="0" err="1"/>
              <a:t>decat</a:t>
            </a:r>
            <a:r>
              <a:rPr lang="en-US" dirty="0"/>
              <a:t> (Merge </a:t>
            </a:r>
            <a:r>
              <a:rPr lang="en-US" dirty="0" err="1"/>
              <a:t>si</a:t>
            </a:r>
            <a:r>
              <a:rPr lang="en-US" dirty="0"/>
              <a:t> Tim) in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lent/</a:t>
            </a:r>
            <a:r>
              <a:rPr lang="en-US" dirty="0" err="1"/>
              <a:t>foarte</a:t>
            </a:r>
            <a:r>
              <a:rPr lang="en-US" dirty="0"/>
              <a:t> lent in </a:t>
            </a:r>
            <a:r>
              <a:rPr lang="en-US" dirty="0" err="1"/>
              <a:t>sortarea</a:t>
            </a:r>
            <a:r>
              <a:rPr lang="en-US" dirty="0"/>
              <a:t> a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.(de la 100000 de </a:t>
            </a:r>
            <a:r>
              <a:rPr lang="en-US" dirty="0" err="1"/>
              <a:t>numere</a:t>
            </a:r>
            <a:r>
              <a:rPr lang="en-US" dirty="0"/>
              <a:t> in sus).</a:t>
            </a:r>
            <a:r>
              <a:rPr lang="en-US" dirty="0" err="1"/>
              <a:t>Iar</a:t>
            </a:r>
            <a:r>
              <a:rPr lang="en-US" dirty="0"/>
              <a:t> Shell </a:t>
            </a:r>
            <a:r>
              <a:rPr lang="en-US" dirty="0" err="1"/>
              <a:t>Sortul</a:t>
            </a:r>
            <a:r>
              <a:rPr lang="en-US" dirty="0"/>
              <a:t> a </a:t>
            </a:r>
            <a:r>
              <a:rPr lang="en-US" dirty="0" err="1"/>
              <a:t>dovedit</a:t>
            </a:r>
            <a:r>
              <a:rPr lang="en-US" dirty="0"/>
              <a:t> ca se </a:t>
            </a:r>
            <a:r>
              <a:rPr lang="en-US" dirty="0" err="1"/>
              <a:t>poate</a:t>
            </a:r>
            <a:r>
              <a:rPr lang="en-US" dirty="0"/>
              <a:t> bate cu Radix </a:t>
            </a:r>
            <a:r>
              <a:rPr lang="en-US" dirty="0" err="1"/>
              <a:t>Sortul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Python </a:t>
            </a:r>
            <a:r>
              <a:rPr lang="en-US" dirty="0" err="1"/>
              <a:t>Sortul</a:t>
            </a:r>
            <a:r>
              <a:rPr lang="en-US" dirty="0"/>
              <a:t> , </a:t>
            </a:r>
            <a:r>
              <a:rPr lang="en-US" dirty="0" err="1"/>
              <a:t>fiind</a:t>
            </a:r>
            <a:r>
              <a:rPr lang="en-US" dirty="0"/>
              <a:t> in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efficient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Tim,Intro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Merge </a:t>
            </a:r>
            <a:r>
              <a:rPr lang="en-US" dirty="0" err="1"/>
              <a:t>sortul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teste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verificari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invit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rulati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python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selectati</a:t>
            </a:r>
            <a:r>
              <a:rPr lang="en-US" dirty="0"/>
              <a:t> </a:t>
            </a:r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err="1"/>
              <a:t>dorit</a:t>
            </a:r>
            <a:r>
              <a:rPr lang="en-US" dirty="0"/>
              <a:t>. Am </a:t>
            </a:r>
            <a:r>
              <a:rPr lang="en-US" dirty="0" err="1"/>
              <a:t>creat</a:t>
            </a:r>
            <a:r>
              <a:rPr lang="en-US" dirty="0"/>
              <a:t> un mic </a:t>
            </a:r>
            <a:r>
              <a:rPr lang="en-US" dirty="0" err="1"/>
              <a:t>meniu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puteti</a:t>
            </a:r>
            <a:r>
              <a:rPr lang="en-US" dirty="0"/>
              <a:t> selecta </a:t>
            </a:r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err="1"/>
              <a:t>dorit</a:t>
            </a:r>
            <a:r>
              <a:rPr lang="en-US" dirty="0"/>
              <a:t> super </a:t>
            </a:r>
            <a:r>
              <a:rPr lang="en-US" dirty="0" err="1"/>
              <a:t>simplu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doriti</a:t>
            </a:r>
            <a:r>
              <a:rPr lang="en-US" dirty="0"/>
              <a:t> </a:t>
            </a:r>
            <a:r>
              <a:rPr lang="en-US" dirty="0" err="1"/>
              <a:t>puteti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testele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fisierului</a:t>
            </a:r>
            <a:r>
              <a:rPr lang="en-US" dirty="0"/>
              <a:t> teste.txt </a:t>
            </a:r>
          </a:p>
        </p:txBody>
      </p:sp>
    </p:spTree>
    <p:extLst>
      <p:ext uri="{BB962C8B-B14F-4D97-AF65-F5344CB8AC3E}">
        <p14:creationId xmlns:p14="http://schemas.microsoft.com/office/powerpoint/2010/main" val="28122388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571</TotalTime>
  <Words>719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SemiBold SemiConden</vt:lpstr>
      <vt:lpstr>Gill Sans MT</vt:lpstr>
      <vt:lpstr>Kristen ITC</vt:lpstr>
      <vt:lpstr>Gallery</vt:lpstr>
      <vt:lpstr>Prezentare proiect 1 Structuri de Date  Compararea  Algoritmilor de  sortare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proiect 1 Structuri de Date  Comparatie Algoritmi de sortare</dc:title>
  <dc:creator>GABRIEL LUCIAN TILICA</dc:creator>
  <cp:lastModifiedBy>GABRIEL LUCIAN TILICA</cp:lastModifiedBy>
  <cp:revision>6</cp:revision>
  <dcterms:created xsi:type="dcterms:W3CDTF">2023-03-18T14:03:03Z</dcterms:created>
  <dcterms:modified xsi:type="dcterms:W3CDTF">2023-03-18T23:34:40Z</dcterms:modified>
</cp:coreProperties>
</file>