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EC6455-3390-4F63-AF7F-0313F55B6EE7}">
          <p14:sldIdLst>
            <p14:sldId id="256"/>
            <p14:sldId id="257"/>
            <p14:sldId id="259"/>
            <p14:sldId id="261"/>
            <p14:sldId id="262"/>
            <p14:sldId id="263"/>
            <p14:sldId id="264"/>
            <p14:sldId id="265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FF0D97"/>
    <a:srgbClr val="0000CC"/>
    <a:srgbClr val="9EFF29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-1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5635ED0-98B1-4100-9F07-035FF3150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813" y="1498705"/>
            <a:ext cx="7591007" cy="298261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b="1" i="1">
                <a:solidFill>
                  <a:schemeClr val="bg1"/>
                </a:solidFill>
                <a:cs typeface="Times New Roman" panose="02020603050405020304" pitchFamily="18" charset="0"/>
              </a:rPr>
              <a:t>Title: F</a:t>
            </a:r>
            <a:r>
              <a:rPr lang="en-US" sz="3200" b="1" i="1" u="none" strike="noStrike" baseline="0">
                <a:solidFill>
                  <a:schemeClr val="bg1"/>
                </a:solidFill>
                <a:cs typeface="Times New Roman" panose="02020603050405020304" pitchFamily="18" charset="0"/>
              </a:rPr>
              <a:t>ood Ordering Chatbot</a:t>
            </a:r>
            <a:endParaRPr lang="en-US" sz="3200" b="1" i="1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i="1">
                <a:solidFill>
                  <a:schemeClr val="bg1"/>
                </a:solidFill>
                <a:cs typeface="Times New Roman" panose="02020603050405020304" pitchFamily="18" charset="0"/>
              </a:rPr>
              <a:t>Team Name: TZG Team</a:t>
            </a:r>
          </a:p>
          <a:p>
            <a:pPr>
              <a:lnSpc>
                <a:spcPct val="150000"/>
              </a:lnSpc>
            </a:pPr>
            <a:r>
              <a:rPr lang="en-US" sz="3200" b="1" i="1">
                <a:solidFill>
                  <a:schemeClr val="bg1"/>
                </a:solidFill>
                <a:cs typeface="Times New Roman" panose="02020603050405020304" pitchFamily="18" charset="0"/>
              </a:rPr>
              <a:t>Leader/Member:  Ter Zi Guan</a:t>
            </a:r>
          </a:p>
          <a:p>
            <a:pPr>
              <a:lnSpc>
                <a:spcPct val="150000"/>
              </a:lnSpc>
            </a:pPr>
            <a:r>
              <a:rPr lang="en-US" sz="3200" b="1" i="1">
                <a:solidFill>
                  <a:schemeClr val="bg1"/>
                </a:solidFill>
                <a:cs typeface="Times New Roman" panose="02020603050405020304" pitchFamily="18" charset="0"/>
              </a:rPr>
              <a:t>Programming Language: Python 3</a:t>
            </a:r>
          </a:p>
          <a:p>
            <a:endParaRPr lang="en-US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CB67DF94-3387-4517-AB4B-531C96C947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657600"/>
            <a:ext cx="1485900" cy="1485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C4D983-F2DA-4869-BAA2-971123AF7035}"/>
              </a:ext>
            </a:extLst>
          </p:cNvPr>
          <p:cNvSpPr/>
          <p:nvPr/>
        </p:nvSpPr>
        <p:spPr>
          <a:xfrm>
            <a:off x="-1625416" y="46599"/>
            <a:ext cx="122729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Nott-A-Code:</a:t>
            </a:r>
            <a:br>
              <a:rPr lang="en-US" sz="36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sz="36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Project Based Programming Competition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6D1183-038F-4676-829D-30EADA49B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510870"/>
            <a:ext cx="8246070" cy="3163527"/>
          </a:xfrm>
        </p:spPr>
        <p:txBody>
          <a:bodyPr/>
          <a:lstStyle/>
          <a:p>
            <a:pPr algn="l"/>
            <a:r>
              <a:rPr lang="en-US" i="1"/>
              <a:t>Flowchart of chatbot design process</a:t>
            </a:r>
          </a:p>
          <a:p>
            <a:pPr algn="l"/>
            <a:r>
              <a:rPr lang="en-US" i="1"/>
              <a:t>Flowchart of chatbot order process</a:t>
            </a:r>
          </a:p>
          <a:p>
            <a:pPr algn="l"/>
            <a:r>
              <a:rPr lang="en-US" i="1"/>
              <a:t>Improvement of chatbot</a:t>
            </a:r>
          </a:p>
          <a:p>
            <a:pPr algn="l"/>
            <a:r>
              <a:rPr lang="en-US" i="1"/>
              <a:t>Improvement example</a:t>
            </a:r>
          </a:p>
          <a:p>
            <a:pPr algn="l"/>
            <a:endParaRPr lang="en-US" i="1"/>
          </a:p>
          <a:p>
            <a:pPr algn="l"/>
            <a:endParaRPr lang="en-US" i="1"/>
          </a:p>
          <a:p>
            <a:pPr marL="0" indent="0">
              <a:buNone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EC0F59-BEF3-4260-A866-BB9EEE8DCCCB}"/>
              </a:ext>
            </a:extLst>
          </p:cNvPr>
          <p:cNvSpPr/>
          <p:nvPr/>
        </p:nvSpPr>
        <p:spPr>
          <a:xfrm>
            <a:off x="2468411" y="587540"/>
            <a:ext cx="4207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kern="1200" cap="none" spc="0" baseline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Slide Contents</a:t>
            </a:r>
            <a:endParaRPr 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D163DB82-9A92-4FF8-AFF9-E6D410B772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402" y="3679902"/>
            <a:ext cx="1463598" cy="14635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D4E9C1-DC1D-483C-A1BD-5220DF71A07A}"/>
              </a:ext>
            </a:extLst>
          </p:cNvPr>
          <p:cNvSpPr/>
          <p:nvPr/>
        </p:nvSpPr>
        <p:spPr>
          <a:xfrm>
            <a:off x="2472313" y="222203"/>
            <a:ext cx="538054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Flowchart of Chatbot Design Process</a:t>
            </a: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6547E0DA-4095-4383-B9E7-02FDC3AD92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776" y="3771250"/>
            <a:ext cx="1372250" cy="1372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1D9D302C-37EA-48D5-B82D-952BB3AA1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23" y="1724256"/>
            <a:ext cx="7656722" cy="169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A9B4-FBEA-4602-AC6B-3B7A2921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030" y="2186773"/>
            <a:ext cx="3308195" cy="1099120"/>
          </a:xfrm>
        </p:spPr>
        <p:txBody>
          <a:bodyPr>
            <a:noAutofit/>
          </a:bodyPr>
          <a:lstStyle/>
          <a:p>
            <a:pPr algn="ctr"/>
            <a:r>
              <a:rPr lang="en-US" sz="40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Flowchart of Chatbot Order Process</a:t>
            </a:r>
            <a:br>
              <a:rPr lang="en-US" sz="40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US" sz="400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7585D538-94CB-4739-8A05-02CA48E5FD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271" y="3679902"/>
            <a:ext cx="1409623" cy="14096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8E0B4980-040E-4B0D-80D7-0953A35D4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728" y="127817"/>
            <a:ext cx="2615008" cy="488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6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054B-A367-4312-819C-1567C296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48" y="144367"/>
            <a:ext cx="6805594" cy="725349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Improvement of Chatbot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B10400-3655-41A4-837B-B03AEB5F4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800896"/>
              </p:ext>
            </p:extLst>
          </p:nvPr>
        </p:nvGraphicFramePr>
        <p:xfrm>
          <a:off x="489358" y="1107688"/>
          <a:ext cx="7219484" cy="3605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516">
                  <a:extLst>
                    <a:ext uri="{9D8B030D-6E8A-4147-A177-3AD203B41FA5}">
                      <a16:colId xmlns:a16="http://schemas.microsoft.com/office/drawing/2014/main" val="2657207108"/>
                    </a:ext>
                  </a:extLst>
                </a:gridCol>
                <a:gridCol w="2675126">
                  <a:extLst>
                    <a:ext uri="{9D8B030D-6E8A-4147-A177-3AD203B41FA5}">
                      <a16:colId xmlns:a16="http://schemas.microsoft.com/office/drawing/2014/main" val="3699106278"/>
                    </a:ext>
                  </a:extLst>
                </a:gridCol>
                <a:gridCol w="2530842">
                  <a:extLst>
                    <a:ext uri="{9D8B030D-6E8A-4147-A177-3AD203B41FA5}">
                      <a16:colId xmlns:a16="http://schemas.microsoft.com/office/drawing/2014/main" val="1069583837"/>
                    </a:ext>
                  </a:extLst>
                </a:gridCol>
              </a:tblGrid>
              <a:tr h="72111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Preliminary Round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Final Round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883537"/>
                  </a:ext>
                </a:extLst>
              </a:tr>
              <a:tr h="49496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2060"/>
                          </a:solidFill>
                        </a:rPr>
                        <a:t>Coding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Explain Too 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Explain more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875628"/>
                  </a:ext>
                </a:extLst>
              </a:tr>
              <a:tr h="477953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2060"/>
                          </a:solidFill>
                        </a:rPr>
                        <a:t>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Lacking 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More Interaction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501525"/>
                  </a:ext>
                </a:extLst>
              </a:tr>
              <a:tr h="477953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2060"/>
                          </a:solidFill>
                        </a:rPr>
                        <a:t>User Guidelines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Build “help”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175517"/>
                  </a:ext>
                </a:extLst>
              </a:tr>
              <a:tr h="477953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2060"/>
                          </a:solidFill>
                        </a:rPr>
                        <a:t>Email Receipt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Less Information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Information more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3031"/>
                  </a:ext>
                </a:extLst>
              </a:tr>
              <a:tr h="477953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Order Procedure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Less User Friendly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More User Friendly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390441"/>
                  </a:ext>
                </a:extLst>
              </a:tr>
              <a:tr h="477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2060"/>
                          </a:solidFill>
                        </a:rPr>
                        <a:t>Item Quantity</a:t>
                      </a:r>
                      <a:endParaRPr lang="en-US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Easily Add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028254"/>
                  </a:ext>
                </a:extLst>
              </a:tr>
            </a:tbl>
          </a:graphicData>
        </a:graphic>
      </p:graphicFrame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1EA9B3E-1940-4D35-9E14-EA690DDA27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942" y="3932663"/>
            <a:ext cx="1210837" cy="12108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9390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009F9CC-45DE-4FCC-8DD8-01F7FF1F4F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163" y="3934931"/>
            <a:ext cx="1210837" cy="12108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F482D9-DAEA-4597-B45C-CFE1E598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976" y="0"/>
            <a:ext cx="7843023" cy="725349"/>
          </a:xfrm>
        </p:spPr>
        <p:txBody>
          <a:bodyPr anchor="ctr">
            <a:normAutofit/>
          </a:bodyPr>
          <a:lstStyle/>
          <a:p>
            <a:r>
              <a:rPr 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Interaction and “help” function Example</a:t>
            </a:r>
            <a:endParaRPr lang="en-US" sz="3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5D888-0792-4386-A99A-3B88C086C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78" y="725349"/>
            <a:ext cx="8034416" cy="42180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4021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679C54-3564-43B4-88C9-8CCAEAF5F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27" y="1435458"/>
            <a:ext cx="7511384" cy="295812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ACE3973-3075-4261-8339-6B19F869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88" y="327103"/>
            <a:ext cx="7843023" cy="725349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Email Receipt Example (Preliminary Round)</a:t>
            </a:r>
            <a:endParaRPr lang="en-US" sz="3200"/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F9D258B9-5F0E-4E75-93A9-DCDB25B4B4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942" y="3932663"/>
            <a:ext cx="1210837" cy="12108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4131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9FF4-D457-4D75-850E-0993D219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727" y="146342"/>
            <a:ext cx="7551197" cy="725349"/>
          </a:xfrm>
        </p:spPr>
        <p:txBody>
          <a:bodyPr>
            <a:normAutofit/>
          </a:bodyPr>
          <a:lstStyle/>
          <a:p>
            <a:r>
              <a:rPr 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Email Receipt Example (Final Round)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43C8A-690A-4553-A638-7841A7083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05" y="939043"/>
            <a:ext cx="5663815" cy="3998642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935C399-5544-4AB5-9C14-BC3C7B8C32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942" y="3932663"/>
            <a:ext cx="1210837" cy="12108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64401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C76CF5-396A-4406-9D21-315D67A04C58}"/>
              </a:ext>
            </a:extLst>
          </p:cNvPr>
          <p:cNvSpPr/>
          <p:nvPr/>
        </p:nvSpPr>
        <p:spPr>
          <a:xfrm>
            <a:off x="796499" y="1694587"/>
            <a:ext cx="767842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Now , Let us run TZG Chatbot program !!!!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</Words>
  <Application>Microsoft Office PowerPoint</Application>
  <PresentationFormat>On-screen Show (16:9)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Flowchart of Chatbot Order Process </vt:lpstr>
      <vt:lpstr>Improvement of Chatbot</vt:lpstr>
      <vt:lpstr>Interaction and “help” function Example</vt:lpstr>
      <vt:lpstr>Email Receipt Example (Preliminary Round)</vt:lpstr>
      <vt:lpstr>Email Receipt Example (Final Round)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2021-11-27T10:26:37Z</dcterms:modified>
</cp:coreProperties>
</file>