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FB9EF-D8CB-463C-8025-21FB93EAF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DD8C4-9FDE-488F-AA3E-B50A5709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0A0624-9967-475D-B99F-52097C77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2D784-5E75-4FB7-B1A7-FA7F848E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A74ED-E2AB-47A9-A2A0-A295D7C4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8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0002E-1301-4328-989C-CB9111A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D7EC81-CE05-42DE-A989-18FE75543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98148-0C1F-475E-A564-4B7624BD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835A4-75CE-4E30-BF2F-026FBC82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05847-93DB-4E6F-9B53-632319E6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5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BC801-114E-4D0E-8D6A-EFD6A95D3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E03BC-681B-4612-92AA-30F5231D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A5891-3983-44FB-A456-5134B26F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3339E1-B949-4C40-8D1A-2A68F317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62149-426A-4FDD-8CEF-7D3F1B4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0BEDF-9453-4F26-9EEE-09880D22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4B4E6-315E-47A9-B10D-AE1A5CEB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468D66-DB85-4721-AEF4-65BB856A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586-6E67-43AF-A540-37F30711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46EA0-494B-4781-A2E6-0DA479BB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FFE1F-5808-499F-B2D1-53997905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741F11-0E83-439F-B5E3-0FD89272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CF2EA-CA46-4ECD-98F3-515A7E77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980FB-0A81-44FA-ABBE-96BB1F9F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129C97-F7CC-4DB7-A4A1-2F32203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5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5DA5C-D73E-4953-AA0F-610DFED0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DEF8-ABA5-42A1-8EB1-3ED7DC028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423993-A417-4AE6-A946-364E2526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AD0D6-CD00-418A-8FAB-E466736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EFAC48-6B6F-4018-AD0F-FA355B33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FC424-644B-44C5-B850-9A7998DE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A7E32-F825-463E-A56A-683FCA5E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3477C-F5F1-400A-ADEA-1E135EC9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2D98D5-83D3-4FC7-9EC0-7F629FC3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322C4E-12EB-423C-A1AC-D4244FE5A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94A9E6-F279-4272-96FC-5F77F30D8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5FD5F6-604D-40D9-BE53-FD5070B4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2E516B-85A3-4AA8-8136-BEAFCC4B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C79E8B-0058-4926-A4DC-17C70D08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D1E66-3F06-4680-BE99-24A49F2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20D7A4-7039-4952-A95A-8DDF2F69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7DEB03-F14C-40C6-9DF2-EA13B522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34B225-A2BA-4230-A638-F8BDD4D9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1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9CC084-4265-4004-AFDB-4C517A9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C8B95C-1045-4B04-893C-ED00224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BBCB84-EAA7-4F15-BE6D-D6BAD80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22B5E-38AD-47CF-85CC-6E2F0F7B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50B3D-2A8C-486E-9192-A965DC14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C52056-784F-4A06-9D9D-F14EC74C3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543B-7421-4307-B4D6-B350EEB2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D3DA49-60DC-4333-B879-F3D8765B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C31D-45AF-4700-B12D-084260C9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4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39AE4-C274-4ED0-97D1-F389DCCA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D558C-3FC0-4AF9-8ED7-6FD371805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F761BD-F7B3-4B1A-AD6C-6016B6C1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A2718E-6967-4454-A575-B4FEE60A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AF122-3384-42C5-B7BD-EAD78827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D798E-B311-46F6-9BEE-E8CAAC18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C431F0-7959-4467-ADAE-060EE84D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B22F6C-A580-4BBA-9339-D8658E94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C96D2-6C0C-417C-BB0E-28331F0FD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24B2-FB38-425F-B142-DAD87B58AFEA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1E5C4-12FB-4F47-8B06-365AB881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97AC2-86E4-4F9A-96B4-1173F674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81A4-D504-43C1-9750-4A9AF70F9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68ABC52-ACB0-44D2-8013-FE66D51434EB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AD45D98-9345-4753-A612-5871264D2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2A27C7D-93A6-4915-86AA-663CE404938E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37C41C8A-0693-4A4C-95B4-54F5B08666D6}"/>
              </a:ext>
            </a:extLst>
          </p:cNvPr>
          <p:cNvSpPr txBox="1"/>
          <p:nvPr/>
        </p:nvSpPr>
        <p:spPr>
          <a:xfrm>
            <a:off x="2413933" y="3246539"/>
            <a:ext cx="7364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/>
              <a:t>Rapport d’optimisation</a:t>
            </a:r>
          </a:p>
        </p:txBody>
      </p:sp>
    </p:spTree>
    <p:extLst>
      <p:ext uri="{BB962C8B-B14F-4D97-AF65-F5344CB8AC3E}">
        <p14:creationId xmlns:p14="http://schemas.microsoft.com/office/powerpoint/2010/main" val="245051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DD877C4-5811-4DB5-B085-31A35C91A41F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AE7B946-D463-4F22-A9B3-7A342426B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24546DB-1052-4830-A809-3A4954A71D14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6057B3A7-9658-42F4-957A-13C09C1021E8}"/>
              </a:ext>
            </a:extLst>
          </p:cNvPr>
          <p:cNvSpPr txBox="1"/>
          <p:nvPr/>
        </p:nvSpPr>
        <p:spPr>
          <a:xfrm>
            <a:off x="1065402" y="2055302"/>
            <a:ext cx="2807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SEO: Meta tags.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7EF2F8-7C1B-4593-8366-A338405A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4B41AE-9B74-4F82-B538-79AC378BD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8" y="4553034"/>
            <a:ext cx="5081534" cy="132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77E7BFB-923A-4273-92A7-1913652ADF4D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85063C-CF32-4166-A7A4-158B506F5045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E47CD0-FACA-4A71-9A0E-FCBBEE9E64BB}"/>
              </a:ext>
            </a:extLst>
          </p:cNvPr>
          <p:cNvSpPr txBox="1"/>
          <p:nvPr/>
        </p:nvSpPr>
        <p:spPr>
          <a:xfrm>
            <a:off x="10729558" y="6127534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+8%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875248-BA9B-43A9-A669-3EE4405DF2C8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5214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C7365D1-E1AA-4B99-8D0A-E2C98B1152AA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C87D50D-BCA4-4499-857D-2347791A7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68A010A-94C8-4182-AFE8-3912150B2178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3F439EFC-70C4-4CF0-B8D8-6704883CC6F9}"/>
              </a:ext>
            </a:extLst>
          </p:cNvPr>
          <p:cNvSpPr txBox="1"/>
          <p:nvPr/>
        </p:nvSpPr>
        <p:spPr>
          <a:xfrm>
            <a:off x="1065402" y="2055302"/>
            <a:ext cx="4921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SEO: Cibles tactiles (mobile).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009336-DB55-4EAD-BD6C-7285FAD2E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C153F9F-C486-4A7D-8D6F-5462D7EC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60" y="4553034"/>
            <a:ext cx="5081530" cy="132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7CBC95A-E5E1-4B86-ACC3-16A2CF06CA4E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9A2B61-7908-4CBF-A381-ED499E9B1AEB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8A6B97-6028-494C-90F9-CC03DA20D3C5}"/>
              </a:ext>
            </a:extLst>
          </p:cNvPr>
          <p:cNvSpPr txBox="1"/>
          <p:nvPr/>
        </p:nvSpPr>
        <p:spPr>
          <a:xfrm>
            <a:off x="10729558" y="6127534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+5%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400652-A217-4CB4-B622-A34299B2C8E7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8477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8E32EC5-0C69-4DFF-9938-62F964984471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50DEA1E-2AE9-4180-8893-59B2FCDC5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2C0C211-CDF4-4DA4-B936-EFC5B2954003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8D5A2A52-C1D6-48D8-85B4-30A4AB29A64C}"/>
              </a:ext>
            </a:extLst>
          </p:cNvPr>
          <p:cNvSpPr txBox="1"/>
          <p:nvPr/>
        </p:nvSpPr>
        <p:spPr>
          <a:xfrm>
            <a:off x="1065402" y="2055302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SEO: Taille des polices(mobile).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273C5D1-EBF3-45AC-8E80-DF435C451148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FF18E8-78D3-4898-9054-E0704076D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FBFB19-77DB-4165-B2F2-9646DDB16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60" y="4553034"/>
            <a:ext cx="5081530" cy="1325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40CB2C6-79E8-4F89-99E7-045C69427DA8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7DAB13-BF6C-46AD-862E-C072120B2DDA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A8152-91E5-4F8F-87F6-7377F8856F0C}"/>
              </a:ext>
            </a:extLst>
          </p:cNvPr>
          <p:cNvSpPr txBox="1"/>
          <p:nvPr/>
        </p:nvSpPr>
        <p:spPr>
          <a:xfrm>
            <a:off x="10729558" y="6127534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+8%</a:t>
            </a:r>
          </a:p>
        </p:txBody>
      </p:sp>
    </p:spTree>
    <p:extLst>
      <p:ext uri="{BB962C8B-B14F-4D97-AF65-F5344CB8AC3E}">
        <p14:creationId xmlns:p14="http://schemas.microsoft.com/office/powerpoint/2010/main" val="342613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1B0B43F-7EA4-4247-829D-54C92DF31957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2D64D74-F510-4DAA-BC86-510C0D619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9966A14-C2E3-46F3-8F8D-A58E1E4BB1BA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E88B3680-0649-413B-A406-14052FEA95A9}"/>
              </a:ext>
            </a:extLst>
          </p:cNvPr>
          <p:cNvSpPr txBox="1"/>
          <p:nvPr/>
        </p:nvSpPr>
        <p:spPr>
          <a:xfrm>
            <a:off x="1065402" y="2055302"/>
            <a:ext cx="240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Analyse final: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8DF02F-8AA6-41F8-AA41-B036060A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246" y="4234253"/>
            <a:ext cx="5081545" cy="132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BFDA6C-54AE-495B-9C77-16AC69A79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5" y="4234252"/>
            <a:ext cx="5081541" cy="132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7C458-95E9-4E8E-AB11-A80E6138F86B}"/>
              </a:ext>
            </a:extLst>
          </p:cNvPr>
          <p:cNvSpPr txBox="1"/>
          <p:nvPr/>
        </p:nvSpPr>
        <p:spPr>
          <a:xfrm>
            <a:off x="2516697" y="361565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Index.html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A61F38-9798-47DD-94B8-9F5847691E48}"/>
              </a:ext>
            </a:extLst>
          </p:cNvPr>
          <p:cNvSpPr txBox="1"/>
          <p:nvPr/>
        </p:nvSpPr>
        <p:spPr>
          <a:xfrm>
            <a:off x="8427076" y="361565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page2.html</a:t>
            </a:r>
          </a:p>
        </p:txBody>
      </p:sp>
    </p:spTree>
    <p:extLst>
      <p:ext uri="{BB962C8B-B14F-4D97-AF65-F5344CB8AC3E}">
        <p14:creationId xmlns:p14="http://schemas.microsoft.com/office/powerpoint/2010/main" val="10328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9A02E64-1C73-46DB-9D48-D54672AF1908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225829A-23D6-410B-82ED-119EBB59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CF2CA9D-6634-4BE5-80FA-4302A6255E53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60E77E3-0672-4F29-AA87-1E27A44467BF}"/>
              </a:ext>
            </a:extLst>
          </p:cNvPr>
          <p:cNvSpPr txBox="1"/>
          <p:nvPr/>
        </p:nvSpPr>
        <p:spPr>
          <a:xfrm>
            <a:off x="1065402" y="2055302"/>
            <a:ext cx="2930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Analyse original: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520BCD-30A1-4EFE-9FCA-A8A768515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234253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FD08FD-3A67-431D-9A9F-AC91B505E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3" y="4234252"/>
            <a:ext cx="5081545" cy="132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BF41941-1360-41E9-8539-B1DB2F36EE59}"/>
              </a:ext>
            </a:extLst>
          </p:cNvPr>
          <p:cNvSpPr txBox="1"/>
          <p:nvPr/>
        </p:nvSpPr>
        <p:spPr>
          <a:xfrm>
            <a:off x="2516697" y="361565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Index.html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F78272-BEE8-4CCA-B6DB-6AEE51A1B4C5}"/>
              </a:ext>
            </a:extLst>
          </p:cNvPr>
          <p:cNvSpPr txBox="1"/>
          <p:nvPr/>
        </p:nvSpPr>
        <p:spPr>
          <a:xfrm>
            <a:off x="8427076" y="361565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page2.html</a:t>
            </a:r>
          </a:p>
        </p:txBody>
      </p:sp>
    </p:spTree>
    <p:extLst>
      <p:ext uri="{BB962C8B-B14F-4D97-AF65-F5344CB8AC3E}">
        <p14:creationId xmlns:p14="http://schemas.microsoft.com/office/powerpoint/2010/main" val="321689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41667C0-0EC3-45B2-8AD4-94A7FFA85377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5FA95ED-4A6C-4CC0-9050-88EF6FFBD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B7C88F4-59FE-45FF-9E18-27505E391255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BDCAB41A-7914-429B-8D3D-D0CFED297BE9}"/>
              </a:ext>
            </a:extLst>
          </p:cNvPr>
          <p:cNvSpPr txBox="1"/>
          <p:nvPr/>
        </p:nvSpPr>
        <p:spPr>
          <a:xfrm>
            <a:off x="1065402" y="2055302"/>
            <a:ext cx="4391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Optimisation des images: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243602-424C-4D66-8291-D7D3CB3E3C38}"/>
              </a:ext>
            </a:extLst>
          </p:cNvPr>
          <p:cNvSpPr txBox="1"/>
          <p:nvPr/>
        </p:nvSpPr>
        <p:spPr>
          <a:xfrm>
            <a:off x="1940749" y="3080986"/>
            <a:ext cx="790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Le format des fichiers a été changé pour un format moderne et optimisé (.</a:t>
            </a:r>
            <a:r>
              <a:rPr lang="fr-FR" dirty="0" err="1"/>
              <a:t>webp</a:t>
            </a:r>
            <a:r>
              <a:rPr lang="fr-FR" dirty="0"/>
              <a:t>).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DA1B3F-4CE2-4F8A-82EB-E27F9DB150B2}"/>
              </a:ext>
            </a:extLst>
          </p:cNvPr>
          <p:cNvSpPr txBox="1"/>
          <p:nvPr/>
        </p:nvSpPr>
        <p:spPr>
          <a:xfrm>
            <a:off x="1940749" y="2754032"/>
            <a:ext cx="32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Les fichiers ont été compressés.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5CB23A-C4DE-4756-BDEE-85860790A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50112F-DEC8-487E-AF65-0F91942EC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5" y="4553034"/>
            <a:ext cx="5081541" cy="132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FAF27B-B935-4C79-9DA3-0473C2D5A3FD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24FFD7-AC96-4E6F-B08C-AE7714E5EF06}"/>
              </a:ext>
            </a:extLst>
          </p:cNvPr>
          <p:cNvSpPr txBox="1"/>
          <p:nvPr/>
        </p:nvSpPr>
        <p:spPr>
          <a:xfrm>
            <a:off x="8427076" y="3934437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Optimisées: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18A9D3-34F7-4D7E-86B1-F8E7E1F8FC20}"/>
              </a:ext>
            </a:extLst>
          </p:cNvPr>
          <p:cNvSpPr txBox="1"/>
          <p:nvPr/>
        </p:nvSpPr>
        <p:spPr>
          <a:xfrm>
            <a:off x="6736360" y="612753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+10%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1C4C16B-F7F4-4F65-ADD7-9BB976BF36B4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63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A42217C-9EFA-4177-9D2B-6ACAF96DF43F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49D7FCD-BA94-42F6-BD85-FE3A6FC4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3DEDCEF-0635-4980-B39B-02BB0EBA6D5E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F61B8B1-A501-4C18-9937-4C41089128F9}"/>
              </a:ext>
            </a:extLst>
          </p:cNvPr>
          <p:cNvSpPr txBox="1"/>
          <p:nvPr/>
        </p:nvSpPr>
        <p:spPr>
          <a:xfrm>
            <a:off x="1065402" y="2055302"/>
            <a:ext cx="498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Optimisation des ressources: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F03C39-20E5-483F-907F-02247A18B868}"/>
              </a:ext>
            </a:extLst>
          </p:cNvPr>
          <p:cNvSpPr txBox="1"/>
          <p:nvPr/>
        </p:nvSpPr>
        <p:spPr>
          <a:xfrm>
            <a:off x="1940749" y="2754032"/>
            <a:ext cx="579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Les chargement des fichiers JavaScripts ont été déplacés,</a:t>
            </a:r>
          </a:p>
          <a:p>
            <a:r>
              <a:rPr lang="fr-FR" dirty="0"/>
              <a:t> afin d’éviter de bloquer le dessin de la page.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FDDD64-A0EA-4AF3-BEFC-FF6F35D54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0475810-2A4E-44B1-80E5-2F4B450D8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5" y="4553034"/>
            <a:ext cx="5081541" cy="1325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16F1717-C285-4BDD-AAA5-282BAC00FC7B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3EFE6E-EDEF-4B28-AF91-F95FCCFC7537}"/>
              </a:ext>
            </a:extLst>
          </p:cNvPr>
          <p:cNvSpPr txBox="1"/>
          <p:nvPr/>
        </p:nvSpPr>
        <p:spPr>
          <a:xfrm>
            <a:off x="8427076" y="3934437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Optimisées: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A5A291-5524-4E09-8E32-9FACD059E46E}"/>
              </a:ext>
            </a:extLst>
          </p:cNvPr>
          <p:cNvSpPr txBox="1"/>
          <p:nvPr/>
        </p:nvSpPr>
        <p:spPr>
          <a:xfrm>
            <a:off x="6736360" y="612753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+5%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E0A60C-0FBE-4222-A33A-7206EE0A646F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793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8544C4A-82E4-40DE-B80F-85F05EBDDD7F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AF40944-E924-4080-BB22-31184518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9532961-DF0C-475B-950E-8778C2A01A35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A563E823-E5F0-4115-903E-8DEB05980B3F}"/>
              </a:ext>
            </a:extLst>
          </p:cNvPr>
          <p:cNvSpPr txBox="1"/>
          <p:nvPr/>
        </p:nvSpPr>
        <p:spPr>
          <a:xfrm>
            <a:off x="1065402" y="2055302"/>
            <a:ext cx="4287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Accessibilité: Le langage.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19FA74-142A-41D0-BD7E-3B8E7EEA4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0E4E66-C353-4C0A-B641-677A300EC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7" y="4553034"/>
            <a:ext cx="5081537" cy="1325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1AADB0D-68D3-43B7-A8DF-76AF36FBDF3D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F9635E-2E74-4E2B-822E-0AFF2236062A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317D00-FA33-414A-A7A8-38C3BFFE9F93}"/>
              </a:ext>
            </a:extLst>
          </p:cNvPr>
          <p:cNvSpPr txBox="1"/>
          <p:nvPr/>
        </p:nvSpPr>
        <p:spPr>
          <a:xfrm>
            <a:off x="8070247" y="612753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+4%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DE03541-07E4-45A3-80A2-D0E23FC1E028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761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9502A1F-F090-4968-AB66-0CB9C5E3C3FF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8886864-BB12-4F2C-87AA-AC8879FEE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7BA5C55-1A94-42E7-A568-DF06F4196429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4061249E-0A12-4A9F-A607-8570928D2044}"/>
              </a:ext>
            </a:extLst>
          </p:cNvPr>
          <p:cNvSpPr txBox="1"/>
          <p:nvPr/>
        </p:nvSpPr>
        <p:spPr>
          <a:xfrm>
            <a:off x="1065402" y="2055302"/>
            <a:ext cx="4882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Accessibilité: Les contrastes.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59D35C-2324-4C7E-947C-72D7D791A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5C0260-146C-42EE-84FF-567973DA2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7" y="4553034"/>
            <a:ext cx="5081537" cy="1325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81FCCA7-1CC5-4407-8C0E-1CAB396A9FF7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1DC398-8D6B-4526-BEEE-D4D0CCF38530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454A67-9F42-4815-9602-E413D5FE4AD3}"/>
              </a:ext>
            </a:extLst>
          </p:cNvPr>
          <p:cNvSpPr txBox="1"/>
          <p:nvPr/>
        </p:nvSpPr>
        <p:spPr>
          <a:xfrm>
            <a:off x="8070247" y="612753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+4%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0F57A4-B11E-47DC-A240-6804923AA983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76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DF29089-AAD7-4BD4-8283-A33C02AD4050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C4ADD1B-1856-49AC-A8C3-CD0862F9F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2AE178D-2B33-4EA7-AF48-BB3BE767936F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69DED634-951A-4DEB-9533-D5446341AD13}"/>
              </a:ext>
            </a:extLst>
          </p:cNvPr>
          <p:cNvSpPr txBox="1"/>
          <p:nvPr/>
        </p:nvSpPr>
        <p:spPr>
          <a:xfrm>
            <a:off x="1065402" y="2055302"/>
            <a:ext cx="472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Accessibilité: La navigation.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9F88EBF-7E8A-4D77-8176-2494DA8C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501E6-1E24-476F-8D4F-8D6DFF04C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7" y="4553034"/>
            <a:ext cx="5081537" cy="1325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3D97ACE-5054-4B98-A474-A3A054EB2282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B0F444F-1E01-473D-8AF1-04149F29FBAC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5275E4-3AC9-48C5-802A-B62AA0418D31}"/>
              </a:ext>
            </a:extLst>
          </p:cNvPr>
          <p:cNvSpPr txBox="1"/>
          <p:nvPr/>
        </p:nvSpPr>
        <p:spPr>
          <a:xfrm>
            <a:off x="8070247" y="612753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+3%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67997E-CB6D-4218-B8FB-6E605F1FE3B9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FB1792E-40F3-42A1-8C50-F338CBABDEF1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6D06C5A-3C4E-4594-8215-D7425723F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C2E95E7-53C0-470F-A9D7-0C156A1C2CA2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E39B5CFE-8892-44FE-AE4B-C91F5C4613F0}"/>
              </a:ext>
            </a:extLst>
          </p:cNvPr>
          <p:cNvSpPr txBox="1"/>
          <p:nvPr/>
        </p:nvSpPr>
        <p:spPr>
          <a:xfrm>
            <a:off x="1065402" y="2055302"/>
            <a:ext cx="659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Accessibilité: Le formulaire de contact.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B4DFAD-85EC-4CC7-A58E-B7CD8F1E2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246" y="4553035"/>
            <a:ext cx="5081545" cy="132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2D68B9F-7C51-4897-AD06-0686BD507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8" y="4553034"/>
            <a:ext cx="5081534" cy="1325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CFEA77B-DDC4-44C6-B1A2-A270E03898B5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2AB565-41EB-4215-AA76-4BCA1068BF3B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B05907-BAB4-497C-ADB2-E7878495A761}"/>
              </a:ext>
            </a:extLst>
          </p:cNvPr>
          <p:cNvSpPr txBox="1"/>
          <p:nvPr/>
        </p:nvSpPr>
        <p:spPr>
          <a:xfrm>
            <a:off x="8070247" y="61275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+14%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5D90AD-6EBB-4A0C-8C8C-3077DDE19547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0432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4CA0289-E1C8-46BB-A4F1-FF5BD98E329A}"/>
              </a:ext>
            </a:extLst>
          </p:cNvPr>
          <p:cNvGrpSpPr/>
          <p:nvPr/>
        </p:nvGrpSpPr>
        <p:grpSpPr>
          <a:xfrm>
            <a:off x="5092006" y="218610"/>
            <a:ext cx="2007986" cy="1449231"/>
            <a:chOff x="5092006" y="218610"/>
            <a:chExt cx="2007986" cy="14492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5B98566-D06C-407B-957D-E9949874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0" y="218610"/>
              <a:ext cx="1079899" cy="107989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2DF7A10-E87D-4A19-AC70-7205E4D4793F}"/>
                </a:ext>
              </a:extLst>
            </p:cNvPr>
            <p:cNvSpPr txBox="1"/>
            <p:nvPr/>
          </p:nvSpPr>
          <p:spPr>
            <a:xfrm>
              <a:off x="5092006" y="1298509"/>
              <a:ext cx="2007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chouette agence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24D4259-06C6-405F-B3DF-131E2662CF55}"/>
              </a:ext>
            </a:extLst>
          </p:cNvPr>
          <p:cNvSpPr txBox="1"/>
          <p:nvPr/>
        </p:nvSpPr>
        <p:spPr>
          <a:xfrm>
            <a:off x="1065402" y="2055302"/>
            <a:ext cx="499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Accessibilité: Noms et labels.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69A3AC1-0A2F-49A3-89EC-E61DCB27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" y="4553035"/>
            <a:ext cx="5081545" cy="132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5D2131E-4B8B-4621-AEAD-4DB9D2A09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658" y="4553034"/>
            <a:ext cx="5081534" cy="1325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273954E-EC98-4153-80A0-81B4F33D608D}"/>
              </a:ext>
            </a:extLst>
          </p:cNvPr>
          <p:cNvSpPr txBox="1"/>
          <p:nvPr/>
        </p:nvSpPr>
        <p:spPr>
          <a:xfrm>
            <a:off x="2516697" y="39344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Original: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68DA4F-B6C4-4F25-9040-35FD37BBC121}"/>
              </a:ext>
            </a:extLst>
          </p:cNvPr>
          <p:cNvSpPr txBox="1"/>
          <p:nvPr/>
        </p:nvSpPr>
        <p:spPr>
          <a:xfrm>
            <a:off x="8427076" y="3934437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Corrigé: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BD9273-D991-41D0-87A7-0E9B4A9BBB6D}"/>
              </a:ext>
            </a:extLst>
          </p:cNvPr>
          <p:cNvSpPr txBox="1"/>
          <p:nvPr/>
        </p:nvSpPr>
        <p:spPr>
          <a:xfrm>
            <a:off x="8070247" y="612753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+4%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37CF93D-7BC0-42DF-BF5A-66D9FCEA5CD0}"/>
              </a:ext>
            </a:extLst>
          </p:cNvPr>
          <p:cNvSpPr/>
          <p:nvPr/>
        </p:nvSpPr>
        <p:spPr>
          <a:xfrm>
            <a:off x="462121" y="2055303"/>
            <a:ext cx="603281" cy="58477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92918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239</Words>
  <Application>Microsoft Office PowerPoint</Application>
  <PresentationFormat>Grand écran</PresentationFormat>
  <Paragraphs>74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Siegfried Hand</dc:creator>
  <cp:lastModifiedBy>Siegfried Hand</cp:lastModifiedBy>
  <cp:revision>20</cp:revision>
  <dcterms:created xsi:type="dcterms:W3CDTF">2021-12-06T13:27:42Z</dcterms:created>
  <dcterms:modified xsi:type="dcterms:W3CDTF">2021-12-06T17:25:42Z</dcterms:modified>
</cp:coreProperties>
</file>