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4" r:id="rId3"/>
    <p:sldId id="286" r:id="rId4"/>
    <p:sldId id="289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</p:sldIdLst>
  <p:sldSz cx="12188825" cy="6858000"/>
  <p:notesSz cx="6858000" cy="9144000"/>
  <p:custDataLst>
    <p:tags r:id="rId19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E9743F5-9220-4182-94B7-964285638C4B}">
          <p14:sldIdLst/>
        </p14:section>
        <p14:section name="学前必读" id="{7E7871D8-04F4-4E14-8018-454DC161BF22}">
          <p14:sldIdLst/>
        </p14:section>
        <p14:section name="GAS介绍" id="{C215434E-59B4-4849-803F-9788E077A8F3}">
          <p14:sldIdLst>
            <p14:sldId id="284"/>
          </p14:sldIdLst>
        </p14:section>
        <p14:section name="GAS概述" id="{A872EE70-BB80-40FE-9324-2A99EE74CC0E}">
          <p14:sldIdLst>
            <p14:sldId id="286"/>
            <p14:sldId id="289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299"/>
    <a:srgbClr val="FF6899"/>
    <a:srgbClr val="FF68CC"/>
    <a:srgbClr val="FF69B4"/>
    <a:srgbClr val="66CCFF"/>
    <a:srgbClr val="57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9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思源黑体" panose="020B0500000000000000" pitchFamily="34" charset="-122"/>
                <a:ea typeface="思源黑体" panose="020B0500000000000000" pitchFamily="34" charset="-122"/>
              </a:rPr>
            </a:fld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思源黑体" panose="020B0500000000000000" pitchFamily="34" charset="-122"/>
                <a:ea typeface="思源黑体" panose="020B0500000000000000" pitchFamily="34" charset="-122"/>
              </a:rPr>
            </a:fld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" panose="020B0500000000000000" pitchFamily="34" charset="-122"/>
        <a:ea typeface="思源黑体" panose="020B05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dirty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548640"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 marL="777240"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 marL="1005840"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1234440"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 sz="2000"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 sz="1800"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 sz="2000"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 sz="1800"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 sz="2000"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 sz="1800"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 sz="2000"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 sz="1800"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 marL="1263650"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>
              <a:defRPr sz="2000">
                <a:latin typeface="思源黑体" panose="020B0500000000000000" pitchFamily="34" charset="-122"/>
                <a:ea typeface="思源黑体" panose="020B0500000000000000" pitchFamily="34" charset="-122"/>
              </a:defRPr>
            </a:lvl2pPr>
            <a:lvl3pPr>
              <a:defRPr sz="1800">
                <a:latin typeface="思源黑体" panose="020B0500000000000000" pitchFamily="34" charset="-122"/>
                <a:ea typeface="思源黑体" panose="020B0500000000000000" pitchFamily="34" charset="-122"/>
              </a:defRPr>
            </a:lvl3pPr>
            <a:lvl4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4pPr>
            <a:lvl5pPr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思源黑体" panose="020B0500000000000000" pitchFamily="34" charset="-122"/>
                    <a:ea typeface="思源黑体" panose="020B0500000000000000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F03606D-7858-4AA2-9E18-693315C12F6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6381328"/>
            <a:ext cx="1314633" cy="42868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思源黑体" panose="020B0500000000000000" pitchFamily="34" charset="-122"/>
          <a:ea typeface="思源黑体" panose="020B0500000000000000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GAS</a:t>
            </a:r>
            <a:r>
              <a:rPr lang="zh-CN" altLang="en-US" dirty="0"/>
              <a:t>以及其能做什么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544960"/>
            <a:ext cx="9144000" cy="51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GAS</a:t>
            </a:r>
            <a:r>
              <a:rPr lang="zh-CN" altLang="en-US" dirty="0"/>
              <a:t>是由</a:t>
            </a:r>
            <a:r>
              <a:rPr lang="en-US" altLang="zh-CN" dirty="0"/>
              <a:t>Epic Games</a:t>
            </a:r>
            <a:r>
              <a:rPr lang="zh-CN" altLang="en-US" dirty="0"/>
              <a:t>官方为</a:t>
            </a:r>
            <a:r>
              <a:rPr lang="en-US" altLang="zh-CN" dirty="0"/>
              <a:t>UE4</a:t>
            </a:r>
            <a:r>
              <a:rPr lang="zh-CN" altLang="en-US" dirty="0"/>
              <a:t>开发的能力系统插件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GAS</a:t>
            </a:r>
            <a:r>
              <a:rPr lang="zh-CN" altLang="en-US" dirty="0"/>
              <a:t>已经应用在了</a:t>
            </a:r>
            <a:r>
              <a:rPr lang="en-US" altLang="zh-CN" dirty="0"/>
              <a:t>Paragon </a:t>
            </a:r>
            <a:r>
              <a:rPr lang="zh-CN" altLang="en-US" dirty="0"/>
              <a:t>与</a:t>
            </a:r>
            <a:r>
              <a:rPr lang="en-US" altLang="zh-CN" dirty="0"/>
              <a:t> Fortnite</a:t>
            </a:r>
            <a:r>
              <a:rPr lang="zh-CN" altLang="en-US" dirty="0"/>
              <a:t>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GAS</a:t>
            </a:r>
            <a:r>
              <a:rPr lang="zh-CN" altLang="en-US" dirty="0"/>
              <a:t>在单机</a:t>
            </a: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或多人</a:t>
            </a:r>
            <a:r>
              <a:rPr lang="zh-CN" altLang="en-US" dirty="0"/>
              <a:t>游戏中提供开箱即用的：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基于等级的可消耗资源并带有冷却的角色能力（</a:t>
            </a:r>
            <a:r>
              <a:rPr lang="en-US" altLang="zh-CN" dirty="0" err="1"/>
              <a:t>GameplayAbliity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Actor</a:t>
            </a:r>
            <a:r>
              <a:rPr lang="zh-CN" altLang="en-US" dirty="0"/>
              <a:t>所拥有的数值型属性的操控（</a:t>
            </a:r>
            <a:r>
              <a:rPr lang="en-US" altLang="zh-CN" dirty="0" err="1"/>
              <a:t>AttributeSet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Actor</a:t>
            </a:r>
            <a:r>
              <a:rPr lang="zh-CN" altLang="en-US" dirty="0"/>
              <a:t>施加状态效果（</a:t>
            </a:r>
            <a:r>
              <a:rPr lang="en-US" altLang="zh-CN" dirty="0" err="1"/>
              <a:t>GameplayEffect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</a:t>
            </a:r>
            <a:r>
              <a:rPr lang="en-US" altLang="zh-CN" dirty="0"/>
              <a:t>Actor</a:t>
            </a:r>
            <a:r>
              <a:rPr lang="zh-CN" altLang="en-US" dirty="0"/>
              <a:t>添加游戏标签（</a:t>
            </a:r>
            <a:r>
              <a:rPr lang="en-US" altLang="zh-CN" dirty="0" err="1"/>
              <a:t>GameplayTag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生成粒子特效与音效（</a:t>
            </a:r>
            <a:r>
              <a:rPr lang="en-US" altLang="zh-CN" dirty="0" err="1"/>
              <a:t>GameplayCue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在网络中复制上述内容</a:t>
            </a:r>
            <a:endParaRPr lang="en-US" altLang="zh-CN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一定程度上的预测能力</a:t>
            </a:r>
            <a:endParaRPr lang="en-US" altLang="zh-CN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GameplayEvent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被</a:t>
            </a:r>
            <a:r>
              <a:rPr lang="en-US" altLang="zh-CN" dirty="0" err="1"/>
              <a:t>GameplayTag</a:t>
            </a:r>
            <a:r>
              <a:rPr lang="zh-CN" altLang="en-US" dirty="0"/>
              <a:t>所标记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用于触发一些操作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可携带一些负载数据以便进行操作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常用缩写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629916" y="1628800"/>
          <a:ext cx="9289032" cy="4954558"/>
        </p:xfrm>
        <a:graphic>
          <a:graphicData uri="http://schemas.openxmlformats.org/drawingml/2006/table">
            <a:tbl>
              <a:tblPr/>
              <a:tblGrid>
                <a:gridCol w="4644516"/>
                <a:gridCol w="4644516"/>
              </a:tblGrid>
              <a:tr h="35389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缩写</a:t>
                      </a:r>
                      <a:endParaRPr lang="en-US" sz="1300" b="1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术语</a:t>
                      </a:r>
                      <a:endParaRPr lang="en-US" sz="1300" b="1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ATTR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GameplayAttribute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ASC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Ability System Component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ASG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Ability System </a:t>
                      </a:r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Globals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GameplayAbility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GAT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GameplayAbilityTask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GC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GameplayCue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GE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GameplayEffect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GEA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GameplayEffectAggregator</a:t>
                      </a:r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/</a:t>
                      </a:r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AttributeAggregator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GEEC</a:t>
                      </a:r>
                      <a:endParaRPr lang="en-US" sz="130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GameplayEffectExecutionCalculation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GEmod</a:t>
                      </a:r>
                      <a:endParaRPr lang="en-US" sz="130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modifier in a GE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GMMC</a:t>
                      </a:r>
                      <a:endParaRPr lang="en-US" sz="130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GameplayModMagnitudeCalculation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GT/tag</a:t>
                      </a:r>
                      <a:endParaRPr lang="en-US" sz="130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GameplayTag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897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GEv/GV</a:t>
                      </a:r>
                      <a:endParaRPr lang="en-US" sz="130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effectLst/>
                          <a:latin typeface="思源黑体" panose="020B0500000000000000" pitchFamily="34" charset="-122"/>
                          <a:ea typeface="思源黑体" panose="020B0500000000000000" pitchFamily="34" charset="-122"/>
                        </a:rPr>
                        <a:t>GameplayEvent</a:t>
                      </a:r>
                      <a:endParaRPr lang="en-US" sz="1300" dirty="0">
                        <a:effectLst/>
                        <a:latin typeface="思源黑体" panose="020B0500000000000000" pitchFamily="34" charset="-122"/>
                        <a:ea typeface="思源黑体" panose="020B0500000000000000" pitchFamily="34" charset="-122"/>
                      </a:endParaRPr>
                    </a:p>
                  </a:txBody>
                  <a:tcPr marL="71025" marR="71025" marT="35513" marB="355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AbilitySystemComponent</a:t>
            </a:r>
            <a:r>
              <a:rPr lang="zh-CN" altLang="en-US" dirty="0"/>
              <a:t>（</a:t>
            </a:r>
            <a:r>
              <a:rPr lang="en-US" altLang="zh-CN" dirty="0"/>
              <a:t>ASC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522414" y="1556792"/>
            <a:ext cx="9144000" cy="50265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ASC</a:t>
            </a:r>
            <a:r>
              <a:rPr lang="zh-CN" altLang="en-US" dirty="0"/>
              <a:t>是</a:t>
            </a:r>
            <a:r>
              <a:rPr lang="en-US" altLang="zh-CN" dirty="0"/>
              <a:t>GAS</a:t>
            </a:r>
            <a:r>
              <a:rPr lang="zh-CN" altLang="en-US" dirty="0"/>
              <a:t>中协调一切的核心，是一个</a:t>
            </a:r>
            <a:r>
              <a:rPr lang="en-US" altLang="zh-CN" dirty="0" err="1"/>
              <a:t>SceneComponent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要使用</a:t>
            </a:r>
            <a:r>
              <a:rPr lang="en-US" altLang="zh-CN" dirty="0"/>
              <a:t>GAS</a:t>
            </a:r>
            <a:r>
              <a:rPr lang="zh-CN" altLang="en-US" dirty="0"/>
              <a:t>的</a:t>
            </a:r>
            <a:r>
              <a:rPr lang="en-US" altLang="zh-CN" dirty="0"/>
              <a:t>Actor</a:t>
            </a:r>
            <a:r>
              <a:rPr lang="zh-CN" altLang="en-US" dirty="0"/>
              <a:t>必须有一个为其服务的</a:t>
            </a:r>
            <a:r>
              <a:rPr lang="en-US" altLang="zh-CN" dirty="0"/>
              <a:t>ASC</a:t>
            </a:r>
            <a:r>
              <a:rPr lang="zh-CN" altLang="en-US" dirty="0"/>
              <a:t>来管理相关一切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实际 添加</a:t>
            </a:r>
            <a:r>
              <a:rPr lang="en-US" altLang="zh-CN" dirty="0"/>
              <a:t>/</a:t>
            </a:r>
            <a:r>
              <a:rPr lang="zh-CN" altLang="en-US" dirty="0"/>
              <a:t>表现 </a:t>
            </a:r>
            <a:r>
              <a:rPr lang="en-US" altLang="zh-CN" dirty="0"/>
              <a:t>ASC</a:t>
            </a:r>
            <a:r>
              <a:rPr lang="zh-CN" altLang="en-US" dirty="0"/>
              <a:t>的</a:t>
            </a:r>
            <a:r>
              <a:rPr lang="en-US" altLang="zh-CN" dirty="0"/>
              <a:t>Actor</a:t>
            </a:r>
            <a:r>
              <a:rPr lang="zh-CN" altLang="en-US" dirty="0"/>
              <a:t>称为 </a:t>
            </a:r>
            <a:r>
              <a:rPr lang="en-US" altLang="zh-CN" dirty="0" err="1"/>
              <a:t>OwnerActor</a:t>
            </a:r>
            <a:r>
              <a:rPr lang="en-US" altLang="zh-CN" dirty="0"/>
              <a:t>/</a:t>
            </a:r>
            <a:r>
              <a:rPr lang="en-US" altLang="zh-CN" dirty="0" err="1"/>
              <a:t>AvatarActor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OwnerActor</a:t>
            </a:r>
            <a:r>
              <a:rPr lang="zh-CN" altLang="en-US" dirty="0"/>
              <a:t>与</a:t>
            </a:r>
            <a:r>
              <a:rPr lang="en-US" altLang="zh-CN" dirty="0" err="1"/>
              <a:t>AvatarActor</a:t>
            </a:r>
            <a:r>
              <a:rPr lang="zh-CN" altLang="en-US" dirty="0"/>
              <a:t>根据需求可以相同也可以不同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单机：玩家与</a:t>
            </a:r>
            <a:r>
              <a:rPr lang="en-US" altLang="zh-CN" dirty="0"/>
              <a:t>AI</a:t>
            </a:r>
            <a:r>
              <a:rPr lang="zh-CN" altLang="en-US" dirty="0"/>
              <a:t>的</a:t>
            </a:r>
            <a:r>
              <a:rPr lang="en-US" altLang="zh-CN" dirty="0" err="1"/>
              <a:t>OwnerActor</a:t>
            </a:r>
            <a:r>
              <a:rPr lang="zh-CN" altLang="en-US" dirty="0"/>
              <a:t>与</a:t>
            </a:r>
            <a:r>
              <a:rPr lang="en-US" altLang="zh-CN" dirty="0" err="1"/>
              <a:t>AvatarActor</a:t>
            </a:r>
            <a:r>
              <a:rPr lang="zh-CN" altLang="en-US" dirty="0"/>
              <a:t>均为</a:t>
            </a:r>
            <a:r>
              <a:rPr lang="en-US" altLang="zh-CN" dirty="0"/>
              <a:t>Character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多人：</a:t>
            </a:r>
            <a:endParaRPr lang="en-US" altLang="zh-CN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玩家：</a:t>
            </a:r>
            <a:r>
              <a:rPr lang="en-US" altLang="zh-CN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OwnerActor</a:t>
            </a: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是</a:t>
            </a:r>
            <a:r>
              <a:rPr lang="en-US" altLang="zh-CN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PlayerState</a:t>
            </a: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AvatarActor</a:t>
            </a: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是</a:t>
            </a:r>
            <a:r>
              <a:rPr lang="en-US" altLang="zh-CN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Character</a:t>
            </a:r>
            <a:endParaRPr lang="en-US" altLang="zh-CN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zh-CN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AI</a:t>
            </a: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：</a:t>
            </a:r>
            <a:r>
              <a:rPr lang="en-US" altLang="zh-CN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OwnerActor</a:t>
            </a: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与</a:t>
            </a:r>
            <a:r>
              <a:rPr lang="en-US" altLang="zh-CN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AvatarActor</a:t>
            </a:r>
            <a:r>
              <a:rPr lang="zh-CN" altLang="en-US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均为</a:t>
            </a:r>
            <a:r>
              <a:rPr lang="en-US" altLang="zh-CN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Character</a:t>
            </a:r>
            <a:endParaRPr lang="en-US" altLang="zh-CN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由特殊结构体包装的浮点数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存放与游戏性相关的数值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提供</a:t>
            </a:r>
            <a:r>
              <a:rPr lang="en-US" altLang="zh-CN" dirty="0" err="1"/>
              <a:t>BaseValue</a:t>
            </a:r>
            <a:r>
              <a:rPr lang="zh-CN" altLang="en-US" dirty="0"/>
              <a:t>与</a:t>
            </a:r>
            <a:r>
              <a:rPr lang="en-US" altLang="zh-CN" dirty="0" err="1"/>
              <a:t>CurrentValue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BaseValue</a:t>
            </a:r>
            <a:r>
              <a:rPr lang="zh-CN" altLang="en-US" dirty="0"/>
              <a:t>：永久值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CurrentValue</a:t>
            </a:r>
            <a:r>
              <a:rPr lang="zh-CN" altLang="en-US" dirty="0"/>
              <a:t>：临时修改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AttributeSet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存放</a:t>
            </a:r>
            <a:r>
              <a:rPr lang="en-US" altLang="zh-CN" dirty="0"/>
              <a:t>Attribute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对其中存放的</a:t>
            </a:r>
            <a:r>
              <a:rPr lang="en-US" altLang="zh-CN" dirty="0"/>
              <a:t>Attribute</a:t>
            </a:r>
            <a:r>
              <a:rPr lang="zh-CN" altLang="en-US" dirty="0"/>
              <a:t>进行管理等操作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可每个</a:t>
            </a:r>
            <a:r>
              <a:rPr lang="en-US" altLang="zh-CN" dirty="0"/>
              <a:t>Actor</a:t>
            </a:r>
            <a:r>
              <a:rPr lang="zh-CN" altLang="en-US" dirty="0"/>
              <a:t>一个，也可多个</a:t>
            </a:r>
            <a:r>
              <a:rPr lang="en-US" altLang="zh-CN" dirty="0"/>
              <a:t>Actor</a:t>
            </a:r>
            <a:r>
              <a:rPr lang="zh-CN" altLang="en-US" dirty="0"/>
              <a:t>共享一个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GameplayTag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具有点分层次结构的名称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可查找、可层叠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描述</a:t>
            </a:r>
            <a:r>
              <a:rPr lang="en-US" altLang="zh-CN" dirty="0"/>
              <a:t>Actor</a:t>
            </a:r>
            <a:r>
              <a:rPr lang="zh-CN" altLang="en-US" dirty="0"/>
              <a:t>的状态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GameplayEffect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用于改变</a:t>
            </a:r>
            <a:r>
              <a:rPr lang="en-US" altLang="zh-CN" dirty="0"/>
              <a:t>Attribute</a:t>
            </a:r>
            <a:r>
              <a:rPr lang="zh-CN" altLang="en-US" dirty="0"/>
              <a:t>或</a:t>
            </a:r>
            <a:r>
              <a:rPr lang="en-US" altLang="zh-CN" dirty="0" err="1"/>
              <a:t>GameplayTag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多种更改模式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en-US" altLang="zh-CN" dirty="0"/>
              <a:t>Modifier</a:t>
            </a:r>
            <a:r>
              <a:rPr lang="zh-CN" altLang="en-US" dirty="0"/>
              <a:t>或</a:t>
            </a:r>
            <a:r>
              <a:rPr lang="en-US" altLang="zh-CN" dirty="0"/>
              <a:t>Execution</a:t>
            </a:r>
            <a:r>
              <a:rPr lang="zh-CN" altLang="en-US" dirty="0"/>
              <a:t>更改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可立即生效、持续一段时间、一直持续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可附加</a:t>
            </a:r>
            <a:r>
              <a:rPr lang="en-US" altLang="zh-CN" dirty="0" err="1"/>
              <a:t>GameplayCue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GameplayCue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执行特效类操作，粒子、音效、屏幕效果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根据不同特效提供不同选择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Static</a:t>
            </a:r>
            <a:r>
              <a:rPr lang="zh-CN" altLang="en-US" dirty="0"/>
              <a:t>：一次性效果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Actor</a:t>
            </a:r>
            <a:r>
              <a:rPr lang="zh-CN" altLang="en-US" dirty="0"/>
              <a:t>：持续性效果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GameplayAbility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是</a:t>
            </a:r>
            <a:r>
              <a:rPr lang="en-US" altLang="zh-CN" dirty="0"/>
              <a:t>Actor</a:t>
            </a:r>
            <a:r>
              <a:rPr lang="zh-CN" altLang="en-US" dirty="0"/>
              <a:t>在游戏中可以执行的能力，可视作行为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可获得、失去；有等级概念；可消耗资源，进行冷却，执行逻辑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技术上可以处理任何逻辑，但只推荐处理与技能相关的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即，不推荐直接做：基本输入操作、界面交互操作、商城购买操作等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GameplayAbilityTask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2414" y="1898104"/>
            <a:ext cx="9144000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为了执行随时间推移而发生的动作所提供的异步操作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GAS</a:t>
            </a:r>
            <a:r>
              <a:rPr lang="zh-CN" altLang="en-US" dirty="0"/>
              <a:t>已经内置了一部分</a:t>
            </a:r>
            <a:r>
              <a:rPr lang="en-US" altLang="zh-CN" dirty="0" err="1"/>
              <a:t>GameplayAbilityTask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全局可同时运行的</a:t>
            </a:r>
            <a:r>
              <a:rPr lang="en-US" altLang="zh-CN" dirty="0" err="1"/>
              <a:t>GameplayAbilityTask</a:t>
            </a:r>
            <a:r>
              <a:rPr lang="zh-CN" altLang="en-US" dirty="0"/>
              <a:t>有上限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ZWVjY2NjYTMzMDkwNjQ4NzI0MzIxZDBjZDc3NzZmND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SiKiedu</Template>
  <TotalTime>0</TotalTime>
  <Words>1509</Words>
  <Application>WPS 演示</Application>
  <PresentationFormat>自定义</PresentationFormat>
  <Paragraphs>138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思源黑体</vt:lpstr>
      <vt:lpstr>黑体</vt:lpstr>
      <vt:lpstr>Consolas</vt:lpstr>
      <vt:lpstr>微软雅黑</vt:lpstr>
      <vt:lpstr>Arial Unicode MS</vt:lpstr>
      <vt:lpstr>黑板 16 x 9</vt:lpstr>
      <vt:lpstr>什么是GAS以及其能做什么</vt:lpstr>
      <vt:lpstr>AbilitySystemComponent（ASC）</vt:lpstr>
      <vt:lpstr>Attribute</vt:lpstr>
      <vt:lpstr>AttributeSet</vt:lpstr>
      <vt:lpstr>GameplayTag</vt:lpstr>
      <vt:lpstr>GameplayEffect</vt:lpstr>
      <vt:lpstr>GameplayCue</vt:lpstr>
      <vt:lpstr>GameplayAbility</vt:lpstr>
      <vt:lpstr>GameplayAbilityTask</vt:lpstr>
      <vt:lpstr>GameplayEvent</vt:lpstr>
      <vt:lpstr>常用缩写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Bathur</dc:creator>
  <cp:lastModifiedBy>塵緣未了1393027362</cp:lastModifiedBy>
  <cp:revision>162</cp:revision>
  <dcterms:created xsi:type="dcterms:W3CDTF">2019-11-13T14:40:00Z</dcterms:created>
  <dcterms:modified xsi:type="dcterms:W3CDTF">2022-05-27T07:47:44Z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3531AAA1A6174086A855A1953EEF289F</vt:lpwstr>
  </property>
  <property fmtid="{D5CDD505-2E9C-101B-9397-08002B2CF9AE}" pid="3" name="KSOProductBuildVer">
    <vt:lpwstr>2052-11.1.0.11636</vt:lpwstr>
  </property>
</Properties>
</file>