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regular.fntdata"/><Relationship Id="rId16" Type="http://schemas.openxmlformats.org/officeDocument/2006/relationships/slide" Target="slides/slide12.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cbb8f318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bb8f318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cbb8f318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bb8f318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1cbb8f318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bb8f318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1cbb8f318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cbb8f318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cbb8f318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bb8f318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cbb8f318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bb8f318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cbb8f318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bb8f318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1cbb8f318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cbb8f318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cbb8f31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bb8f31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1cbb8f31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bb8f31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bb8f318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bb8f318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Tomasilong</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Umbrellas are for sharing.</a:t>
            </a:r>
            <a:endParaRPr/>
          </a:p>
        </p:txBody>
      </p:sp>
      <p:sp>
        <p:nvSpPr>
          <p:cNvPr id="60" name="Google Shape;60;p13"/>
          <p:cNvSpPr txBox="1"/>
          <p:nvPr>
            <p:ph idx="1" type="subTitle"/>
          </p:nvPr>
        </p:nvSpPr>
        <p:spPr>
          <a:xfrm>
            <a:off x="6325500" y="4720800"/>
            <a:ext cx="2818500" cy="42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Garces, Zishran Julbert</a:t>
            </a:r>
            <a:endParaRPr sz="1600"/>
          </a:p>
        </p:txBody>
      </p:sp>
      <p:pic>
        <p:nvPicPr>
          <p:cNvPr id="61" name="Google Shape;61;p13"/>
          <p:cNvPicPr preferRelativeResize="0"/>
          <p:nvPr/>
        </p:nvPicPr>
        <p:blipFill>
          <a:blip r:embed="rId3">
            <a:alphaModFix/>
          </a:blip>
          <a:stretch>
            <a:fillRect/>
          </a:stretch>
        </p:blipFill>
        <p:spPr>
          <a:xfrm>
            <a:off x="420450" y="1872988"/>
            <a:ext cx="1750275" cy="1208525"/>
          </a:xfrm>
          <a:prstGeom prst="rect">
            <a:avLst/>
          </a:prstGeom>
          <a:noFill/>
          <a:ln>
            <a:noFill/>
          </a:ln>
        </p:spPr>
      </p:pic>
      <p:pic>
        <p:nvPicPr>
          <p:cNvPr id="62" name="Google Shape;62;p13"/>
          <p:cNvPicPr preferRelativeResize="0"/>
          <p:nvPr/>
        </p:nvPicPr>
        <p:blipFill>
          <a:blip r:embed="rId3">
            <a:alphaModFix/>
          </a:blip>
          <a:stretch>
            <a:fillRect/>
          </a:stretch>
        </p:blipFill>
        <p:spPr>
          <a:xfrm>
            <a:off x="6973175" y="1967488"/>
            <a:ext cx="1750275" cy="120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Find and Pick-Up</a:t>
            </a:r>
            <a:endParaRPr/>
          </a:p>
        </p:txBody>
      </p:sp>
      <p:sp>
        <p:nvSpPr>
          <p:cNvPr id="123" name="Google Shape;123;p22"/>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page appears after the user accepts a notification sent by another user asking for an umbrella. </a:t>
            </a:r>
            <a:endParaRPr/>
          </a:p>
        </p:txBody>
      </p:sp>
      <p:pic>
        <p:nvPicPr>
          <p:cNvPr id="124" name="Google Shape;124;p22"/>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On The Way - Nakikisilong</a:t>
            </a:r>
            <a:endParaRPr/>
          </a:p>
        </p:txBody>
      </p:sp>
      <p:sp>
        <p:nvSpPr>
          <p:cNvPr id="130" name="Google Shape;130;p23"/>
          <p:cNvSpPr txBox="1"/>
          <p:nvPr>
            <p:ph idx="1" type="subTitle"/>
          </p:nvPr>
        </p:nvSpPr>
        <p:spPr>
          <a:xfrm>
            <a:off x="265500" y="2921400"/>
            <a:ext cx="4045200" cy="178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loading page appears when the Nagpapasilong has already picked up the Nakikisilong and both users are on their way to their destination.</a:t>
            </a:r>
            <a:endParaRPr/>
          </a:p>
        </p:txBody>
      </p:sp>
      <p:pic>
        <p:nvPicPr>
          <p:cNvPr id="131" name="Google Shape;131;p23"/>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65500" y="421600"/>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On The Way - Nagpapasilong</a:t>
            </a:r>
            <a:endParaRPr/>
          </a:p>
        </p:txBody>
      </p:sp>
      <p:sp>
        <p:nvSpPr>
          <p:cNvPr id="137" name="Google Shape;137;p24"/>
          <p:cNvSpPr txBox="1"/>
          <p:nvPr>
            <p:ph idx="1" type="subTitle"/>
          </p:nvPr>
        </p:nvSpPr>
        <p:spPr>
          <a:xfrm>
            <a:off x="265500" y="2331149"/>
            <a:ext cx="4045200" cy="26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This loading page appears when the Nagpapasilong has already picked up the Nakikisilong and both users are on their way to their destination. The Drop Off button indicates that the Nakikisilong has been dropped off to his/her destination</a:t>
            </a:r>
            <a:endParaRPr/>
          </a:p>
          <a:p>
            <a:pPr indent="0" lvl="0" marL="0" rtl="0" algn="ctr">
              <a:spcBef>
                <a:spcPts val="0"/>
              </a:spcBef>
              <a:spcAft>
                <a:spcPts val="0"/>
              </a:spcAft>
              <a:buNone/>
            </a:pPr>
            <a:r>
              <a:t/>
            </a:r>
            <a:endParaRPr/>
          </a:p>
        </p:txBody>
      </p:sp>
      <p:pic>
        <p:nvPicPr>
          <p:cNvPr id="138" name="Google Shape;138;p24"/>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a:t>
            </a:r>
            <a:endParaRPr/>
          </a:p>
        </p:txBody>
      </p:sp>
      <p:sp>
        <p:nvSpPr>
          <p:cNvPr id="68" name="Google Shape;68;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t>The Philippines is composed of only two seasons, rainy days and sunny days. Both of the two tropical seasons can sometimes be harsh on the people who live there. One of the protections used in these harsh environments are umbrellas.</a:t>
            </a:r>
            <a:endParaRPr sz="1600"/>
          </a:p>
          <a:p>
            <a:pPr indent="0" lvl="0" marL="0" rtl="0" algn="l">
              <a:spcBef>
                <a:spcPts val="1600"/>
              </a:spcBef>
              <a:spcAft>
                <a:spcPts val="0"/>
              </a:spcAft>
              <a:buClr>
                <a:schemeClr val="dk2"/>
              </a:buClr>
              <a:buSzPts val="1100"/>
              <a:buFont typeface="Arial"/>
              <a:buNone/>
            </a:pPr>
            <a:r>
              <a:rPr lang="en" sz="1600"/>
              <a:t>In UST, some problems of the students are forgetting umbrellas at home, not having enough money to buy umbrellas, and umbrella theft. To solve these phenomenons, we propose an application that works like Grab Car but for umbrellas. This will allow students to share their umbrellas. This app will make the Thomasian community closer and lessen the threat of umbrella theft.</a:t>
            </a:r>
            <a:endParaRPr sz="1600"/>
          </a:p>
          <a:p>
            <a:pPr indent="0" lvl="0" marL="0" rtl="0" algn="l">
              <a:spcBef>
                <a:spcPts val="1600"/>
              </a:spcBef>
              <a:spcAft>
                <a:spcPts val="0"/>
              </a:spcAft>
              <a:buClr>
                <a:schemeClr val="dk2"/>
              </a:buClr>
              <a:buSzPts val="1100"/>
              <a:buFont typeface="Arial"/>
              <a:buNone/>
            </a:pPr>
            <a:r>
              <a:rPr lang="en" sz="1600"/>
              <a:t>The app can only be used in the campus because it may be utilized for crime outside the premises of the University.</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Login</a:t>
            </a:r>
            <a:endParaRPr/>
          </a:p>
        </p:txBody>
      </p:sp>
      <p:sp>
        <p:nvSpPr>
          <p:cNvPr id="74" name="Google Shape;74;p15"/>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Tomasilong login interface allows the user to login, enter username and password, or create a new account.</a:t>
            </a:r>
            <a:endParaRPr/>
          </a:p>
        </p:txBody>
      </p:sp>
      <p:pic>
        <p:nvPicPr>
          <p:cNvPr id="75" name="Google Shape;75;p15"/>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Register</a:t>
            </a:r>
            <a:endParaRPr/>
          </a:p>
        </p:txBody>
      </p:sp>
      <p:sp>
        <p:nvSpPr>
          <p:cNvPr id="81" name="Google Shape;81;p16"/>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Register account allows the user to register an account to use the application.</a:t>
            </a:r>
            <a:endParaRPr/>
          </a:p>
        </p:txBody>
      </p:sp>
      <p:pic>
        <p:nvPicPr>
          <p:cNvPr id="82" name="Google Shape;82;p16"/>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Map</a:t>
            </a:r>
            <a:endParaRPr/>
          </a:p>
        </p:txBody>
      </p:sp>
      <p:sp>
        <p:nvSpPr>
          <p:cNvPr id="88" name="Google Shape;88;p17"/>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homepage displays the map of UST and display users within the campus who has an umbrella.</a:t>
            </a:r>
            <a:endParaRPr/>
          </a:p>
        </p:txBody>
      </p:sp>
      <p:pic>
        <p:nvPicPr>
          <p:cNvPr id="89" name="Google Shape;89;p17"/>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Account</a:t>
            </a:r>
            <a:endParaRPr/>
          </a:p>
        </p:txBody>
      </p:sp>
      <p:sp>
        <p:nvSpPr>
          <p:cNvPr id="95" name="Google Shape;95;p18"/>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Accounts page displays the user’s account information and allows the user to log out.</a:t>
            </a:r>
            <a:endParaRPr/>
          </a:p>
        </p:txBody>
      </p:sp>
      <p:pic>
        <p:nvPicPr>
          <p:cNvPr id="96" name="Google Shape;96;p18"/>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Find Someone Who Will Share Umbrella</a:t>
            </a:r>
            <a:endParaRPr/>
          </a:p>
        </p:txBody>
      </p:sp>
      <p:sp>
        <p:nvSpPr>
          <p:cNvPr id="102" name="Google Shape;102;p1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This loading page appears after the user taps the Pasilong button.</a:t>
            </a:r>
            <a:endParaRPr/>
          </a:p>
        </p:txBody>
      </p:sp>
      <p:pic>
        <p:nvPicPr>
          <p:cNvPr id="103" name="Google Shape;103;p19"/>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Notify That Someone Needs Umbrella</a:t>
            </a:r>
            <a:endParaRPr/>
          </a:p>
        </p:txBody>
      </p:sp>
      <p:sp>
        <p:nvSpPr>
          <p:cNvPr id="109" name="Google Shape;109;p20"/>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notification appears if a user needs an umbrella.</a:t>
            </a:r>
            <a:endParaRPr/>
          </a:p>
        </p:txBody>
      </p:sp>
      <p:pic>
        <p:nvPicPr>
          <p:cNvPr id="110" name="Google Shape;110;p20"/>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Wait For The Person Who Will Share Umbrella</a:t>
            </a:r>
            <a:endParaRPr/>
          </a:p>
        </p:txBody>
      </p:sp>
      <p:sp>
        <p:nvSpPr>
          <p:cNvPr id="116" name="Google Shape;116;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page appears after another user accepts the notification sent which asks for an umbrella.</a:t>
            </a:r>
            <a:endParaRPr/>
          </a:p>
        </p:txBody>
      </p:sp>
      <p:pic>
        <p:nvPicPr>
          <p:cNvPr id="117" name="Google Shape;117;p21"/>
          <p:cNvPicPr preferRelativeResize="0"/>
          <p:nvPr/>
        </p:nvPicPr>
        <p:blipFill>
          <a:blip r:embed="rId3">
            <a:alphaModFix/>
          </a:blip>
          <a:stretch>
            <a:fillRect/>
          </a:stretch>
        </p:blipFill>
        <p:spPr>
          <a:xfrm>
            <a:off x="5411391" y="0"/>
            <a:ext cx="2893219"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