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3"/>
    <p:sldId id="260" r:id="rId4"/>
    <p:sldId id="282" r:id="rId5"/>
    <p:sldId id="281" r:id="rId6"/>
    <p:sldId id="28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EDD4-3BD5-4338-BB9D-9ED95495D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85F1-B4EF-44E6-B150-B98EDE7EB5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information system where documents and other web resources are identified by Uniform Resource Locators (URLs, such as https://example.com/), which may be interlinked by hypertext, and are accessible over the Internet.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resources of the Web are transferred via the Hypertext Transfer Protocol (HTTP) and may be accessed by users by a software application called a web browser and are published by a software application called a web server.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same-origin policy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origin is made up of the following three parts: the protocol, host, and port number.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short, the same-origin policy enforces that documents that interact with each other have the same origin.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Cross-origin Resource Sharing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 defines a way in which a browser and server can interact to determine whether it is safe to allow the cross-origin request.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CORS standard manages cross-origin requests by adding new HTTP headers to the standard list of headers. </a:t>
            </a:r>
            <a:endParaRPr lang="zh-CN" altLang="zh-C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61588" y="768613"/>
            <a:ext cx="7012548" cy="54355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演示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Calibri</vt:lpstr>
      <vt:lpstr>Office 主题​​</vt:lpstr>
      <vt:lpstr>Web</vt:lpstr>
      <vt:lpstr>World Wide Web</vt:lpstr>
      <vt:lpstr>The same-origin policy</vt:lpstr>
      <vt:lpstr>Cross-origin Resource Sharing</vt:lpstr>
      <vt:lpstr>HOW CORS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wjy</dc:creator>
  <cp:lastModifiedBy>wangj</cp:lastModifiedBy>
  <cp:revision>229</cp:revision>
  <dcterms:created xsi:type="dcterms:W3CDTF">2020-10-29T11:40:00Z</dcterms:created>
  <dcterms:modified xsi:type="dcterms:W3CDTF">2021-04-10T02:50:54Z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DFE75FDB46524AB298C64EC2C273A569</vt:lpwstr>
  </property>
</Properties>
</file>