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73092-2F31-4587-96F5-6C5B9C30E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1A337B-3749-4DE8-88F9-8C9262796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A227C-D869-4960-A9B8-1F04AC0C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72D079-B13C-4506-AB19-97C5D714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4AED-73A1-4574-8B46-7E51BCD4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20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B4E5B-211C-4F3B-AF52-DEB2738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B8DEB2-ADBB-4033-8078-11BF7D2F0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25797F-BFEE-48CA-B5B7-7E4D873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98296-CAFD-4082-8CB1-8EFB790B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F20B1-D857-4A3F-AFC1-200F2B4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5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A1ACE0-AD23-4851-BA3B-45F77565F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129B3D-CEA0-4962-9203-014DCA5F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902CE2-9BA4-436F-9DDB-C5C6C1D1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516D9-0412-4A00-87EA-A686E5B6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325B0-5CE8-40F8-B3DB-055E9BBB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8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46440-81B5-4BB3-A616-F9B8CC64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77681-DD5D-4E83-8839-763BADF1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797ED-5EFD-4C2F-971C-34E11553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38CE45-E3B6-4080-8B31-E700779E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223F69-10C3-4698-A83A-91E84B75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E705D-CBF4-4DB6-9775-28536DDE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649871-21ED-41AA-971D-14AC35AB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EE827-3DB9-4BBB-8E4A-76505354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5B4E5-0923-49D8-AF0D-52E67435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ED992-AAF1-4165-BEA7-78736F58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24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B06DC-C046-4F02-90AF-1D8426DD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8BDE1-1455-4FE8-B8E1-F8082C899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8143DA-F2C8-4761-B1AC-27DC25B0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EE59DB-6928-4179-B840-8E69F1B2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DC367C-347C-4FA7-A470-40251AC5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B4810E-5993-4F0B-A075-DDCF23FF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14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ADF06-5A2D-4223-BB8E-819FF43A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1FB88-642F-46F4-A9C7-4760A21F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A369AF-EABD-4835-811C-0C13F03A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B75B2C-7933-4001-8E16-34790315C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231ABC-4776-4E20-946D-86D39352B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CC89F0-AE72-4E53-9C8A-87DCBC2C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5C33A3-5754-46E4-A716-50869F59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719960-FB94-471E-B37E-8B03C459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1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58B2B-D0D3-4AC3-9367-F2EC569C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652B25-03F5-41DD-A6D2-358FF3C3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8461BB-D61A-46B2-AE64-34A273E5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2D20AB-D8F8-4A0F-9709-8F8D0993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48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5A9DB8-DCD0-4848-A240-CDEE2F0C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C88E76-872D-4E82-8DFD-5F1962B8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BE29BA-AE88-4EA4-BCAA-B4AE3554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2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1B13A-0573-48AC-A2C2-CE0F73C3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911D2-EAE8-45CA-ACE1-EFD782D9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2F39E8-4E04-4DC2-987C-0CF804D45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8D092E-C020-49D7-B047-EE69C5A1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3C5509-91C7-441E-818E-EB303536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4D1BBE-3A87-4620-B630-1C5F8477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44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F727A-B8D6-491E-AE31-07D8E22D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F2D30D-FD9F-43D1-8F0F-CB9EB4BAD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8388D0-BEAD-43AD-87F5-CCDBEE8C0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46A4AB-EEB0-45A6-AA1F-6991FEB1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857AF-4789-451B-A86A-B3D9380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F8FF5-68F1-4A80-BA84-F47743D4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4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6CB35E-9D3D-4D8B-8848-5A61CD6C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E3B635-E115-45D6-BD0A-A5BF4D4C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328D0-3F18-4207-AF8B-FB9EA8E93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610D-1E19-4555-98FE-7BEC2047FA46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EE396E-D28F-4BE5-AA23-17EF5FCB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58697-EB3B-437B-B403-A67FBA52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9FC9-5B05-43E4-AE21-C20755025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14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9C561-F89B-40CE-B50F-50D5348FE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系統晶片設計實習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64CB97-FB26-471E-A1BC-A1ACFACCC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 鄭彥禎</a:t>
            </a:r>
            <a:endParaRPr lang="en-US" altLang="zh-TW" dirty="0"/>
          </a:p>
          <a:p>
            <a:r>
              <a:rPr lang="zh-TW" altLang="en-US" dirty="0"/>
              <a:t>         邱柏瑋</a:t>
            </a:r>
            <a:endParaRPr lang="en-US" altLang="zh-TW" dirty="0"/>
          </a:p>
          <a:p>
            <a:r>
              <a:rPr lang="zh-TW" altLang="en-US" dirty="0"/>
              <a:t>         黃紫汝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059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F3E49-4C2B-41C5-857E-62FDA966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C36FD1-1ABA-4AE4-A7DC-FAF605A9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成長到</a:t>
            </a:r>
            <a:r>
              <a:rPr lang="en-US" altLang="zh-TW" dirty="0"/>
              <a:t>20</a:t>
            </a:r>
            <a:r>
              <a:rPr lang="zh-TW" altLang="en-US" dirty="0"/>
              <a:t>節挑戰勝利</a:t>
            </a:r>
            <a:endParaRPr lang="en-US" altLang="zh-TW" dirty="0"/>
          </a:p>
          <a:p>
            <a:r>
              <a:rPr lang="zh-TW" altLang="en-US" dirty="0"/>
              <a:t>退化到</a:t>
            </a:r>
            <a:r>
              <a:rPr lang="en-US" altLang="zh-TW" dirty="0"/>
              <a:t>3</a:t>
            </a:r>
            <a:r>
              <a:rPr lang="zh-TW" altLang="en-US" dirty="0"/>
              <a:t>節以下挑戰失敗</a:t>
            </a:r>
            <a:endParaRPr lang="en-US" altLang="zh-TW" dirty="0"/>
          </a:p>
          <a:p>
            <a:r>
              <a:rPr lang="zh-TW" altLang="en-US" dirty="0"/>
              <a:t>撞牆第</a:t>
            </a:r>
            <a:r>
              <a:rPr lang="en-US" altLang="zh-TW" dirty="0"/>
              <a:t>3</a:t>
            </a:r>
            <a:r>
              <a:rPr lang="zh-TW" altLang="en-US" dirty="0"/>
              <a:t>次遊戲結束</a:t>
            </a:r>
            <a:endParaRPr lang="en-US" altLang="zh-TW" dirty="0"/>
          </a:p>
          <a:p>
            <a:r>
              <a:rPr lang="zh-TW" altLang="en-US" dirty="0"/>
              <a:t>蘋果分為兩類成長、退化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25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0AAA4-8E70-EA92-F372-BCED93F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582E9-2F48-872C-5158-A39E1830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當吃到成長則 </a:t>
            </a:r>
            <a:r>
              <a:rPr lang="en-US" altLang="zh-TW" dirty="0"/>
              <a:t>+2 </a:t>
            </a:r>
            <a:r>
              <a:rPr lang="zh-TW" altLang="en-US" dirty="0"/>
              <a:t>節吃到退化則 </a:t>
            </a:r>
            <a:r>
              <a:rPr lang="en-US" altLang="zh-TW" dirty="0"/>
              <a:t>-1 </a:t>
            </a:r>
            <a:r>
              <a:rPr lang="zh-TW" altLang="en-US" dirty="0"/>
              <a:t>節</a:t>
            </a:r>
            <a:endParaRPr lang="en-US" altLang="zh-TW" dirty="0"/>
          </a:p>
          <a:p>
            <a:r>
              <a:rPr lang="zh-TW" altLang="en-US" dirty="0"/>
              <a:t>蛇一節和蘋果</a:t>
            </a:r>
            <a:r>
              <a:rPr lang="en-US" altLang="zh-TW" dirty="0"/>
              <a:t>2500</a:t>
            </a:r>
            <a:r>
              <a:rPr lang="zh-TW" altLang="en-US" dirty="0"/>
              <a:t>個像素為顯示單位</a:t>
            </a:r>
            <a:br>
              <a:rPr lang="en-US" altLang="zh-TW" dirty="0"/>
            </a:br>
            <a:r>
              <a:rPr lang="zh-TW" altLang="en-US" dirty="0"/>
              <a:t>整體畫面為</a:t>
            </a:r>
            <a:r>
              <a:rPr lang="en-US" altLang="zh-TW" dirty="0"/>
              <a:t>400</a:t>
            </a:r>
            <a:r>
              <a:rPr lang="zh-TW" altLang="en-US" dirty="0"/>
              <a:t>*</a:t>
            </a:r>
            <a:r>
              <a:rPr lang="en-US" altLang="zh-TW" dirty="0"/>
              <a:t>400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若撞牆則回到起始位置，第三次則遊戲結束。</a:t>
            </a:r>
            <a:endParaRPr lang="en-US" altLang="zh-TW" dirty="0"/>
          </a:p>
          <a:p>
            <a:r>
              <a:rPr lang="zh-TW" altLang="en-US" dirty="0"/>
              <a:t>若勝利蛇為黃色，遊戲中蛇為紅色，失敗則為綠色。</a:t>
            </a:r>
            <a:endParaRPr lang="en-US" altLang="zh-TW" dirty="0"/>
          </a:p>
          <a:p>
            <a:r>
              <a:rPr lang="zh-TW" altLang="en-US" dirty="0"/>
              <a:t>蘋果為隨機產生且退化蘋果不會消失。</a:t>
            </a:r>
            <a:endParaRPr lang="en-US" altLang="zh-TW" dirty="0"/>
          </a:p>
          <a:p>
            <a:r>
              <a:rPr lang="zh-TW" altLang="en-US" dirty="0"/>
              <a:t>蛇的起始節數為</a:t>
            </a:r>
            <a:r>
              <a:rPr lang="en-US" altLang="zh-TW" dirty="0"/>
              <a:t>5</a:t>
            </a:r>
            <a:r>
              <a:rPr lang="zh-TW" altLang="en-US" dirty="0"/>
              <a:t>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8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71423-BFFA-D444-8B22-0009AA6F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各系統負責項目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B6147-B121-FA1A-49FA-08D36B6B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PC</a:t>
            </a:r>
            <a:r>
              <a:rPr lang="zh-TW" altLang="en-US" dirty="0"/>
              <a:t>     接收</a:t>
            </a:r>
            <a:r>
              <a:rPr lang="en-US" altLang="zh-TW" dirty="0"/>
              <a:t>PS</a:t>
            </a:r>
            <a:r>
              <a:rPr lang="zh-TW" altLang="en-US" dirty="0"/>
              <a:t>端的陣列數值並顯示遊戲畫面</a:t>
            </a:r>
            <a:endParaRPr lang="en-US" altLang="zh-TW" dirty="0"/>
          </a:p>
          <a:p>
            <a:r>
              <a:rPr lang="en-US" altLang="zh-TW" dirty="0"/>
              <a:t>PS</a:t>
            </a:r>
            <a:r>
              <a:rPr lang="zh-TW" altLang="en-US" dirty="0"/>
              <a:t>     建立</a:t>
            </a:r>
            <a:r>
              <a:rPr lang="en-US" altLang="zh-TW" dirty="0"/>
              <a:t>UART_USB_PORT</a:t>
            </a:r>
            <a:r>
              <a:rPr lang="zh-TW" altLang="en-US" dirty="0"/>
              <a:t>和</a:t>
            </a:r>
            <a:r>
              <a:rPr lang="en-US" altLang="zh-TW" dirty="0"/>
              <a:t>PC</a:t>
            </a:r>
            <a:r>
              <a:rPr lang="zh-TW" altLang="en-US" dirty="0"/>
              <a:t>端交握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	</a:t>
            </a:r>
            <a:r>
              <a:rPr lang="zh-TW" altLang="en-US" dirty="0"/>
              <a:t>  建立貪食蛇遊戲程式</a:t>
            </a:r>
            <a:endParaRPr lang="en-US" altLang="zh-TW" dirty="0"/>
          </a:p>
          <a:p>
            <a:r>
              <a:rPr lang="en-US" altLang="zh-TW" dirty="0"/>
              <a:t>PL</a:t>
            </a:r>
            <a:r>
              <a:rPr lang="zh-TW" altLang="en-US" dirty="0"/>
              <a:t>     顯示貪食蛇生命狀態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產生亂數作為蘋果位置</a:t>
            </a:r>
          </a:p>
        </p:txBody>
      </p:sp>
    </p:spTree>
    <p:extLst>
      <p:ext uri="{BB962C8B-B14F-4D97-AF65-F5344CB8AC3E}">
        <p14:creationId xmlns:p14="http://schemas.microsoft.com/office/powerpoint/2010/main" val="71455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1C114-E3FC-A0D7-F6D6-68D331D1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各系統細節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95D9F4E6-FDE0-71E7-7CF5-08AD6CFDD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996262"/>
              </p:ext>
            </p:extLst>
          </p:nvPr>
        </p:nvGraphicFramePr>
        <p:xfrm>
          <a:off x="838200" y="1825625"/>
          <a:ext cx="10515600" cy="4427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378">
                  <a:extLst>
                    <a:ext uri="{9D8B030D-6E8A-4147-A177-3AD203B41FA5}">
                      <a16:colId xmlns:a16="http://schemas.microsoft.com/office/drawing/2014/main" val="3314976666"/>
                    </a:ext>
                  </a:extLst>
                </a:gridCol>
                <a:gridCol w="9807222">
                  <a:extLst>
                    <a:ext uri="{9D8B030D-6E8A-4147-A177-3AD203B41FA5}">
                      <a16:colId xmlns:a16="http://schemas.microsoft.com/office/drawing/2014/main" val="824605749"/>
                    </a:ext>
                  </a:extLst>
                </a:gridCol>
              </a:tblGrid>
              <a:tr h="691797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zh-TW" altLang="en-US" sz="2800" dirty="0"/>
                        <a:t>採用 </a:t>
                      </a:r>
                      <a:r>
                        <a:rPr lang="en-US" altLang="zh-TW" sz="2800" dirty="0"/>
                        <a:t>C# </a:t>
                      </a:r>
                      <a:r>
                        <a:rPr lang="zh-TW" altLang="en-US" sz="2800" dirty="0"/>
                        <a:t>建立遊戲畫面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8005170"/>
                  </a:ext>
                </a:extLst>
              </a:tr>
              <a:tr h="1083734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PS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zh-TW" altLang="en-US" sz="2800" dirty="0"/>
                        <a:t>採用 </a:t>
                      </a:r>
                      <a:r>
                        <a:rPr lang="en-US" altLang="zh-TW" sz="2800" dirty="0"/>
                        <a:t>C </a:t>
                      </a:r>
                      <a:r>
                        <a:rPr lang="zh-TW" altLang="en-US" sz="2800" dirty="0"/>
                        <a:t>語言建置遊戲</a:t>
                      </a:r>
                      <a:endParaRPr lang="en-US" altLang="zh-TW" sz="2800" dirty="0"/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zh-TW" altLang="en-US" sz="2800" dirty="0"/>
                        <a:t>採用 </a:t>
                      </a:r>
                      <a:r>
                        <a:rPr lang="en-US" altLang="zh-TW" sz="2800" dirty="0" err="1"/>
                        <a:t>Vivado_ip</a:t>
                      </a:r>
                      <a:r>
                        <a:rPr lang="en-US" altLang="zh-TW" sz="2800" dirty="0"/>
                        <a:t> </a:t>
                      </a:r>
                      <a:r>
                        <a:rPr lang="zh-TW" altLang="en-US" sz="2800" dirty="0"/>
                        <a:t>建立與</a:t>
                      </a:r>
                      <a:r>
                        <a:rPr lang="en-US" altLang="zh-TW" sz="2800" dirty="0"/>
                        <a:t>PC</a:t>
                      </a:r>
                      <a:r>
                        <a:rPr lang="zh-TW" altLang="en-US" sz="2800" dirty="0"/>
                        <a:t>交握介面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2479072"/>
                  </a:ext>
                </a:extLst>
              </a:tr>
              <a:tr h="1528821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PL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zh-TW" altLang="en-US" sz="2800" dirty="0"/>
                        <a:t>採用 </a:t>
                      </a:r>
                      <a:r>
                        <a:rPr lang="en-US" altLang="zh-TW" sz="2800" dirty="0"/>
                        <a:t>Verilog </a:t>
                      </a:r>
                      <a:r>
                        <a:rPr lang="zh-TW" altLang="en-US" sz="2800" dirty="0"/>
                        <a:t>產生亂數生成蘋果</a:t>
                      </a:r>
                      <a:endParaRPr lang="en-US" altLang="zh-TW" sz="2800" dirty="0"/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zh-TW" altLang="en-US" sz="2800" dirty="0"/>
                        <a:t>用</a:t>
                      </a:r>
                      <a:r>
                        <a:rPr lang="en-US" altLang="zh-TW" sz="2800" dirty="0"/>
                        <a:t>LED</a:t>
                      </a:r>
                      <a:r>
                        <a:rPr lang="zh-TW" altLang="en-US" sz="2800" dirty="0"/>
                        <a:t>顯示貪食蛇的生命狀態</a:t>
                      </a:r>
                      <a:br>
                        <a:rPr lang="en-US" altLang="zh-TW" sz="2800" dirty="0"/>
                      </a:br>
                      <a:r>
                        <a:rPr lang="zh-TW" altLang="en-US" sz="2800" dirty="0"/>
                        <a:t>                                                      </a:t>
                      </a:r>
                      <a:r>
                        <a:rPr lang="en-US" altLang="zh-TW" sz="2800" dirty="0"/>
                        <a:t>[</a:t>
                      </a:r>
                      <a:r>
                        <a:rPr lang="zh-TW" altLang="en-US" sz="2800" dirty="0"/>
                        <a:t>黑色為滅</a:t>
                      </a:r>
                      <a:r>
                        <a:rPr lang="en-US" altLang="zh-TW" sz="2800" dirty="0"/>
                        <a:t>]</a:t>
                      </a:r>
                      <a:br>
                        <a:rPr lang="en-US" altLang="zh-TW" sz="2800" dirty="0"/>
                      </a:br>
                      <a:r>
                        <a:rPr lang="zh-TW" altLang="en-US" sz="2800" dirty="0"/>
                        <a:t>黃色顯示節數，綠色顯示生命</a:t>
                      </a:r>
                      <a:br>
                        <a:rPr lang="en-US" altLang="zh-TW" sz="2800" dirty="0"/>
                      </a:br>
                      <a:r>
                        <a:rPr lang="zh-TW" altLang="en-US" sz="2800" dirty="0"/>
                        <a:t>若活著為呼吸燈，死亡則熄滅，勝利則恆亮。</a:t>
                      </a:r>
                      <a:endParaRPr lang="en-US" altLang="zh-TW" sz="2800" dirty="0"/>
                    </a:p>
                    <a:p>
                      <a:endParaRPr lang="en-US" altLang="zh-TW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534367"/>
                  </a:ext>
                </a:extLst>
              </a:tr>
            </a:tbl>
          </a:graphicData>
        </a:graphic>
      </p:graphicFrame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99660A3F-F361-3536-8BCF-89C30E97C659}"/>
              </a:ext>
            </a:extLst>
          </p:cNvPr>
          <p:cNvSpPr/>
          <p:nvPr/>
        </p:nvSpPr>
        <p:spPr>
          <a:xfrm>
            <a:off x="2528713" y="4594579"/>
            <a:ext cx="282220" cy="327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223AB787-49D3-BB26-3E45-1C89C3C7C18C}"/>
              </a:ext>
            </a:extLst>
          </p:cNvPr>
          <p:cNvSpPr/>
          <p:nvPr/>
        </p:nvSpPr>
        <p:spPr>
          <a:xfrm>
            <a:off x="3059291" y="4594579"/>
            <a:ext cx="282220" cy="327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830A355C-7B20-3420-E975-95FAC2EA5111}"/>
              </a:ext>
            </a:extLst>
          </p:cNvPr>
          <p:cNvSpPr/>
          <p:nvPr/>
        </p:nvSpPr>
        <p:spPr>
          <a:xfrm>
            <a:off x="3589869" y="4588934"/>
            <a:ext cx="282220" cy="327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86079743-2575-5BB7-9086-67FF09833977}"/>
              </a:ext>
            </a:extLst>
          </p:cNvPr>
          <p:cNvSpPr/>
          <p:nvPr/>
        </p:nvSpPr>
        <p:spPr>
          <a:xfrm>
            <a:off x="4120447" y="4588934"/>
            <a:ext cx="282220" cy="327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68ECC692-B912-6E77-460D-A564BD37AB1F}"/>
              </a:ext>
            </a:extLst>
          </p:cNvPr>
          <p:cNvSpPr/>
          <p:nvPr/>
        </p:nvSpPr>
        <p:spPr>
          <a:xfrm>
            <a:off x="4651025" y="4588934"/>
            <a:ext cx="282220" cy="327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663BBA8F-DF56-3FD1-532E-DE0376FE3B61}"/>
              </a:ext>
            </a:extLst>
          </p:cNvPr>
          <p:cNvSpPr/>
          <p:nvPr/>
        </p:nvSpPr>
        <p:spPr>
          <a:xfrm>
            <a:off x="5181603" y="4588934"/>
            <a:ext cx="282220" cy="32737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7F6520E0-1789-575C-7A93-EA551C618C10}"/>
              </a:ext>
            </a:extLst>
          </p:cNvPr>
          <p:cNvSpPr/>
          <p:nvPr/>
        </p:nvSpPr>
        <p:spPr>
          <a:xfrm>
            <a:off x="5712181" y="4583289"/>
            <a:ext cx="282220" cy="32737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483AAA15-0FA4-2D16-938F-E9DBA2133012}"/>
              </a:ext>
            </a:extLst>
          </p:cNvPr>
          <p:cNvSpPr/>
          <p:nvPr/>
        </p:nvSpPr>
        <p:spPr>
          <a:xfrm>
            <a:off x="6242759" y="4583289"/>
            <a:ext cx="282220" cy="32737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4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0C1CA-7E8B-BEE7-2385-BC4932F8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分析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B180B2-C8AF-14C1-9158-B9FCA83A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864" y="1690688"/>
            <a:ext cx="8424271" cy="4351338"/>
          </a:xfrm>
        </p:spPr>
      </p:pic>
    </p:spTree>
    <p:extLst>
      <p:ext uri="{BB962C8B-B14F-4D97-AF65-F5344CB8AC3E}">
        <p14:creationId xmlns:p14="http://schemas.microsoft.com/office/powerpoint/2010/main" val="4197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9B594-11FE-4FE3-B654-EE83089C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方塊圖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ABAA6-42B9-4C9A-AB2C-827177063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2" y="1825625"/>
            <a:ext cx="97200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给你磕头了gif 动图-表情包爸爸">
            <a:extLst>
              <a:ext uri="{FF2B5EF4-FFF2-40B4-BE49-F238E27FC236}">
                <a16:creationId xmlns:a16="http://schemas.microsoft.com/office/drawing/2014/main" id="{ADCAED39-0FC4-D636-2487-5BEC72FA7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035" y="751018"/>
            <a:ext cx="4769841" cy="43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0D90D4-64B7-D40C-BD65-D8CC8088B3CF}"/>
              </a:ext>
            </a:extLst>
          </p:cNvPr>
          <p:cNvSpPr/>
          <p:nvPr/>
        </p:nvSpPr>
        <p:spPr>
          <a:xfrm>
            <a:off x="3473042" y="4295050"/>
            <a:ext cx="4454554" cy="848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341786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E3BB4-C7C4-5AC1-5A01-4FAA8690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98157"/>
              </p:ext>
            </p:extLst>
          </p:nvPr>
        </p:nvGraphicFramePr>
        <p:xfrm>
          <a:off x="899019" y="252027"/>
          <a:ext cx="10417730" cy="5941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623">
                  <a:extLst>
                    <a:ext uri="{9D8B030D-6E8A-4147-A177-3AD203B41FA5}">
                      <a16:colId xmlns:a16="http://schemas.microsoft.com/office/drawing/2014/main" val="4129842873"/>
                    </a:ext>
                  </a:extLst>
                </a:gridCol>
                <a:gridCol w="1560352">
                  <a:extLst>
                    <a:ext uri="{9D8B030D-6E8A-4147-A177-3AD203B41FA5}">
                      <a16:colId xmlns:a16="http://schemas.microsoft.com/office/drawing/2014/main" val="1822065863"/>
                    </a:ext>
                  </a:extLst>
                </a:gridCol>
                <a:gridCol w="1265340">
                  <a:extLst>
                    <a:ext uri="{9D8B030D-6E8A-4147-A177-3AD203B41FA5}">
                      <a16:colId xmlns:a16="http://schemas.microsoft.com/office/drawing/2014/main" val="1592202792"/>
                    </a:ext>
                  </a:extLst>
                </a:gridCol>
                <a:gridCol w="6694415">
                  <a:extLst>
                    <a:ext uri="{9D8B030D-6E8A-4147-A177-3AD203B41FA5}">
                      <a16:colId xmlns:a16="http://schemas.microsoft.com/office/drawing/2014/main" val="3817853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PC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C#</a:t>
                      </a:r>
                      <a:r>
                        <a:rPr lang="zh-TW" altLang="en-US" dirty="0"/>
                        <a:t>         建立遊戲畫面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66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建置環境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r>
                        <a:rPr lang="zh-TW" altLang="en-US" dirty="0"/>
                        <a:t>           建立遊戲程式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3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Verilog </a:t>
                      </a:r>
                      <a:r>
                        <a:rPr lang="zh-TW" altLang="en-US" dirty="0"/>
                        <a:t> 建立遊戲所需資料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3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蛇為五節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641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起始狀態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蛇出現於起始位置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蛇為紅色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961076"/>
                  </a:ext>
                </a:extLst>
              </a:tr>
              <a:tr h="379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等待遊戲開始訊號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81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偵測轉向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altLang="en-US" dirty="0"/>
                        <a:t>方向左或右、遊戲重置  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外部訊號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62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遊戲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操作判定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遊戲中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蛇以 </a:t>
                      </a:r>
                      <a:r>
                        <a:rPr lang="en-US" altLang="zh-TW" dirty="0"/>
                        <a:t>0.5sec </a:t>
                      </a:r>
                      <a:r>
                        <a:rPr lang="zh-TW" altLang="en-US" dirty="0"/>
                        <a:t>速度移動，蘋果以</a:t>
                      </a:r>
                      <a:r>
                        <a:rPr lang="en-US" altLang="zh-TW" dirty="0"/>
                        <a:t>1sec</a:t>
                      </a:r>
                      <a:r>
                        <a:rPr lang="zh-TW" altLang="en-US" dirty="0"/>
                        <a:t>速度產生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退化蘋果不會消失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24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偵測蛇的位置 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撞牆則生命  </a:t>
                      </a:r>
                      <a:r>
                        <a:rPr lang="en-US" altLang="zh-TW" dirty="0"/>
                        <a:t>-1)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891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偵測蛇的節數  </a:t>
                      </a:r>
                      <a:r>
                        <a:rPr lang="en-US" altLang="zh-TW" dirty="0"/>
                        <a:t>(20</a:t>
                      </a:r>
                      <a:r>
                        <a:rPr lang="zh-TW" altLang="en-US" dirty="0"/>
                        <a:t>節則遊戲勝利、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節則遊戲結束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9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偵測蛇的生命  </a:t>
                      </a:r>
                      <a:r>
                        <a:rPr lang="en-US" altLang="zh-TW" dirty="0"/>
                        <a:t>(0</a:t>
                      </a:r>
                      <a:r>
                        <a:rPr lang="zh-TW" altLang="en-US" dirty="0"/>
                        <a:t>條則遊戲結束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49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當下畫面定格且蛇化為黃色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42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當下畫面定格且蛇化為綠色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吃到成長 </a:t>
                      </a:r>
                      <a:r>
                        <a:rPr lang="en-US" altLang="zh-TW" dirty="0"/>
                        <a:t>+2</a:t>
                      </a:r>
                      <a:r>
                        <a:rPr lang="zh-TW" altLang="en-US" dirty="0"/>
                        <a:t>節 吃到退化 </a:t>
                      </a:r>
                      <a:r>
                        <a:rPr lang="en-US" altLang="zh-TW" dirty="0"/>
                        <a:t>-1</a:t>
                      </a:r>
                      <a:r>
                        <a:rPr lang="zh-TW" altLang="en-US" dirty="0"/>
                        <a:t>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1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規則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成長至</a:t>
                      </a:r>
                      <a:r>
                        <a:rPr lang="en-US" altLang="zh-TW" dirty="0"/>
                        <a:t>20</a:t>
                      </a:r>
                      <a:r>
                        <a:rPr lang="zh-TW" altLang="en-US" dirty="0"/>
                        <a:t>節遊戲勝利    退化至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節遊戲結束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9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撞牆三次則遊戲結束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07750"/>
                  </a:ext>
                </a:extLst>
              </a:tr>
            </a:tbl>
          </a:graphicData>
        </a:graphic>
      </p:graphicFrame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78E9107-20FE-5AEE-0246-97A64519A938}"/>
              </a:ext>
            </a:extLst>
          </p:cNvPr>
          <p:cNvCxnSpPr/>
          <p:nvPr/>
        </p:nvCxnSpPr>
        <p:spPr>
          <a:xfrm flipH="1">
            <a:off x="1426128" y="914400"/>
            <a:ext cx="436228" cy="202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CEEE7AF-F2DC-2868-D145-1370B7C16320}"/>
              </a:ext>
            </a:extLst>
          </p:cNvPr>
          <p:cNvCxnSpPr/>
          <p:nvPr/>
        </p:nvCxnSpPr>
        <p:spPr>
          <a:xfrm>
            <a:off x="1426128" y="3036815"/>
            <a:ext cx="436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2C3CFB6-1A7E-B641-DE26-ECA7C4337A12}"/>
              </a:ext>
            </a:extLst>
          </p:cNvPr>
          <p:cNvCxnSpPr/>
          <p:nvPr/>
        </p:nvCxnSpPr>
        <p:spPr>
          <a:xfrm>
            <a:off x="1426128" y="3137483"/>
            <a:ext cx="528507" cy="244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9480C89-A07E-6BA7-DE66-683187BCFF7A}"/>
              </a:ext>
            </a:extLst>
          </p:cNvPr>
          <p:cNvCxnSpPr/>
          <p:nvPr/>
        </p:nvCxnSpPr>
        <p:spPr>
          <a:xfrm flipV="1">
            <a:off x="2827090" y="478172"/>
            <a:ext cx="57884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0B1911A-0BF7-E41C-9442-618C1E26591F}"/>
              </a:ext>
            </a:extLst>
          </p:cNvPr>
          <p:cNvCxnSpPr/>
          <p:nvPr/>
        </p:nvCxnSpPr>
        <p:spPr>
          <a:xfrm>
            <a:off x="2827090" y="838899"/>
            <a:ext cx="578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2A83EDF-F2D2-C514-00DD-B4672B9DB40F}"/>
              </a:ext>
            </a:extLst>
          </p:cNvPr>
          <p:cNvCxnSpPr/>
          <p:nvPr/>
        </p:nvCxnSpPr>
        <p:spPr>
          <a:xfrm>
            <a:off x="2827090" y="914400"/>
            <a:ext cx="578840" cy="27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FC72B99-279B-2D85-4B9B-5B9B11304BAF}"/>
              </a:ext>
            </a:extLst>
          </p:cNvPr>
          <p:cNvCxnSpPr>
            <a:cxnSpLocks/>
          </p:cNvCxnSpPr>
          <p:nvPr/>
        </p:nvCxnSpPr>
        <p:spPr>
          <a:xfrm flipV="1">
            <a:off x="2827090" y="2004969"/>
            <a:ext cx="616591" cy="93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A3BA1C1-B5B1-BC58-B99C-91C5B4F2A0B1}"/>
              </a:ext>
            </a:extLst>
          </p:cNvPr>
          <p:cNvCxnSpPr/>
          <p:nvPr/>
        </p:nvCxnSpPr>
        <p:spPr>
          <a:xfrm>
            <a:off x="2827090" y="3087149"/>
            <a:ext cx="511728" cy="139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D41E452-2671-8E9D-82E4-253F9864408C}"/>
              </a:ext>
            </a:extLst>
          </p:cNvPr>
          <p:cNvCxnSpPr/>
          <p:nvPr/>
        </p:nvCxnSpPr>
        <p:spPr>
          <a:xfrm>
            <a:off x="2885813" y="3036815"/>
            <a:ext cx="48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2AC2B32-BECA-122F-F482-08B1458D03EF}"/>
              </a:ext>
            </a:extLst>
          </p:cNvPr>
          <p:cNvCxnSpPr/>
          <p:nvPr/>
        </p:nvCxnSpPr>
        <p:spPr>
          <a:xfrm flipV="1">
            <a:off x="2323750" y="5293453"/>
            <a:ext cx="1065402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3DE69F4-CF27-81DD-D5A6-D9F9DD5B7C02}"/>
              </a:ext>
            </a:extLst>
          </p:cNvPr>
          <p:cNvCxnSpPr/>
          <p:nvPr/>
        </p:nvCxnSpPr>
        <p:spPr>
          <a:xfrm>
            <a:off x="2323750" y="5679347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DE1ABD1-21DB-7509-300E-9CB01B9D07FC}"/>
              </a:ext>
            </a:extLst>
          </p:cNvPr>
          <p:cNvCxnSpPr/>
          <p:nvPr/>
        </p:nvCxnSpPr>
        <p:spPr>
          <a:xfrm>
            <a:off x="2323750" y="5679347"/>
            <a:ext cx="1082180" cy="35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44C00C2-FEE7-4F57-8ECC-3B2EC6FAE3E5}"/>
              </a:ext>
            </a:extLst>
          </p:cNvPr>
          <p:cNvCxnSpPr/>
          <p:nvPr/>
        </p:nvCxnSpPr>
        <p:spPr>
          <a:xfrm flipV="1">
            <a:off x="4345497" y="1602297"/>
            <a:ext cx="360727" cy="3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8C36E4A-7CA3-BEAB-2596-021C04FCFFFC}"/>
              </a:ext>
            </a:extLst>
          </p:cNvPr>
          <p:cNvCxnSpPr/>
          <p:nvPr/>
        </p:nvCxnSpPr>
        <p:spPr>
          <a:xfrm>
            <a:off x="4345497" y="1925273"/>
            <a:ext cx="360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9854630-B723-C59B-F55B-998D7776A35D}"/>
              </a:ext>
            </a:extLst>
          </p:cNvPr>
          <p:cNvCxnSpPr/>
          <p:nvPr/>
        </p:nvCxnSpPr>
        <p:spPr>
          <a:xfrm>
            <a:off x="4345497" y="1925273"/>
            <a:ext cx="360727" cy="41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A3AFBC9F-F70D-F6ED-BF8F-D2E2FD8ADA0D}"/>
              </a:ext>
            </a:extLst>
          </p:cNvPr>
          <p:cNvCxnSpPr/>
          <p:nvPr/>
        </p:nvCxnSpPr>
        <p:spPr>
          <a:xfrm flipV="1">
            <a:off x="4093828" y="2692866"/>
            <a:ext cx="612396" cy="34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C498EC7-9346-20DD-D72C-B65CA4BAA374}"/>
              </a:ext>
            </a:extLst>
          </p:cNvPr>
          <p:cNvCxnSpPr/>
          <p:nvPr/>
        </p:nvCxnSpPr>
        <p:spPr>
          <a:xfrm>
            <a:off x="4093828" y="3036815"/>
            <a:ext cx="6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182BC4AA-70AC-DBF6-6EAF-B6363E9C6B29}"/>
              </a:ext>
            </a:extLst>
          </p:cNvPr>
          <p:cNvCxnSpPr/>
          <p:nvPr/>
        </p:nvCxnSpPr>
        <p:spPr>
          <a:xfrm>
            <a:off x="4093828" y="3036815"/>
            <a:ext cx="612396" cy="39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123C1D98-8241-3F39-D9D1-BC86B897C1F9}"/>
              </a:ext>
            </a:extLst>
          </p:cNvPr>
          <p:cNvCxnSpPr/>
          <p:nvPr/>
        </p:nvCxnSpPr>
        <p:spPr>
          <a:xfrm>
            <a:off x="4093828" y="3036815"/>
            <a:ext cx="612396" cy="81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88D2A43-F89B-B633-7ACC-F45E9D248D69}"/>
              </a:ext>
            </a:extLst>
          </p:cNvPr>
          <p:cNvCxnSpPr/>
          <p:nvPr/>
        </p:nvCxnSpPr>
        <p:spPr>
          <a:xfrm>
            <a:off x="4093828" y="3036815"/>
            <a:ext cx="612396" cy="1191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B073E59C-0DFF-FD53-9432-4697F55224F9}"/>
              </a:ext>
            </a:extLst>
          </p:cNvPr>
          <p:cNvCxnSpPr/>
          <p:nvPr/>
        </p:nvCxnSpPr>
        <p:spPr>
          <a:xfrm>
            <a:off x="3934437" y="4479721"/>
            <a:ext cx="77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D9A22B9-CF9A-1AA9-61C1-711D945226CD}"/>
              </a:ext>
            </a:extLst>
          </p:cNvPr>
          <p:cNvCxnSpPr/>
          <p:nvPr/>
        </p:nvCxnSpPr>
        <p:spPr>
          <a:xfrm>
            <a:off x="3934437" y="4479721"/>
            <a:ext cx="771787" cy="4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948F2DD-1DA2-07A8-AB6C-705A8C39E7B3}"/>
              </a:ext>
            </a:extLst>
          </p:cNvPr>
          <p:cNvCxnSpPr/>
          <p:nvPr/>
        </p:nvCxnSpPr>
        <p:spPr>
          <a:xfrm>
            <a:off x="3766657" y="478172"/>
            <a:ext cx="88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04F4B5C-50A9-51BE-4975-8F7F825151DB}"/>
              </a:ext>
            </a:extLst>
          </p:cNvPr>
          <p:cNvCxnSpPr/>
          <p:nvPr/>
        </p:nvCxnSpPr>
        <p:spPr>
          <a:xfrm>
            <a:off x="3766657" y="780176"/>
            <a:ext cx="93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8DC67CB6-6821-111E-E520-830E5F34B54F}"/>
              </a:ext>
            </a:extLst>
          </p:cNvPr>
          <p:cNvCxnSpPr/>
          <p:nvPr/>
        </p:nvCxnSpPr>
        <p:spPr>
          <a:xfrm>
            <a:off x="3766657" y="1132514"/>
            <a:ext cx="88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3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9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415</Words>
  <Application>Microsoft Office PowerPoint</Application>
  <PresentationFormat>寬螢幕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Office 佈景主題</vt:lpstr>
      <vt:lpstr>系統晶片設計實習</vt:lpstr>
      <vt:lpstr>遊戲規則</vt:lpstr>
      <vt:lpstr>遊戲內容</vt:lpstr>
      <vt:lpstr>各系統負責項目</vt:lpstr>
      <vt:lpstr>各系統細節</vt:lpstr>
      <vt:lpstr>分析</vt:lpstr>
      <vt:lpstr>方塊圖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</dc:title>
  <dc:creator>鄭 彥禎</dc:creator>
  <cp:lastModifiedBy>鄭 彥禎</cp:lastModifiedBy>
  <cp:revision>5</cp:revision>
  <dcterms:created xsi:type="dcterms:W3CDTF">2022-05-02T03:01:40Z</dcterms:created>
  <dcterms:modified xsi:type="dcterms:W3CDTF">2022-05-04T14:23:33Z</dcterms:modified>
</cp:coreProperties>
</file>