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6"/>
    <p:restoredTop sz="94690"/>
  </p:normalViewPr>
  <p:slideViewPr>
    <p:cSldViewPr snapToGrid="0" snapToObjects="1">
      <p:cViewPr>
        <p:scale>
          <a:sx n="153" d="100"/>
          <a:sy n="153" d="100"/>
        </p:scale>
        <p:origin x="-2696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8623-1349-1A45-A183-190B0831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5869A-ABA2-B848-AE9C-A5A74C37D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B42B-B1C1-954C-9D42-B7A54C47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52CA-9A7E-F34C-8BF7-B10B5FC6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D7B1-F02D-4246-B62F-181FB7E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63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CEB-71FD-4C49-ABEA-D8A5A195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04882-2696-334B-AE7F-7BE6FE9C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F034-EAC2-3540-96D9-4CFFAC9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BFCB-128B-FB41-A889-3170F7EB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AD64-646B-0E4F-B1DA-79BE490A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76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D5F60-E1A6-B74A-B79D-86DACB02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DECC5-C1AD-744A-B702-CABE5790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C37-E163-0448-97B5-D8B9DE67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3658-3D98-A14B-973E-8B6CE8CA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18A8A-5D88-4F46-8F2C-2F40D178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C00F-0686-A84E-87A7-CA9EC5C5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779D-294D-5249-82AD-76CC4A0B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61D8-4C9D-364C-8861-D03A6FD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1024-92CB-C143-8574-1887F4C1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5156-87E9-3041-8674-7651FB80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62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30D1-4A26-AD4F-A770-FE7C3816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92F3-29CD-9841-9533-25451B07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AB42-F5B2-3741-8C30-687AEACA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64672-0781-DC45-843F-E7BFBE2C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DE84-6924-8E49-9D1E-8842E412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F8D3-974C-804A-842E-44E515D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CDEF-82E6-AC44-8AA0-BFB4C09D3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3BDB-2039-6045-BFD8-860A638F5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009BB-445F-AC43-9E43-4C79E83E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9679-CE07-6B41-93FE-4B7D585D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A6E1-434D-F84B-AB86-35654492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46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417E-8BD9-8F4E-BE52-E0E03301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9BEA6-CB98-8546-8364-74F145E5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01ED-77EB-064F-A253-BD8B9DC7D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AE9F-C273-F241-903F-DB7108577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37BA6-9718-CF43-8050-A8FB45478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BEA9F-1880-5C45-A59C-ED7F87DF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E61AD-C6CF-8942-918E-713C99A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C95E1-B380-F94A-B435-80F88E86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33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1336-8884-6A44-B5F4-8093525D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4FF53-621D-D541-829E-DED7E0A4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09DA7-19E7-C547-801F-EE42E5FF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F0807-3099-0046-B626-D67E946B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24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6275-C9FE-C44A-9631-A180BDBB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BE7B2-83D4-F246-8FCA-7C8A79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634B2-D2D7-BD46-9FF1-B75316A4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79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9F2B-D270-644D-86B8-474AF0EE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31AB-08B8-4D4A-A671-697D88D0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193A2-9DB1-1E41-905A-AE9C81322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C823F-337E-A242-A621-347EE7D3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047E-B89B-664D-8CAC-ACB8B54F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88A7-8FA3-F047-B31F-17F23AC5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71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DDE6-1DF4-0742-817C-BB74856C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E8DB1-2468-5A47-8B47-9C1A1A172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F6D5-B8F1-8849-AF6D-DD7602AC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B98A-A250-1E45-82A2-248671E1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B31C8-9288-5B4B-8480-1ABB9E0F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80EE-9665-1A40-A79F-8DB33AC8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73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7F8C0-B7DE-E049-B766-E5208B0B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F084-AFE6-FC4F-880A-90AA4D06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E637-D02E-F642-B941-19C24294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66FE-B715-B94C-A104-439C3AE7CF79}" type="datetimeFigureOut">
              <a:rPr lang="en-CN" smtClean="0"/>
              <a:t>2021/12/24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BCB5-BED3-0D4F-9560-D270E849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B537-981E-9247-9004-0CC61DA5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8E29-69F7-324C-A811-7408B1E617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297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CA575CDA-1DEA-1940-8621-29AC15C4B2B8}"/>
              </a:ext>
            </a:extLst>
          </p:cNvPr>
          <p:cNvGrpSpPr/>
          <p:nvPr/>
        </p:nvGrpSpPr>
        <p:grpSpPr>
          <a:xfrm>
            <a:off x="1623131" y="835307"/>
            <a:ext cx="10183961" cy="4071973"/>
            <a:chOff x="1623131" y="835307"/>
            <a:chExt cx="10183961" cy="407197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F2EC603-2C1A-DC46-85DF-5F297359FB00}"/>
                </a:ext>
              </a:extLst>
            </p:cNvPr>
            <p:cNvGrpSpPr/>
            <p:nvPr/>
          </p:nvGrpSpPr>
          <p:grpSpPr>
            <a:xfrm>
              <a:off x="1623131" y="835307"/>
              <a:ext cx="9420044" cy="4071973"/>
              <a:chOff x="1623131" y="835307"/>
              <a:chExt cx="9420044" cy="4071973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C022D2C8-48A3-4242-9C75-2F2CAFED5F84}"/>
                  </a:ext>
                </a:extLst>
              </p:cNvPr>
              <p:cNvSpPr/>
              <p:nvPr/>
            </p:nvSpPr>
            <p:spPr>
              <a:xfrm>
                <a:off x="2965525" y="1554480"/>
                <a:ext cx="7108115" cy="3352800"/>
              </a:xfrm>
              <a:prstGeom prst="roundRect">
                <a:avLst/>
              </a:prstGeom>
              <a:solidFill>
                <a:schemeClr val="accent2">
                  <a:alpha val="38426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89592B2-0498-6B49-B971-27B25F3C4A9D}"/>
                  </a:ext>
                </a:extLst>
              </p:cNvPr>
              <p:cNvGrpSpPr/>
              <p:nvPr/>
            </p:nvGrpSpPr>
            <p:grpSpPr>
              <a:xfrm>
                <a:off x="1623131" y="835307"/>
                <a:ext cx="9420044" cy="4014066"/>
                <a:chOff x="1623131" y="835307"/>
                <a:chExt cx="9420044" cy="401406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CE5418C5-7A32-5549-91F5-9E75A4740720}"/>
                    </a:ext>
                  </a:extLst>
                </p:cNvPr>
                <p:cNvGrpSpPr/>
                <p:nvPr/>
              </p:nvGrpSpPr>
              <p:grpSpPr>
                <a:xfrm>
                  <a:off x="1623131" y="835307"/>
                  <a:ext cx="9420044" cy="3603776"/>
                  <a:chOff x="1623131" y="835307"/>
                  <a:chExt cx="9420044" cy="360377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535E3DD-7931-E345-939B-D15834AD6905}"/>
                      </a:ext>
                    </a:extLst>
                  </p:cNvPr>
                  <p:cNvSpPr/>
                  <p:nvPr/>
                </p:nvSpPr>
                <p:spPr>
                  <a:xfrm>
                    <a:off x="8354956" y="835307"/>
                    <a:ext cx="1095375" cy="5334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  <a:r>
                      <a:rPr lang="en-CN" dirty="0"/>
                      <a:t>rom sensor</a:t>
                    </a:r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C8199BF9-FD87-6A4B-BDE4-9AA8C88D1926}"/>
                      </a:ext>
                    </a:extLst>
                  </p:cNvPr>
                  <p:cNvGrpSpPr/>
                  <p:nvPr/>
                </p:nvGrpSpPr>
                <p:grpSpPr>
                  <a:xfrm>
                    <a:off x="1623131" y="1242575"/>
                    <a:ext cx="9420044" cy="3196508"/>
                    <a:chOff x="1623131" y="1242575"/>
                    <a:chExt cx="9420044" cy="3196508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EC33C1AF-0C00-4345-81A1-0455D457D1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8506" y="1242575"/>
                      <a:ext cx="8324669" cy="3196508"/>
                      <a:chOff x="2718506" y="1242575"/>
                      <a:chExt cx="8324669" cy="3196508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" name="Rectangle 7">
                            <a:extLst>
                              <a:ext uri="{FF2B5EF4-FFF2-40B4-BE49-F238E27FC236}">
                                <a16:creationId xmlns:a16="http://schemas.microsoft.com/office/drawing/2014/main" id="{FFAC29B6-5570-0645-ADF4-806E726EED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44463" y="2342377"/>
                            <a:ext cx="781050" cy="5334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" name="Rectangle 7">
                            <a:extLst>
                              <a:ext uri="{FF2B5EF4-FFF2-40B4-BE49-F238E27FC236}">
                                <a16:creationId xmlns:a16="http://schemas.microsoft.com/office/drawing/2014/main" id="{FFAC29B6-5570-0645-ADF4-806E726EED34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144463" y="2342377"/>
                            <a:ext cx="781050" cy="533400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85A1AC4C-E245-E345-8E90-C47EEBAB5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61265" y="3800908"/>
                        <a:ext cx="1276351" cy="6381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CN" dirty="0"/>
                          <a:t>Forward Kinematics</a:t>
                        </a:r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A3ABBBBD-09CB-E241-BA23-9131FEEE6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22665" y="2342377"/>
                        <a:ext cx="1095375" cy="533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CN" dirty="0"/>
                          <a:t>Joint Control</a:t>
                        </a:r>
                      </a:p>
                    </p:txBody>
                  </p:sp>
                  <p:cxnSp>
                    <p:nvCxnSpPr>
                      <p:cNvPr id="19" name="Straight Arrow Connector 18">
                        <a:extLst>
                          <a:ext uri="{FF2B5EF4-FFF2-40B4-BE49-F238E27FC236}">
                            <a16:creationId xmlns:a16="http://schemas.microsoft.com/office/drawing/2014/main" id="{D8465F86-C687-1344-9E04-F1F615ECEB6B}"/>
                          </a:ext>
                        </a:extLst>
                      </p:cNvPr>
                      <p:cNvCxnSpPr>
                        <a:stCxn id="8" idx="3"/>
                        <a:endCxn id="17" idx="1"/>
                      </p:cNvCxnSpPr>
                      <p:nvPr/>
                    </p:nvCxnSpPr>
                    <p:spPr>
                      <a:xfrm>
                        <a:off x="5925513" y="2609077"/>
                        <a:ext cx="1397152" cy="0"/>
                      </a:xfrm>
                      <a:prstGeom prst="straightConnector1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>
                        <a:extLst>
                          <a:ext uri="{FF2B5EF4-FFF2-40B4-BE49-F238E27FC236}">
                            <a16:creationId xmlns:a16="http://schemas.microsoft.com/office/drawing/2014/main" id="{B6AF2E9B-0115-8541-A498-ED3968FD9B6D}"/>
                          </a:ext>
                        </a:extLst>
                      </p:cNvPr>
                      <p:cNvCxnSpPr>
                        <a:cxnSpLocks/>
                        <a:stCxn id="17" idx="3"/>
                      </p:cNvCxnSpPr>
                      <p:nvPr/>
                    </p:nvCxnSpPr>
                    <p:spPr>
                      <a:xfrm flipV="1">
                        <a:off x="8418040" y="2605523"/>
                        <a:ext cx="2271732" cy="3554"/>
                      </a:xfrm>
                      <a:prstGeom prst="straightConnector1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Elbow Connector 23">
                        <a:extLst>
                          <a:ext uri="{FF2B5EF4-FFF2-40B4-BE49-F238E27FC236}">
                            <a16:creationId xmlns:a16="http://schemas.microsoft.com/office/drawing/2014/main" id="{17549A6B-CAA1-3246-95DB-F365DBC532A0}"/>
                          </a:ext>
                        </a:extLst>
                      </p:cNvPr>
                      <p:cNvCxnSpPr>
                        <a:cxnSpLocks/>
                        <a:stCxn id="35" idx="4"/>
                        <a:endCxn id="9" idx="3"/>
                      </p:cNvCxnSpPr>
                      <p:nvPr/>
                    </p:nvCxnSpPr>
                    <p:spPr>
                      <a:xfrm rot="5400000">
                        <a:off x="7522276" y="2364776"/>
                        <a:ext cx="1470561" cy="2039879"/>
                      </a:xfrm>
                      <a:prstGeom prst="bentConnector2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42D96F58-B0A6-0C45-9CBA-BE817F3A5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5236" y="2556348"/>
                        <a:ext cx="79761" cy="807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/>
                      </a:p>
                    </p:txBody>
                  </p:sp>
                  <p:cxnSp>
                    <p:nvCxnSpPr>
                      <p:cNvPr id="27" name="Straight Arrow Connector 26">
                        <a:extLst>
                          <a:ext uri="{FF2B5EF4-FFF2-40B4-BE49-F238E27FC236}">
                            <a16:creationId xmlns:a16="http://schemas.microsoft.com/office/drawing/2014/main" id="{68BBBDC5-FE13-3C46-BEEC-40FDF96F72AF}"/>
                          </a:ext>
                        </a:extLst>
                      </p:cNvPr>
                      <p:cNvCxnSpPr>
                        <a:cxnSpLocks/>
                        <a:stCxn id="60" idx="3"/>
                        <a:endCxn id="26" idx="2"/>
                      </p:cNvCxnSpPr>
                      <p:nvPr/>
                    </p:nvCxnSpPr>
                    <p:spPr>
                      <a:xfrm>
                        <a:off x="2718506" y="2588794"/>
                        <a:ext cx="1436730" cy="7912"/>
                      </a:xfrm>
                      <a:prstGeom prst="straightConnector1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1AD3FE94-83EE-B848-821B-E91C7D164B9A}"/>
                          </a:ext>
                        </a:extLst>
                      </p:cNvPr>
                      <p:cNvCxnSpPr>
                        <a:cxnSpLocks/>
                        <a:endCxn id="8" idx="1"/>
                      </p:cNvCxnSpPr>
                      <p:nvPr/>
                    </p:nvCxnSpPr>
                    <p:spPr>
                      <a:xfrm>
                        <a:off x="4234997" y="2601969"/>
                        <a:ext cx="909466" cy="7108"/>
                      </a:xfrm>
                      <a:prstGeom prst="straightConnector1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Elbow Connector 37">
                        <a:extLst>
                          <a:ext uri="{FF2B5EF4-FFF2-40B4-BE49-F238E27FC236}">
                            <a16:creationId xmlns:a16="http://schemas.microsoft.com/office/drawing/2014/main" id="{14E22D06-CD2C-1541-A8D1-553D28A8FEB9}"/>
                          </a:ext>
                        </a:extLst>
                      </p:cNvPr>
                      <p:cNvCxnSpPr>
                        <a:stCxn id="9" idx="1"/>
                        <a:endCxn id="26" idx="4"/>
                      </p:cNvCxnSpPr>
                      <p:nvPr/>
                    </p:nvCxnSpPr>
                    <p:spPr>
                      <a:xfrm rot="10800000">
                        <a:off x="4195117" y="2637064"/>
                        <a:ext cx="1766148" cy="1482932"/>
                      </a:xfrm>
                      <a:prstGeom prst="bentConnector2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6487C37E-4E33-3844-A7EE-2D0AD9E2C4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97998" y="1242575"/>
                            <a:ext cx="645177" cy="369332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𝑒𝑟𝑟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6487C37E-4E33-3844-A7EE-2D0AD9E2C40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397998" y="1242575"/>
                            <a:ext cx="645177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452"/>
                            </a:stretch>
                          </a:blip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2" name="TextBox 41">
                            <a:extLst>
                              <a:ext uri="{FF2B5EF4-FFF2-40B4-BE49-F238E27FC236}">
                                <a16:creationId xmlns:a16="http://schemas.microsoft.com/office/drawing/2014/main" id="{86E65B58-C9B7-0D44-86D9-F2D101EB53A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723381" y="2142526"/>
                            <a:ext cx="36958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42" name="TextBox 41">
                            <a:extLst>
                              <a:ext uri="{FF2B5EF4-FFF2-40B4-BE49-F238E27FC236}">
                                <a16:creationId xmlns:a16="http://schemas.microsoft.com/office/drawing/2014/main" id="{86E65B58-C9B7-0D44-86D9-F2D101EB53A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723381" y="2142526"/>
                            <a:ext cx="369588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b="-1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3" name="TextBox 42">
                            <a:extLst>
                              <a:ext uri="{FF2B5EF4-FFF2-40B4-BE49-F238E27FC236}">
                                <a16:creationId xmlns:a16="http://schemas.microsoft.com/office/drawing/2014/main" id="{FB85D75D-135C-5641-9B75-5CFE2D53F5A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225786" y="2953428"/>
                            <a:ext cx="3679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TextBox 42">
                            <a:extLst>
                              <a:ext uri="{FF2B5EF4-FFF2-40B4-BE49-F238E27FC236}">
                                <a16:creationId xmlns:a16="http://schemas.microsoft.com/office/drawing/2014/main" id="{FB85D75D-135C-5641-9B75-5CFE2D53F5A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225786" y="2953428"/>
                            <a:ext cx="367986" cy="369332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559E4D10-0C58-B744-B2FB-0AC48628695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65525" y="2183594"/>
                            <a:ext cx="113511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𝑑𝑒𝑠𝑖𝑟𝑒𝑑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  <a:p>
                            <a:endParaRPr lang="en-US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559E4D10-0C58-B744-B2FB-0AC48628695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65525" y="2183594"/>
                            <a:ext cx="1135119" cy="64633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E08E46DE-31F7-EC4A-84AE-7F2319EB51F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22589" y="2141603"/>
                            <a:ext cx="1060996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  <a:p>
                            <a:endParaRPr lang="en-US" b="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E08E46DE-31F7-EC4A-84AE-7F2319EB51F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22589" y="2141603"/>
                            <a:ext cx="1060996" cy="646331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51479A35-EDCA-F84B-B29D-CA7D819A0D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0511" y="2543738"/>
                        <a:ext cx="2551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0" dirty="0"/>
                          <a:t>-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E5C5311F-9184-734C-89D4-9131B808E0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2717" y="2280103"/>
                        <a:ext cx="30008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0" dirty="0"/>
                          <a:t>+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EFD558FA-2A8A-0346-9876-57D1E0E56F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46292" y="2237447"/>
                        <a:ext cx="30008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0" dirty="0"/>
                          <a:t>+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TextBox 49">
                            <a:extLst>
                              <a:ext uri="{FF2B5EF4-FFF2-40B4-BE49-F238E27FC236}">
                                <a16:creationId xmlns:a16="http://schemas.microsoft.com/office/drawing/2014/main" id="{ABB6D45A-D267-264B-8A5C-D5AB7EBC752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98017" y="2096839"/>
                            <a:ext cx="150938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𝑑𝑒𝑠𝑖𝑟𝑒𝑑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  <a:p>
                            <a:endParaRPr lang="en-US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0" name="TextBox 49">
                            <a:extLst>
                              <a:ext uri="{FF2B5EF4-FFF2-40B4-BE49-F238E27FC236}">
                                <a16:creationId xmlns:a16="http://schemas.microsoft.com/office/drawing/2014/main" id="{ABB6D45A-D267-264B-8A5C-D5AB7EBC752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98017" y="2096839"/>
                            <a:ext cx="1509388" cy="646331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AF81C39-EBD3-D64D-AEC1-16F3FB545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3131" y="2322094"/>
                      <a:ext cx="1095375" cy="533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CN" dirty="0"/>
                        <a:t>rom aim </a:t>
                      </a:r>
                      <a:r>
                        <a:rPr lang="en-US" dirty="0"/>
                        <a:t>trajectory</a:t>
                      </a:r>
                      <a:endParaRPr lang="en-CN" dirty="0"/>
                    </a:p>
                  </p:txBody>
                </p:sp>
              </p:grpSp>
            </p:grp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C15691E5-5A68-AC4E-BCB6-15623810C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02644" y="1371543"/>
                  <a:ext cx="115" cy="82229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31ECB6-B5A1-E748-B6EA-27A2FA39C905}"/>
                    </a:ext>
                  </a:extLst>
                </p:cNvPr>
                <p:cNvSpPr txBox="1"/>
                <p:nvPr/>
              </p:nvSpPr>
              <p:spPr>
                <a:xfrm>
                  <a:off x="3252683" y="4480041"/>
                  <a:ext cx="1126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Controller</a:t>
                  </a:r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5AD446-27B9-7A41-B377-6E729513B71E}"/>
                </a:ext>
              </a:extLst>
            </p:cNvPr>
            <p:cNvSpPr/>
            <p:nvPr/>
          </p:nvSpPr>
          <p:spPr>
            <a:xfrm>
              <a:off x="10711717" y="2322094"/>
              <a:ext cx="1095375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states</a:t>
              </a:r>
              <a:endParaRPr lang="en-CN" dirty="0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28AC2D8E-073D-8249-B345-BB21C72C618D}"/>
              </a:ext>
            </a:extLst>
          </p:cNvPr>
          <p:cNvSpPr/>
          <p:nvPr/>
        </p:nvSpPr>
        <p:spPr>
          <a:xfrm>
            <a:off x="9237614" y="2568719"/>
            <a:ext cx="79761" cy="807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5C0DACD-9261-4B4B-B849-EF4A53F5B8DE}"/>
              </a:ext>
            </a:extLst>
          </p:cNvPr>
          <p:cNvCxnSpPr>
            <a:cxnSpLocks/>
            <a:stCxn id="41" idx="2"/>
            <a:endCxn id="35" idx="0"/>
          </p:cNvCxnSpPr>
          <p:nvPr/>
        </p:nvCxnSpPr>
        <p:spPr>
          <a:xfrm rot="5400000">
            <a:off x="9520635" y="1368767"/>
            <a:ext cx="956812" cy="1443092"/>
          </a:xfrm>
          <a:prstGeom prst="bentConnector3">
            <a:avLst>
              <a:gd name="adj1" fmla="val 615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CA494A0-4D59-334D-A872-60B61E187897}"/>
              </a:ext>
            </a:extLst>
          </p:cNvPr>
          <p:cNvGrpSpPr/>
          <p:nvPr/>
        </p:nvGrpSpPr>
        <p:grpSpPr>
          <a:xfrm>
            <a:off x="3621777" y="1745773"/>
            <a:ext cx="3009710" cy="1277486"/>
            <a:chOff x="4458686" y="1931753"/>
            <a:chExt cx="3009710" cy="127748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AF2E9B-0115-8541-A498-ED3968FD9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686" y="3072047"/>
              <a:ext cx="1637313" cy="40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487C37E-4E33-3844-A7EE-2D0AD9E2C405}"/>
                    </a:ext>
                  </a:extLst>
                </p:cNvPr>
                <p:cNvSpPr txBox="1"/>
                <p:nvPr/>
              </p:nvSpPr>
              <p:spPr>
                <a:xfrm>
                  <a:off x="4995553" y="1931753"/>
                  <a:ext cx="645177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𝑒𝑟𝑟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487C37E-4E33-3844-A7EE-2D0AD9E2C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553" y="1931753"/>
                  <a:ext cx="64517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6E65B58-C9B7-0D44-86D9-F2D101EB53AD}"/>
                    </a:ext>
                  </a:extLst>
                </p:cNvPr>
                <p:cNvSpPr txBox="1"/>
                <p:nvPr/>
              </p:nvSpPr>
              <p:spPr>
                <a:xfrm>
                  <a:off x="4764027" y="2594072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6E65B58-C9B7-0D44-86D9-F2D101EB5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027" y="2594072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FD558FA-2A8A-0346-9876-57D1E0E56FFB}"/>
                </a:ext>
              </a:extLst>
            </p:cNvPr>
            <p:cNvSpPr txBox="1"/>
            <p:nvPr/>
          </p:nvSpPr>
          <p:spPr>
            <a:xfrm>
              <a:off x="5086938" y="26889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AC2D8E-073D-8249-B345-BB21C72C618D}"/>
                </a:ext>
              </a:extLst>
            </p:cNvPr>
            <p:cNvSpPr/>
            <p:nvPr/>
          </p:nvSpPr>
          <p:spPr>
            <a:xfrm>
              <a:off x="5278260" y="3020265"/>
              <a:ext cx="79761" cy="807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5C0DACD-9261-4B4B-B849-EF4A53F5B8DE}"/>
                </a:ext>
              </a:extLst>
            </p:cNvPr>
            <p:cNvCxnSpPr>
              <a:cxnSpLocks/>
              <a:stCxn id="41" idx="2"/>
              <a:endCxn id="35" idx="0"/>
            </p:cNvCxnSpPr>
            <p:nvPr/>
          </p:nvCxnSpPr>
          <p:spPr>
            <a:xfrm rot="5400000">
              <a:off x="4958552" y="2660675"/>
              <a:ext cx="719180" cy="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E4F1F01-DD06-E249-BB96-BBE827C757CE}"/>
                    </a:ext>
                  </a:extLst>
                </p:cNvPr>
                <p:cNvSpPr txBox="1"/>
                <p:nvPr/>
              </p:nvSpPr>
              <p:spPr>
                <a:xfrm>
                  <a:off x="6095999" y="2839907"/>
                  <a:ext cx="401072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E4F1F01-DD06-E249-BB96-BBE827C75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2839907"/>
                  <a:ext cx="4010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6BC4822-984B-E247-B63C-3290CF6E2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071" y="3056549"/>
              <a:ext cx="971325" cy="17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6335778-0987-9542-934F-0936562B89EA}"/>
                    </a:ext>
                  </a:extLst>
                </p:cNvPr>
                <p:cNvSpPr txBox="1"/>
                <p:nvPr/>
              </p:nvSpPr>
              <p:spPr>
                <a:xfrm>
                  <a:off x="6794420" y="2650933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6335778-0987-9542-934F-0936562B8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420" y="2650933"/>
                  <a:ext cx="3695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537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卢 子璇</dc:creator>
  <cp:lastModifiedBy>卢 子璇</cp:lastModifiedBy>
  <cp:revision>3</cp:revision>
  <dcterms:created xsi:type="dcterms:W3CDTF">2021-12-21T06:32:33Z</dcterms:created>
  <dcterms:modified xsi:type="dcterms:W3CDTF">2021-12-24T16:52:26Z</dcterms:modified>
</cp:coreProperties>
</file>