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18-7612-4EF8-B440-D06788E21F0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E593-CF10-483D-AD86-CD7266A0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18-7612-4EF8-B440-D06788E21F0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E593-CF10-483D-AD86-CD7266A0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4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18-7612-4EF8-B440-D06788E21F0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E593-CF10-483D-AD86-CD7266A0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8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18-7612-4EF8-B440-D06788E21F0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E593-CF10-483D-AD86-CD7266A0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0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18-7612-4EF8-B440-D06788E21F0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E593-CF10-483D-AD86-CD7266A0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9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18-7612-4EF8-B440-D06788E21F0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E593-CF10-483D-AD86-CD7266A0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18-7612-4EF8-B440-D06788E21F0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E593-CF10-483D-AD86-CD7266A0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18-7612-4EF8-B440-D06788E21F0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E593-CF10-483D-AD86-CD7266A0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8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18-7612-4EF8-B440-D06788E21F0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E593-CF10-483D-AD86-CD7266A0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18-7612-4EF8-B440-D06788E21F0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E593-CF10-483D-AD86-CD7266A0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18-7612-4EF8-B440-D06788E21F0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E593-CF10-483D-AD86-CD7266A0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7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09B18-7612-4EF8-B440-D06788E21F0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E593-CF10-483D-AD86-CD7266A07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1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Robot Fundamental Assemble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8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21" y="3090672"/>
            <a:ext cx="2724825" cy="363474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481326" y="1030895"/>
            <a:ext cx="7224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First, use 30mm screw to combine the DC motor and the component A. 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Second, lock the motor to the chassis.  </a:t>
            </a:r>
            <a:endParaRPr lang="en-US" sz="24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73152" y="3355622"/>
            <a:ext cx="2006055" cy="2834866"/>
            <a:chOff x="219456" y="3355622"/>
            <a:chExt cx="2006055" cy="2834866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0" t="24133" r="12769" b="9334"/>
            <a:stretch/>
          </p:blipFill>
          <p:spPr>
            <a:xfrm>
              <a:off x="219456" y="3694176"/>
              <a:ext cx="2006055" cy="2496312"/>
            </a:xfrm>
            <a:prstGeom prst="rect">
              <a:avLst/>
            </a:prstGeom>
          </p:spPr>
        </p:pic>
        <p:cxnSp>
          <p:nvCxnSpPr>
            <p:cNvPr id="13" name="直線單箭頭接點 12"/>
            <p:cNvCxnSpPr>
              <a:stCxn id="15" idx="2"/>
            </p:cNvCxnSpPr>
            <p:nvPr/>
          </p:nvCxnSpPr>
          <p:spPr>
            <a:xfrm flipH="1">
              <a:off x="1222484" y="3694176"/>
              <a:ext cx="98824" cy="5394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553212" y="3355622"/>
              <a:ext cx="1536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Component A</a:t>
              </a:r>
              <a:endParaRPr lang="en-US" sz="1600" dirty="0"/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686" y="134967"/>
            <a:ext cx="2520000" cy="336151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686" y="3363895"/>
            <a:ext cx="2520000" cy="3361517"/>
          </a:xfrm>
          <a:prstGeom prst="rect">
            <a:avLst/>
          </a:prstGeom>
        </p:spPr>
      </p:pic>
      <p:sp>
        <p:nvSpPr>
          <p:cNvPr id="23" name="向右箭號 22"/>
          <p:cNvSpPr/>
          <p:nvPr/>
        </p:nvSpPr>
        <p:spPr>
          <a:xfrm>
            <a:off x="2111495" y="4625127"/>
            <a:ext cx="1587537" cy="3172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右箭號 24"/>
          <p:cNvSpPr/>
          <p:nvPr/>
        </p:nvSpPr>
        <p:spPr>
          <a:xfrm rot="19766653">
            <a:off x="6659908" y="3868802"/>
            <a:ext cx="2312381" cy="37837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74" y="3153452"/>
            <a:ext cx="2520000" cy="336151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767743" y="564832"/>
            <a:ext cx="8687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Lock the caster wheel to the </a:t>
            </a:r>
            <a:r>
              <a:rPr lang="en-US" sz="2400" dirty="0" err="1" smtClean="0"/>
              <a:t>chasis</a:t>
            </a:r>
            <a:r>
              <a:rPr lang="en-US" sz="2400" dirty="0" smtClean="0"/>
              <a:t>, and then, use four copper pillars to combine the two chassis.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After completing the above steps, your mobile robot can be assembled.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You should set your </a:t>
            </a:r>
            <a:r>
              <a:rPr lang="en-US" sz="2400" dirty="0" err="1" smtClean="0"/>
              <a:t>Rpi</a:t>
            </a:r>
            <a:r>
              <a:rPr lang="en-US" sz="2400" dirty="0" smtClean="0"/>
              <a:t>, Arduino and motor drive according to your design.</a:t>
            </a:r>
            <a:endParaRPr 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90" y="3153452"/>
            <a:ext cx="2520000" cy="33615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506" y="3153452"/>
            <a:ext cx="2520000" cy="3361516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3357074" y="4754880"/>
            <a:ext cx="1494216" cy="2468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向右箭號 6"/>
          <p:cNvSpPr/>
          <p:nvPr/>
        </p:nvSpPr>
        <p:spPr>
          <a:xfrm>
            <a:off x="7371290" y="4754880"/>
            <a:ext cx="1494216" cy="2468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80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Mobile Robot Fundamental Assemble Guidance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Robot Fundamental Assemble Guidance</dc:title>
  <dc:creator>士維 邱</dc:creator>
  <cp:lastModifiedBy>士維 邱</cp:lastModifiedBy>
  <cp:revision>4</cp:revision>
  <dcterms:created xsi:type="dcterms:W3CDTF">2021-10-08T05:45:02Z</dcterms:created>
  <dcterms:modified xsi:type="dcterms:W3CDTF">2021-10-08T06:17:33Z</dcterms:modified>
</cp:coreProperties>
</file>