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iz Nurrohman" userId="22f44c7fed8747e6" providerId="LiveId" clId="{73C71C94-3428-47DB-9CBE-87CCD82E7F8A}"/>
    <pc:docChg chg="undo redo custSel addSld delSld modSld sldOrd">
      <pc:chgData name="Aziz Nurrohman" userId="22f44c7fed8747e6" providerId="LiveId" clId="{73C71C94-3428-47DB-9CBE-87CCD82E7F8A}" dt="2023-10-09T14:19:51.362" v="636"/>
      <pc:docMkLst>
        <pc:docMk/>
      </pc:docMkLst>
      <pc:sldChg chg="addSp delSp modSp">
        <pc:chgData name="Aziz Nurrohman" userId="22f44c7fed8747e6" providerId="LiveId" clId="{73C71C94-3428-47DB-9CBE-87CCD82E7F8A}" dt="2023-10-07T12:39:49.697" v="4" actId="1076"/>
        <pc:sldMkLst>
          <pc:docMk/>
          <pc:sldMk cId="4121438976" sldId="256"/>
        </pc:sldMkLst>
        <pc:picChg chg="add del mod">
          <ac:chgData name="Aziz Nurrohman" userId="22f44c7fed8747e6" providerId="LiveId" clId="{73C71C94-3428-47DB-9CBE-87CCD82E7F8A}" dt="2023-10-07T12:39:38.571" v="2" actId="478"/>
          <ac:picMkLst>
            <pc:docMk/>
            <pc:sldMk cId="4121438976" sldId="256"/>
            <ac:picMk id="2" creationId="{1FDCD298-3997-6085-C5CE-96865FC690F6}"/>
          </ac:picMkLst>
        </pc:picChg>
        <pc:picChg chg="mod">
          <ac:chgData name="Aziz Nurrohman" userId="22f44c7fed8747e6" providerId="LiveId" clId="{73C71C94-3428-47DB-9CBE-87CCD82E7F8A}" dt="2023-10-07T12:39:49.697" v="4" actId="1076"/>
          <ac:picMkLst>
            <pc:docMk/>
            <pc:sldMk cId="4121438976" sldId="256"/>
            <ac:picMk id="1026" creationId="{92C24D33-0025-EEF5-3EE6-9022FA7895D4}"/>
          </ac:picMkLst>
        </pc:picChg>
      </pc:sldChg>
      <pc:sldChg chg="modSp mod modAnim">
        <pc:chgData name="Aziz Nurrohman" userId="22f44c7fed8747e6" providerId="LiveId" clId="{73C71C94-3428-47DB-9CBE-87CCD82E7F8A}" dt="2023-10-09T14:19:30.463" v="634"/>
        <pc:sldMkLst>
          <pc:docMk/>
          <pc:sldMk cId="3863800873" sldId="257"/>
        </pc:sldMkLst>
        <pc:graphicFrameChg chg="mod modGraphic">
          <ac:chgData name="Aziz Nurrohman" userId="22f44c7fed8747e6" providerId="LiveId" clId="{73C71C94-3428-47DB-9CBE-87CCD82E7F8A}" dt="2023-10-09T13:36:40.241" v="584" actId="20577"/>
          <ac:graphicFrameMkLst>
            <pc:docMk/>
            <pc:sldMk cId="3863800873" sldId="257"/>
            <ac:graphicFrameMk id="5" creationId="{75D4A860-08D6-7527-C65B-8EBA3AB816F4}"/>
          </ac:graphicFrameMkLst>
        </pc:graphicFrameChg>
      </pc:sldChg>
      <pc:sldChg chg="modAnim">
        <pc:chgData name="Aziz Nurrohman" userId="22f44c7fed8747e6" providerId="LiveId" clId="{73C71C94-3428-47DB-9CBE-87CCD82E7F8A}" dt="2023-10-09T14:19:41.789" v="635"/>
        <pc:sldMkLst>
          <pc:docMk/>
          <pc:sldMk cId="875752003" sldId="258"/>
        </pc:sldMkLst>
      </pc:sldChg>
      <pc:sldChg chg="modSp del mod">
        <pc:chgData name="Aziz Nurrohman" userId="22f44c7fed8747e6" providerId="LiveId" clId="{73C71C94-3428-47DB-9CBE-87CCD82E7F8A}" dt="2023-10-09T13:21:03.395" v="553" actId="2696"/>
        <pc:sldMkLst>
          <pc:docMk/>
          <pc:sldMk cId="433475447" sldId="259"/>
        </pc:sldMkLst>
        <pc:spChg chg="mod">
          <ac:chgData name="Aziz Nurrohman" userId="22f44c7fed8747e6" providerId="LiveId" clId="{73C71C94-3428-47DB-9CBE-87CCD82E7F8A}" dt="2023-10-07T13:31:02.930" v="39" actId="1076"/>
          <ac:spMkLst>
            <pc:docMk/>
            <pc:sldMk cId="433475447" sldId="259"/>
            <ac:spMk id="3" creationId="{C19547AF-BF82-2603-1725-46ED805B6386}"/>
          </ac:spMkLst>
        </pc:spChg>
      </pc:sldChg>
      <pc:sldChg chg="modSp add mod modTransition">
        <pc:chgData name="Aziz Nurrohman" userId="22f44c7fed8747e6" providerId="LiveId" clId="{73C71C94-3428-47DB-9CBE-87CCD82E7F8A}" dt="2023-10-07T13:27:14.350" v="32" actId="1076"/>
        <pc:sldMkLst>
          <pc:docMk/>
          <pc:sldMk cId="3561719290" sldId="261"/>
        </pc:sldMkLst>
        <pc:spChg chg="mod">
          <ac:chgData name="Aziz Nurrohman" userId="22f44c7fed8747e6" providerId="LiveId" clId="{73C71C94-3428-47DB-9CBE-87CCD82E7F8A}" dt="2023-10-07T12:42:20.232" v="27" actId="20577"/>
          <ac:spMkLst>
            <pc:docMk/>
            <pc:sldMk cId="3561719290" sldId="261"/>
            <ac:spMk id="4" creationId="{E301F822-3807-FE03-21E4-106A215AE0DE}"/>
          </ac:spMkLst>
        </pc:spChg>
        <pc:picChg chg="mod">
          <ac:chgData name="Aziz Nurrohman" userId="22f44c7fed8747e6" providerId="LiveId" clId="{73C71C94-3428-47DB-9CBE-87CCD82E7F8A}" dt="2023-10-07T13:27:14.350" v="32" actId="1076"/>
          <ac:picMkLst>
            <pc:docMk/>
            <pc:sldMk cId="3561719290" sldId="261"/>
            <ac:picMk id="1026" creationId="{92C24D33-0025-EEF5-3EE6-9022FA7895D4}"/>
          </ac:picMkLst>
        </pc:picChg>
      </pc:sldChg>
      <pc:sldChg chg="addSp modSp add mod modAnim">
        <pc:chgData name="Aziz Nurrohman" userId="22f44c7fed8747e6" providerId="LiveId" clId="{73C71C94-3428-47DB-9CBE-87CCD82E7F8A}" dt="2023-10-09T14:19:51.362" v="636"/>
        <pc:sldMkLst>
          <pc:docMk/>
          <pc:sldMk cId="4029277513" sldId="262"/>
        </pc:sldMkLst>
        <pc:spChg chg="add mod">
          <ac:chgData name="Aziz Nurrohman" userId="22f44c7fed8747e6" providerId="LiveId" clId="{73C71C94-3428-47DB-9CBE-87CCD82E7F8A}" dt="2023-10-07T13:31:10.110" v="40"/>
          <ac:spMkLst>
            <pc:docMk/>
            <pc:sldMk cId="4029277513" sldId="262"/>
            <ac:spMk id="2" creationId="{89E0CD75-3524-AB33-4F85-816488DF69E1}"/>
          </ac:spMkLst>
        </pc:spChg>
        <pc:spChg chg="mod">
          <ac:chgData name="Aziz Nurrohman" userId="22f44c7fed8747e6" providerId="LiveId" clId="{73C71C94-3428-47DB-9CBE-87CCD82E7F8A}" dt="2023-10-07T13:29:22.405" v="35" actId="1076"/>
          <ac:spMkLst>
            <pc:docMk/>
            <pc:sldMk cId="4029277513" sldId="262"/>
            <ac:spMk id="4" creationId="{E301F822-3807-FE03-21E4-106A215AE0DE}"/>
          </ac:spMkLst>
        </pc:spChg>
        <pc:spChg chg="add mod">
          <ac:chgData name="Aziz Nurrohman" userId="22f44c7fed8747e6" providerId="LiveId" clId="{73C71C94-3428-47DB-9CBE-87CCD82E7F8A}" dt="2023-10-07T13:40:12.329" v="56" actId="1076"/>
          <ac:spMkLst>
            <pc:docMk/>
            <pc:sldMk cId="4029277513" sldId="262"/>
            <ac:spMk id="5" creationId="{9ABC5FA7-0E8A-4A19-56A2-0CF8D544FC9D}"/>
          </ac:spMkLst>
        </pc:spChg>
        <pc:picChg chg="mod">
          <ac:chgData name="Aziz Nurrohman" userId="22f44c7fed8747e6" providerId="LiveId" clId="{73C71C94-3428-47DB-9CBE-87CCD82E7F8A}" dt="2023-10-07T13:37:08.212" v="54" actId="1076"/>
          <ac:picMkLst>
            <pc:docMk/>
            <pc:sldMk cId="4029277513" sldId="262"/>
            <ac:picMk id="6" creationId="{479EA475-5608-FBDE-5548-F68ADF647D27}"/>
          </ac:picMkLst>
        </pc:picChg>
        <pc:picChg chg="add mod">
          <ac:chgData name="Aziz Nurrohman" userId="22f44c7fed8747e6" providerId="LiveId" clId="{73C71C94-3428-47DB-9CBE-87CCD82E7F8A}" dt="2023-10-07T13:40:26.975" v="59" actId="1076"/>
          <ac:picMkLst>
            <pc:docMk/>
            <pc:sldMk cId="4029277513" sldId="262"/>
            <ac:picMk id="7" creationId="{74F4D5F7-F710-2E4F-09BA-7F942B930505}"/>
          </ac:picMkLst>
        </pc:picChg>
        <pc:picChg chg="mod">
          <ac:chgData name="Aziz Nurrohman" userId="22f44c7fed8747e6" providerId="LiveId" clId="{73C71C94-3428-47DB-9CBE-87CCD82E7F8A}" dt="2023-10-07T13:30:48.833" v="37" actId="1076"/>
          <ac:picMkLst>
            <pc:docMk/>
            <pc:sldMk cId="4029277513" sldId="262"/>
            <ac:picMk id="1026" creationId="{92C24D33-0025-EEF5-3EE6-9022FA7895D4}"/>
          </ac:picMkLst>
        </pc:picChg>
      </pc:sldChg>
      <pc:sldChg chg="addSp delSp modSp add mod addAnim delAnim modAnim">
        <pc:chgData name="Aziz Nurrohman" userId="22f44c7fed8747e6" providerId="LiveId" clId="{73C71C94-3428-47DB-9CBE-87CCD82E7F8A}" dt="2023-10-09T14:03:02.063" v="622" actId="1076"/>
        <pc:sldMkLst>
          <pc:docMk/>
          <pc:sldMk cId="3853185898" sldId="263"/>
        </pc:sldMkLst>
        <pc:spChg chg="add del mod">
          <ac:chgData name="Aziz Nurrohman" userId="22f44c7fed8747e6" providerId="LiveId" clId="{73C71C94-3428-47DB-9CBE-87CCD82E7F8A}" dt="2023-10-07T13:44:20.525" v="75"/>
          <ac:spMkLst>
            <pc:docMk/>
            <pc:sldMk cId="3853185898" sldId="263"/>
            <ac:spMk id="3" creationId="{76DED858-8632-CF46-96D3-59F554CD3872}"/>
          </ac:spMkLst>
        </pc:spChg>
        <pc:spChg chg="add del mod">
          <ac:chgData name="Aziz Nurrohman" userId="22f44c7fed8747e6" providerId="LiveId" clId="{73C71C94-3428-47DB-9CBE-87CCD82E7F8A}" dt="2023-10-09T13:26:02.253" v="572" actId="1076"/>
          <ac:spMkLst>
            <pc:docMk/>
            <pc:sldMk cId="3853185898" sldId="263"/>
            <ac:spMk id="5" creationId="{9ABC5FA7-0E8A-4A19-56A2-0CF8D544FC9D}"/>
          </ac:spMkLst>
        </pc:spChg>
        <pc:spChg chg="add del">
          <ac:chgData name="Aziz Nurrohman" userId="22f44c7fed8747e6" providerId="LiveId" clId="{73C71C94-3428-47DB-9CBE-87CCD82E7F8A}" dt="2023-10-07T13:44:44.754" v="78"/>
          <ac:spMkLst>
            <pc:docMk/>
            <pc:sldMk cId="3853185898" sldId="263"/>
            <ac:spMk id="8" creationId="{710872AB-B00E-A7A6-6493-51A9311CFF92}"/>
          </ac:spMkLst>
        </pc:spChg>
        <pc:spChg chg="add del">
          <ac:chgData name="Aziz Nurrohman" userId="22f44c7fed8747e6" providerId="LiveId" clId="{73C71C94-3428-47DB-9CBE-87CCD82E7F8A}" dt="2023-10-07T13:45:29.758" v="80"/>
          <ac:spMkLst>
            <pc:docMk/>
            <pc:sldMk cId="3853185898" sldId="263"/>
            <ac:spMk id="9" creationId="{9A162571-A93E-2546-21E4-F443568B5DEA}"/>
          </ac:spMkLst>
        </pc:spChg>
        <pc:spChg chg="add mod ord">
          <ac:chgData name="Aziz Nurrohman" userId="22f44c7fed8747e6" providerId="LiveId" clId="{73C71C94-3428-47DB-9CBE-87CCD82E7F8A}" dt="2023-10-09T14:02:24.303" v="618" actId="1076"/>
          <ac:spMkLst>
            <pc:docMk/>
            <pc:sldMk cId="3853185898" sldId="263"/>
            <ac:spMk id="10" creationId="{739F6E09-DFFC-F791-1380-792944A47648}"/>
          </ac:spMkLst>
        </pc:spChg>
        <pc:picChg chg="mod">
          <ac:chgData name="Aziz Nurrohman" userId="22f44c7fed8747e6" providerId="LiveId" clId="{73C71C94-3428-47DB-9CBE-87CCD82E7F8A}" dt="2023-10-09T14:02:50.776" v="621" actId="1076"/>
          <ac:picMkLst>
            <pc:docMk/>
            <pc:sldMk cId="3853185898" sldId="263"/>
            <ac:picMk id="6" creationId="{479EA475-5608-FBDE-5548-F68ADF647D27}"/>
          </ac:picMkLst>
        </pc:picChg>
        <pc:picChg chg="mod">
          <ac:chgData name="Aziz Nurrohman" userId="22f44c7fed8747e6" providerId="LiveId" clId="{73C71C94-3428-47DB-9CBE-87CCD82E7F8A}" dt="2023-10-09T13:25:00.006" v="566" actId="1076"/>
          <ac:picMkLst>
            <pc:docMk/>
            <pc:sldMk cId="3853185898" sldId="263"/>
            <ac:picMk id="7" creationId="{74F4D5F7-F710-2E4F-09BA-7F942B930505}"/>
          </ac:picMkLst>
        </pc:picChg>
        <pc:picChg chg="mod">
          <ac:chgData name="Aziz Nurrohman" userId="22f44c7fed8747e6" providerId="LiveId" clId="{73C71C94-3428-47DB-9CBE-87CCD82E7F8A}" dt="2023-10-09T14:03:02.063" v="622" actId="1076"/>
          <ac:picMkLst>
            <pc:docMk/>
            <pc:sldMk cId="3853185898" sldId="263"/>
            <ac:picMk id="1026" creationId="{92C24D33-0025-EEF5-3EE6-9022FA7895D4}"/>
          </ac:picMkLst>
        </pc:picChg>
      </pc:sldChg>
      <pc:sldChg chg="addSp modSp add del mod modAnim">
        <pc:chgData name="Aziz Nurrohman" userId="22f44c7fed8747e6" providerId="LiveId" clId="{73C71C94-3428-47DB-9CBE-87CCD82E7F8A}" dt="2023-10-09T14:19:00.242" v="633"/>
        <pc:sldMkLst>
          <pc:docMk/>
          <pc:sldMk cId="3630461964" sldId="264"/>
        </pc:sldMkLst>
        <pc:spChg chg="mod">
          <ac:chgData name="Aziz Nurrohman" userId="22f44c7fed8747e6" providerId="LiveId" clId="{73C71C94-3428-47DB-9CBE-87CCD82E7F8A}" dt="2023-10-07T14:02:49.515" v="484" actId="1076"/>
          <ac:spMkLst>
            <pc:docMk/>
            <pc:sldMk cId="3630461964" sldId="264"/>
            <ac:spMk id="5" creationId="{9ABC5FA7-0E8A-4A19-56A2-0CF8D544FC9D}"/>
          </ac:spMkLst>
        </pc:spChg>
        <pc:spChg chg="add mod">
          <ac:chgData name="Aziz Nurrohman" userId="22f44c7fed8747e6" providerId="LiveId" clId="{73C71C94-3428-47DB-9CBE-87CCD82E7F8A}" dt="2023-10-09T14:05:46.795" v="623" actId="20577"/>
          <ac:spMkLst>
            <pc:docMk/>
            <pc:sldMk cId="3630461964" sldId="264"/>
            <ac:spMk id="8" creationId="{E90BAE67-9779-1880-8D8C-D406ACCD1C76}"/>
          </ac:spMkLst>
        </pc:spChg>
        <pc:spChg chg="mod">
          <ac:chgData name="Aziz Nurrohman" userId="22f44c7fed8747e6" providerId="LiveId" clId="{73C71C94-3428-47DB-9CBE-87CCD82E7F8A}" dt="2023-10-07T14:09:50.634" v="519" actId="20577"/>
          <ac:spMkLst>
            <pc:docMk/>
            <pc:sldMk cId="3630461964" sldId="264"/>
            <ac:spMk id="10" creationId="{739F6E09-DFFC-F791-1380-792944A47648}"/>
          </ac:spMkLst>
        </pc:spChg>
        <pc:spChg chg="add mod">
          <ac:chgData name="Aziz Nurrohman" userId="22f44c7fed8747e6" providerId="LiveId" clId="{73C71C94-3428-47DB-9CBE-87CCD82E7F8A}" dt="2023-10-07T14:08:00.579" v="510" actId="1076"/>
          <ac:spMkLst>
            <pc:docMk/>
            <pc:sldMk cId="3630461964" sldId="264"/>
            <ac:spMk id="11" creationId="{AE61EADA-C31C-6EDD-0B3B-CE331C8C969F}"/>
          </ac:spMkLst>
        </pc:spChg>
        <pc:picChg chg="mod">
          <ac:chgData name="Aziz Nurrohman" userId="22f44c7fed8747e6" providerId="LiveId" clId="{73C71C94-3428-47DB-9CBE-87CCD82E7F8A}" dt="2023-10-07T14:04:10.128" v="496" actId="1076"/>
          <ac:picMkLst>
            <pc:docMk/>
            <pc:sldMk cId="3630461964" sldId="264"/>
            <ac:picMk id="6" creationId="{479EA475-5608-FBDE-5548-F68ADF647D27}"/>
          </ac:picMkLst>
        </pc:picChg>
        <pc:picChg chg="mod">
          <ac:chgData name="Aziz Nurrohman" userId="22f44c7fed8747e6" providerId="LiveId" clId="{73C71C94-3428-47DB-9CBE-87CCD82E7F8A}" dt="2023-10-07T14:02:49.347" v="483" actId="1076"/>
          <ac:picMkLst>
            <pc:docMk/>
            <pc:sldMk cId="3630461964" sldId="264"/>
            <ac:picMk id="7" creationId="{74F4D5F7-F710-2E4F-09BA-7F942B930505}"/>
          </ac:picMkLst>
        </pc:picChg>
        <pc:picChg chg="add mod">
          <ac:chgData name="Aziz Nurrohman" userId="22f44c7fed8747e6" providerId="LiveId" clId="{73C71C94-3428-47DB-9CBE-87CCD82E7F8A}" dt="2023-10-09T14:18:29.523" v="630" actId="1076"/>
          <ac:picMkLst>
            <pc:docMk/>
            <pc:sldMk cId="3630461964" sldId="264"/>
            <ac:picMk id="9" creationId="{6F65E0F7-F590-A850-B316-800C7E27E9AD}"/>
          </ac:picMkLst>
        </pc:picChg>
        <pc:picChg chg="mod">
          <ac:chgData name="Aziz Nurrohman" userId="22f44c7fed8747e6" providerId="LiveId" clId="{73C71C94-3428-47DB-9CBE-87CCD82E7F8A}" dt="2023-10-07T14:06:20.238" v="505" actId="732"/>
          <ac:picMkLst>
            <pc:docMk/>
            <pc:sldMk cId="3630461964" sldId="264"/>
            <ac:picMk id="1026" creationId="{92C24D33-0025-EEF5-3EE6-9022FA7895D4}"/>
          </ac:picMkLst>
        </pc:picChg>
      </pc:sldChg>
      <pc:sldChg chg="addSp delSp modSp add del mod">
        <pc:chgData name="Aziz Nurrohman" userId="22f44c7fed8747e6" providerId="LiveId" clId="{73C71C94-3428-47DB-9CBE-87CCD82E7F8A}" dt="2023-10-09T13:29:57.862" v="574" actId="2696"/>
        <pc:sldMkLst>
          <pc:docMk/>
          <pc:sldMk cId="1344192245" sldId="265"/>
        </pc:sldMkLst>
        <pc:spChg chg="del mod">
          <ac:chgData name="Aziz Nurrohman" userId="22f44c7fed8747e6" providerId="LiveId" clId="{73C71C94-3428-47DB-9CBE-87CCD82E7F8A}" dt="2023-10-07T14:09:31.015" v="516"/>
          <ac:spMkLst>
            <pc:docMk/>
            <pc:sldMk cId="1344192245" sldId="265"/>
            <ac:spMk id="8" creationId="{E90BAE67-9779-1880-8D8C-D406ACCD1C76}"/>
          </ac:spMkLst>
        </pc:spChg>
        <pc:spChg chg="add mod">
          <ac:chgData name="Aziz Nurrohman" userId="22f44c7fed8747e6" providerId="LiveId" clId="{73C71C94-3428-47DB-9CBE-87CCD82E7F8A}" dt="2023-10-07T14:14:18.105" v="537" actId="1076"/>
          <ac:spMkLst>
            <pc:docMk/>
            <pc:sldMk cId="1344192245" sldId="265"/>
            <ac:spMk id="9" creationId="{892D0DD6-7A2E-1747-D608-53B738E89D47}"/>
          </ac:spMkLst>
        </pc:spChg>
        <pc:spChg chg="mod">
          <ac:chgData name="Aziz Nurrohman" userId="22f44c7fed8747e6" providerId="LiveId" clId="{73C71C94-3428-47DB-9CBE-87CCD82E7F8A}" dt="2023-10-07T14:13:41.665" v="530"/>
          <ac:spMkLst>
            <pc:docMk/>
            <pc:sldMk cId="1344192245" sldId="265"/>
            <ac:spMk id="10" creationId="{739F6E09-DFFC-F791-1380-792944A47648}"/>
          </ac:spMkLst>
        </pc:spChg>
        <pc:spChg chg="del mod">
          <ac:chgData name="Aziz Nurrohman" userId="22f44c7fed8747e6" providerId="LiveId" clId="{73C71C94-3428-47DB-9CBE-87CCD82E7F8A}" dt="2023-10-07T14:09:31.015" v="518"/>
          <ac:spMkLst>
            <pc:docMk/>
            <pc:sldMk cId="1344192245" sldId="265"/>
            <ac:spMk id="11" creationId="{AE61EADA-C31C-6EDD-0B3B-CE331C8C969F}"/>
          </ac:spMkLst>
        </pc:spChg>
        <pc:spChg chg="add mod">
          <ac:chgData name="Aziz Nurrohman" userId="22f44c7fed8747e6" providerId="LiveId" clId="{73C71C94-3428-47DB-9CBE-87CCD82E7F8A}" dt="2023-10-07T14:17:06.111" v="548" actId="17032"/>
          <ac:spMkLst>
            <pc:docMk/>
            <pc:sldMk cId="1344192245" sldId="265"/>
            <ac:spMk id="12" creationId="{A68A72A9-57F0-C22C-6457-CBCFA7933E42}"/>
          </ac:spMkLst>
        </pc:spChg>
        <pc:picChg chg="mod">
          <ac:chgData name="Aziz Nurrohman" userId="22f44c7fed8747e6" providerId="LiveId" clId="{73C71C94-3428-47DB-9CBE-87CCD82E7F8A}" dt="2023-10-07T14:18:53.208" v="552" actId="1076"/>
          <ac:picMkLst>
            <pc:docMk/>
            <pc:sldMk cId="1344192245" sldId="265"/>
            <ac:picMk id="6" creationId="{479EA475-5608-FBDE-5548-F68ADF647D27}"/>
          </ac:picMkLst>
        </pc:picChg>
        <pc:picChg chg="mod">
          <ac:chgData name="Aziz Nurrohman" userId="22f44c7fed8747e6" providerId="LiveId" clId="{73C71C94-3428-47DB-9CBE-87CCD82E7F8A}" dt="2023-10-07T14:16:31.670" v="546" actId="1076"/>
          <ac:picMkLst>
            <pc:docMk/>
            <pc:sldMk cId="1344192245" sldId="265"/>
            <ac:picMk id="1026" creationId="{92C24D33-0025-EEF5-3EE6-9022FA7895D4}"/>
          </ac:picMkLst>
        </pc:picChg>
      </pc:sldChg>
      <pc:sldChg chg="add ord">
        <pc:chgData name="Aziz Nurrohman" userId="22f44c7fed8747e6" providerId="LiveId" clId="{73C71C94-3428-47DB-9CBE-87CCD82E7F8A}" dt="2023-10-07T14:18:25.357" v="551"/>
        <pc:sldMkLst>
          <pc:docMk/>
          <pc:sldMk cId="3633020261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CB6EE30-5C59-107F-B8E8-65A739E7B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54D6FB17-157E-1ADC-7F9F-1BE2056CE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CCD5299-5CFF-C785-6BF9-F604E26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4665-2948-4B21-8C14-3896EBC49281}" type="datetimeFigureOut">
              <a:rPr lang="id-ID" smtClean="0"/>
              <a:t>09/10/2023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BFF48E8-150F-3DD6-E9C6-96039434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01FA81B6-06AD-A135-FBBB-94B74E7C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4F5F-2A41-4C20-B6C4-FBE14216C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844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C94F0AB-C75E-0B3E-EF9A-8A695CC4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7BB116E3-3265-F89C-EFB7-6D4AE8D27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F747D41-A84B-732C-C2A1-B97D6C3A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4665-2948-4B21-8C14-3896EBC49281}" type="datetimeFigureOut">
              <a:rPr lang="id-ID" smtClean="0"/>
              <a:t>09/10/2023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9FFB9EE9-86F4-F037-271A-C182DB14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B399048-C061-2982-5C3D-2E7DEC55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4F5F-2A41-4C20-B6C4-FBE14216C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42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032725D2-91BD-09C0-CDBB-BDCF37888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A77F4A36-5887-ED6A-1FE7-83E7C96CE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D12BB4B-36CD-247B-0A31-0D587ACC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4665-2948-4B21-8C14-3896EBC49281}" type="datetimeFigureOut">
              <a:rPr lang="id-ID" smtClean="0"/>
              <a:t>09/10/2023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D046855-6C2C-F9A7-18B8-3F99557A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87FD694B-B84C-7D2E-2A99-1337C961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4F5F-2A41-4C20-B6C4-FBE14216C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07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82DC684-BCC5-188C-856A-D8999283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0D7471B-EB1F-D273-360E-B5B1BF6ED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78BDB6B-2FC4-CBE6-34B4-409452CC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4665-2948-4B21-8C14-3896EBC49281}" type="datetimeFigureOut">
              <a:rPr lang="id-ID" smtClean="0"/>
              <a:t>09/10/2023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E6F1E70-E391-BB9C-271D-9FCFE57F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88016FA-9804-5606-A934-EA58689C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4F5F-2A41-4C20-B6C4-FBE14216C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471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324F4E2-A115-3D1C-7EBF-CA0EE50B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C458DCB2-2CF8-9B42-2A04-9A90FCD50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F4C837E-65E1-83B2-D82F-70A45BDC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4665-2948-4B21-8C14-3896EBC49281}" type="datetimeFigureOut">
              <a:rPr lang="id-ID" smtClean="0"/>
              <a:t>09/10/2023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64294D68-8672-6CE6-8CA5-E4BEEFBA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F246729-3DC9-2BED-A020-6D58D256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4F5F-2A41-4C20-B6C4-FBE14216C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663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CAD302A-7FE9-DE95-9DEF-4234EDAF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BF09524-952D-5F21-70E5-21D8DDA33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9FF54594-F40A-1869-B622-F2B205407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5C28AF41-86C7-FD31-E0B5-3B3B65C1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4665-2948-4B21-8C14-3896EBC49281}" type="datetimeFigureOut">
              <a:rPr lang="id-ID" smtClean="0"/>
              <a:t>09/10/2023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02D8393A-BBA2-D4F0-9D1E-6A324B9F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0F183C72-8037-6313-FCC4-0822B20B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4F5F-2A41-4C20-B6C4-FBE14216C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185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D8C9EBC-9D1A-7547-C620-C3D1CC63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C6CA651D-0E0D-FCCB-BCFB-8EC6FC47F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16C7DDFF-80B0-997C-E0C5-247A0A98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8EFA38B2-5E3F-E8A5-81CA-98B50AF8F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5C8DF87B-FF02-5596-AC0C-7A3ABB1A0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2F2D8A39-DF80-3939-E336-28A57386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4665-2948-4B21-8C14-3896EBC49281}" type="datetimeFigureOut">
              <a:rPr lang="id-ID" smtClean="0"/>
              <a:t>09/10/2023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A8273C7F-100E-605F-32E7-87D6D63F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C96A022F-7D06-4CAD-8A30-D800CF4C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4F5F-2A41-4C20-B6C4-FBE14216C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841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50A87A7-5514-B163-7508-263128C2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DBDB00EC-D61A-5D5C-3E90-20129967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4665-2948-4B21-8C14-3896EBC49281}" type="datetimeFigureOut">
              <a:rPr lang="id-ID" smtClean="0"/>
              <a:t>09/10/2023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F31C1AB3-2304-C13D-3C80-34683539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25F6C8E7-2518-9D95-4875-4361367F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4F5F-2A41-4C20-B6C4-FBE14216C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860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C344205C-D273-E481-00A0-701FC9AA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4665-2948-4B21-8C14-3896EBC49281}" type="datetimeFigureOut">
              <a:rPr lang="id-ID" smtClean="0"/>
              <a:t>09/10/2023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E4F10629-0343-152A-1D1D-A5F9F3C6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D609C0BB-2FEF-C4F5-4F4F-EE63F25A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4F5F-2A41-4C20-B6C4-FBE14216C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602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A31B981-6708-8B0F-70A7-BE72E690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C19C60C-9C11-EF98-3A17-95A55EE69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3584FC26-B90B-4C60-7C20-6851BAE8C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0BE71FBC-55D0-2803-28FF-90CEA47A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4665-2948-4B21-8C14-3896EBC49281}" type="datetimeFigureOut">
              <a:rPr lang="id-ID" smtClean="0"/>
              <a:t>09/10/2023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0EA30764-B262-420F-6DBE-B269015C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64CA4057-60CE-4641-A6A4-BC0AA86E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4F5F-2A41-4C20-B6C4-FBE14216C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873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7E9C4BF-FBAE-5781-73AD-4672193F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412123FB-D8E3-BED0-5519-1256030CF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026940BC-200B-B4C2-537B-A1A5BB550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F30A52CC-1FD0-3DD6-5866-E89CE388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4665-2948-4B21-8C14-3896EBC49281}" type="datetimeFigureOut">
              <a:rPr lang="id-ID" smtClean="0"/>
              <a:t>09/10/2023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E39C008E-DF51-546F-A2CF-B647E87A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D058A46B-BF5D-2357-D326-C10D037D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4F5F-2A41-4C20-B6C4-FBE14216C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440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0C21E834-2DA5-3662-CDAF-D9A43079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A109A343-213A-6977-9DAC-50C1794D3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159F90DE-76BC-7DCF-F74D-DAC201AD8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E4665-2948-4B21-8C14-3896EBC49281}" type="datetimeFigureOut">
              <a:rPr lang="id-ID" smtClean="0"/>
              <a:t>09/10/2023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0E52F8FF-B618-2898-FB5F-2BFC5930F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882BFD5B-6220-90E6-B3BE-8CF816CD5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B4F5F-2A41-4C20-B6C4-FBE14216C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318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gsmarena.com/glossary.php3?term=chipset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www.gsmarena.com/glossary.php3?term=gpu" TargetMode="External"/><Relationship Id="rId4" Type="http://schemas.openxmlformats.org/officeDocument/2006/relationships/hyperlink" Target="https://www.gsmarena.com/glossary.php3?term=cpu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gsmarena.com/glossary.php3?term=chipset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www.gsmarena.com/glossary.php3?term=gpu" TargetMode="External"/><Relationship Id="rId4" Type="http://schemas.openxmlformats.org/officeDocument/2006/relationships/hyperlink" Target="https://www.gsmarena.com/glossary.php3?term=cpu" TargetMode="Externa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ambar 5">
            <a:extLst>
              <a:ext uri="{FF2B5EF4-FFF2-40B4-BE49-F238E27FC236}">
                <a16:creationId xmlns:a16="http://schemas.microsoft.com/office/drawing/2014/main" id="{479EA475-5608-FBDE-5548-F68ADF647D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95555"/>
            <a:ext cx="12192000" cy="1203773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2C24D33-0025-EEF5-3EE6-9022FA789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5713" y="1179564"/>
            <a:ext cx="5580573" cy="532905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E301F822-3807-FE03-21E4-106A215AE0DE}"/>
              </a:ext>
            </a:extLst>
          </p:cNvPr>
          <p:cNvSpPr txBox="1"/>
          <p:nvPr/>
        </p:nvSpPr>
        <p:spPr>
          <a:xfrm>
            <a:off x="2397710" y="0"/>
            <a:ext cx="73965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87000"/>
                    </a:srgbClr>
                  </a:outerShdw>
                  <a:reflection endPos="0" dist="50800" dir="5400000" sy="-100000" algn="bl" rotWithShape="0"/>
                </a:effectLst>
                <a:latin typeface="Eras Demi ITC" panose="020B0805030504020804" pitchFamily="34" charset="0"/>
              </a:rPr>
              <a:t>REALME NARZO 20</a:t>
            </a:r>
            <a:endParaRPr lang="id-ID" sz="6000" dirty="0">
              <a:effectLst>
                <a:glow>
                  <a:schemeClr val="accent1">
                    <a:alpha val="40000"/>
                  </a:schemeClr>
                </a:glow>
                <a:outerShdw blurRad="50800" dist="50800" dir="5400000" algn="ctr" rotWithShape="0">
                  <a:srgbClr val="000000">
                    <a:alpha val="87000"/>
                  </a:srgbClr>
                </a:outerShdw>
                <a:reflection endPos="0" dist="50800" dir="5400000" sy="-100000" algn="bl" rotWithShape="0"/>
              </a:effectLst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438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ambar 5">
            <a:extLst>
              <a:ext uri="{FF2B5EF4-FFF2-40B4-BE49-F238E27FC236}">
                <a16:creationId xmlns:a16="http://schemas.microsoft.com/office/drawing/2014/main" id="{479EA475-5608-FBDE-5548-F68ADF647D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62655"/>
            <a:ext cx="12192000" cy="12037732"/>
          </a:xfrm>
          <a:prstGeom prst="rect">
            <a:avLst/>
          </a:prstGeom>
        </p:spPr>
      </p:pic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75D4A860-08D6-7527-C65B-8EBA3AB81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81741"/>
              </p:ext>
            </p:extLst>
          </p:nvPr>
        </p:nvGraphicFramePr>
        <p:xfrm>
          <a:off x="4636007" y="2005012"/>
          <a:ext cx="5660138" cy="2968930"/>
        </p:xfrm>
        <a:graphic>
          <a:graphicData uri="http://schemas.openxmlformats.org/drawingml/2006/table">
            <a:tbl>
              <a:tblPr/>
              <a:tblGrid>
                <a:gridCol w="856417">
                  <a:extLst>
                    <a:ext uri="{9D8B030D-6E8A-4147-A177-3AD203B41FA5}">
                      <a16:colId xmlns:a16="http://schemas.microsoft.com/office/drawing/2014/main" val="551549862"/>
                    </a:ext>
                  </a:extLst>
                </a:gridCol>
                <a:gridCol w="4803721">
                  <a:extLst>
                    <a:ext uri="{9D8B030D-6E8A-4147-A177-3AD203B41FA5}">
                      <a16:colId xmlns:a16="http://schemas.microsoft.com/office/drawing/2014/main" val="532162331"/>
                    </a:ext>
                  </a:extLst>
                </a:gridCol>
              </a:tblGrid>
              <a:tr h="727405">
                <a:tc>
                  <a:txBody>
                    <a:bodyPr/>
                    <a:lstStyle/>
                    <a:p>
                      <a:pPr fontAlgn="t"/>
                      <a:r>
                        <a:rPr lang="id-ID" b="1">
                          <a:effectLst/>
                          <a:latin typeface="Arimo"/>
                          <a:hlinkClick r:id="rId3"/>
                        </a:rPr>
                        <a:t>Chipset</a:t>
                      </a:r>
                      <a:endParaRPr lang="id-ID" b="1">
                        <a:effectLst/>
                        <a:latin typeface="Arimo"/>
                      </a:endParaRPr>
                    </a:p>
                  </a:txBody>
                  <a:tcPr marL="63500" marR="63500" marT="12700" marB="12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>
                          <a:effectLst/>
                          <a:latin typeface="Arimo"/>
                        </a:rPr>
                        <a:t>Mediatek MT6769Z Helio G85 (12nm)</a:t>
                      </a:r>
                    </a:p>
                  </a:txBody>
                  <a:tcPr marL="63500" marR="63500" marT="12700" marB="12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5857485"/>
                  </a:ext>
                </a:extLst>
              </a:tr>
              <a:tr h="1393165">
                <a:tc>
                  <a:txBody>
                    <a:bodyPr/>
                    <a:lstStyle/>
                    <a:p>
                      <a:pPr fontAlgn="t"/>
                      <a:r>
                        <a:rPr lang="id-ID" b="1">
                          <a:effectLst/>
                          <a:latin typeface="Arimo"/>
                          <a:hlinkClick r:id="rId4"/>
                        </a:rPr>
                        <a:t>CPU</a:t>
                      </a:r>
                      <a:endParaRPr lang="id-ID" b="1">
                        <a:effectLst/>
                        <a:latin typeface="Arimo"/>
                      </a:endParaRPr>
                    </a:p>
                  </a:txBody>
                  <a:tcPr marL="63500" marR="63500" marT="12700" marB="127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  <a:latin typeface="Arimo"/>
                        </a:rPr>
                        <a:t>Octa-core (2x2.0 GHz Cortex-A75 &amp; 6x1.8 GHz Cortex-A55)</a:t>
                      </a:r>
                    </a:p>
                    <a:p>
                      <a:pPr fontAlgn="t"/>
                      <a:r>
                        <a:rPr lang="pt-BR" dirty="0">
                          <a:effectLst/>
                          <a:latin typeface="Arimo"/>
                        </a:rPr>
                        <a:t>64-bit</a:t>
                      </a:r>
                    </a:p>
                  </a:txBody>
                  <a:tcPr marL="63500" marR="63500" marT="12700" marB="127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42654"/>
                  </a:ext>
                </a:extLst>
              </a:tr>
              <a:tr h="727405">
                <a:tc>
                  <a:txBody>
                    <a:bodyPr/>
                    <a:lstStyle/>
                    <a:p>
                      <a:pPr fontAlgn="t"/>
                      <a:r>
                        <a:rPr lang="id-ID" b="1" dirty="0">
                          <a:effectLst/>
                          <a:latin typeface="Arimo"/>
                          <a:hlinkClick r:id="rId5"/>
                        </a:rPr>
                        <a:t>GPU</a:t>
                      </a:r>
                      <a:endParaRPr lang="id-ID" b="1" dirty="0">
                        <a:effectLst/>
                        <a:latin typeface="Arimo"/>
                      </a:endParaRPr>
                    </a:p>
                  </a:txBody>
                  <a:tcPr marL="63500" marR="63500" marT="12700" marB="127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dirty="0">
                          <a:effectLst/>
                          <a:latin typeface="Arimo"/>
                        </a:rPr>
                        <a:t>Mali-G52 MC2</a:t>
                      </a:r>
                      <a:endParaRPr lang="en-US" dirty="0">
                        <a:effectLst/>
                        <a:latin typeface="Arimo"/>
                      </a:endParaRPr>
                    </a:p>
                    <a:p>
                      <a:r>
                        <a:rPr lang="id-I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Frekuensi GPU </a:t>
                      </a:r>
                      <a:r>
                        <a:rPr lang="id-ID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Maks</a:t>
                      </a:r>
                      <a:endParaRPr lang="id-ID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d-I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1GHz</a:t>
                      </a:r>
                    </a:p>
                  </a:txBody>
                  <a:tcPr marL="63500" marR="63500" marT="12700" marB="127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152642"/>
                  </a:ext>
                </a:extLst>
              </a:tr>
            </a:tbl>
          </a:graphicData>
        </a:graphic>
      </p:graphicFrame>
      <p:pic>
        <p:nvPicPr>
          <p:cNvPr id="2052" name="Picture 4" descr="MediaTek Helio G85 - WikiMovel">
            <a:extLst>
              <a:ext uri="{FF2B5EF4-FFF2-40B4-BE49-F238E27FC236}">
                <a16:creationId xmlns:a16="http://schemas.microsoft.com/office/drawing/2014/main" id="{AF0E7CB3-FB0D-C725-88CC-BE5852378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998" y="2005012"/>
            <a:ext cx="28575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2C24D33-0025-EEF5-3EE6-9022FA789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20" b="6828"/>
          <a:stretch/>
        </p:blipFill>
        <p:spPr bwMode="auto">
          <a:xfrm>
            <a:off x="-1534909" y="1179564"/>
            <a:ext cx="2772398" cy="496520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E301F822-3807-FE03-21E4-106A215AE0DE}"/>
              </a:ext>
            </a:extLst>
          </p:cNvPr>
          <p:cNvSpPr txBox="1"/>
          <p:nvPr/>
        </p:nvSpPr>
        <p:spPr>
          <a:xfrm>
            <a:off x="0" y="0"/>
            <a:ext cx="260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87000"/>
                    </a:srgbClr>
                  </a:outerShdw>
                  <a:reflection endPos="0" dist="50800" dir="5400000" sy="-100000" algn="bl" rotWithShape="0"/>
                </a:effectLst>
                <a:latin typeface="Eras Demi ITC" panose="020B0805030504020804" pitchFamily="34" charset="0"/>
              </a:rPr>
              <a:t>REALME NARZO 20</a:t>
            </a:r>
            <a:endParaRPr lang="id-ID" sz="2000" dirty="0">
              <a:effectLst>
                <a:glow>
                  <a:schemeClr val="accent1">
                    <a:alpha val="40000"/>
                  </a:schemeClr>
                </a:glow>
                <a:outerShdw blurRad="50800" dist="50800" dir="5400000" algn="ctr" rotWithShape="0">
                  <a:srgbClr val="000000">
                    <a:alpha val="87000"/>
                  </a:srgbClr>
                </a:outerShdw>
                <a:reflection endPos="0" dist="50800" dir="5400000" sy="-100000" algn="bl" rotWithShape="0"/>
              </a:effectLst>
              <a:latin typeface="Eras Demi ITC" panose="020B0805030504020804" pitchFamily="34" charset="0"/>
            </a:endParaRPr>
          </a:p>
        </p:txBody>
      </p:sp>
      <p:pic>
        <p:nvPicPr>
          <p:cNvPr id="2" name="Gambar 1">
            <a:extLst>
              <a:ext uri="{FF2B5EF4-FFF2-40B4-BE49-F238E27FC236}">
                <a16:creationId xmlns:a16="http://schemas.microsoft.com/office/drawing/2014/main" id="{7DCB0C29-211B-AC5F-4CBA-E73D37995A4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0355"/>
          <a:stretch/>
        </p:blipFill>
        <p:spPr>
          <a:xfrm>
            <a:off x="10954512" y="1179564"/>
            <a:ext cx="2772398" cy="5334462"/>
          </a:xfrm>
          <a:prstGeom prst="rect">
            <a:avLst/>
          </a:prstGeom>
        </p:spPr>
      </p:pic>
      <p:sp>
        <p:nvSpPr>
          <p:cNvPr id="3" name="Kotak Teks 2">
            <a:extLst>
              <a:ext uri="{FF2B5EF4-FFF2-40B4-BE49-F238E27FC236}">
                <a16:creationId xmlns:a16="http://schemas.microsoft.com/office/drawing/2014/main" id="{C19547AF-BF82-2603-1725-46ED805B6386}"/>
              </a:ext>
            </a:extLst>
          </p:cNvPr>
          <p:cNvSpPr txBox="1"/>
          <p:nvPr/>
        </p:nvSpPr>
        <p:spPr>
          <a:xfrm>
            <a:off x="4989576" y="-64008"/>
            <a:ext cx="221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highlight>
                  <a:srgbClr val="FFFF00"/>
                </a:highlight>
                <a:latin typeface="Gill Sans MT Condensed" panose="020B0506020104020203" pitchFamily="34" charset="0"/>
              </a:rPr>
              <a:t>SPESIFIKASI</a:t>
            </a:r>
            <a:endParaRPr lang="id-ID" sz="4000" u="sng" dirty="0">
              <a:highlight>
                <a:srgbClr val="FFFF00"/>
              </a:highlight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800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ambar 5">
            <a:extLst>
              <a:ext uri="{FF2B5EF4-FFF2-40B4-BE49-F238E27FC236}">
                <a16:creationId xmlns:a16="http://schemas.microsoft.com/office/drawing/2014/main" id="{479EA475-5608-FBDE-5548-F68ADF647D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414" y="-301048"/>
            <a:ext cx="12192000" cy="12037732"/>
          </a:xfrm>
          <a:prstGeom prst="rect">
            <a:avLst/>
          </a:prstGeom>
        </p:spPr>
      </p:pic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75D4A860-08D6-7527-C65B-8EBA3AB81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3305"/>
              </p:ext>
            </p:extLst>
          </p:nvPr>
        </p:nvGraphicFramePr>
        <p:xfrm>
          <a:off x="-4572538" y="1981002"/>
          <a:ext cx="5660138" cy="2847975"/>
        </p:xfrm>
        <a:graphic>
          <a:graphicData uri="http://schemas.openxmlformats.org/drawingml/2006/table">
            <a:tbl>
              <a:tblPr/>
              <a:tblGrid>
                <a:gridCol w="856417">
                  <a:extLst>
                    <a:ext uri="{9D8B030D-6E8A-4147-A177-3AD203B41FA5}">
                      <a16:colId xmlns:a16="http://schemas.microsoft.com/office/drawing/2014/main" val="551549862"/>
                    </a:ext>
                  </a:extLst>
                </a:gridCol>
                <a:gridCol w="4803721">
                  <a:extLst>
                    <a:ext uri="{9D8B030D-6E8A-4147-A177-3AD203B41FA5}">
                      <a16:colId xmlns:a16="http://schemas.microsoft.com/office/drawing/2014/main" val="532162331"/>
                    </a:ext>
                  </a:extLst>
                </a:gridCol>
              </a:tblGrid>
              <a:tr h="727405">
                <a:tc>
                  <a:txBody>
                    <a:bodyPr/>
                    <a:lstStyle/>
                    <a:p>
                      <a:pPr fontAlgn="t"/>
                      <a:r>
                        <a:rPr lang="id-ID" b="1">
                          <a:effectLst/>
                          <a:latin typeface="Arimo"/>
                          <a:hlinkClick r:id="rId3"/>
                        </a:rPr>
                        <a:t>Chipset</a:t>
                      </a:r>
                      <a:endParaRPr lang="id-ID" b="1">
                        <a:effectLst/>
                        <a:latin typeface="Arimo"/>
                      </a:endParaRPr>
                    </a:p>
                  </a:txBody>
                  <a:tcPr marL="63500" marR="63500" marT="12700" marB="12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>
                          <a:effectLst/>
                          <a:latin typeface="Arimo"/>
                        </a:rPr>
                        <a:t>Mediatek MT6769Z Helio G85 (12nm)</a:t>
                      </a:r>
                    </a:p>
                  </a:txBody>
                  <a:tcPr marL="63500" marR="63500" marT="12700" marB="12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5857485"/>
                  </a:ext>
                </a:extLst>
              </a:tr>
              <a:tr h="1393165">
                <a:tc>
                  <a:txBody>
                    <a:bodyPr/>
                    <a:lstStyle/>
                    <a:p>
                      <a:pPr fontAlgn="t"/>
                      <a:r>
                        <a:rPr lang="id-ID" b="1">
                          <a:effectLst/>
                          <a:latin typeface="Arimo"/>
                          <a:hlinkClick r:id="rId4"/>
                        </a:rPr>
                        <a:t>CPU</a:t>
                      </a:r>
                      <a:endParaRPr lang="id-ID" b="1">
                        <a:effectLst/>
                        <a:latin typeface="Arimo"/>
                      </a:endParaRPr>
                    </a:p>
                  </a:txBody>
                  <a:tcPr marL="63500" marR="63500" marT="12700" marB="127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  <a:latin typeface="Arimo"/>
                        </a:rPr>
                        <a:t>Octa-core (2x2.0 GHz Cortex-A75 &amp; 6x1.8 GHz Cortex-A55)</a:t>
                      </a:r>
                    </a:p>
                  </a:txBody>
                  <a:tcPr marL="63500" marR="63500" marT="12700" marB="127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42654"/>
                  </a:ext>
                </a:extLst>
              </a:tr>
              <a:tr h="727405">
                <a:tc>
                  <a:txBody>
                    <a:bodyPr/>
                    <a:lstStyle/>
                    <a:p>
                      <a:pPr fontAlgn="t"/>
                      <a:r>
                        <a:rPr lang="id-ID" b="1">
                          <a:effectLst/>
                          <a:latin typeface="Arimo"/>
                          <a:hlinkClick r:id="rId5"/>
                        </a:rPr>
                        <a:t>GPU</a:t>
                      </a:r>
                      <a:endParaRPr lang="id-ID" b="1">
                        <a:effectLst/>
                        <a:latin typeface="Arimo"/>
                      </a:endParaRPr>
                    </a:p>
                  </a:txBody>
                  <a:tcPr marL="63500" marR="63500" marT="12700" marB="127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dirty="0">
                          <a:effectLst/>
                          <a:latin typeface="Arimo"/>
                        </a:rPr>
                        <a:t>Mali-G52 MC2</a:t>
                      </a:r>
                    </a:p>
                  </a:txBody>
                  <a:tcPr marL="63500" marR="63500" marT="12700" marB="127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152642"/>
                  </a:ext>
                </a:extLst>
              </a:tr>
            </a:tbl>
          </a:graphicData>
        </a:graphic>
      </p:graphicFrame>
      <p:pic>
        <p:nvPicPr>
          <p:cNvPr id="2052" name="Picture 4" descr="MediaTek Helio G85 - WikiMovel">
            <a:extLst>
              <a:ext uri="{FF2B5EF4-FFF2-40B4-BE49-F238E27FC236}">
                <a16:creationId xmlns:a16="http://schemas.microsoft.com/office/drawing/2014/main" id="{AF0E7CB3-FB0D-C725-88CC-BE5852378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2469" y="2114790"/>
            <a:ext cx="28575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2C24D33-0025-EEF5-3EE6-9022FA789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20" b="6828"/>
          <a:stretch/>
        </p:blipFill>
        <p:spPr bwMode="auto">
          <a:xfrm>
            <a:off x="-1534909" y="1179564"/>
            <a:ext cx="2772398" cy="496520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E301F822-3807-FE03-21E4-106A215AE0DE}"/>
              </a:ext>
            </a:extLst>
          </p:cNvPr>
          <p:cNvSpPr txBox="1"/>
          <p:nvPr/>
        </p:nvSpPr>
        <p:spPr>
          <a:xfrm>
            <a:off x="0" y="0"/>
            <a:ext cx="260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87000"/>
                    </a:srgbClr>
                  </a:outerShdw>
                  <a:reflection endPos="0" dist="50800" dir="5400000" sy="-100000" algn="bl" rotWithShape="0"/>
                </a:effectLst>
                <a:latin typeface="Eras Demi ITC" panose="020B0805030504020804" pitchFamily="34" charset="0"/>
              </a:rPr>
              <a:t>REALME NARZO 20</a:t>
            </a:r>
            <a:endParaRPr lang="id-ID" sz="2000" dirty="0">
              <a:effectLst>
                <a:glow>
                  <a:schemeClr val="accent1">
                    <a:alpha val="40000"/>
                  </a:schemeClr>
                </a:glow>
                <a:outerShdw blurRad="50800" dist="50800" dir="5400000" algn="ctr" rotWithShape="0">
                  <a:srgbClr val="000000">
                    <a:alpha val="87000"/>
                  </a:srgbClr>
                </a:outerShdw>
                <a:reflection endPos="0" dist="50800" dir="5400000" sy="-100000" algn="bl" rotWithShape="0"/>
              </a:effectLst>
              <a:latin typeface="Eras Demi ITC" panose="020B0805030504020804" pitchFamily="34" charset="0"/>
            </a:endParaRPr>
          </a:p>
        </p:txBody>
      </p:sp>
      <p:pic>
        <p:nvPicPr>
          <p:cNvPr id="2" name="Gambar 1">
            <a:extLst>
              <a:ext uri="{FF2B5EF4-FFF2-40B4-BE49-F238E27FC236}">
                <a16:creationId xmlns:a16="http://schemas.microsoft.com/office/drawing/2014/main" id="{7DCB0C29-211B-AC5F-4CBA-E73D37995A4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0355"/>
          <a:stretch/>
        </p:blipFill>
        <p:spPr>
          <a:xfrm>
            <a:off x="10954512" y="1179564"/>
            <a:ext cx="2772398" cy="5334462"/>
          </a:xfrm>
          <a:prstGeom prst="rect">
            <a:avLst/>
          </a:prstGeom>
        </p:spPr>
      </p:pic>
      <p:sp>
        <p:nvSpPr>
          <p:cNvPr id="3" name="Kotak Teks 2">
            <a:extLst>
              <a:ext uri="{FF2B5EF4-FFF2-40B4-BE49-F238E27FC236}">
                <a16:creationId xmlns:a16="http://schemas.microsoft.com/office/drawing/2014/main" id="{C19547AF-BF82-2603-1725-46ED805B6386}"/>
              </a:ext>
            </a:extLst>
          </p:cNvPr>
          <p:cNvSpPr txBox="1"/>
          <p:nvPr/>
        </p:nvSpPr>
        <p:spPr>
          <a:xfrm>
            <a:off x="4989576" y="-64008"/>
            <a:ext cx="221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highlight>
                  <a:srgbClr val="FFFF00"/>
                </a:highlight>
                <a:latin typeface="Gill Sans MT Condensed" panose="020B0506020104020203" pitchFamily="34" charset="0"/>
              </a:rPr>
              <a:t>SPESIFIKASI</a:t>
            </a:r>
            <a:endParaRPr lang="id-ID" sz="4000" u="sng" dirty="0">
              <a:highlight>
                <a:srgbClr val="FFFF00"/>
              </a:highlight>
              <a:latin typeface="Gill Sans MT Condensed" panose="020B0506020104020203" pitchFamily="34" charset="0"/>
            </a:endParaRP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1FDEACEB-BA4B-B7F3-C7F2-3310799E09F5}"/>
              </a:ext>
            </a:extLst>
          </p:cNvPr>
          <p:cNvSpPr txBox="1"/>
          <p:nvPr/>
        </p:nvSpPr>
        <p:spPr>
          <a:xfrm>
            <a:off x="2041070" y="1330779"/>
            <a:ext cx="195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  <a:latin typeface="Eras Demi ITC" panose="020B0805030504020804" pitchFamily="34" charset="0"/>
              </a:rPr>
              <a:t>PEYIMPANAN:</a:t>
            </a:r>
            <a:endParaRPr lang="id-ID" b="1" dirty="0">
              <a:highlight>
                <a:srgbClr val="FFFF00"/>
              </a:highlight>
              <a:latin typeface="Eras Demi ITC" panose="020B0805030504020804" pitchFamily="34" charset="0"/>
            </a:endParaRP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97BC8EA2-C70A-A5AD-F3D5-4542D12AFD55}"/>
              </a:ext>
            </a:extLst>
          </p:cNvPr>
          <p:cNvSpPr txBox="1"/>
          <p:nvPr/>
        </p:nvSpPr>
        <p:spPr>
          <a:xfrm>
            <a:off x="3837226" y="1140182"/>
            <a:ext cx="2155360" cy="111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Eras Demi ITC" panose="020B0805030504020804" pitchFamily="34" charset="0"/>
              </a:rPr>
              <a:t>RAM: 4GB</a:t>
            </a:r>
            <a:br>
              <a:rPr lang="en-US" dirty="0">
                <a:latin typeface="Eras Demi ITC" panose="020B0805030504020804" pitchFamily="34" charset="0"/>
              </a:rPr>
            </a:br>
            <a:r>
              <a:rPr lang="en-US" dirty="0">
                <a:latin typeface="Eras Demi ITC" panose="020B0805030504020804" pitchFamily="34" charset="0"/>
              </a:rPr>
              <a:t>INTERNAL: 64GB</a:t>
            </a:r>
            <a:endParaRPr lang="id-ID" dirty="0">
              <a:latin typeface="Eras Demi ITC" panose="020B0805030504020804" pitchFamily="34" charset="0"/>
            </a:endParaRPr>
          </a:p>
        </p:txBody>
      </p:sp>
      <p:pic>
        <p:nvPicPr>
          <p:cNvPr id="11" name="Gambar 10">
            <a:extLst>
              <a:ext uri="{FF2B5EF4-FFF2-40B4-BE49-F238E27FC236}">
                <a16:creationId xmlns:a16="http://schemas.microsoft.com/office/drawing/2014/main" id="{C061EF5E-E675-F440-3A1C-4E919C91BF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714" y="417795"/>
            <a:ext cx="4019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52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ambar 5">
            <a:extLst>
              <a:ext uri="{FF2B5EF4-FFF2-40B4-BE49-F238E27FC236}">
                <a16:creationId xmlns:a16="http://schemas.microsoft.com/office/drawing/2014/main" id="{479EA475-5608-FBDE-5548-F68ADF647D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95555"/>
            <a:ext cx="12192000" cy="1203773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2C24D33-0025-EEF5-3EE6-9022FA789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5713" y="1179564"/>
            <a:ext cx="5580573" cy="532905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E301F822-3807-FE03-21E4-106A215AE0DE}"/>
              </a:ext>
            </a:extLst>
          </p:cNvPr>
          <p:cNvSpPr txBox="1"/>
          <p:nvPr/>
        </p:nvSpPr>
        <p:spPr>
          <a:xfrm>
            <a:off x="2397710" y="0"/>
            <a:ext cx="73965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87000"/>
                    </a:srgbClr>
                  </a:outerShdw>
                  <a:reflection endPos="0" dist="50800" dir="5400000" sy="-100000" algn="bl" rotWithShape="0"/>
                </a:effectLst>
                <a:latin typeface="Eras Demi ITC" panose="020B0805030504020804" pitchFamily="34" charset="0"/>
              </a:rPr>
              <a:t>REALME NARZO 20</a:t>
            </a:r>
            <a:endParaRPr lang="id-ID" sz="6000" dirty="0">
              <a:effectLst>
                <a:glow>
                  <a:schemeClr val="accent1">
                    <a:alpha val="40000"/>
                  </a:schemeClr>
                </a:glow>
                <a:outerShdw blurRad="50800" dist="50800" dir="5400000" algn="ctr" rotWithShape="0">
                  <a:srgbClr val="000000">
                    <a:alpha val="87000"/>
                  </a:srgbClr>
                </a:outerShdw>
                <a:reflection endPos="0" dist="50800" dir="5400000" sy="-100000" algn="bl" rotWithShape="0"/>
              </a:effectLst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295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ambar 5">
            <a:extLst>
              <a:ext uri="{FF2B5EF4-FFF2-40B4-BE49-F238E27FC236}">
                <a16:creationId xmlns:a16="http://schemas.microsoft.com/office/drawing/2014/main" id="{479EA475-5608-FBDE-5548-F68ADF647D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95555"/>
            <a:ext cx="12192000" cy="1203773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2C24D33-0025-EEF5-3EE6-9022FA789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47729" y="1076048"/>
            <a:ext cx="7170392" cy="7170392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E301F822-3807-FE03-21E4-106A215AE0DE}"/>
              </a:ext>
            </a:extLst>
          </p:cNvPr>
          <p:cNvSpPr txBox="1"/>
          <p:nvPr/>
        </p:nvSpPr>
        <p:spPr>
          <a:xfrm>
            <a:off x="2315961" y="0"/>
            <a:ext cx="7560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87000"/>
                    </a:srgbClr>
                  </a:outerShdw>
                  <a:reflection endPos="0" dist="50800" dir="5400000" sy="-100000" algn="bl" rotWithShape="0"/>
                </a:effectLst>
                <a:latin typeface="Eras Demi ITC" panose="020B0805030504020804" pitchFamily="34" charset="0"/>
              </a:rPr>
              <a:t>ADVAN WORKPLUS</a:t>
            </a:r>
            <a:endParaRPr lang="id-ID" sz="6000" dirty="0">
              <a:effectLst>
                <a:glow>
                  <a:schemeClr val="accent1">
                    <a:alpha val="40000"/>
                  </a:schemeClr>
                </a:glow>
                <a:outerShdw blurRad="50800" dist="50800" dir="5400000" algn="ctr" rotWithShape="0">
                  <a:srgbClr val="000000">
                    <a:alpha val="87000"/>
                  </a:srgbClr>
                </a:outerShdw>
                <a:reflection endPos="0" dist="50800" dir="5400000" sy="-100000" algn="bl" rotWithShape="0"/>
              </a:effectLst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719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ambar 5">
            <a:extLst>
              <a:ext uri="{FF2B5EF4-FFF2-40B4-BE49-F238E27FC236}">
                <a16:creationId xmlns:a16="http://schemas.microsoft.com/office/drawing/2014/main" id="{479EA475-5608-FBDE-5548-F68ADF647D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12812"/>
            <a:ext cx="12192000" cy="1203773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2C24D33-0025-EEF5-3EE6-9022FA789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83153" y="975464"/>
            <a:ext cx="7170392" cy="7170392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E301F822-3807-FE03-21E4-106A215AE0DE}"/>
              </a:ext>
            </a:extLst>
          </p:cNvPr>
          <p:cNvSpPr txBox="1"/>
          <p:nvPr/>
        </p:nvSpPr>
        <p:spPr>
          <a:xfrm>
            <a:off x="108077" y="77638"/>
            <a:ext cx="2642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87000"/>
                    </a:srgbClr>
                  </a:outerShdw>
                  <a:reflection endPos="0" dist="50800" dir="5400000" sy="-100000" algn="bl" rotWithShape="0"/>
                </a:effectLst>
                <a:latin typeface="Eras Demi ITC" panose="020B0805030504020804" pitchFamily="34" charset="0"/>
              </a:rPr>
              <a:t>ADVAN WORKPLUS</a:t>
            </a:r>
            <a:endParaRPr lang="id-ID" sz="2000" dirty="0">
              <a:effectLst>
                <a:glow>
                  <a:schemeClr val="accent1">
                    <a:alpha val="40000"/>
                  </a:schemeClr>
                </a:glow>
                <a:outerShdw blurRad="50800" dist="50800" dir="5400000" algn="ctr" rotWithShape="0">
                  <a:srgbClr val="000000">
                    <a:alpha val="87000"/>
                  </a:srgbClr>
                </a:outerShdw>
                <a:reflection endPos="0" dist="50800" dir="5400000" sy="-100000" algn="bl" rotWithShape="0"/>
              </a:effectLst>
              <a:latin typeface="Eras Demi ITC" panose="020B0805030504020804" pitchFamily="34" charset="0"/>
            </a:endParaRPr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89E0CD75-3524-AB33-4F85-816488DF69E1}"/>
              </a:ext>
            </a:extLst>
          </p:cNvPr>
          <p:cNvSpPr txBox="1"/>
          <p:nvPr/>
        </p:nvSpPr>
        <p:spPr>
          <a:xfrm>
            <a:off x="4989576" y="-66637"/>
            <a:ext cx="221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highlight>
                  <a:srgbClr val="FFFF00"/>
                </a:highlight>
                <a:latin typeface="Gill Sans MT Condensed" panose="020B0506020104020203" pitchFamily="34" charset="0"/>
              </a:rPr>
              <a:t>SPESIFIKASI</a:t>
            </a:r>
            <a:endParaRPr lang="id-ID" sz="4000" u="sng" dirty="0">
              <a:highlight>
                <a:srgbClr val="FFFF00"/>
              </a:highlight>
              <a:latin typeface="Gill Sans MT Condensed" panose="020B0506020104020203" pitchFamily="34" charset="0"/>
            </a:endParaRP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9ABC5FA7-0E8A-4A19-56A2-0CF8D544FC9D}"/>
              </a:ext>
            </a:extLst>
          </p:cNvPr>
          <p:cNvSpPr txBox="1"/>
          <p:nvPr/>
        </p:nvSpPr>
        <p:spPr>
          <a:xfrm>
            <a:off x="5366004" y="1561822"/>
            <a:ext cx="6825996" cy="373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id-ID" sz="2000" b="1" i="0" dirty="0" err="1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Processor</a:t>
            </a:r>
            <a:endParaRPr lang="id-ID" sz="2000" b="0" i="0" dirty="0">
              <a:solidFill>
                <a:srgbClr val="212121"/>
              </a:solidFill>
              <a:effectLst/>
              <a:latin typeface="Roboto" panose="020F0502020204030204" pitchFamily="2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0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AMD </a:t>
            </a:r>
            <a:r>
              <a:rPr lang="id-ID" sz="2000" b="0" i="0" dirty="0" err="1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Ryzen</a:t>
            </a:r>
            <a:r>
              <a:rPr lang="id-ID" sz="20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 5 6600H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000" b="0" i="0" dirty="0" err="1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Codename</a:t>
            </a:r>
            <a:r>
              <a:rPr lang="id-ID" sz="20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 – </a:t>
            </a:r>
            <a:r>
              <a:rPr lang="id-ID" sz="2000" b="0" i="0" dirty="0" err="1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Rembrandt</a:t>
            </a:r>
            <a:endParaRPr lang="id-ID" sz="2000" b="0" i="0" dirty="0">
              <a:solidFill>
                <a:srgbClr val="212121"/>
              </a:solidFill>
              <a:effectLst/>
              <a:latin typeface="Roboto" panose="020F0502020204030204" pitchFamily="2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0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CPU </a:t>
            </a:r>
            <a:r>
              <a:rPr lang="id-ID" sz="2000" b="0" i="0" dirty="0" err="1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Architecture</a:t>
            </a:r>
            <a:r>
              <a:rPr lang="id-ID" sz="20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 – Zen 3+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0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Fabrikasi – 6 NM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000" b="0" i="0" dirty="0" err="1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Default</a:t>
            </a:r>
            <a:r>
              <a:rPr lang="id-ID" sz="20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 TDP – 45 Watt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0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6-Core / 12-Thread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0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Total L3 </a:t>
            </a:r>
            <a:r>
              <a:rPr lang="id-ID" sz="2000" b="0" i="0" dirty="0" err="1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Cache</a:t>
            </a:r>
            <a:r>
              <a:rPr lang="id-ID" sz="20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 – 16 MB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4F4D5F7-F710-2E4F-09BA-7F942B930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4804" y="2426821"/>
            <a:ext cx="4476397" cy="200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277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ambar 5">
            <a:extLst>
              <a:ext uri="{FF2B5EF4-FFF2-40B4-BE49-F238E27FC236}">
                <a16:creationId xmlns:a16="http://schemas.microsoft.com/office/drawing/2014/main" id="{479EA475-5608-FBDE-5548-F68ADF647D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1508"/>
            <a:ext cx="12192000" cy="1203773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2C24D33-0025-EEF5-3EE6-9022FA789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5" r="18044" b="27462"/>
          <a:stretch/>
        </p:blipFill>
        <p:spPr bwMode="auto">
          <a:xfrm>
            <a:off x="7918453" y="-229393"/>
            <a:ext cx="4424161" cy="5201236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E301F822-3807-FE03-21E4-106A215AE0DE}"/>
              </a:ext>
            </a:extLst>
          </p:cNvPr>
          <p:cNvSpPr txBox="1"/>
          <p:nvPr/>
        </p:nvSpPr>
        <p:spPr>
          <a:xfrm>
            <a:off x="108077" y="77638"/>
            <a:ext cx="2642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87000"/>
                    </a:srgbClr>
                  </a:outerShdw>
                  <a:reflection endPos="0" dist="50800" dir="5400000" sy="-100000" algn="bl" rotWithShape="0"/>
                </a:effectLst>
                <a:latin typeface="Eras Demi ITC" panose="020B0805030504020804" pitchFamily="34" charset="0"/>
              </a:rPr>
              <a:t>ADVAN WORKPLUS</a:t>
            </a:r>
            <a:endParaRPr lang="id-ID" sz="2000" dirty="0">
              <a:effectLst>
                <a:glow>
                  <a:schemeClr val="accent1">
                    <a:alpha val="40000"/>
                  </a:schemeClr>
                </a:glow>
                <a:outerShdw blurRad="50800" dist="50800" dir="5400000" algn="ctr" rotWithShape="0">
                  <a:srgbClr val="000000">
                    <a:alpha val="87000"/>
                  </a:srgbClr>
                </a:outerShdw>
                <a:reflection endPos="0" dist="50800" dir="5400000" sy="-100000" algn="bl" rotWithShape="0"/>
              </a:effectLst>
              <a:latin typeface="Eras Demi ITC" panose="020B0805030504020804" pitchFamily="34" charset="0"/>
            </a:endParaRPr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89E0CD75-3524-AB33-4F85-816488DF69E1}"/>
              </a:ext>
            </a:extLst>
          </p:cNvPr>
          <p:cNvSpPr txBox="1"/>
          <p:nvPr/>
        </p:nvSpPr>
        <p:spPr>
          <a:xfrm>
            <a:off x="4989576" y="-66637"/>
            <a:ext cx="221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highlight>
                  <a:srgbClr val="FFFF00"/>
                </a:highlight>
                <a:latin typeface="Gill Sans MT Condensed" panose="020B0506020104020203" pitchFamily="34" charset="0"/>
              </a:rPr>
              <a:t>SPESIFIKASI</a:t>
            </a:r>
            <a:endParaRPr lang="id-ID" sz="4000" u="sng" dirty="0">
              <a:highlight>
                <a:srgbClr val="FFFF00"/>
              </a:highlight>
              <a:latin typeface="Gill Sans MT Condensed" panose="020B0506020104020203" pitchFamily="34" charset="0"/>
            </a:endParaRP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9ABC5FA7-0E8A-4A19-56A2-0CF8D544FC9D}"/>
              </a:ext>
            </a:extLst>
          </p:cNvPr>
          <p:cNvSpPr txBox="1"/>
          <p:nvPr/>
        </p:nvSpPr>
        <p:spPr>
          <a:xfrm>
            <a:off x="3857115" y="1710437"/>
            <a:ext cx="2366641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endParaRPr lang="id-ID" sz="2000" b="0" i="0" dirty="0">
              <a:solidFill>
                <a:srgbClr val="212121"/>
              </a:solidFill>
              <a:effectLst/>
              <a:latin typeface="Roboto" panose="020F0502020204030204" pitchFamily="2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4F4D5F7-F710-2E4F-09BA-7F942B930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76641" y="962091"/>
            <a:ext cx="4476397" cy="200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739F6E09-DFFC-F791-1380-792944A47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754" y="2961485"/>
            <a:ext cx="6797662" cy="43704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2000" b="1" i="0" u="none" strike="noStrike" cap="none" normalizeH="0" baseline="0" dirty="0" err="1">
                <a:ln w="6350">
                  <a:noFill/>
                </a:ln>
                <a:latin typeface="Roboto" panose="02000000000000000000" pitchFamily="2" charset="0"/>
              </a:rPr>
              <a:t>Integrated</a:t>
            </a:r>
            <a:r>
              <a:rPr kumimoji="0" lang="id-ID" altLang="id-ID" sz="2000" b="1" i="0" u="none" strike="noStrike" cap="none" normalizeH="0" baseline="0" dirty="0">
                <a:ln w="6350">
                  <a:noFill/>
                </a:ln>
                <a:latin typeface="Roboto" panose="02000000000000000000" pitchFamily="2" charset="0"/>
              </a:rPr>
              <a:t> </a:t>
            </a:r>
            <a:r>
              <a:rPr kumimoji="0" lang="id-ID" altLang="id-ID" sz="2000" b="1" i="0" u="none" strike="noStrike" cap="none" normalizeH="0" baseline="0" dirty="0" err="1">
                <a:ln w="6350">
                  <a:noFill/>
                </a:ln>
                <a:latin typeface="Roboto" panose="02000000000000000000" pitchFamily="2" charset="0"/>
              </a:rPr>
              <a:t>Graphics</a:t>
            </a:r>
            <a:endParaRPr kumimoji="0" lang="id-ID" altLang="id-ID" sz="2000" b="0" i="0" u="none" strike="noStrike" cap="none" normalizeH="0" baseline="0" dirty="0">
              <a:ln w="6350">
                <a:noFill/>
              </a:ln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d-ID" altLang="id-ID" sz="2000" b="0" i="0" u="none" strike="noStrike" cap="none" normalizeH="0" baseline="0" dirty="0">
                <a:ln w="6350">
                  <a:noFill/>
                </a:ln>
                <a:latin typeface="Roboto" panose="02000000000000000000" pitchFamily="2" charset="0"/>
              </a:rPr>
              <a:t>AMD </a:t>
            </a:r>
            <a:r>
              <a:rPr kumimoji="0" lang="id-ID" altLang="id-ID" sz="2000" b="0" i="0" u="none" strike="noStrike" cap="none" normalizeH="0" baseline="0" dirty="0" err="1">
                <a:ln w="6350">
                  <a:noFill/>
                </a:ln>
                <a:latin typeface="Roboto" panose="02000000000000000000" pitchFamily="2" charset="0"/>
              </a:rPr>
              <a:t>Radeon</a:t>
            </a:r>
            <a:r>
              <a:rPr kumimoji="0" lang="id-ID" altLang="id-ID" sz="2000" b="0" i="0" u="none" strike="noStrike" cap="none" normalizeH="0" baseline="0" dirty="0">
                <a:ln w="6350">
                  <a:noFill/>
                </a:ln>
                <a:latin typeface="Roboto" panose="02000000000000000000" pitchFamily="2" charset="0"/>
              </a:rPr>
              <a:t> 660M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d-ID" altLang="id-ID" sz="2000" b="0" i="0" u="none" strike="noStrike" cap="none" normalizeH="0" baseline="0" dirty="0">
                <a:ln w="6350">
                  <a:noFill/>
                </a:ln>
                <a:latin typeface="Roboto" panose="02000000000000000000" pitchFamily="2" charset="0"/>
              </a:rPr>
              <a:t>Arsitektur GPU-nya sudah RDNA2 yang mendukung Ray </a:t>
            </a:r>
            <a:r>
              <a:rPr kumimoji="0" lang="id-ID" altLang="id-ID" sz="2000" b="0" i="0" u="none" strike="noStrike" cap="none" normalizeH="0" baseline="0" dirty="0" err="1">
                <a:ln w="6350">
                  <a:noFill/>
                </a:ln>
                <a:latin typeface="Roboto" panose="02000000000000000000" pitchFamily="2" charset="0"/>
              </a:rPr>
              <a:t>Tracing</a:t>
            </a:r>
            <a:r>
              <a:rPr kumimoji="0" lang="id-ID" altLang="id-ID" sz="2000" b="0" i="0" u="none" strike="noStrike" cap="none" normalizeH="0" baseline="0" dirty="0">
                <a:ln w="6350">
                  <a:noFill/>
                </a:ln>
                <a:latin typeface="Roboto" panose="02000000000000000000" pitchFamily="2" charset="0"/>
              </a:rPr>
              <a:t> dan Video AV1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d-ID" altLang="id-ID" sz="2000" b="0" i="0" u="none" strike="noStrike" cap="none" normalizeH="0" baseline="0" dirty="0">
                <a:ln w="6350">
                  <a:noFill/>
                </a:ln>
                <a:latin typeface="Roboto" panose="02000000000000000000" pitchFamily="2" charset="0"/>
              </a:rPr>
              <a:t>Dilengkapi 6 </a:t>
            </a:r>
            <a:r>
              <a:rPr kumimoji="0" lang="id-ID" altLang="id-ID" sz="2000" b="0" i="0" u="none" strike="noStrike" cap="none" normalizeH="0" baseline="0" dirty="0" err="1">
                <a:ln w="6350">
                  <a:noFill/>
                </a:ln>
                <a:latin typeface="Roboto" panose="02000000000000000000" pitchFamily="2" charset="0"/>
              </a:rPr>
              <a:t>Compute</a:t>
            </a:r>
            <a:r>
              <a:rPr kumimoji="0" lang="id-ID" altLang="id-ID" sz="2000" b="0" i="0" u="none" strike="noStrike" cap="none" normalizeH="0" baseline="0" dirty="0">
                <a:ln w="6350">
                  <a:noFill/>
                </a:ln>
                <a:latin typeface="Roboto" panose="02000000000000000000" pitchFamily="2" charset="0"/>
              </a:rPr>
              <a:t> </a:t>
            </a:r>
            <a:r>
              <a:rPr kumimoji="0" lang="id-ID" altLang="id-ID" sz="2000" b="0" i="0" u="none" strike="noStrike" cap="none" normalizeH="0" baseline="0" dirty="0" err="1">
                <a:ln w="6350">
                  <a:noFill/>
                </a:ln>
                <a:latin typeface="Roboto" panose="02000000000000000000" pitchFamily="2" charset="0"/>
              </a:rPr>
              <a:t>Units</a:t>
            </a:r>
            <a:r>
              <a:rPr kumimoji="0" lang="id-ID" altLang="id-ID" sz="2000" b="0" i="0" u="none" strike="noStrike" cap="none" normalizeH="0" baseline="0" dirty="0">
                <a:ln w="6350">
                  <a:noFill/>
                </a:ln>
                <a:latin typeface="Roboto" panose="02000000000000000000" pitchFamily="2" charset="0"/>
              </a:rPr>
              <a:t> dengan 384 </a:t>
            </a:r>
            <a:r>
              <a:rPr kumimoji="0" lang="id-ID" altLang="id-ID" sz="2000" b="0" i="0" u="none" strike="noStrike" cap="none" normalizeH="0" baseline="0" dirty="0" err="1">
                <a:ln w="6350">
                  <a:noFill/>
                </a:ln>
                <a:latin typeface="Roboto" panose="02000000000000000000" pitchFamily="2" charset="0"/>
              </a:rPr>
              <a:t>Stream</a:t>
            </a:r>
            <a:r>
              <a:rPr kumimoji="0" lang="id-ID" altLang="id-ID" sz="2000" b="0" i="0" u="none" strike="noStrike" cap="none" normalizeH="0" baseline="0" dirty="0">
                <a:ln w="6350">
                  <a:noFill/>
                </a:ln>
                <a:latin typeface="Roboto" panose="02000000000000000000" pitchFamily="2" charset="0"/>
              </a:rPr>
              <a:t> </a:t>
            </a:r>
            <a:r>
              <a:rPr kumimoji="0" lang="id-ID" altLang="id-ID" sz="2000" b="0" i="0" u="none" strike="noStrike" cap="none" normalizeH="0" baseline="0" dirty="0" err="1">
                <a:ln w="6350">
                  <a:noFill/>
                </a:ln>
                <a:latin typeface="Roboto" panose="02000000000000000000" pitchFamily="2" charset="0"/>
              </a:rPr>
              <a:t>Processor</a:t>
            </a:r>
            <a:endParaRPr kumimoji="0" lang="id-ID" altLang="id-ID" sz="2000" b="0" i="0" u="none" strike="noStrike" cap="none" normalizeH="0" baseline="0" dirty="0">
              <a:ln w="6350">
                <a:noFill/>
              </a:ln>
              <a:latin typeface="Roboto" panose="020000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d-ID" altLang="id-ID" sz="2000" b="0" i="0" u="none" strike="noStrike" cap="none" normalizeH="0" baseline="0" dirty="0">
                <a:ln w="6350">
                  <a:noFill/>
                </a:ln>
                <a:latin typeface="Roboto" panose="02000000000000000000" pitchFamily="2" charset="0"/>
              </a:rPr>
              <a:t>Untuk kapasitas VRAM-nya adalah 512 MB</a:t>
            </a:r>
            <a:endParaRPr kumimoji="0" lang="en-US" altLang="id-ID" sz="2000" b="0" i="0" u="none" strike="noStrike" cap="none" normalizeH="0" baseline="0" dirty="0">
              <a:ln w="6350">
                <a:noFill/>
              </a:ln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2000" i="0" dirty="0" err="1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Graphics</a:t>
            </a:r>
            <a:r>
              <a:rPr lang="id-ID" sz="200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 </a:t>
            </a:r>
            <a:r>
              <a:rPr lang="id-ID" sz="2000" i="0" dirty="0" err="1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Frequency</a:t>
            </a:r>
            <a:r>
              <a:rPr lang="en-US" sz="2000" dirty="0">
                <a:solidFill>
                  <a:srgbClr val="000000"/>
                </a:solidFill>
                <a:latin typeface="Noto Sans" panose="020B0502040204020203" pitchFamily="34" charset="0"/>
              </a:rPr>
              <a:t> </a:t>
            </a:r>
            <a:r>
              <a:rPr lang="id-ID" sz="2000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1900 </a:t>
            </a:r>
            <a:r>
              <a:rPr lang="id-ID" sz="2000" b="0" i="0" dirty="0" err="1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MHz</a:t>
            </a:r>
            <a:endParaRPr lang="id-ID" sz="2000" b="0" i="0" dirty="0">
              <a:solidFill>
                <a:srgbClr val="000000"/>
              </a:solidFill>
              <a:effectLst/>
              <a:latin typeface="Noto Sans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d-ID" altLang="id-ID" sz="2000" b="0" i="0" u="none" strike="noStrike" cap="none" normalizeH="0" baseline="0" dirty="0">
              <a:ln w="6350">
                <a:noFill/>
              </a:ln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800" b="0" i="0" u="none" strike="noStrike" cap="none" normalizeH="0" baseline="0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185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ambar 5">
            <a:extLst>
              <a:ext uri="{FF2B5EF4-FFF2-40B4-BE49-F238E27FC236}">
                <a16:creationId xmlns:a16="http://schemas.microsoft.com/office/drawing/2014/main" id="{479EA475-5608-FBDE-5548-F68ADF647D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79732"/>
            <a:ext cx="12192000" cy="1203773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2C24D33-0025-EEF5-3EE6-9022FA789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9" t="1576" r="19867" b="26905"/>
          <a:stretch/>
        </p:blipFill>
        <p:spPr bwMode="auto">
          <a:xfrm>
            <a:off x="7909088" y="952107"/>
            <a:ext cx="4250879" cy="5128182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E301F822-3807-FE03-21E4-106A215AE0DE}"/>
              </a:ext>
            </a:extLst>
          </p:cNvPr>
          <p:cNvSpPr txBox="1"/>
          <p:nvPr/>
        </p:nvSpPr>
        <p:spPr>
          <a:xfrm>
            <a:off x="108077" y="77638"/>
            <a:ext cx="2642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87000"/>
                    </a:srgbClr>
                  </a:outerShdw>
                  <a:reflection endPos="0" dist="50800" dir="5400000" sy="-100000" algn="bl" rotWithShape="0"/>
                </a:effectLst>
                <a:latin typeface="Eras Demi ITC" panose="020B0805030504020804" pitchFamily="34" charset="0"/>
              </a:rPr>
              <a:t>ADVAN WORKPLUS</a:t>
            </a:r>
            <a:endParaRPr lang="id-ID" sz="2000" dirty="0">
              <a:effectLst>
                <a:glow>
                  <a:schemeClr val="accent1">
                    <a:alpha val="40000"/>
                  </a:schemeClr>
                </a:glow>
                <a:outerShdw blurRad="50800" dist="50800" dir="5400000" algn="ctr" rotWithShape="0">
                  <a:srgbClr val="000000">
                    <a:alpha val="87000"/>
                  </a:srgbClr>
                </a:outerShdw>
                <a:reflection endPos="0" dist="50800" dir="5400000" sy="-100000" algn="bl" rotWithShape="0"/>
              </a:effectLst>
              <a:latin typeface="Eras Demi ITC" panose="020B0805030504020804" pitchFamily="34" charset="0"/>
            </a:endParaRPr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89E0CD75-3524-AB33-4F85-816488DF69E1}"/>
              </a:ext>
            </a:extLst>
          </p:cNvPr>
          <p:cNvSpPr txBox="1"/>
          <p:nvPr/>
        </p:nvSpPr>
        <p:spPr>
          <a:xfrm>
            <a:off x="4989576" y="-66637"/>
            <a:ext cx="221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highlight>
                  <a:srgbClr val="FFFF00"/>
                </a:highlight>
                <a:latin typeface="Gill Sans MT Condensed" panose="020B0506020104020203" pitchFamily="34" charset="0"/>
              </a:rPr>
              <a:t>SPESIFIKASI</a:t>
            </a:r>
            <a:endParaRPr lang="id-ID" sz="4000" u="sng" dirty="0">
              <a:highlight>
                <a:srgbClr val="FFFF00"/>
              </a:highlight>
              <a:latin typeface="Gill Sans MT Condensed" panose="020B0506020104020203" pitchFamily="34" charset="0"/>
            </a:endParaRP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9ABC5FA7-0E8A-4A19-56A2-0CF8D544FC9D}"/>
              </a:ext>
            </a:extLst>
          </p:cNvPr>
          <p:cNvSpPr txBox="1"/>
          <p:nvPr/>
        </p:nvSpPr>
        <p:spPr>
          <a:xfrm>
            <a:off x="2856276" y="4704161"/>
            <a:ext cx="2366641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endParaRPr lang="id-ID" sz="2000" b="0" i="0" dirty="0">
              <a:solidFill>
                <a:srgbClr val="212121"/>
              </a:solidFill>
              <a:effectLst/>
              <a:latin typeface="Roboto" panose="020F0502020204030204" pitchFamily="2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4F4D5F7-F710-2E4F-09BA-7F942B930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4703437" y="2426821"/>
            <a:ext cx="4476397" cy="200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739F6E09-DFFC-F791-1380-792944A47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024702" y="3080302"/>
            <a:ext cx="6797662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800" b="0" i="0" u="none" strike="noStrike" cap="none" normalizeH="0" baseline="0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E90BAE67-9779-1880-8D8C-D406ACCD1C76}"/>
              </a:ext>
            </a:extLst>
          </p:cNvPr>
          <p:cNvSpPr txBox="1"/>
          <p:nvPr/>
        </p:nvSpPr>
        <p:spPr>
          <a:xfrm>
            <a:off x="631217" y="1094564"/>
            <a:ext cx="10336490" cy="964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id-ID" sz="20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Memory</a:t>
            </a:r>
            <a:r>
              <a:rPr lang="id-ID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/RAM</a:t>
            </a:r>
            <a:endParaRPr lang="id-ID" sz="2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16 GB LPDDR5 6400 </a:t>
            </a:r>
            <a:r>
              <a:rPr lang="id-ID" sz="20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MHz</a:t>
            </a:r>
            <a:r>
              <a:rPr lang="id-ID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id-ID" sz="20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Dual</a:t>
            </a:r>
            <a:r>
              <a:rPr lang="id-ID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Channel 128-bit</a:t>
            </a:r>
          </a:p>
        </p:txBody>
      </p:sp>
      <p:sp>
        <p:nvSpPr>
          <p:cNvPr id="11" name="Kotak Teks 10">
            <a:extLst>
              <a:ext uri="{FF2B5EF4-FFF2-40B4-BE49-F238E27FC236}">
                <a16:creationId xmlns:a16="http://schemas.microsoft.com/office/drawing/2014/main" id="{AE61EADA-C31C-6EDD-0B3B-CE331C8C969F}"/>
              </a:ext>
            </a:extLst>
          </p:cNvPr>
          <p:cNvSpPr txBox="1"/>
          <p:nvPr/>
        </p:nvSpPr>
        <p:spPr>
          <a:xfrm>
            <a:off x="631217" y="3116892"/>
            <a:ext cx="9638906" cy="964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da-DK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Storage</a:t>
            </a:r>
            <a:endParaRPr lang="da-DK" sz="2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512 GB SSD M.2 NVMe PCIe Gen 3 x4</a:t>
            </a:r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6F65E0F7-F590-A850-B316-800C7E27E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3" y="4200816"/>
            <a:ext cx="3640763" cy="26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61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ambar 5">
            <a:extLst>
              <a:ext uri="{FF2B5EF4-FFF2-40B4-BE49-F238E27FC236}">
                <a16:creationId xmlns:a16="http://schemas.microsoft.com/office/drawing/2014/main" id="{479EA475-5608-FBDE-5548-F68ADF647D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95555"/>
            <a:ext cx="12192000" cy="1203773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2C24D33-0025-EEF5-3EE6-9022FA789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47729" y="1076048"/>
            <a:ext cx="7170392" cy="7170392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E301F822-3807-FE03-21E4-106A215AE0DE}"/>
              </a:ext>
            </a:extLst>
          </p:cNvPr>
          <p:cNvSpPr txBox="1"/>
          <p:nvPr/>
        </p:nvSpPr>
        <p:spPr>
          <a:xfrm>
            <a:off x="2315961" y="0"/>
            <a:ext cx="7560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87000"/>
                    </a:srgbClr>
                  </a:outerShdw>
                  <a:reflection endPos="0" dist="50800" dir="5400000" sy="-100000" algn="bl" rotWithShape="0"/>
                </a:effectLst>
                <a:latin typeface="Eras Demi ITC" panose="020B0805030504020804" pitchFamily="34" charset="0"/>
              </a:rPr>
              <a:t>ADVAN WORKPLUS</a:t>
            </a:r>
            <a:endParaRPr lang="id-ID" sz="6000" dirty="0">
              <a:effectLst>
                <a:glow>
                  <a:schemeClr val="accent1">
                    <a:alpha val="40000"/>
                  </a:schemeClr>
                </a:glow>
                <a:outerShdw blurRad="50800" dist="50800" dir="5400000" algn="ctr" rotWithShape="0">
                  <a:srgbClr val="000000">
                    <a:alpha val="87000"/>
                  </a:srgbClr>
                </a:outerShdw>
                <a:reflection endPos="0" dist="50800" dir="5400000" sy="-100000" algn="bl" rotWithShape="0"/>
              </a:effectLst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020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174</Words>
  <Application>Microsoft Office PowerPoint</Application>
  <PresentationFormat>Layar Lebar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8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9</vt:i4>
      </vt:variant>
    </vt:vector>
  </HeadingPairs>
  <TitlesOfParts>
    <vt:vector size="18" baseType="lpstr">
      <vt:lpstr>Arial</vt:lpstr>
      <vt:lpstr>Arimo</vt:lpstr>
      <vt:lpstr>Calibri</vt:lpstr>
      <vt:lpstr>Calibri Light</vt:lpstr>
      <vt:lpstr>Eras Demi ITC</vt:lpstr>
      <vt:lpstr>Gill Sans MT Condensed</vt:lpstr>
      <vt:lpstr>Noto Sans</vt:lpstr>
      <vt:lpstr>Roboto</vt:lpstr>
      <vt:lpstr>Tema Office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Aziz Nurrohman</dc:creator>
  <cp:lastModifiedBy>Aziz Nurrohman</cp:lastModifiedBy>
  <cp:revision>1</cp:revision>
  <dcterms:created xsi:type="dcterms:W3CDTF">2023-10-06T13:12:31Z</dcterms:created>
  <dcterms:modified xsi:type="dcterms:W3CDTF">2023-10-09T14:36:53Z</dcterms:modified>
</cp:coreProperties>
</file>