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22A9AA-4080-FA58-4B59-3F97540F50EF}" v="580" dt="2024-04-04T07:19:07.3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40" d="100"/>
          <a:sy n="140" d="100"/>
        </p:scale>
        <p:origin x="60" y="-52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p>
        </p:txBody>
      </p:sp>
      <p:sp>
        <p:nvSpPr>
          <p:cNvPr id="4" name="Date Placeholder 3"/>
          <p:cNvSpPr>
            <a:spLocks noGrp="1"/>
          </p:cNvSpPr>
          <p:nvPr>
            <p:ph type="dt" sz="half" idx="10"/>
          </p:nvPr>
        </p:nvSpPr>
        <p:spPr/>
        <p:txBody>
          <a:bodyPr/>
          <a:lstStyle/>
          <a:p>
            <a:fld id="{D6346911-A3B0-4203-879D-038E070D9516}"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F58D1-CD8F-4D3F-90FF-79D65F48BA75}" type="slidenum">
              <a:rPr lang="en-US" smtClean="0"/>
              <a:t>‹#›</a:t>
            </a:fld>
            <a:endParaRPr lang="en-US"/>
          </a:p>
        </p:txBody>
      </p:sp>
    </p:spTree>
    <p:extLst>
      <p:ext uri="{BB962C8B-B14F-4D97-AF65-F5344CB8AC3E}">
        <p14:creationId xmlns:p14="http://schemas.microsoft.com/office/powerpoint/2010/main" val="884610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Edit Master text styles</a:t>
            </a:r>
          </a:p>
        </p:txBody>
      </p:sp>
      <p:sp>
        <p:nvSpPr>
          <p:cNvPr id="5" name="Date Placeholder 4"/>
          <p:cNvSpPr>
            <a:spLocks noGrp="1"/>
          </p:cNvSpPr>
          <p:nvPr>
            <p:ph type="dt" sz="half" idx="10"/>
          </p:nvPr>
        </p:nvSpPr>
        <p:spPr/>
        <p:txBody>
          <a:bodyPr/>
          <a:lstStyle/>
          <a:p>
            <a:fld id="{D6346911-A3B0-4203-879D-038E070D9516}"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2F58D1-CD8F-4D3F-90FF-79D65F48BA75}" type="slidenum">
              <a:rPr lang="en-US" smtClean="0"/>
              <a:t>‹#›</a:t>
            </a:fld>
            <a:endParaRPr lang="en-US"/>
          </a:p>
        </p:txBody>
      </p:sp>
    </p:spTree>
    <p:extLst>
      <p:ext uri="{BB962C8B-B14F-4D97-AF65-F5344CB8AC3E}">
        <p14:creationId xmlns:p14="http://schemas.microsoft.com/office/powerpoint/2010/main" val="1381328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Edit Master text styles</a:t>
            </a:r>
          </a:p>
        </p:txBody>
      </p:sp>
      <p:sp>
        <p:nvSpPr>
          <p:cNvPr id="5" name="Date Placeholder 4"/>
          <p:cNvSpPr>
            <a:spLocks noGrp="1"/>
          </p:cNvSpPr>
          <p:nvPr>
            <p:ph type="dt" sz="half" idx="10"/>
          </p:nvPr>
        </p:nvSpPr>
        <p:spPr/>
        <p:txBody>
          <a:bodyPr/>
          <a:lstStyle/>
          <a:p>
            <a:fld id="{D6346911-A3B0-4203-879D-038E070D9516}"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2F58D1-CD8F-4D3F-90FF-79D65F48BA75}" type="slidenum">
              <a:rPr lang="en-US" smtClean="0"/>
              <a:t>‹#›</a:t>
            </a:fld>
            <a:endParaRPr lang="en-US"/>
          </a:p>
        </p:txBody>
      </p:sp>
    </p:spTree>
    <p:extLst>
      <p:ext uri="{BB962C8B-B14F-4D97-AF65-F5344CB8AC3E}">
        <p14:creationId xmlns:p14="http://schemas.microsoft.com/office/powerpoint/2010/main" val="194164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346911-A3B0-4203-879D-038E070D9516}"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F58D1-CD8F-4D3F-90FF-79D65F48BA75}" type="slidenum">
              <a:rPr lang="en-US" smtClean="0"/>
              <a:t>‹#›</a:t>
            </a:fld>
            <a:endParaRPr lang="en-US"/>
          </a:p>
        </p:txBody>
      </p:sp>
    </p:spTree>
    <p:extLst>
      <p:ext uri="{BB962C8B-B14F-4D97-AF65-F5344CB8AC3E}">
        <p14:creationId xmlns:p14="http://schemas.microsoft.com/office/powerpoint/2010/main" val="797842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346911-A3B0-4203-879D-038E070D9516}"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F58D1-CD8F-4D3F-90FF-79D65F48BA75}" type="slidenum">
              <a:rPr lang="en-US" smtClean="0"/>
              <a:t>‹#›</a:t>
            </a:fld>
            <a:endParaRPr lang="en-US"/>
          </a:p>
        </p:txBody>
      </p:sp>
    </p:spTree>
    <p:extLst>
      <p:ext uri="{BB962C8B-B14F-4D97-AF65-F5344CB8AC3E}">
        <p14:creationId xmlns:p14="http://schemas.microsoft.com/office/powerpoint/2010/main" val="3911172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96467" y="309812"/>
            <a:ext cx="1643551" cy="400075"/>
          </a:xfrm>
          <a:prstGeom prst="rect">
            <a:avLst/>
          </a:prstGeom>
        </p:spPr>
      </p:pic>
      <p:sp>
        <p:nvSpPr>
          <p:cNvPr id="8" name="TextBox 7"/>
          <p:cNvSpPr txBox="1"/>
          <p:nvPr userDrawn="1"/>
        </p:nvSpPr>
        <p:spPr>
          <a:xfrm>
            <a:off x="648232" y="10354357"/>
            <a:ext cx="2266738" cy="200055"/>
          </a:xfrm>
          <a:prstGeom prst="rect">
            <a:avLst/>
          </a:prstGeom>
          <a:noFill/>
        </p:spPr>
        <p:txBody>
          <a:bodyPr wrap="square" rtlCol="0">
            <a:spAutoFit/>
          </a:bodyPr>
          <a:lstStyle/>
          <a:p>
            <a:r>
              <a:rPr lang="en-US" sz="700">
                <a:solidFill>
                  <a:srgbClr val="000048"/>
                </a:solidFill>
                <a:latin typeface="Arial" panose="020B0604020202020204" pitchFamily="34" charset="0"/>
                <a:cs typeface="Arial" panose="020B0604020202020204" pitchFamily="34" charset="0"/>
              </a:rPr>
              <a:t>© 2022 Cognizant. All rights reserved.</a:t>
            </a:r>
            <a:endParaRPr lang="nl-NL" sz="700">
              <a:solidFill>
                <a:srgbClr val="000048"/>
              </a:solidFill>
              <a:latin typeface="Arial" panose="020B0604020202020204" pitchFamily="34" charset="0"/>
              <a:cs typeface="Arial" panose="020B0604020202020204" pitchFamily="34" charset="0"/>
            </a:endParaRPr>
          </a:p>
        </p:txBody>
      </p:sp>
      <p:sp>
        <p:nvSpPr>
          <p:cNvPr id="9" name="TextBox 8"/>
          <p:cNvSpPr txBox="1"/>
          <p:nvPr userDrawn="1"/>
        </p:nvSpPr>
        <p:spPr>
          <a:xfrm>
            <a:off x="5131294" y="10351256"/>
            <a:ext cx="1828588" cy="200055"/>
          </a:xfrm>
          <a:prstGeom prst="rect">
            <a:avLst/>
          </a:prstGeom>
          <a:noFill/>
        </p:spPr>
        <p:txBody>
          <a:bodyPr wrap="square" rtlCol="0">
            <a:spAutoFit/>
          </a:bodyPr>
          <a:lstStyle/>
          <a:p>
            <a:pPr algn="r"/>
            <a:r>
              <a:rPr lang="en-US" sz="700">
                <a:solidFill>
                  <a:srgbClr val="000048"/>
                </a:solidFill>
                <a:latin typeface="Arial" panose="020B0604020202020204" pitchFamily="34" charset="0"/>
                <a:cs typeface="Arial" panose="020B0604020202020204" pitchFamily="34" charset="0"/>
              </a:rPr>
              <a:t>1/2</a:t>
            </a:r>
            <a:endParaRPr lang="nl-NL" sz="700">
              <a:solidFill>
                <a:srgbClr val="000048"/>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8365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96467" y="309812"/>
            <a:ext cx="1643551" cy="400075"/>
          </a:xfrm>
          <a:prstGeom prst="rect">
            <a:avLst/>
          </a:prstGeom>
        </p:spPr>
      </p:pic>
      <p:sp>
        <p:nvSpPr>
          <p:cNvPr id="8" name="TextBox 7"/>
          <p:cNvSpPr txBox="1"/>
          <p:nvPr userDrawn="1"/>
        </p:nvSpPr>
        <p:spPr>
          <a:xfrm>
            <a:off x="648232" y="10354357"/>
            <a:ext cx="2266738" cy="200055"/>
          </a:xfrm>
          <a:prstGeom prst="rect">
            <a:avLst/>
          </a:prstGeom>
          <a:noFill/>
        </p:spPr>
        <p:txBody>
          <a:bodyPr wrap="square" rtlCol="0">
            <a:spAutoFit/>
          </a:bodyPr>
          <a:lstStyle/>
          <a:p>
            <a:r>
              <a:rPr lang="en-US" sz="700">
                <a:solidFill>
                  <a:srgbClr val="000048"/>
                </a:solidFill>
                <a:latin typeface="Arial" panose="020B0604020202020204" pitchFamily="34" charset="0"/>
                <a:cs typeface="Arial" panose="020B0604020202020204" pitchFamily="34" charset="0"/>
              </a:rPr>
              <a:t>© 2022 Cognizant. All rights reserved.</a:t>
            </a:r>
            <a:endParaRPr lang="nl-NL" sz="700">
              <a:solidFill>
                <a:srgbClr val="000048"/>
              </a:solidFill>
              <a:latin typeface="Arial" panose="020B0604020202020204" pitchFamily="34" charset="0"/>
              <a:cs typeface="Arial" panose="020B0604020202020204" pitchFamily="34" charset="0"/>
            </a:endParaRPr>
          </a:p>
        </p:txBody>
      </p:sp>
      <p:sp>
        <p:nvSpPr>
          <p:cNvPr id="9" name="TextBox 8"/>
          <p:cNvSpPr txBox="1"/>
          <p:nvPr userDrawn="1"/>
        </p:nvSpPr>
        <p:spPr>
          <a:xfrm>
            <a:off x="5131294" y="10351256"/>
            <a:ext cx="1828588" cy="200055"/>
          </a:xfrm>
          <a:prstGeom prst="rect">
            <a:avLst/>
          </a:prstGeom>
          <a:noFill/>
        </p:spPr>
        <p:txBody>
          <a:bodyPr wrap="square" rtlCol="0">
            <a:spAutoFit/>
          </a:bodyPr>
          <a:lstStyle/>
          <a:p>
            <a:pPr algn="r"/>
            <a:r>
              <a:rPr lang="en-US" sz="700">
                <a:solidFill>
                  <a:srgbClr val="000048"/>
                </a:solidFill>
                <a:latin typeface="Arial" panose="020B0604020202020204" pitchFamily="34" charset="0"/>
                <a:cs typeface="Arial" panose="020B0604020202020204" pitchFamily="34" charset="0"/>
              </a:rPr>
              <a:t>2/2</a:t>
            </a:r>
            <a:endParaRPr lang="nl-NL" sz="700">
              <a:solidFill>
                <a:srgbClr val="000048"/>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6585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346911-A3B0-4203-879D-038E070D9516}"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F58D1-CD8F-4D3F-90FF-79D65F48BA75}" type="slidenum">
              <a:rPr lang="en-US" smtClean="0"/>
              <a:t>‹#›</a:t>
            </a:fld>
            <a:endParaRPr lang="en-US"/>
          </a:p>
        </p:txBody>
      </p:sp>
    </p:spTree>
    <p:extLst>
      <p:ext uri="{BB962C8B-B14F-4D97-AF65-F5344CB8AC3E}">
        <p14:creationId xmlns:p14="http://schemas.microsoft.com/office/powerpoint/2010/main" val="3597982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346911-A3B0-4203-879D-038E070D9516}"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F58D1-CD8F-4D3F-90FF-79D65F48BA75}" type="slidenum">
              <a:rPr lang="en-US" smtClean="0"/>
              <a:t>‹#›</a:t>
            </a:fld>
            <a:endParaRPr lang="en-US"/>
          </a:p>
        </p:txBody>
      </p:sp>
    </p:spTree>
    <p:extLst>
      <p:ext uri="{BB962C8B-B14F-4D97-AF65-F5344CB8AC3E}">
        <p14:creationId xmlns:p14="http://schemas.microsoft.com/office/powerpoint/2010/main" val="2147940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9728" y="2846200"/>
            <a:ext cx="3212862" cy="67838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827085" y="2846200"/>
            <a:ext cx="3212862" cy="67838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346911-A3B0-4203-879D-038E070D9516}"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2F58D1-CD8F-4D3F-90FF-79D65F48BA75}" type="slidenum">
              <a:rPr lang="en-US" smtClean="0"/>
              <a:t>‹#›</a:t>
            </a:fld>
            <a:endParaRPr lang="en-US"/>
          </a:p>
        </p:txBody>
      </p:sp>
    </p:spTree>
    <p:extLst>
      <p:ext uri="{BB962C8B-B14F-4D97-AF65-F5344CB8AC3E}">
        <p14:creationId xmlns:p14="http://schemas.microsoft.com/office/powerpoint/2010/main" val="194617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6346911-A3B0-4203-879D-038E070D9516}" type="datetimeFigureOut">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2F58D1-CD8F-4D3F-90FF-79D65F48BA75}" type="slidenum">
              <a:rPr lang="en-US" smtClean="0"/>
              <a:t>‹#›</a:t>
            </a:fld>
            <a:endParaRPr lang="en-US"/>
          </a:p>
        </p:txBody>
      </p:sp>
    </p:spTree>
    <p:extLst>
      <p:ext uri="{BB962C8B-B14F-4D97-AF65-F5344CB8AC3E}">
        <p14:creationId xmlns:p14="http://schemas.microsoft.com/office/powerpoint/2010/main" val="4137911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346911-A3B0-4203-879D-038E070D9516}" type="datetimeFigureOut">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2F58D1-CD8F-4D3F-90FF-79D65F48BA75}" type="slidenum">
              <a:rPr lang="en-US" smtClean="0"/>
              <a:t>‹#›</a:t>
            </a:fld>
            <a:endParaRPr lang="en-US"/>
          </a:p>
        </p:txBody>
      </p:sp>
    </p:spTree>
    <p:extLst>
      <p:ext uri="{BB962C8B-B14F-4D97-AF65-F5344CB8AC3E}">
        <p14:creationId xmlns:p14="http://schemas.microsoft.com/office/powerpoint/2010/main" val="758458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346911-A3B0-4203-879D-038E070D9516}" type="datetimeFigureOut">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2F58D1-CD8F-4D3F-90FF-79D65F48BA75}" type="slidenum">
              <a:rPr lang="en-US" smtClean="0"/>
              <a:t>‹#›</a:t>
            </a:fld>
            <a:endParaRPr lang="en-US"/>
          </a:p>
        </p:txBody>
      </p:sp>
    </p:spTree>
    <p:extLst>
      <p:ext uri="{BB962C8B-B14F-4D97-AF65-F5344CB8AC3E}">
        <p14:creationId xmlns:p14="http://schemas.microsoft.com/office/powerpoint/2010/main" val="1757267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D6346911-A3B0-4203-879D-038E070D9516}" type="datetimeFigureOut">
              <a:rPr lang="en-US" smtClean="0"/>
              <a:t>4/3/2024</a:t>
            </a:fld>
            <a:endParaRPr lang="en-US"/>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C42F58D1-CD8F-4D3F-90FF-79D65F48BA75}" type="slidenum">
              <a:rPr lang="en-US" smtClean="0"/>
              <a:t>‹#›</a:t>
            </a:fld>
            <a:endParaRPr lang="en-US"/>
          </a:p>
        </p:txBody>
      </p:sp>
    </p:spTree>
    <p:extLst>
      <p:ext uri="{BB962C8B-B14F-4D97-AF65-F5344CB8AC3E}">
        <p14:creationId xmlns:p14="http://schemas.microsoft.com/office/powerpoint/2010/main" val="2818926680"/>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 name="Group 166"/>
          <p:cNvGrpSpPr/>
          <p:nvPr/>
        </p:nvGrpSpPr>
        <p:grpSpPr>
          <a:xfrm>
            <a:off x="560683" y="1907447"/>
            <a:ext cx="6290335" cy="365290"/>
            <a:chOff x="632992" y="1982738"/>
            <a:chExt cx="6290335" cy="365290"/>
          </a:xfrm>
        </p:grpSpPr>
        <p:sp>
          <p:nvSpPr>
            <p:cNvPr id="12" name="Text Placeholder 7"/>
            <p:cNvSpPr txBox="1">
              <a:spLocks/>
            </p:cNvSpPr>
            <p:nvPr/>
          </p:nvSpPr>
          <p:spPr>
            <a:xfrm>
              <a:off x="632992" y="1982738"/>
              <a:ext cx="6290335" cy="365290"/>
            </a:xfrm>
            <a:prstGeom prst="rect">
              <a:avLst/>
            </a:prstGeom>
          </p:spPr>
          <p:txBody>
            <a:bodyPr lIns="91440" tIns="45720" rIns="91440" bIns="45720" anchor="t"/>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GB" sz="2000" b="1">
                  <a:solidFill>
                    <a:srgbClr val="000048"/>
                  </a:solidFill>
                  <a:latin typeface="Arial"/>
                  <a:cs typeface="Arial"/>
                </a:rPr>
                <a:t>Profile</a:t>
              </a:r>
            </a:p>
          </p:txBody>
        </p:sp>
        <p:cxnSp>
          <p:nvCxnSpPr>
            <p:cNvPr id="14" name="Straight Connector 13"/>
            <p:cNvCxnSpPr/>
            <p:nvPr/>
          </p:nvCxnSpPr>
          <p:spPr>
            <a:xfrm>
              <a:off x="1987205" y="2214867"/>
              <a:ext cx="4882987" cy="0"/>
            </a:xfrm>
            <a:prstGeom prst="line">
              <a:avLst/>
            </a:prstGeom>
            <a:ln w="6350">
              <a:solidFill>
                <a:srgbClr val="000048"/>
              </a:solidFill>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736724" y="2289012"/>
            <a:ext cx="6270855" cy="615553"/>
          </a:xfrm>
          <a:prstGeom prst="rect">
            <a:avLst/>
          </a:prstGeom>
          <a:noFill/>
        </p:spPr>
        <p:txBody>
          <a:bodyPr wrap="square" lIns="91440" tIns="45720" rIns="91440" bIns="45720" rtlCol="0" anchor="t">
            <a:spAutoFit/>
          </a:bodyPr>
          <a:lstStyle/>
          <a:p>
            <a:r>
              <a:rPr lang="en-US" sz="1200" dirty="0">
                <a:ea typeface="+mn-lt"/>
                <a:cs typeface="+mn-lt"/>
              </a:rPr>
              <a:t>I am enthusiastic and passionate towards my career. Looking</a:t>
            </a:r>
            <a:r>
              <a:rPr lang="en-US" sz="1100" dirty="0">
                <a:ea typeface="+mn-lt"/>
                <a:cs typeface="+mn-lt"/>
              </a:rPr>
              <a:t> for a challenging role in a reputable organization to utilize my technical and management skills for the growth or the organization as well as to enhance my Knowledge about new and emerging trends in the IT sector.</a:t>
            </a:r>
            <a:endParaRPr lang="en-US" dirty="0"/>
          </a:p>
        </p:txBody>
      </p:sp>
      <p:sp>
        <p:nvSpPr>
          <p:cNvPr id="18" name="Text Placeholder 7"/>
          <p:cNvSpPr txBox="1">
            <a:spLocks/>
          </p:cNvSpPr>
          <p:nvPr/>
        </p:nvSpPr>
        <p:spPr>
          <a:xfrm>
            <a:off x="560683" y="3059536"/>
            <a:ext cx="2432240" cy="283953"/>
          </a:xfrm>
          <a:prstGeom prst="rect">
            <a:avLst/>
          </a:prstGeom>
        </p:spPr>
        <p:txBody>
          <a:bodyPr lIns="91440" tIns="45720" rIns="91440" bIns="45720" anchor="t"/>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GB" sz="1600" b="1" dirty="0">
                <a:solidFill>
                  <a:srgbClr val="000048"/>
                </a:solidFill>
                <a:latin typeface="Arial"/>
                <a:cs typeface="Arial"/>
              </a:rPr>
              <a:t>Areas of Expertise</a:t>
            </a:r>
            <a:endParaRPr lang="nl-NL" sz="1600" b="1" dirty="0">
              <a:solidFill>
                <a:srgbClr val="000048"/>
              </a:solidFill>
              <a:latin typeface="Arial"/>
              <a:cs typeface="Arial"/>
            </a:endParaRPr>
          </a:p>
        </p:txBody>
      </p:sp>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52441" y="1092948"/>
            <a:ext cx="178082" cy="178082"/>
          </a:xfrm>
          <a:prstGeom prst="rect">
            <a:avLst/>
          </a:prstGeom>
        </p:spPr>
      </p:pic>
      <p:sp>
        <p:nvSpPr>
          <p:cNvPr id="29" name="TextBox 28"/>
          <p:cNvSpPr txBox="1"/>
          <p:nvPr/>
        </p:nvSpPr>
        <p:spPr>
          <a:xfrm>
            <a:off x="4949900" y="1052526"/>
            <a:ext cx="2640330" cy="246221"/>
          </a:xfrm>
          <a:prstGeom prst="rect">
            <a:avLst/>
          </a:prstGeom>
          <a:noFill/>
        </p:spPr>
        <p:txBody>
          <a:bodyPr wrap="square" lIns="91440" tIns="45720" rIns="91440" bIns="45720" rtlCol="0" anchor="t">
            <a:spAutoFit/>
          </a:bodyPr>
          <a:lstStyle/>
          <a:p>
            <a:r>
              <a:rPr lang="en-GB" sz="1000" dirty="0">
                <a:solidFill>
                  <a:srgbClr val="000048"/>
                </a:solidFill>
                <a:latin typeface="Arial"/>
                <a:cs typeface="Arial"/>
              </a:rPr>
              <a:t>2317313@cognizant.com</a:t>
            </a:r>
          </a:p>
        </p:txBody>
      </p:sp>
      <p:sp>
        <p:nvSpPr>
          <p:cNvPr id="30" name="TextBox 29"/>
          <p:cNvSpPr txBox="1"/>
          <p:nvPr/>
        </p:nvSpPr>
        <p:spPr>
          <a:xfrm>
            <a:off x="4916333" y="803570"/>
            <a:ext cx="2586075" cy="246221"/>
          </a:xfrm>
          <a:prstGeom prst="rect">
            <a:avLst/>
          </a:prstGeom>
          <a:noFill/>
        </p:spPr>
        <p:txBody>
          <a:bodyPr wrap="square" lIns="91440" tIns="45720" rIns="91440" bIns="45720" rtlCol="0" anchor="t">
            <a:spAutoFit/>
          </a:bodyPr>
          <a:lstStyle/>
          <a:p>
            <a:r>
              <a:rPr lang="en-GB" sz="1000" dirty="0">
                <a:solidFill>
                  <a:srgbClr val="000048"/>
                </a:solidFill>
                <a:latin typeface="Arial"/>
                <a:cs typeface="Arial"/>
              </a:rPr>
              <a:t>+91-9134154525</a:t>
            </a:r>
            <a:endParaRPr lang="en-GB" sz="800" dirty="0">
              <a:solidFill>
                <a:srgbClr val="000048"/>
              </a:solidFill>
              <a:latin typeface="Arial" panose="020B0604020202020204" pitchFamily="34" charset="0"/>
              <a:cs typeface="Arial" panose="020B0604020202020204" pitchFamily="34"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3068" y="856274"/>
            <a:ext cx="157370" cy="154790"/>
          </a:xfrm>
          <a:prstGeom prst="rect">
            <a:avLst/>
          </a:prstGeom>
        </p:spPr>
      </p:pic>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45435" y="1405211"/>
            <a:ext cx="211606" cy="251942"/>
          </a:xfrm>
          <a:prstGeom prst="rect">
            <a:avLst/>
          </a:prstGeom>
        </p:spPr>
      </p:pic>
      <p:sp>
        <p:nvSpPr>
          <p:cNvPr id="38" name="TextBox 37"/>
          <p:cNvSpPr txBox="1"/>
          <p:nvPr/>
        </p:nvSpPr>
        <p:spPr>
          <a:xfrm>
            <a:off x="669162" y="3332979"/>
            <a:ext cx="1929300" cy="523220"/>
          </a:xfrm>
          <a:prstGeom prst="rect">
            <a:avLst/>
          </a:prstGeom>
          <a:noFill/>
        </p:spPr>
        <p:txBody>
          <a:bodyPr wrap="square" lIns="91440" tIns="45720" rIns="91440" bIns="45720" rtlCol="0" anchor="t">
            <a:spAutoFit/>
          </a:bodyPr>
          <a:lstStyle/>
          <a:p>
            <a:pPr>
              <a:buClr>
                <a:schemeClr val="tx2"/>
              </a:buClr>
            </a:pPr>
            <a:endParaRPr lang="nl-NL" sz="800">
              <a:solidFill>
                <a:srgbClr val="000048"/>
              </a:solidFill>
              <a:latin typeface="Arial"/>
              <a:cs typeface="Arial"/>
            </a:endParaRPr>
          </a:p>
          <a:p>
            <a:pPr marL="171450" indent="-171450">
              <a:buClr>
                <a:schemeClr val="tx2"/>
              </a:buClr>
              <a:buFont typeface="Arial" panose="020B0604020202020204" pitchFamily="34" charset="0"/>
              <a:buChar char="•"/>
            </a:pPr>
            <a:r>
              <a:rPr lang="nl-NL" sz="1000" dirty="0">
                <a:solidFill>
                  <a:srgbClr val="000048"/>
                </a:solidFill>
                <a:latin typeface="Arial"/>
                <a:cs typeface="Arial"/>
              </a:rPr>
              <a:t>JAVA</a:t>
            </a:r>
            <a:endParaRPr lang="nl-NL" sz="1000" dirty="0">
              <a:solidFill>
                <a:srgbClr val="000048"/>
              </a:solidFill>
              <a:latin typeface="Arial" panose="020B0604020202020204" pitchFamily="34" charset="0"/>
              <a:cs typeface="Arial" panose="020B0604020202020204" pitchFamily="34" charset="0"/>
            </a:endParaRPr>
          </a:p>
          <a:p>
            <a:pPr marL="171450" indent="-171450">
              <a:buClr>
                <a:schemeClr val="tx2"/>
              </a:buClr>
              <a:buFont typeface="Arial" panose="020B0604020202020204" pitchFamily="34" charset="0"/>
              <a:buChar char="•"/>
            </a:pPr>
            <a:r>
              <a:rPr lang="nl-NL" sz="1000" dirty="0">
                <a:solidFill>
                  <a:srgbClr val="000048"/>
                </a:solidFill>
                <a:latin typeface="Arial"/>
                <a:cs typeface="Arial"/>
              </a:rPr>
              <a:t>Full Stack Development</a:t>
            </a:r>
            <a:endParaRPr lang="nl-NL" sz="1000" dirty="0">
              <a:solidFill>
                <a:srgbClr val="000048"/>
              </a:solidFill>
              <a:latin typeface="Arial" panose="020B0604020202020204" pitchFamily="34" charset="0"/>
              <a:cs typeface="Arial" panose="020B0604020202020204" pitchFamily="34" charset="0"/>
            </a:endParaRPr>
          </a:p>
        </p:txBody>
      </p:sp>
      <p:grpSp>
        <p:nvGrpSpPr>
          <p:cNvPr id="166" name="Group 165"/>
          <p:cNvGrpSpPr/>
          <p:nvPr/>
        </p:nvGrpSpPr>
        <p:grpSpPr>
          <a:xfrm>
            <a:off x="632992" y="4395471"/>
            <a:ext cx="6295814" cy="330782"/>
            <a:chOff x="574378" y="4120909"/>
            <a:chExt cx="6295814" cy="330782"/>
          </a:xfrm>
        </p:grpSpPr>
        <p:cxnSp>
          <p:nvCxnSpPr>
            <p:cNvPr id="26" name="Straight Connector 25"/>
            <p:cNvCxnSpPr/>
            <p:nvPr/>
          </p:nvCxnSpPr>
          <p:spPr>
            <a:xfrm>
              <a:off x="2895600" y="4275136"/>
              <a:ext cx="3974592" cy="0"/>
            </a:xfrm>
            <a:prstGeom prst="line">
              <a:avLst/>
            </a:prstGeom>
            <a:ln w="6350">
              <a:solidFill>
                <a:srgbClr val="000048"/>
              </a:solidFill>
            </a:ln>
          </p:spPr>
          <p:style>
            <a:lnRef idx="1">
              <a:schemeClr val="accent1"/>
            </a:lnRef>
            <a:fillRef idx="0">
              <a:schemeClr val="accent1"/>
            </a:fillRef>
            <a:effectRef idx="0">
              <a:schemeClr val="accent1"/>
            </a:effectRef>
            <a:fontRef idx="minor">
              <a:schemeClr val="tx1"/>
            </a:fontRef>
          </p:style>
        </p:cxnSp>
        <p:sp>
          <p:nvSpPr>
            <p:cNvPr id="40" name="Text Placeholder 7"/>
            <p:cNvSpPr txBox="1">
              <a:spLocks/>
            </p:cNvSpPr>
            <p:nvPr/>
          </p:nvSpPr>
          <p:spPr>
            <a:xfrm>
              <a:off x="574378" y="4120909"/>
              <a:ext cx="4483271" cy="330782"/>
            </a:xfrm>
            <a:prstGeom prst="rect">
              <a:avLst/>
            </a:prstGeom>
          </p:spPr>
          <p:txBody>
            <a:bodyPr lIns="91440" tIns="45720" rIns="91440" bIns="45720" anchor="t"/>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GB" sz="2000" b="1">
                  <a:solidFill>
                    <a:srgbClr val="000048"/>
                  </a:solidFill>
                  <a:latin typeface="Arial"/>
                  <a:cs typeface="Arial"/>
                </a:rPr>
                <a:t>Work experience</a:t>
              </a:r>
              <a:endParaRPr lang="nl-NL" sz="2000" b="1">
                <a:solidFill>
                  <a:srgbClr val="000048"/>
                </a:solidFill>
                <a:latin typeface="Arial" panose="020B0604020202020204" pitchFamily="34" charset="0"/>
                <a:cs typeface="Arial" panose="020B0604020202020204" pitchFamily="34" charset="0"/>
              </a:endParaRPr>
            </a:p>
          </p:txBody>
        </p:sp>
      </p:grpSp>
      <p:grpSp>
        <p:nvGrpSpPr>
          <p:cNvPr id="165" name="Group 164"/>
          <p:cNvGrpSpPr/>
          <p:nvPr/>
        </p:nvGrpSpPr>
        <p:grpSpPr>
          <a:xfrm>
            <a:off x="553338" y="5745558"/>
            <a:ext cx="5904503" cy="451879"/>
            <a:chOff x="553338" y="5717233"/>
            <a:chExt cx="5441480" cy="330782"/>
          </a:xfrm>
        </p:grpSpPr>
        <p:cxnSp>
          <p:nvCxnSpPr>
            <p:cNvPr id="57" name="Straight Connector 56"/>
            <p:cNvCxnSpPr/>
            <p:nvPr/>
          </p:nvCxnSpPr>
          <p:spPr>
            <a:xfrm>
              <a:off x="1870870" y="5902283"/>
              <a:ext cx="4123948" cy="13102"/>
            </a:xfrm>
            <a:prstGeom prst="line">
              <a:avLst/>
            </a:prstGeom>
            <a:ln w="6350">
              <a:solidFill>
                <a:srgbClr val="000048"/>
              </a:solidFill>
            </a:ln>
          </p:spPr>
          <p:style>
            <a:lnRef idx="1">
              <a:schemeClr val="accent1"/>
            </a:lnRef>
            <a:fillRef idx="0">
              <a:schemeClr val="accent1"/>
            </a:fillRef>
            <a:effectRef idx="0">
              <a:schemeClr val="accent1"/>
            </a:effectRef>
            <a:fontRef idx="minor">
              <a:schemeClr val="tx1"/>
            </a:fontRef>
          </p:style>
        </p:cxnSp>
        <p:sp>
          <p:nvSpPr>
            <p:cNvPr id="58" name="Text Placeholder 7"/>
            <p:cNvSpPr txBox="1">
              <a:spLocks/>
            </p:cNvSpPr>
            <p:nvPr/>
          </p:nvSpPr>
          <p:spPr>
            <a:xfrm>
              <a:off x="553338" y="5717233"/>
              <a:ext cx="2432240" cy="33078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GB" sz="2000" b="1">
                  <a:solidFill>
                    <a:srgbClr val="000048"/>
                  </a:solidFill>
                  <a:latin typeface="Arial" panose="020B0604020202020204" pitchFamily="34" charset="0"/>
                  <a:cs typeface="Arial" panose="020B0604020202020204" pitchFamily="34" charset="0"/>
                </a:rPr>
                <a:t>Education</a:t>
              </a:r>
              <a:endParaRPr lang="nl-NL" sz="2000" b="1">
                <a:solidFill>
                  <a:srgbClr val="000048"/>
                </a:solidFill>
                <a:latin typeface="Arial" panose="020B0604020202020204" pitchFamily="34" charset="0"/>
                <a:cs typeface="Arial" panose="020B0604020202020204" pitchFamily="34" charset="0"/>
              </a:endParaRPr>
            </a:p>
          </p:txBody>
        </p:sp>
      </p:grpSp>
      <p:grpSp>
        <p:nvGrpSpPr>
          <p:cNvPr id="164" name="Group 163"/>
          <p:cNvGrpSpPr/>
          <p:nvPr/>
        </p:nvGrpSpPr>
        <p:grpSpPr>
          <a:xfrm>
            <a:off x="459202" y="7547164"/>
            <a:ext cx="2856968" cy="330782"/>
            <a:chOff x="632992" y="8895525"/>
            <a:chExt cx="2856968" cy="330782"/>
          </a:xfrm>
        </p:grpSpPr>
        <p:cxnSp>
          <p:nvCxnSpPr>
            <p:cNvPr id="66" name="Straight Connector 65"/>
            <p:cNvCxnSpPr/>
            <p:nvPr/>
          </p:nvCxnSpPr>
          <p:spPr>
            <a:xfrm>
              <a:off x="2118360" y="9147466"/>
              <a:ext cx="1371600" cy="0"/>
            </a:xfrm>
            <a:prstGeom prst="line">
              <a:avLst/>
            </a:prstGeom>
            <a:ln w="6350">
              <a:solidFill>
                <a:srgbClr val="000048"/>
              </a:solidFill>
            </a:ln>
          </p:spPr>
          <p:style>
            <a:lnRef idx="1">
              <a:schemeClr val="accent1"/>
            </a:lnRef>
            <a:fillRef idx="0">
              <a:schemeClr val="accent1"/>
            </a:fillRef>
            <a:effectRef idx="0">
              <a:schemeClr val="accent1"/>
            </a:effectRef>
            <a:fontRef idx="minor">
              <a:schemeClr val="tx1"/>
            </a:fontRef>
          </p:style>
        </p:cxnSp>
        <p:sp>
          <p:nvSpPr>
            <p:cNvPr id="67" name="Text Placeholder 7"/>
            <p:cNvSpPr txBox="1">
              <a:spLocks/>
            </p:cNvSpPr>
            <p:nvPr/>
          </p:nvSpPr>
          <p:spPr>
            <a:xfrm>
              <a:off x="632992" y="8895525"/>
              <a:ext cx="1417276" cy="33078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GB" sz="2000" b="1">
                  <a:solidFill>
                    <a:srgbClr val="000048"/>
                  </a:solidFill>
                  <a:latin typeface="Arial" panose="020B0604020202020204" pitchFamily="34" charset="0"/>
                  <a:cs typeface="Arial" panose="020B0604020202020204" pitchFamily="34" charset="0"/>
                </a:rPr>
                <a:t>Language</a:t>
              </a:r>
              <a:endParaRPr lang="nl-NL" sz="2000" b="1">
                <a:solidFill>
                  <a:srgbClr val="000048"/>
                </a:solidFill>
                <a:latin typeface="Arial" panose="020B0604020202020204" pitchFamily="34" charset="0"/>
                <a:cs typeface="Arial" panose="020B0604020202020204" pitchFamily="34" charset="0"/>
              </a:endParaRPr>
            </a:p>
          </p:txBody>
        </p:sp>
      </p:grpSp>
      <p:grpSp>
        <p:nvGrpSpPr>
          <p:cNvPr id="163" name="Group 162"/>
          <p:cNvGrpSpPr/>
          <p:nvPr/>
        </p:nvGrpSpPr>
        <p:grpSpPr>
          <a:xfrm>
            <a:off x="4251817" y="2997263"/>
            <a:ext cx="3167986" cy="330782"/>
            <a:chOff x="3702206" y="8895525"/>
            <a:chExt cx="3167986" cy="330782"/>
          </a:xfrm>
        </p:grpSpPr>
        <p:sp>
          <p:nvSpPr>
            <p:cNvPr id="87" name="Text Placeholder 7"/>
            <p:cNvSpPr txBox="1">
              <a:spLocks/>
            </p:cNvSpPr>
            <p:nvPr/>
          </p:nvSpPr>
          <p:spPr>
            <a:xfrm>
              <a:off x="3702206" y="8895525"/>
              <a:ext cx="943299" cy="33078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GB" sz="2000" b="1">
                  <a:solidFill>
                    <a:srgbClr val="000048"/>
                  </a:solidFill>
                  <a:latin typeface="Arial" panose="020B0604020202020204" pitchFamily="34" charset="0"/>
                  <a:cs typeface="Arial" panose="020B0604020202020204" pitchFamily="34" charset="0"/>
                </a:rPr>
                <a:t>Skills</a:t>
              </a:r>
              <a:endParaRPr lang="nl-NL" sz="2000" b="1">
                <a:solidFill>
                  <a:srgbClr val="000048"/>
                </a:solidFill>
                <a:latin typeface="Arial" panose="020B0604020202020204" pitchFamily="34" charset="0"/>
                <a:cs typeface="Arial" panose="020B0604020202020204" pitchFamily="34" charset="0"/>
              </a:endParaRPr>
            </a:p>
          </p:txBody>
        </p:sp>
        <p:cxnSp>
          <p:nvCxnSpPr>
            <p:cNvPr id="89" name="Straight Connector 88"/>
            <p:cNvCxnSpPr/>
            <p:nvPr/>
          </p:nvCxnSpPr>
          <p:spPr>
            <a:xfrm>
              <a:off x="4576879" y="9140892"/>
              <a:ext cx="2293313" cy="0"/>
            </a:xfrm>
            <a:prstGeom prst="line">
              <a:avLst/>
            </a:prstGeom>
            <a:ln w="6350">
              <a:solidFill>
                <a:srgbClr val="000048"/>
              </a:solidFill>
            </a:ln>
          </p:spPr>
          <p:style>
            <a:lnRef idx="1">
              <a:schemeClr val="accent1"/>
            </a:lnRef>
            <a:fillRef idx="0">
              <a:schemeClr val="accent1"/>
            </a:fillRef>
            <a:effectRef idx="0">
              <a:schemeClr val="accent1"/>
            </a:effectRef>
            <a:fontRef idx="minor">
              <a:schemeClr val="tx1"/>
            </a:fontRef>
          </p:style>
        </p:cxnSp>
      </p:grpSp>
      <p:sp>
        <p:nvSpPr>
          <p:cNvPr id="68" name="TextBox 67"/>
          <p:cNvSpPr txBox="1"/>
          <p:nvPr/>
        </p:nvSpPr>
        <p:spPr>
          <a:xfrm>
            <a:off x="716984" y="8711497"/>
            <a:ext cx="1703808" cy="507831"/>
          </a:xfrm>
          <a:prstGeom prst="rect">
            <a:avLst/>
          </a:prstGeom>
          <a:noFill/>
        </p:spPr>
        <p:txBody>
          <a:bodyPr wrap="square" lIns="91440" tIns="45720" rIns="91440" bIns="45720" rtlCol="0" anchor="t">
            <a:spAutoFit/>
          </a:bodyPr>
          <a:lstStyle/>
          <a:p>
            <a:r>
              <a:rPr lang="pt-BR" sz="900" b="1" dirty="0">
                <a:solidFill>
                  <a:srgbClr val="000048"/>
                </a:solidFill>
                <a:latin typeface="Arial"/>
                <a:cs typeface="Arial"/>
              </a:rPr>
              <a:t>Bengali</a:t>
            </a:r>
          </a:p>
          <a:p>
            <a:endParaRPr lang="pt-BR" sz="900" b="1">
              <a:solidFill>
                <a:srgbClr val="000048"/>
              </a:solidFill>
              <a:latin typeface="Arial" panose="020B0604020202020204" pitchFamily="34" charset="0"/>
              <a:cs typeface="Arial" panose="020B0604020202020204" pitchFamily="34" charset="0"/>
            </a:endParaRPr>
          </a:p>
          <a:p>
            <a:r>
              <a:rPr lang="pt-BR" sz="900" b="1" dirty="0">
                <a:solidFill>
                  <a:srgbClr val="000048"/>
                </a:solidFill>
                <a:latin typeface="Arial"/>
                <a:cs typeface="Arial"/>
              </a:rPr>
              <a:t>English</a:t>
            </a:r>
          </a:p>
        </p:txBody>
      </p:sp>
      <p:sp>
        <p:nvSpPr>
          <p:cNvPr id="73" name="Oval 72"/>
          <p:cNvSpPr/>
          <p:nvPr/>
        </p:nvSpPr>
        <p:spPr>
          <a:xfrm>
            <a:off x="1311752" y="8740447"/>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539889" y="8740447"/>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1779641" y="8740447"/>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2007778" y="8740447"/>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1339102" y="9281038"/>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569506" y="9264451"/>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569641" y="9008526"/>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007361" y="9008525"/>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1781669" y="9008526"/>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751492" y="9262949"/>
            <a:ext cx="624714" cy="230832"/>
          </a:xfrm>
          <a:prstGeom prst="rect">
            <a:avLst/>
          </a:prstGeom>
          <a:noFill/>
        </p:spPr>
        <p:txBody>
          <a:bodyPr wrap="square" lIns="91440" tIns="45720" rIns="91440" bIns="45720" rtlCol="0" anchor="t">
            <a:spAutoFit/>
          </a:bodyPr>
          <a:lstStyle/>
          <a:p>
            <a:r>
              <a:rPr lang="pt-BR" sz="900" b="1">
                <a:solidFill>
                  <a:srgbClr val="000048"/>
                </a:solidFill>
                <a:latin typeface="Arial"/>
                <a:cs typeface="Arial"/>
              </a:rPr>
              <a:t>Hindi</a:t>
            </a:r>
            <a:endParaRPr lang="pt-BR" sz="900" b="1">
              <a:solidFill>
                <a:srgbClr val="000048"/>
              </a:solidFill>
              <a:latin typeface="Arial" panose="020B0604020202020204" pitchFamily="34" charset="0"/>
              <a:cs typeface="Arial" panose="020B0604020202020204" pitchFamily="34" charset="0"/>
            </a:endParaRPr>
          </a:p>
        </p:txBody>
      </p:sp>
      <p:sp>
        <p:nvSpPr>
          <p:cNvPr id="109" name="TextBox 108"/>
          <p:cNvSpPr txBox="1"/>
          <p:nvPr/>
        </p:nvSpPr>
        <p:spPr>
          <a:xfrm>
            <a:off x="3702206" y="9318107"/>
            <a:ext cx="1037410" cy="230832"/>
          </a:xfrm>
          <a:prstGeom prst="rect">
            <a:avLst/>
          </a:prstGeom>
          <a:noFill/>
        </p:spPr>
        <p:txBody>
          <a:bodyPr wrap="square" lIns="91440" tIns="45720" rIns="91440" bIns="45720" rtlCol="0" anchor="t">
            <a:spAutoFit/>
          </a:bodyPr>
          <a:lstStyle/>
          <a:p>
            <a:r>
              <a:rPr lang="pt-BR" sz="900" b="1">
                <a:solidFill>
                  <a:srgbClr val="000048"/>
                </a:solidFill>
                <a:latin typeface="Arial"/>
                <a:cs typeface="Arial"/>
              </a:rPr>
              <a:t>Java</a:t>
            </a:r>
            <a:endParaRPr lang="pt-BR" sz="900" b="1">
              <a:solidFill>
                <a:srgbClr val="000048"/>
              </a:solidFill>
              <a:latin typeface="Arial" panose="020B0604020202020204" pitchFamily="34" charset="0"/>
              <a:cs typeface="Arial" panose="020B0604020202020204" pitchFamily="34" charset="0"/>
            </a:endParaRPr>
          </a:p>
        </p:txBody>
      </p:sp>
      <p:sp>
        <p:nvSpPr>
          <p:cNvPr id="121" name="TextBox 120"/>
          <p:cNvSpPr txBox="1"/>
          <p:nvPr/>
        </p:nvSpPr>
        <p:spPr>
          <a:xfrm>
            <a:off x="3702206" y="9532835"/>
            <a:ext cx="1037410" cy="230832"/>
          </a:xfrm>
          <a:prstGeom prst="rect">
            <a:avLst/>
          </a:prstGeom>
          <a:noFill/>
        </p:spPr>
        <p:txBody>
          <a:bodyPr wrap="square" lIns="91440" tIns="45720" rIns="91440" bIns="45720" rtlCol="0" anchor="t">
            <a:spAutoFit/>
          </a:bodyPr>
          <a:lstStyle/>
          <a:p>
            <a:r>
              <a:rPr lang="pt-BR" sz="900" b="1">
                <a:solidFill>
                  <a:srgbClr val="000048"/>
                </a:solidFill>
                <a:latin typeface="Arial"/>
                <a:cs typeface="Arial"/>
              </a:rPr>
              <a:t>SQL</a:t>
            </a:r>
            <a:endParaRPr lang="pt-BR" sz="900" b="1">
              <a:solidFill>
                <a:srgbClr val="000048"/>
              </a:solidFill>
              <a:latin typeface="Arial" panose="020B0604020202020204" pitchFamily="34" charset="0"/>
              <a:cs typeface="Arial" panose="020B0604020202020204" pitchFamily="34" charset="0"/>
            </a:endParaRPr>
          </a:p>
        </p:txBody>
      </p:sp>
      <p:sp>
        <p:nvSpPr>
          <p:cNvPr id="151" name="TextBox 150"/>
          <p:cNvSpPr txBox="1"/>
          <p:nvPr/>
        </p:nvSpPr>
        <p:spPr>
          <a:xfrm>
            <a:off x="3702206" y="9803956"/>
            <a:ext cx="1100928" cy="230832"/>
          </a:xfrm>
          <a:prstGeom prst="rect">
            <a:avLst/>
          </a:prstGeom>
          <a:noFill/>
        </p:spPr>
        <p:txBody>
          <a:bodyPr wrap="square" lIns="91440" tIns="45720" rIns="91440" bIns="45720" rtlCol="0" anchor="t">
            <a:spAutoFit/>
          </a:bodyPr>
          <a:lstStyle/>
          <a:p>
            <a:r>
              <a:rPr lang="pt-BR" sz="900" b="1">
                <a:solidFill>
                  <a:srgbClr val="000048"/>
                </a:solidFill>
                <a:latin typeface="Arial"/>
                <a:cs typeface="Arial"/>
              </a:rPr>
              <a:t>HTML</a:t>
            </a:r>
            <a:endParaRPr lang="pt-BR" sz="900" b="1">
              <a:solidFill>
                <a:srgbClr val="000048"/>
              </a:solidFill>
              <a:latin typeface="Arial" panose="020B0604020202020204" pitchFamily="34" charset="0"/>
              <a:cs typeface="Arial" panose="020B0604020202020204" pitchFamily="34" charset="0"/>
            </a:endParaRPr>
          </a:p>
        </p:txBody>
      </p:sp>
      <p:sp>
        <p:nvSpPr>
          <p:cNvPr id="44" name="TextBox 43"/>
          <p:cNvSpPr txBox="1"/>
          <p:nvPr/>
        </p:nvSpPr>
        <p:spPr>
          <a:xfrm>
            <a:off x="686628" y="4465025"/>
            <a:ext cx="6236699" cy="2108269"/>
          </a:xfrm>
          <a:prstGeom prst="rect">
            <a:avLst/>
          </a:prstGeom>
          <a:noFill/>
        </p:spPr>
        <p:txBody>
          <a:bodyPr wrap="square" lIns="91440" tIns="45720" rIns="91440" bIns="45720" rtlCol="0" anchor="t">
            <a:spAutoFit/>
          </a:bodyPr>
          <a:lstStyle/>
          <a:p>
            <a:pPr>
              <a:buClr>
                <a:schemeClr val="tx2"/>
              </a:buClr>
            </a:pPr>
            <a:endParaRPr lang="nl-NL" sz="1100" b="1" kern="0">
              <a:latin typeface="Arial"/>
              <a:cs typeface="Arial"/>
            </a:endParaRPr>
          </a:p>
          <a:p>
            <a:endParaRPr lang="nl-NL" sz="1100" b="1" kern="0">
              <a:latin typeface="Arial"/>
              <a:cs typeface="Arial"/>
            </a:endParaRPr>
          </a:p>
          <a:p>
            <a:r>
              <a:rPr lang="nl-NL" sz="1100" b="1" kern="0" dirty="0">
                <a:latin typeface="Arial"/>
                <a:cs typeface="Arial"/>
              </a:rPr>
              <a:t>Intern</a:t>
            </a:r>
            <a:endParaRPr lang="nl-NL" sz="900" b="1" kern="0" dirty="0">
              <a:latin typeface="Arial"/>
              <a:cs typeface="Arial"/>
            </a:endParaRPr>
          </a:p>
          <a:p>
            <a:r>
              <a:rPr lang="en-US" sz="800" dirty="0">
                <a:solidFill>
                  <a:srgbClr val="000048"/>
                </a:solidFill>
                <a:latin typeface="Arial"/>
                <a:cs typeface="Arial"/>
              </a:rPr>
              <a:t>COGNIZANT-INTERN</a:t>
            </a:r>
          </a:p>
          <a:p>
            <a:r>
              <a:rPr lang="en-US" sz="800" dirty="0">
                <a:solidFill>
                  <a:srgbClr val="000048"/>
                </a:solidFill>
                <a:latin typeface="Arial"/>
                <a:cs typeface="Arial"/>
              </a:rPr>
              <a:t>Working on Java Full Stack Project Insurance Management System.</a:t>
            </a:r>
          </a:p>
          <a:p>
            <a:endParaRPr lang="en-US" sz="800">
              <a:solidFill>
                <a:srgbClr val="000048"/>
              </a:solidFill>
              <a:latin typeface="Arial"/>
              <a:cs typeface="Arial"/>
            </a:endParaRPr>
          </a:p>
          <a:p>
            <a:endParaRPr lang="en-US" sz="800">
              <a:solidFill>
                <a:srgbClr val="000048"/>
              </a:solidFill>
              <a:latin typeface="Arial"/>
              <a:cs typeface="Arial"/>
            </a:endParaRPr>
          </a:p>
          <a:p>
            <a:endParaRPr lang="en-US" sz="800">
              <a:solidFill>
                <a:srgbClr val="000048"/>
              </a:solidFill>
              <a:latin typeface="Arial"/>
              <a:cs typeface="Arial"/>
            </a:endParaRPr>
          </a:p>
          <a:p>
            <a:endParaRPr lang="en-US" sz="800">
              <a:solidFill>
                <a:srgbClr val="000048"/>
              </a:solidFill>
              <a:latin typeface="Arial"/>
              <a:cs typeface="Arial"/>
            </a:endParaRPr>
          </a:p>
          <a:p>
            <a:endParaRPr lang="en-US" sz="800">
              <a:solidFill>
                <a:srgbClr val="000048"/>
              </a:solidFill>
              <a:latin typeface="Arial"/>
              <a:cs typeface="Arial"/>
            </a:endParaRPr>
          </a:p>
          <a:p>
            <a:endParaRPr lang="en-US" sz="800">
              <a:solidFill>
                <a:srgbClr val="000048"/>
              </a:solidFill>
              <a:latin typeface="Arial"/>
              <a:cs typeface="Arial"/>
            </a:endParaRPr>
          </a:p>
          <a:p>
            <a:endParaRPr lang="en-US" sz="800">
              <a:solidFill>
                <a:srgbClr val="000048"/>
              </a:solidFill>
              <a:latin typeface="Arial"/>
              <a:cs typeface="Arial"/>
            </a:endParaRPr>
          </a:p>
          <a:p>
            <a:endParaRPr lang="en-US" sz="800">
              <a:solidFill>
                <a:srgbClr val="000048"/>
              </a:solidFill>
              <a:latin typeface="Arial"/>
              <a:cs typeface="Arial"/>
            </a:endParaRPr>
          </a:p>
          <a:p>
            <a:endParaRPr lang="en-US">
              <a:solidFill>
                <a:srgbClr val="000000"/>
              </a:solidFill>
              <a:latin typeface="Calibri" panose="020F0502020204030204"/>
              <a:cs typeface="Calibri" panose="020F0502020204030204"/>
            </a:endParaRPr>
          </a:p>
        </p:txBody>
      </p:sp>
      <p:sp>
        <p:nvSpPr>
          <p:cNvPr id="142" name="TextBox 141"/>
          <p:cNvSpPr txBox="1"/>
          <p:nvPr/>
        </p:nvSpPr>
        <p:spPr>
          <a:xfrm>
            <a:off x="668543" y="6171511"/>
            <a:ext cx="5033549" cy="1754326"/>
          </a:xfrm>
          <a:prstGeom prst="rect">
            <a:avLst/>
          </a:prstGeom>
          <a:noFill/>
        </p:spPr>
        <p:txBody>
          <a:bodyPr wrap="square" lIns="91440" tIns="45720" rIns="91440" bIns="45720" rtlCol="0" anchor="t">
            <a:spAutoFit/>
          </a:bodyPr>
          <a:lstStyle/>
          <a:p>
            <a:r>
              <a:rPr lang="en-GB" sz="900" b="1" dirty="0">
                <a:solidFill>
                  <a:srgbClr val="000048"/>
                </a:solidFill>
                <a:latin typeface="Arial"/>
                <a:cs typeface="Arial"/>
              </a:rPr>
              <a:t>MCKV Institute of Engineering. (IT)</a:t>
            </a:r>
            <a:endParaRPr lang="en-US" dirty="0">
              <a:solidFill>
                <a:srgbClr val="000000"/>
              </a:solidFill>
              <a:latin typeface="Calibri" panose="020F0502020204030204"/>
              <a:ea typeface="Calibri" panose="020F0502020204030204"/>
              <a:cs typeface="Calibri" panose="020F0502020204030204"/>
            </a:endParaRPr>
          </a:p>
          <a:p>
            <a:r>
              <a:rPr lang="en-GB" sz="900" dirty="0">
                <a:solidFill>
                  <a:srgbClr val="000048"/>
                </a:solidFill>
                <a:latin typeface="Arial"/>
                <a:cs typeface="Arial"/>
              </a:rPr>
              <a:t>2019-2023</a:t>
            </a:r>
            <a:endParaRPr lang="en-US" dirty="0">
              <a:solidFill>
                <a:srgbClr val="000000"/>
              </a:solidFill>
              <a:latin typeface="Calibri" panose="020F0502020204030204"/>
              <a:ea typeface="Calibri" panose="020F0502020204030204"/>
              <a:cs typeface="Calibri" panose="020F0502020204030204"/>
            </a:endParaRPr>
          </a:p>
          <a:p>
            <a:endParaRPr lang="en-GB" sz="900" b="1">
              <a:solidFill>
                <a:srgbClr val="000048"/>
              </a:solidFill>
              <a:latin typeface="Arial"/>
              <a:cs typeface="Arial"/>
            </a:endParaRPr>
          </a:p>
          <a:p>
            <a:r>
              <a:rPr lang="en-GB" sz="900" b="1" dirty="0">
                <a:solidFill>
                  <a:srgbClr val="000048"/>
                </a:solidFill>
                <a:latin typeface="Arial"/>
                <a:cs typeface="Arial"/>
              </a:rPr>
              <a:t>SRI CHAITHANYA JUNIOR COLLEGE</a:t>
            </a:r>
            <a:endParaRPr lang="en-US" sz="900" dirty="0">
              <a:solidFill>
                <a:srgbClr val="000048"/>
              </a:solidFill>
              <a:latin typeface="Arial"/>
              <a:cs typeface="Arial"/>
            </a:endParaRPr>
          </a:p>
          <a:p>
            <a:r>
              <a:rPr lang="en-GB" sz="900" dirty="0">
                <a:solidFill>
                  <a:srgbClr val="000048"/>
                </a:solidFill>
                <a:latin typeface="Arial"/>
                <a:cs typeface="Arial"/>
              </a:rPr>
              <a:t>2017-2019</a:t>
            </a:r>
            <a:endParaRPr lang="en-US" sz="900" dirty="0">
              <a:solidFill>
                <a:srgbClr val="000048"/>
              </a:solidFill>
              <a:latin typeface="Arial"/>
              <a:cs typeface="Arial"/>
            </a:endParaRPr>
          </a:p>
          <a:p>
            <a:endParaRPr lang="en-GB" sz="900">
              <a:solidFill>
                <a:srgbClr val="000048"/>
              </a:solidFill>
              <a:latin typeface="Arial"/>
              <a:cs typeface="Arial"/>
            </a:endParaRPr>
          </a:p>
          <a:p>
            <a:r>
              <a:rPr lang="en-GB" sz="900" b="1" dirty="0">
                <a:solidFill>
                  <a:srgbClr val="000048"/>
                </a:solidFill>
                <a:latin typeface="Arial"/>
                <a:cs typeface="Arial"/>
              </a:rPr>
              <a:t>DAV High School</a:t>
            </a:r>
          </a:p>
          <a:p>
            <a:r>
              <a:rPr lang="en-GB" sz="900" dirty="0">
                <a:solidFill>
                  <a:srgbClr val="000048"/>
                </a:solidFill>
                <a:latin typeface="Arial"/>
                <a:cs typeface="Arial"/>
              </a:rPr>
              <a:t>-2017</a:t>
            </a:r>
            <a:endParaRPr lang="en-GB" dirty="0"/>
          </a:p>
          <a:p>
            <a:endParaRPr lang="en-US" sz="900">
              <a:solidFill>
                <a:srgbClr val="000048"/>
              </a:solidFill>
              <a:latin typeface="Arial"/>
              <a:cs typeface="Arial"/>
            </a:endParaRPr>
          </a:p>
          <a:p>
            <a:endParaRPr lang="en-GB" sz="900">
              <a:solidFill>
                <a:srgbClr val="000048"/>
              </a:solidFill>
              <a:latin typeface="Arial"/>
              <a:cs typeface="Arial"/>
            </a:endParaRPr>
          </a:p>
          <a:p>
            <a:endParaRPr lang="en-GB" sz="900">
              <a:solidFill>
                <a:srgbClr val="000048"/>
              </a:solidFill>
              <a:latin typeface="Arial"/>
              <a:cs typeface="Arial"/>
            </a:endParaRPr>
          </a:p>
          <a:p>
            <a:endParaRPr lang="en-GB" sz="900">
              <a:solidFill>
                <a:srgbClr val="000048"/>
              </a:solidFill>
              <a:latin typeface="Arial"/>
              <a:cs typeface="Arial"/>
            </a:endParaRPr>
          </a:p>
        </p:txBody>
      </p:sp>
      <p:sp>
        <p:nvSpPr>
          <p:cNvPr id="2" name="TextBox 1">
            <a:extLst>
              <a:ext uri="{FF2B5EF4-FFF2-40B4-BE49-F238E27FC236}">
                <a16:creationId xmlns:a16="http://schemas.microsoft.com/office/drawing/2014/main" id="{84D96BFB-78DF-3260-3D69-AA4E79C77B36}"/>
              </a:ext>
            </a:extLst>
          </p:cNvPr>
          <p:cNvSpPr txBox="1"/>
          <p:nvPr/>
        </p:nvSpPr>
        <p:spPr>
          <a:xfrm>
            <a:off x="2970032" y="6402276"/>
            <a:ext cx="2743199"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900" b="1">
              <a:solidFill>
                <a:srgbClr val="000048"/>
              </a:solidFill>
              <a:latin typeface="Arial"/>
              <a:cs typeface="Arial"/>
            </a:endParaRPr>
          </a:p>
          <a:p>
            <a:endParaRPr lang="en-US" sz="1200" b="1">
              <a:cs typeface="Calibri"/>
            </a:endParaRPr>
          </a:p>
        </p:txBody>
      </p:sp>
      <p:sp>
        <p:nvSpPr>
          <p:cNvPr id="3" name="Oval 2">
            <a:extLst>
              <a:ext uri="{FF2B5EF4-FFF2-40B4-BE49-F238E27FC236}">
                <a16:creationId xmlns:a16="http://schemas.microsoft.com/office/drawing/2014/main" id="{C2F64371-162E-75EA-5C23-4ED6B92CA5EC}"/>
              </a:ext>
            </a:extLst>
          </p:cNvPr>
          <p:cNvSpPr/>
          <p:nvPr/>
        </p:nvSpPr>
        <p:spPr>
          <a:xfrm>
            <a:off x="2192520" y="8740498"/>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3E725406-8FC2-5CAF-12AF-6E562874FC13}"/>
              </a:ext>
            </a:extLst>
          </p:cNvPr>
          <p:cNvSpPr/>
          <p:nvPr/>
        </p:nvSpPr>
        <p:spPr>
          <a:xfrm>
            <a:off x="1325301" y="9021159"/>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0726926-49E5-FE20-7E1E-C521C93EEB3C}"/>
              </a:ext>
            </a:extLst>
          </p:cNvPr>
          <p:cNvSpPr/>
          <p:nvPr/>
        </p:nvSpPr>
        <p:spPr>
          <a:xfrm>
            <a:off x="1788585" y="9271043"/>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3C71DAD-D9EA-971D-55DB-BE9B9277FF14}"/>
              </a:ext>
            </a:extLst>
          </p:cNvPr>
          <p:cNvSpPr txBox="1"/>
          <p:nvPr/>
        </p:nvSpPr>
        <p:spPr>
          <a:xfrm>
            <a:off x="4348291" y="3439547"/>
            <a:ext cx="2608975" cy="703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15" name="TextBox 14">
            <a:extLst>
              <a:ext uri="{FF2B5EF4-FFF2-40B4-BE49-F238E27FC236}">
                <a16:creationId xmlns:a16="http://schemas.microsoft.com/office/drawing/2014/main" id="{AF22EC9A-0974-3149-FF0E-ABB98E67ED4D}"/>
              </a:ext>
            </a:extLst>
          </p:cNvPr>
          <p:cNvSpPr txBox="1"/>
          <p:nvPr/>
        </p:nvSpPr>
        <p:spPr>
          <a:xfrm>
            <a:off x="4348292" y="3498176"/>
            <a:ext cx="2687146"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nl-NL" sz="800" dirty="0">
              <a:solidFill>
                <a:srgbClr val="000048"/>
              </a:solidFill>
              <a:latin typeface="Arial"/>
              <a:cs typeface="Arial"/>
            </a:endParaRPr>
          </a:p>
          <a:p>
            <a:pPr marL="171450" indent="-171450">
              <a:buFont typeface="Arial,Sans-Serif"/>
              <a:buChar char="•"/>
            </a:pPr>
            <a:r>
              <a:rPr lang="nl-NL" sz="1000" dirty="0">
                <a:solidFill>
                  <a:srgbClr val="000048"/>
                </a:solidFill>
                <a:latin typeface="Arial"/>
                <a:ea typeface="Calibri"/>
                <a:cs typeface="Arial"/>
              </a:rPr>
              <a:t>HTML, CSS, Javascript</a:t>
            </a:r>
          </a:p>
          <a:p>
            <a:pPr marL="171450" indent="-171450">
              <a:buFont typeface="Arial,Sans-Serif"/>
              <a:buChar char="•"/>
            </a:pPr>
            <a:r>
              <a:rPr lang="nl-NL" sz="1000" dirty="0">
                <a:solidFill>
                  <a:srgbClr val="000048"/>
                </a:solidFill>
                <a:latin typeface="Arial"/>
                <a:ea typeface="Calibri"/>
                <a:cs typeface="Arial"/>
              </a:rPr>
              <a:t>JAVA</a:t>
            </a:r>
          </a:p>
          <a:p>
            <a:pPr marL="171450" indent="-171450">
              <a:buFont typeface="Arial,Sans-Serif"/>
              <a:buChar char="•"/>
            </a:pPr>
            <a:r>
              <a:rPr lang="nl-NL" sz="1000" dirty="0">
                <a:solidFill>
                  <a:srgbClr val="000048"/>
                </a:solidFill>
                <a:latin typeface="Arial"/>
                <a:ea typeface="Calibri"/>
                <a:cs typeface="Arial"/>
              </a:rPr>
              <a:t>React</a:t>
            </a:r>
            <a:endParaRPr lang="nl-NL" sz="1000">
              <a:solidFill>
                <a:srgbClr val="000048"/>
              </a:solidFill>
              <a:latin typeface="Arial"/>
              <a:ea typeface="Calibri"/>
              <a:cs typeface="Arial"/>
            </a:endParaRPr>
          </a:p>
          <a:p>
            <a:pPr marL="171450" indent="-171450">
              <a:buFont typeface="Arial,Sans-Serif"/>
              <a:buChar char="•"/>
            </a:pPr>
            <a:r>
              <a:rPr lang="nl-NL" sz="1000" dirty="0">
                <a:solidFill>
                  <a:srgbClr val="000048"/>
                </a:solidFill>
                <a:latin typeface="Arial"/>
                <a:ea typeface="Calibri"/>
                <a:cs typeface="Arial"/>
              </a:rPr>
              <a:t>Spring Boot</a:t>
            </a:r>
          </a:p>
          <a:p>
            <a:pPr marL="171450" indent="-171450">
              <a:buFont typeface="Arial,Sans-Serif"/>
              <a:buChar char="•"/>
            </a:pPr>
            <a:r>
              <a:rPr lang="nl-NL" sz="1000" dirty="0">
                <a:solidFill>
                  <a:srgbClr val="000048"/>
                </a:solidFill>
                <a:latin typeface="Arial"/>
                <a:ea typeface="Calibri"/>
                <a:cs typeface="Arial"/>
              </a:rPr>
              <a:t>SQL</a:t>
            </a:r>
          </a:p>
          <a:p>
            <a:endParaRPr lang="en-GB">
              <a:ea typeface="Calibri"/>
              <a:cs typeface="Calibri"/>
            </a:endParaRPr>
          </a:p>
        </p:txBody>
      </p:sp>
      <p:sp>
        <p:nvSpPr>
          <p:cNvPr id="17" name="TextBox 16">
            <a:extLst>
              <a:ext uri="{FF2B5EF4-FFF2-40B4-BE49-F238E27FC236}">
                <a16:creationId xmlns:a16="http://schemas.microsoft.com/office/drawing/2014/main" id="{F10C4434-BC9B-BEF7-B9B2-328F66563DAC}"/>
              </a:ext>
            </a:extLst>
          </p:cNvPr>
          <p:cNvSpPr txBox="1"/>
          <p:nvPr/>
        </p:nvSpPr>
        <p:spPr>
          <a:xfrm>
            <a:off x="666276" y="641136"/>
            <a:ext cx="189879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Aharoni"/>
                <a:cs typeface="Calibri"/>
              </a:rPr>
              <a:t>SK ZIAUDDIN</a:t>
            </a:r>
            <a:endParaRPr lang="en-US" sz="2000" b="1" dirty="0">
              <a:latin typeface="Aharoni"/>
            </a:endParaRPr>
          </a:p>
        </p:txBody>
      </p:sp>
      <p:sp>
        <p:nvSpPr>
          <p:cNvPr id="19" name="Oval 18">
            <a:extLst>
              <a:ext uri="{FF2B5EF4-FFF2-40B4-BE49-F238E27FC236}">
                <a16:creationId xmlns:a16="http://schemas.microsoft.com/office/drawing/2014/main" id="{EA1BB809-C581-7C42-D7A8-776140A3BFC8}"/>
              </a:ext>
            </a:extLst>
          </p:cNvPr>
          <p:cNvSpPr/>
          <p:nvPr/>
        </p:nvSpPr>
        <p:spPr>
          <a:xfrm>
            <a:off x="2006122" y="9271042"/>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0C20C8F6-2B51-ADB7-D028-5B00B9CCBA33}"/>
              </a:ext>
            </a:extLst>
          </p:cNvPr>
          <p:cNvSpPr/>
          <p:nvPr/>
        </p:nvSpPr>
        <p:spPr>
          <a:xfrm>
            <a:off x="4847714" y="9350759"/>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3521917-9F32-852F-77A3-A54BA9CE6875}"/>
              </a:ext>
            </a:extLst>
          </p:cNvPr>
          <p:cNvSpPr/>
          <p:nvPr/>
        </p:nvSpPr>
        <p:spPr>
          <a:xfrm>
            <a:off x="4847760" y="9585838"/>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A8C5C07-F9FD-2598-6241-8D040E29D578}"/>
              </a:ext>
            </a:extLst>
          </p:cNvPr>
          <p:cNvSpPr/>
          <p:nvPr/>
        </p:nvSpPr>
        <p:spPr>
          <a:xfrm>
            <a:off x="5100888" y="9857083"/>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4932CBD-59FC-D0B3-FE2E-FB9F3989B9F1}"/>
              </a:ext>
            </a:extLst>
          </p:cNvPr>
          <p:cNvSpPr/>
          <p:nvPr/>
        </p:nvSpPr>
        <p:spPr>
          <a:xfrm>
            <a:off x="4847851" y="9857083"/>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6DC20F6-5C70-4D6D-9697-FFC1AA246FC8}"/>
              </a:ext>
            </a:extLst>
          </p:cNvPr>
          <p:cNvSpPr/>
          <p:nvPr/>
        </p:nvSpPr>
        <p:spPr>
          <a:xfrm>
            <a:off x="5100979" y="9350759"/>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1A75431-F877-F89E-290F-6BEE5C4D8067}"/>
              </a:ext>
            </a:extLst>
          </p:cNvPr>
          <p:cNvSpPr/>
          <p:nvPr/>
        </p:nvSpPr>
        <p:spPr>
          <a:xfrm>
            <a:off x="5101025" y="9585838"/>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E48CF12-E441-3CAC-23A1-65BBCED88557}"/>
              </a:ext>
            </a:extLst>
          </p:cNvPr>
          <p:cNvSpPr/>
          <p:nvPr/>
        </p:nvSpPr>
        <p:spPr>
          <a:xfrm>
            <a:off x="5354153" y="9585838"/>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17B0868-100A-5028-5889-03A36D4FC84F}"/>
              </a:ext>
            </a:extLst>
          </p:cNvPr>
          <p:cNvSpPr/>
          <p:nvPr/>
        </p:nvSpPr>
        <p:spPr>
          <a:xfrm>
            <a:off x="5355716" y="9350759"/>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43CAE1C-80FE-51B2-9B73-04055F5A0062}"/>
              </a:ext>
            </a:extLst>
          </p:cNvPr>
          <p:cNvSpPr/>
          <p:nvPr/>
        </p:nvSpPr>
        <p:spPr>
          <a:xfrm>
            <a:off x="5590892" y="9350758"/>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EAF5F43-594F-E285-803D-25A51FEEB399}"/>
              </a:ext>
            </a:extLst>
          </p:cNvPr>
          <p:cNvSpPr/>
          <p:nvPr/>
        </p:nvSpPr>
        <p:spPr>
          <a:xfrm>
            <a:off x="5590938" y="9585837"/>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222F60B-24BA-A3CB-57B8-E329C0187BE9}"/>
              </a:ext>
            </a:extLst>
          </p:cNvPr>
          <p:cNvSpPr/>
          <p:nvPr/>
        </p:nvSpPr>
        <p:spPr>
          <a:xfrm>
            <a:off x="5825988" y="9350758"/>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C656409B-A7EB-C656-145A-BF9699E633AE}"/>
              </a:ext>
            </a:extLst>
          </p:cNvPr>
          <p:cNvSpPr/>
          <p:nvPr/>
        </p:nvSpPr>
        <p:spPr>
          <a:xfrm>
            <a:off x="5356025" y="9857082"/>
            <a:ext cx="135227" cy="135227"/>
          </a:xfrm>
          <a:prstGeom prst="ellipse">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E8AA69A-9366-6079-6CA6-F7CCF454B621}"/>
              </a:ext>
            </a:extLst>
          </p:cNvPr>
          <p:cNvSpPr txBox="1"/>
          <p:nvPr/>
        </p:nvSpPr>
        <p:spPr>
          <a:xfrm>
            <a:off x="4951531" y="1432269"/>
            <a:ext cx="2495648" cy="230832"/>
          </a:xfrm>
          <a:prstGeom prst="rect">
            <a:avLst/>
          </a:prstGeom>
          <a:noFill/>
        </p:spPr>
        <p:txBody>
          <a:bodyPr wrap="square" lIns="91440" tIns="45720" rIns="91440" bIns="45720" rtlCol="0" anchor="t">
            <a:spAutoFit/>
          </a:bodyPr>
          <a:lstStyle/>
          <a:p>
            <a:r>
              <a:rPr lang="en-GB" sz="900" dirty="0">
                <a:solidFill>
                  <a:srgbClr val="000048"/>
                </a:solidFill>
                <a:ea typeface="+mn-lt"/>
                <a:cs typeface="+mn-lt"/>
              </a:rPr>
              <a:t>www.linkedin.com/in/sk-ziauddin-z9134154525</a:t>
            </a:r>
            <a:endParaRPr lang="en-US" sz="900" dirty="0">
              <a:cs typeface="Calibri"/>
            </a:endParaRPr>
          </a:p>
        </p:txBody>
      </p:sp>
    </p:spTree>
    <p:extLst>
      <p:ext uri="{BB962C8B-B14F-4D97-AF65-F5344CB8AC3E}">
        <p14:creationId xmlns:p14="http://schemas.microsoft.com/office/powerpoint/2010/main" val="36188590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E7C978BC23B84D8B74B0280E4B4563" ma:contentTypeVersion="16" ma:contentTypeDescription="Create a new document." ma:contentTypeScope="" ma:versionID="c3e93edbf0241e604fb38093c11b0699">
  <xsd:schema xmlns:xsd="http://www.w3.org/2001/XMLSchema" xmlns:xs="http://www.w3.org/2001/XMLSchema" xmlns:p="http://schemas.microsoft.com/office/2006/metadata/properties" xmlns:ns2="f94ee4b3-5fe2-4016-9411-7f9100712379" xmlns:ns3="3285df7e-1af7-43fd-8e1b-4d792e94327b" xmlns:ns4="3c35e321-f73a-4dae-ae38-a0459de24735" targetNamespace="http://schemas.microsoft.com/office/2006/metadata/properties" ma:root="true" ma:fieldsID="214de39acf557c96fe9c9bed7e656aad" ns2:_="" ns3:_="" ns4:_="">
    <xsd:import namespace="f94ee4b3-5fe2-4016-9411-7f9100712379"/>
    <xsd:import namespace="3285df7e-1af7-43fd-8e1b-4d792e94327b"/>
    <xsd:import namespace="3c35e321-f73a-4dae-ae38-a0459de2473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lcf76f155ced4ddcb4097134ff3c332f" minOccurs="0"/>
                <xsd:element ref="ns4: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4ee4b3-5fe2-4016-9411-7f91007123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63b7d1d5-7262-4eb7-85df-493a730aa64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285df7e-1af7-43fd-8e1b-4d792e94327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c35e321-f73a-4dae-ae38-a0459de24735"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eff19ccb-c889-4d32-99d5-cebcf7c8a10c}" ma:internalName="TaxCatchAll" ma:showField="CatchAllData" ma:web="3285df7e-1af7-43fd-8e1b-4d792e94327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94ee4b3-5fe2-4016-9411-7f9100712379">
      <Terms xmlns="http://schemas.microsoft.com/office/infopath/2007/PartnerControls"/>
    </lcf76f155ced4ddcb4097134ff3c332f>
    <TaxCatchAll xmlns="3c35e321-f73a-4dae-ae38-a0459de24735" xsi:nil="true"/>
    <SharedWithUsers xmlns="3285df7e-1af7-43fd-8e1b-4d792e94327b">
      <UserInfo>
        <DisplayName>Rao, Ashwin (Contractor)</DisplayName>
        <AccountId>1339</AccountId>
        <AccountType/>
      </UserInfo>
      <UserInfo>
        <DisplayName>Kapri, Rahul (Contractor)</DisplayName>
        <AccountId>1340</AccountId>
        <AccountType/>
      </UserInfo>
      <UserInfo>
        <DisplayName>Dikshant, Shubham (Contractor)</DisplayName>
        <AccountId>1341</AccountId>
        <AccountType/>
      </UserInfo>
      <UserInfo>
        <DisplayName>Deepikha I, Naga (Cognizant)</DisplayName>
        <AccountId>273</AccountId>
        <AccountType/>
      </UserInfo>
      <UserInfo>
        <DisplayName>Murali, Kavya (Contractor)</DisplayName>
        <AccountId>1380</AccountId>
        <AccountType/>
      </UserInfo>
      <UserInfo>
        <DisplayName>Tejasri, Mokide (Contractor)</DisplayName>
        <AccountId>1405</AccountId>
        <AccountType/>
      </UserInfo>
      <UserInfo>
        <DisplayName>Sahu, Kshitish (Contractor)</DisplayName>
        <AccountId>1466</AccountId>
        <AccountType/>
      </UserInfo>
      <UserInfo>
        <DisplayName>K S, Sabarinathan (Contractor)</DisplayName>
        <AccountId>1467</AccountId>
        <AccountType/>
      </UserInfo>
      <UserInfo>
        <DisplayName>Saha, Debanjan (Contractor)</DisplayName>
        <AccountId>1468</AccountId>
        <AccountType/>
      </UserInfo>
      <UserInfo>
        <DisplayName>L, Vinothkumar (Contractor)</DisplayName>
        <AccountId>1469</AccountId>
        <AccountType/>
      </UserInfo>
      <UserInfo>
        <DisplayName>Manjunath, Nandikatti (Contractor)</DisplayName>
        <AccountId>1470</AccountId>
        <AccountType/>
      </UserInfo>
      <UserInfo>
        <DisplayName>Polamarasetty, Amrutha (Contractor)</DisplayName>
        <AccountId>1471</AccountId>
        <AccountType/>
      </UserInfo>
      <UserInfo>
        <DisplayName>K, Udaya Kumar (Contractor)</DisplayName>
        <AccountId>1472</AccountId>
        <AccountType/>
      </UserInfo>
      <UserInfo>
        <DisplayName>Sravani, Laveti (Contractor)</DisplayName>
        <AccountId>1473</AccountId>
        <AccountType/>
      </UserInfo>
      <UserInfo>
        <DisplayName>Jain, Sanyam (Contractor)</DisplayName>
        <AccountId>1474</AccountId>
        <AccountType/>
      </UserInfo>
      <UserInfo>
        <DisplayName>Dutta Banik, Somnath (Contractor)</DisplayName>
        <AccountId>1495</AccountId>
        <AccountType/>
      </UserInfo>
    </SharedWithUsers>
  </documentManagement>
</p:properties>
</file>

<file path=customXml/itemProps1.xml><?xml version="1.0" encoding="utf-8"?>
<ds:datastoreItem xmlns:ds="http://schemas.openxmlformats.org/officeDocument/2006/customXml" ds:itemID="{B74E0988-CC80-4D16-A5A5-C853714707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4ee4b3-5fe2-4016-9411-7f9100712379"/>
    <ds:schemaRef ds:uri="3285df7e-1af7-43fd-8e1b-4d792e94327b"/>
    <ds:schemaRef ds:uri="3c35e321-f73a-4dae-ae38-a0459de2473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E314C6E-9A04-4839-82DA-0E6CDF3800E7}">
  <ds:schemaRefs>
    <ds:schemaRef ds:uri="http://schemas.microsoft.com/sharepoint/v3/contenttype/forms"/>
  </ds:schemaRefs>
</ds:datastoreItem>
</file>

<file path=customXml/itemProps3.xml><?xml version="1.0" encoding="utf-8"?>
<ds:datastoreItem xmlns:ds="http://schemas.openxmlformats.org/officeDocument/2006/customXml" ds:itemID="{ED281E51-0B24-4D00-8E43-A747D134FCFF}">
  <ds:schemaRefs>
    <ds:schemaRef ds:uri="3285df7e-1af7-43fd-8e1b-4d792e94327b"/>
    <ds:schemaRef ds:uri="3c35e321-f73a-4dae-ae38-a0459de24735"/>
    <ds:schemaRef ds:uri="f94ee4b3-5fe2-4016-9411-7f910071237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74</Words>
  <Application>Microsoft Office PowerPoint</Application>
  <PresentationFormat>Custom</PresentationFormat>
  <Paragraphs>50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 Silva, Marcelo (Cognizant)</dc:creator>
  <cp:lastModifiedBy>P, Madhusudhan (Cognizant)</cp:lastModifiedBy>
  <cp:revision>185</cp:revision>
  <dcterms:created xsi:type="dcterms:W3CDTF">2022-07-29T21:15:04Z</dcterms:created>
  <dcterms:modified xsi:type="dcterms:W3CDTF">2024-04-04T07:23:38Z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0x01010041E7C978BC23B84D8B74B0280E4B4563</vt:lpwstr>
  </property>
  <property fmtid="{D5CDD505-2E9C-101B-9397-08002B2CF9AE}" pid="3" name="MediaServiceImageTags">
    <vt:lpwstr/>
  </property>
</Properties>
</file>