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4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12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2FE7C-4B1A-4BC2-9957-0122C641C75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77BB7-2DF4-489A-BCA5-8D92D7FC0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1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77BB7-2DF4-489A-BCA5-8D92D7FC0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D7A9-A9C4-4608-B50E-4D50DF06789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EA68-D18E-4786-857D-4B1C2F7A4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1387" y="2445209"/>
            <a:ext cx="1306298" cy="1553696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450850" contourW="127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6" name="Rectangle 5"/>
          <p:cNvSpPr/>
          <p:nvPr/>
        </p:nvSpPr>
        <p:spPr>
          <a:xfrm>
            <a:off x="4576066" y="3020041"/>
            <a:ext cx="799833" cy="746195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508000"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17" name="Rectangle 16"/>
          <p:cNvSpPr/>
          <p:nvPr/>
        </p:nvSpPr>
        <p:spPr>
          <a:xfrm>
            <a:off x="3088122" y="3142453"/>
            <a:ext cx="196440" cy="186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169" name="Rectangle 168"/>
          <p:cNvSpPr/>
          <p:nvPr/>
        </p:nvSpPr>
        <p:spPr>
          <a:xfrm flipH="1">
            <a:off x="4849005" y="3426196"/>
            <a:ext cx="334720" cy="1989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603250" contourW="127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12" name="Rounded Rectangle 211"/>
          <p:cNvSpPr/>
          <p:nvPr/>
        </p:nvSpPr>
        <p:spPr>
          <a:xfrm>
            <a:off x="1152800" y="2748385"/>
            <a:ext cx="1373314" cy="1218332"/>
          </a:xfrm>
          <a:prstGeom prst="round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pic>
        <p:nvPicPr>
          <p:cNvPr id="214" name="Picture 213" descr="Download Leaves,Apple Leaves Leaf Apple Free PNG HQ HQ PNG Imag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45" y="3224356"/>
            <a:ext cx="985789" cy="699743"/>
          </a:xfrm>
          <a:prstGeom prst="rect">
            <a:avLst/>
          </a:prstGeom>
        </p:spPr>
      </p:pic>
      <p:sp>
        <p:nvSpPr>
          <p:cNvPr id="216" name="Rounded Rectangle 215"/>
          <p:cNvSpPr/>
          <p:nvPr/>
        </p:nvSpPr>
        <p:spPr>
          <a:xfrm>
            <a:off x="1931507" y="2887891"/>
            <a:ext cx="304549" cy="302173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217" name="Rectangle 216"/>
          <p:cNvSpPr/>
          <p:nvPr/>
        </p:nvSpPr>
        <p:spPr>
          <a:xfrm>
            <a:off x="3637253" y="2785903"/>
            <a:ext cx="326243" cy="2341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19" name="Rectangle 218"/>
          <p:cNvSpPr/>
          <p:nvPr/>
        </p:nvSpPr>
        <p:spPr>
          <a:xfrm flipH="1">
            <a:off x="7136464" y="3107401"/>
            <a:ext cx="624643" cy="4765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831850" contourW="127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21" name="Rectangle 220"/>
          <p:cNvSpPr/>
          <p:nvPr/>
        </p:nvSpPr>
        <p:spPr>
          <a:xfrm>
            <a:off x="4914941" y="3116182"/>
            <a:ext cx="202849" cy="1675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22" name="Rectangle 221"/>
          <p:cNvSpPr/>
          <p:nvPr/>
        </p:nvSpPr>
        <p:spPr>
          <a:xfrm>
            <a:off x="5575158" y="3357551"/>
            <a:ext cx="148576" cy="10561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23" name="Rectangle 222"/>
          <p:cNvSpPr/>
          <p:nvPr/>
        </p:nvSpPr>
        <p:spPr>
          <a:xfrm>
            <a:off x="6024074" y="3424306"/>
            <a:ext cx="253455" cy="1573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24" name="Rectangle 223"/>
          <p:cNvSpPr/>
          <p:nvPr/>
        </p:nvSpPr>
        <p:spPr>
          <a:xfrm>
            <a:off x="8205539" y="3305499"/>
            <a:ext cx="180488" cy="166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25" name="Rectangle 224"/>
          <p:cNvSpPr/>
          <p:nvPr/>
        </p:nvSpPr>
        <p:spPr>
          <a:xfrm>
            <a:off x="5774451" y="2696823"/>
            <a:ext cx="799833" cy="980336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641350"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228" name="Rectangle 227"/>
          <p:cNvSpPr/>
          <p:nvPr/>
        </p:nvSpPr>
        <p:spPr>
          <a:xfrm flipH="1">
            <a:off x="7169958" y="3115534"/>
            <a:ext cx="388867" cy="20155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596900" contourW="127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2211240" y="2908320"/>
            <a:ext cx="925253" cy="3535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2236056" y="3159820"/>
            <a:ext cx="894611" cy="10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endCxn id="5" idx="1"/>
          </p:cNvCxnSpPr>
          <p:nvPr/>
        </p:nvCxnSpPr>
        <p:spPr>
          <a:xfrm>
            <a:off x="1937283" y="2911202"/>
            <a:ext cx="1104104" cy="310855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953131" y="3174944"/>
            <a:ext cx="1158046" cy="81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3865173" y="2740596"/>
            <a:ext cx="1107531" cy="467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3865173" y="2961968"/>
            <a:ext cx="1107531" cy="246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3720966" y="3055377"/>
            <a:ext cx="1251738" cy="152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3720966" y="2839067"/>
            <a:ext cx="1251738" cy="368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9" idx="0"/>
            <a:endCxn id="169" idx="0"/>
          </p:cNvCxnSpPr>
          <p:nvPr/>
        </p:nvCxnSpPr>
        <p:spPr>
          <a:xfrm>
            <a:off x="5016365" y="34261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 flipH="1">
            <a:off x="8620044" y="3159820"/>
            <a:ext cx="624643" cy="4765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800100" contourW="12700">
            <a:bevelT w="0" h="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sp>
        <p:nvSpPr>
          <p:cNvPr id="96" name="Rectangle 95"/>
          <p:cNvSpPr/>
          <p:nvPr/>
        </p:nvSpPr>
        <p:spPr>
          <a:xfrm>
            <a:off x="7641321" y="3200476"/>
            <a:ext cx="129415" cy="1204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204703" y="3487237"/>
            <a:ext cx="774640" cy="52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189495" y="3393138"/>
            <a:ext cx="793193" cy="94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91642" y="3470006"/>
            <a:ext cx="878956" cy="17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086181" y="3491588"/>
            <a:ext cx="893162" cy="116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228" idx="0"/>
            <a:endCxn id="228" idx="0"/>
          </p:cNvCxnSpPr>
          <p:nvPr/>
        </p:nvCxnSpPr>
        <p:spPr>
          <a:xfrm>
            <a:off x="7364391" y="3115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28" idx="0"/>
            <a:endCxn id="228" idx="0"/>
          </p:cNvCxnSpPr>
          <p:nvPr/>
        </p:nvCxnSpPr>
        <p:spPr>
          <a:xfrm>
            <a:off x="7364391" y="31155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9352467" y="2174841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40" name="Rectangle 139"/>
          <p:cNvSpPr/>
          <p:nvPr/>
        </p:nvSpPr>
        <p:spPr>
          <a:xfrm>
            <a:off x="9352467" y="2358377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41" name="Rectangle 140"/>
          <p:cNvSpPr/>
          <p:nvPr/>
        </p:nvSpPr>
        <p:spPr>
          <a:xfrm>
            <a:off x="9352467" y="2541912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42" name="Rectangle 141"/>
          <p:cNvSpPr/>
          <p:nvPr/>
        </p:nvSpPr>
        <p:spPr>
          <a:xfrm>
            <a:off x="9352467" y="2719435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43" name="Rectangle 142"/>
          <p:cNvSpPr/>
          <p:nvPr/>
        </p:nvSpPr>
        <p:spPr>
          <a:xfrm>
            <a:off x="9352467" y="2902970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44" name="Rectangle 143"/>
          <p:cNvSpPr/>
          <p:nvPr/>
        </p:nvSpPr>
        <p:spPr>
          <a:xfrm>
            <a:off x="9352467" y="3086506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46" name="Rectangle 145"/>
          <p:cNvSpPr/>
          <p:nvPr/>
        </p:nvSpPr>
        <p:spPr>
          <a:xfrm>
            <a:off x="9352466" y="3273686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0" name="Rectangle 149"/>
          <p:cNvSpPr/>
          <p:nvPr/>
        </p:nvSpPr>
        <p:spPr>
          <a:xfrm>
            <a:off x="9352467" y="3765557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1" name="Rectangle 150"/>
          <p:cNvSpPr/>
          <p:nvPr/>
        </p:nvSpPr>
        <p:spPr>
          <a:xfrm>
            <a:off x="10090733" y="2171512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2" name="Rectangle 151"/>
          <p:cNvSpPr/>
          <p:nvPr/>
        </p:nvSpPr>
        <p:spPr>
          <a:xfrm>
            <a:off x="10090733" y="2355048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3" name="Rectangle 152"/>
          <p:cNvSpPr/>
          <p:nvPr/>
        </p:nvSpPr>
        <p:spPr>
          <a:xfrm>
            <a:off x="10090733" y="2538583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4" name="Rectangle 153"/>
          <p:cNvSpPr/>
          <p:nvPr/>
        </p:nvSpPr>
        <p:spPr>
          <a:xfrm>
            <a:off x="10090733" y="2716106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5" name="Rectangle 154"/>
          <p:cNvSpPr/>
          <p:nvPr/>
        </p:nvSpPr>
        <p:spPr>
          <a:xfrm>
            <a:off x="10090733" y="2899641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6" name="Rectangle 155"/>
          <p:cNvSpPr/>
          <p:nvPr/>
        </p:nvSpPr>
        <p:spPr>
          <a:xfrm>
            <a:off x="10090733" y="3083177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7" name="Rectangle 156"/>
          <p:cNvSpPr/>
          <p:nvPr/>
        </p:nvSpPr>
        <p:spPr>
          <a:xfrm>
            <a:off x="10090733" y="3278084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8" name="Rectangle 157"/>
          <p:cNvSpPr/>
          <p:nvPr/>
        </p:nvSpPr>
        <p:spPr>
          <a:xfrm>
            <a:off x="10090733" y="3762228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59" name="Rectangle 158"/>
          <p:cNvSpPr/>
          <p:nvPr/>
        </p:nvSpPr>
        <p:spPr>
          <a:xfrm>
            <a:off x="10733347" y="2165500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63" name="Rectangle 162"/>
          <p:cNvSpPr/>
          <p:nvPr/>
        </p:nvSpPr>
        <p:spPr>
          <a:xfrm>
            <a:off x="10733347" y="2349036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64" name="Rectangle 163"/>
          <p:cNvSpPr/>
          <p:nvPr/>
        </p:nvSpPr>
        <p:spPr>
          <a:xfrm>
            <a:off x="10733347" y="2532571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65" name="Rectangle 164"/>
          <p:cNvSpPr/>
          <p:nvPr/>
        </p:nvSpPr>
        <p:spPr>
          <a:xfrm>
            <a:off x="10733347" y="2710094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66" name="Rectangle 165"/>
          <p:cNvSpPr/>
          <p:nvPr/>
        </p:nvSpPr>
        <p:spPr>
          <a:xfrm>
            <a:off x="10733347" y="2893629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67" name="Rectangle 166"/>
          <p:cNvSpPr/>
          <p:nvPr/>
        </p:nvSpPr>
        <p:spPr>
          <a:xfrm>
            <a:off x="10733347" y="3077165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68" name="Rectangle 167"/>
          <p:cNvSpPr/>
          <p:nvPr/>
        </p:nvSpPr>
        <p:spPr>
          <a:xfrm>
            <a:off x="10733347" y="3261652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70" name="Rectangle 169"/>
          <p:cNvSpPr/>
          <p:nvPr/>
        </p:nvSpPr>
        <p:spPr>
          <a:xfrm>
            <a:off x="10733347" y="3756216"/>
            <a:ext cx="218495" cy="183535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58" tIns="39329" rIns="78658" bIns="393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21"/>
          </a:p>
        </p:txBody>
      </p:sp>
      <p:sp>
        <p:nvSpPr>
          <p:cNvPr id="177" name="Rectangle 176"/>
          <p:cNvSpPr/>
          <p:nvPr/>
        </p:nvSpPr>
        <p:spPr>
          <a:xfrm>
            <a:off x="8751877" y="3229594"/>
            <a:ext cx="180488" cy="166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contour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1"/>
          </a:p>
        </p:txBody>
      </p:sp>
      <p:cxnSp>
        <p:nvCxnSpPr>
          <p:cNvPr id="128" name="Straight Connector 127"/>
          <p:cNvCxnSpPr/>
          <p:nvPr/>
        </p:nvCxnSpPr>
        <p:spPr>
          <a:xfrm flipV="1">
            <a:off x="8870987" y="2283655"/>
            <a:ext cx="629751" cy="935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324789" y="3418619"/>
            <a:ext cx="1092396" cy="48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9625842" y="2278058"/>
            <a:ext cx="408877" cy="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9623480" y="2274979"/>
            <a:ext cx="374724" cy="1579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9642671" y="3881764"/>
            <a:ext cx="355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1">
            <a:off x="9646541" y="2306955"/>
            <a:ext cx="384923" cy="1574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1">
            <a:off x="9649675" y="3373180"/>
            <a:ext cx="401047" cy="510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9623480" y="2283655"/>
            <a:ext cx="407984" cy="52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10364445" y="2811202"/>
            <a:ext cx="313685" cy="3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11037570" y="2257267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1045190" y="2440803"/>
            <a:ext cx="1828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11168376" y="2383637"/>
            <a:ext cx="796078" cy="257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Diseases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11207743" y="2086401"/>
            <a:ext cx="717345" cy="271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Healthy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5" name="Rectangle 264"/>
          <p:cNvSpPr/>
          <p:nvPr/>
        </p:nvSpPr>
        <p:spPr>
          <a:xfrm rot="10800000" flipV="1">
            <a:off x="7528286" y="3426426"/>
            <a:ext cx="57749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.....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1104583" y="3487237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 flipH="1">
            <a:off x="10859022" y="3494605"/>
            <a:ext cx="106409" cy="180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spcCol="548640" rtlCol="0" anchor="ctr"/>
          <a:lstStyle/>
          <a:p>
            <a:pPr algn="just"/>
            <a:r>
              <a:rPr lang="en-US" sz="1600" dirty="0" smtClean="0">
                <a:solidFill>
                  <a:schemeClr val="accent1"/>
                </a:solidFill>
              </a:rPr>
              <a:t>…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10183498" y="3547013"/>
            <a:ext cx="125730" cy="138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…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9469703" y="3495435"/>
            <a:ext cx="114300" cy="248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…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530197" y="4275939"/>
            <a:ext cx="1483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CONV2D+RELU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6555288" y="4258881"/>
            <a:ext cx="1536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5226079" y="4278350"/>
            <a:ext cx="1483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CONV2D+RELU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3971567" y="4278350"/>
            <a:ext cx="1370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1483430" y="4275938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451" name="Straight Connector 450"/>
          <p:cNvCxnSpPr/>
          <p:nvPr/>
        </p:nvCxnSpPr>
        <p:spPr>
          <a:xfrm>
            <a:off x="5067025" y="3399324"/>
            <a:ext cx="551965" cy="22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V="1">
            <a:off x="5069357" y="3422315"/>
            <a:ext cx="551317" cy="147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 flipV="1">
            <a:off x="4944739" y="3423451"/>
            <a:ext cx="675935" cy="60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V="1">
            <a:off x="4942047" y="3424306"/>
            <a:ext cx="678627" cy="24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436208" y="3067243"/>
            <a:ext cx="230397" cy="201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>
            <a:off x="7448598" y="3253626"/>
            <a:ext cx="221944" cy="16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V="1">
            <a:off x="7276100" y="3275761"/>
            <a:ext cx="382987" cy="94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 flipV="1">
            <a:off x="7303274" y="3194701"/>
            <a:ext cx="355813" cy="65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Rectangle 514"/>
          <p:cNvSpPr/>
          <p:nvPr/>
        </p:nvSpPr>
        <p:spPr>
          <a:xfrm>
            <a:off x="8872527" y="4259807"/>
            <a:ext cx="9598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</a:p>
        </p:txBody>
      </p:sp>
      <p:sp>
        <p:nvSpPr>
          <p:cNvPr id="516" name="Rectangle 515"/>
          <p:cNvSpPr/>
          <p:nvPr/>
        </p:nvSpPr>
        <p:spPr>
          <a:xfrm>
            <a:off x="9642671" y="4221134"/>
            <a:ext cx="12623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</a:p>
        </p:txBody>
      </p:sp>
      <p:sp>
        <p:nvSpPr>
          <p:cNvPr id="517" name="Rectangle 516"/>
          <p:cNvSpPr/>
          <p:nvPr/>
        </p:nvSpPr>
        <p:spPr>
          <a:xfrm>
            <a:off x="10606755" y="4250780"/>
            <a:ext cx="1042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524" name="Left Brace 523"/>
          <p:cNvSpPr/>
          <p:nvPr/>
        </p:nvSpPr>
        <p:spPr>
          <a:xfrm rot="16200000">
            <a:off x="5139660" y="1950229"/>
            <a:ext cx="618979" cy="5812460"/>
          </a:xfrm>
          <a:prstGeom prst="leftBrace">
            <a:avLst>
              <a:gd name="adj1" fmla="val 8333"/>
              <a:gd name="adj2" fmla="val 468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wordArtVert" rtlCol="0" anchor="b"/>
          <a:lstStyle/>
          <a:p>
            <a:pPr algn="ctr"/>
            <a:endParaRPr lang="en-US"/>
          </a:p>
        </p:txBody>
      </p:sp>
      <p:sp>
        <p:nvSpPr>
          <p:cNvPr id="527" name="Left Brace 526"/>
          <p:cNvSpPr/>
          <p:nvPr/>
        </p:nvSpPr>
        <p:spPr>
          <a:xfrm rot="16200000">
            <a:off x="9966226" y="3515922"/>
            <a:ext cx="615191" cy="2716663"/>
          </a:xfrm>
          <a:prstGeom prst="leftBrace">
            <a:avLst>
              <a:gd name="adj1" fmla="val 8333"/>
              <a:gd name="adj2" fmla="val 470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/>
          <p:cNvSpPr/>
          <p:nvPr/>
        </p:nvSpPr>
        <p:spPr>
          <a:xfrm>
            <a:off x="4095773" y="5294785"/>
            <a:ext cx="243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</a:t>
            </a:r>
          </a:p>
        </p:txBody>
      </p:sp>
      <p:sp>
        <p:nvSpPr>
          <p:cNvPr id="529" name="Rectangle 528"/>
          <p:cNvSpPr/>
          <p:nvPr/>
        </p:nvSpPr>
        <p:spPr>
          <a:xfrm>
            <a:off x="9196680" y="5294785"/>
            <a:ext cx="2031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619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Guide to Convolutional Neural Networks — the ELI5 way | Saturn Cloud Blog"/>
          <p:cNvSpPr>
            <a:spLocks noChangeAspect="1" noChangeArrowheads="1"/>
          </p:cNvSpPr>
          <p:nvPr/>
        </p:nvSpPr>
        <p:spPr bwMode="auto">
          <a:xfrm>
            <a:off x="985957" y="355055"/>
            <a:ext cx="262194" cy="2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8658" tIns="39329" rIns="78658" bIns="39329" numCol="1" anchor="t" anchorCtr="0" compatLnSpc="1">
            <a:prstTxWarp prst="textNoShape">
              <a:avLst/>
            </a:prstTxWarp>
          </a:bodyPr>
          <a:lstStyle/>
          <a:p>
            <a:endParaRPr lang="en-US" sz="1821"/>
          </a:p>
        </p:txBody>
      </p:sp>
      <p:sp>
        <p:nvSpPr>
          <p:cNvPr id="3" name="AutoShape 4" descr="A Guide to Convolutional Neural Networks — the ELI5 way | Saturn Cloud Blog"/>
          <p:cNvSpPr>
            <a:spLocks noChangeAspect="1" noChangeArrowheads="1"/>
          </p:cNvSpPr>
          <p:nvPr/>
        </p:nvSpPr>
        <p:spPr bwMode="auto">
          <a:xfrm>
            <a:off x="2762544" y="2439044"/>
            <a:ext cx="262194" cy="2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8658" tIns="39329" rIns="78658" bIns="39329" numCol="1" anchor="t" anchorCtr="0" compatLnSpc="1">
            <a:prstTxWarp prst="textNoShape">
              <a:avLst/>
            </a:prstTxWarp>
          </a:bodyPr>
          <a:lstStyle/>
          <a:p>
            <a:endParaRPr lang="en-US" sz="1821"/>
          </a:p>
        </p:txBody>
      </p:sp>
    </p:spTree>
    <p:extLst>
      <p:ext uri="{BB962C8B-B14F-4D97-AF65-F5344CB8AC3E}">
        <p14:creationId xmlns:p14="http://schemas.microsoft.com/office/powerpoint/2010/main" val="17586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</TotalTime>
  <Words>19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Zia ul hassan chowdhury</dc:creator>
  <cp:lastModifiedBy>Md. Zia ul hassan chowdhury</cp:lastModifiedBy>
  <cp:revision>59</cp:revision>
  <dcterms:created xsi:type="dcterms:W3CDTF">2024-06-15T04:51:10Z</dcterms:created>
  <dcterms:modified xsi:type="dcterms:W3CDTF">2024-06-15T18:40:21Z</dcterms:modified>
</cp:coreProperties>
</file>