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</p:sldIdLst>
  <p:sldSz cx="37582475" cy="1408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532" autoAdjust="0"/>
  </p:normalViewPr>
  <p:slideViewPr>
    <p:cSldViewPr snapToGrid="0">
      <p:cViewPr varScale="1">
        <p:scale>
          <a:sx n="28" d="100"/>
          <a:sy n="28" d="100"/>
        </p:scale>
        <p:origin x="86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7810" y="2304481"/>
            <a:ext cx="28186856" cy="4902318"/>
          </a:xfrm>
        </p:spPr>
        <p:txBody>
          <a:bodyPr anchor="b"/>
          <a:lstStyle>
            <a:lvl1pPr algn="ctr">
              <a:defRPr sz="12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810" y="7395851"/>
            <a:ext cx="28186856" cy="3399678"/>
          </a:xfrm>
        </p:spPr>
        <p:txBody>
          <a:bodyPr/>
          <a:lstStyle>
            <a:lvl1pPr marL="0" indent="0" algn="ctr">
              <a:buNone/>
              <a:defRPr sz="4928"/>
            </a:lvl1pPr>
            <a:lvl2pPr marL="938723" indent="0" algn="ctr">
              <a:buNone/>
              <a:defRPr sz="4106"/>
            </a:lvl2pPr>
            <a:lvl3pPr marL="1877446" indent="0" algn="ctr">
              <a:buNone/>
              <a:defRPr sz="3696"/>
            </a:lvl3pPr>
            <a:lvl4pPr marL="2816169" indent="0" algn="ctr">
              <a:buNone/>
              <a:defRPr sz="3285"/>
            </a:lvl4pPr>
            <a:lvl5pPr marL="3754892" indent="0" algn="ctr">
              <a:buNone/>
              <a:defRPr sz="3285"/>
            </a:lvl5pPr>
            <a:lvl6pPr marL="4693615" indent="0" algn="ctr">
              <a:buNone/>
              <a:defRPr sz="3285"/>
            </a:lvl6pPr>
            <a:lvl7pPr marL="5632338" indent="0" algn="ctr">
              <a:buNone/>
              <a:defRPr sz="3285"/>
            </a:lvl7pPr>
            <a:lvl8pPr marL="6571061" indent="0" algn="ctr">
              <a:buNone/>
              <a:defRPr sz="3285"/>
            </a:lvl8pPr>
            <a:lvl9pPr marL="7509784" indent="0" algn="ctr">
              <a:buNone/>
              <a:defRPr sz="328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3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94959" y="749689"/>
            <a:ext cx="8103721" cy="11933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3795" y="749689"/>
            <a:ext cx="23841383" cy="11933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221" y="3510505"/>
            <a:ext cx="32414885" cy="5857356"/>
          </a:xfrm>
        </p:spPr>
        <p:txBody>
          <a:bodyPr anchor="b"/>
          <a:lstStyle>
            <a:lvl1pPr>
              <a:defRPr sz="123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221" y="9423273"/>
            <a:ext cx="32414885" cy="3080245"/>
          </a:xfrm>
        </p:spPr>
        <p:txBody>
          <a:bodyPr/>
          <a:lstStyle>
            <a:lvl1pPr marL="0" indent="0">
              <a:buNone/>
              <a:defRPr sz="4928">
                <a:solidFill>
                  <a:schemeClr val="tx1">
                    <a:tint val="75000"/>
                  </a:schemeClr>
                </a:solidFill>
              </a:defRPr>
            </a:lvl1pPr>
            <a:lvl2pPr marL="938723" indent="0">
              <a:buNone/>
              <a:defRPr sz="4106">
                <a:solidFill>
                  <a:schemeClr val="tx1">
                    <a:tint val="75000"/>
                  </a:schemeClr>
                </a:solidFill>
              </a:defRPr>
            </a:lvl2pPr>
            <a:lvl3pPr marL="1877446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3pPr>
            <a:lvl4pPr marL="2816169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4pPr>
            <a:lvl5pPr marL="3754892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5pPr>
            <a:lvl6pPr marL="4693615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6pPr>
            <a:lvl7pPr marL="5632338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7pPr>
            <a:lvl8pPr marL="6571061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8pPr>
            <a:lvl9pPr marL="7509784" indent="0">
              <a:buNone/>
              <a:defRPr sz="3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2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3795" y="3748448"/>
            <a:ext cx="15972552" cy="89343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26128" y="3748448"/>
            <a:ext cx="15972552" cy="89343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690" y="749691"/>
            <a:ext cx="32414885" cy="27217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692" y="3451832"/>
            <a:ext cx="15899147" cy="1691690"/>
          </a:xfrm>
        </p:spPr>
        <p:txBody>
          <a:bodyPr anchor="b"/>
          <a:lstStyle>
            <a:lvl1pPr marL="0" indent="0">
              <a:buNone/>
              <a:defRPr sz="4928" b="1"/>
            </a:lvl1pPr>
            <a:lvl2pPr marL="938723" indent="0">
              <a:buNone/>
              <a:defRPr sz="4106" b="1"/>
            </a:lvl2pPr>
            <a:lvl3pPr marL="1877446" indent="0">
              <a:buNone/>
              <a:defRPr sz="3696" b="1"/>
            </a:lvl3pPr>
            <a:lvl4pPr marL="2816169" indent="0">
              <a:buNone/>
              <a:defRPr sz="3285" b="1"/>
            </a:lvl4pPr>
            <a:lvl5pPr marL="3754892" indent="0">
              <a:buNone/>
              <a:defRPr sz="3285" b="1"/>
            </a:lvl5pPr>
            <a:lvl6pPr marL="4693615" indent="0">
              <a:buNone/>
              <a:defRPr sz="3285" b="1"/>
            </a:lvl6pPr>
            <a:lvl7pPr marL="5632338" indent="0">
              <a:buNone/>
              <a:defRPr sz="3285" b="1"/>
            </a:lvl7pPr>
            <a:lvl8pPr marL="6571061" indent="0">
              <a:buNone/>
              <a:defRPr sz="3285" b="1"/>
            </a:lvl8pPr>
            <a:lvl9pPr marL="7509784" indent="0">
              <a:buNone/>
              <a:defRPr sz="328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692" y="5143522"/>
            <a:ext cx="15899147" cy="75653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26128" y="3451832"/>
            <a:ext cx="15977447" cy="1691690"/>
          </a:xfrm>
        </p:spPr>
        <p:txBody>
          <a:bodyPr anchor="b"/>
          <a:lstStyle>
            <a:lvl1pPr marL="0" indent="0">
              <a:buNone/>
              <a:defRPr sz="4928" b="1"/>
            </a:lvl1pPr>
            <a:lvl2pPr marL="938723" indent="0">
              <a:buNone/>
              <a:defRPr sz="4106" b="1"/>
            </a:lvl2pPr>
            <a:lvl3pPr marL="1877446" indent="0">
              <a:buNone/>
              <a:defRPr sz="3696" b="1"/>
            </a:lvl3pPr>
            <a:lvl4pPr marL="2816169" indent="0">
              <a:buNone/>
              <a:defRPr sz="3285" b="1"/>
            </a:lvl4pPr>
            <a:lvl5pPr marL="3754892" indent="0">
              <a:buNone/>
              <a:defRPr sz="3285" b="1"/>
            </a:lvl5pPr>
            <a:lvl6pPr marL="4693615" indent="0">
              <a:buNone/>
              <a:defRPr sz="3285" b="1"/>
            </a:lvl6pPr>
            <a:lvl7pPr marL="5632338" indent="0">
              <a:buNone/>
              <a:defRPr sz="3285" b="1"/>
            </a:lvl7pPr>
            <a:lvl8pPr marL="6571061" indent="0">
              <a:buNone/>
              <a:defRPr sz="3285" b="1"/>
            </a:lvl8pPr>
            <a:lvl9pPr marL="7509784" indent="0">
              <a:buNone/>
              <a:defRPr sz="328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26128" y="5143522"/>
            <a:ext cx="15977447" cy="75653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8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4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692" y="938742"/>
            <a:ext cx="12121325" cy="3285596"/>
          </a:xfrm>
        </p:spPr>
        <p:txBody>
          <a:bodyPr anchor="b"/>
          <a:lstStyle>
            <a:lvl1pPr>
              <a:defRPr sz="65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7447" y="2027422"/>
            <a:ext cx="19026128" cy="10006725"/>
          </a:xfrm>
        </p:spPr>
        <p:txBody>
          <a:bodyPr/>
          <a:lstStyle>
            <a:lvl1pPr>
              <a:defRPr sz="6570"/>
            </a:lvl1pPr>
            <a:lvl2pPr>
              <a:defRPr sz="5749"/>
            </a:lvl2pPr>
            <a:lvl3pPr>
              <a:defRPr sz="4928"/>
            </a:lvl3pPr>
            <a:lvl4pPr>
              <a:defRPr sz="4106"/>
            </a:lvl4pPr>
            <a:lvl5pPr>
              <a:defRPr sz="4106"/>
            </a:lvl5pPr>
            <a:lvl6pPr>
              <a:defRPr sz="4106"/>
            </a:lvl6pPr>
            <a:lvl7pPr>
              <a:defRPr sz="4106"/>
            </a:lvl7pPr>
            <a:lvl8pPr>
              <a:defRPr sz="4106"/>
            </a:lvl8pPr>
            <a:lvl9pPr>
              <a:defRPr sz="4106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692" y="4224337"/>
            <a:ext cx="12121325" cy="7826108"/>
          </a:xfrm>
        </p:spPr>
        <p:txBody>
          <a:bodyPr/>
          <a:lstStyle>
            <a:lvl1pPr marL="0" indent="0">
              <a:buNone/>
              <a:defRPr sz="3285"/>
            </a:lvl1pPr>
            <a:lvl2pPr marL="938723" indent="0">
              <a:buNone/>
              <a:defRPr sz="2874"/>
            </a:lvl2pPr>
            <a:lvl3pPr marL="1877446" indent="0">
              <a:buNone/>
              <a:defRPr sz="2464"/>
            </a:lvl3pPr>
            <a:lvl4pPr marL="2816169" indent="0">
              <a:buNone/>
              <a:defRPr sz="2053"/>
            </a:lvl4pPr>
            <a:lvl5pPr marL="3754892" indent="0">
              <a:buNone/>
              <a:defRPr sz="2053"/>
            </a:lvl5pPr>
            <a:lvl6pPr marL="4693615" indent="0">
              <a:buNone/>
              <a:defRPr sz="2053"/>
            </a:lvl6pPr>
            <a:lvl7pPr marL="5632338" indent="0">
              <a:buNone/>
              <a:defRPr sz="2053"/>
            </a:lvl7pPr>
            <a:lvl8pPr marL="6571061" indent="0">
              <a:buNone/>
              <a:defRPr sz="2053"/>
            </a:lvl8pPr>
            <a:lvl9pPr marL="7509784" indent="0">
              <a:buNone/>
              <a:defRPr sz="20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1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692" y="938742"/>
            <a:ext cx="12121325" cy="3285596"/>
          </a:xfrm>
        </p:spPr>
        <p:txBody>
          <a:bodyPr anchor="b"/>
          <a:lstStyle>
            <a:lvl1pPr>
              <a:defRPr sz="65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77447" y="2027422"/>
            <a:ext cx="19026128" cy="10006725"/>
          </a:xfrm>
        </p:spPr>
        <p:txBody>
          <a:bodyPr anchor="t"/>
          <a:lstStyle>
            <a:lvl1pPr marL="0" indent="0">
              <a:buNone/>
              <a:defRPr sz="6570"/>
            </a:lvl1pPr>
            <a:lvl2pPr marL="938723" indent="0">
              <a:buNone/>
              <a:defRPr sz="5749"/>
            </a:lvl2pPr>
            <a:lvl3pPr marL="1877446" indent="0">
              <a:buNone/>
              <a:defRPr sz="4928"/>
            </a:lvl3pPr>
            <a:lvl4pPr marL="2816169" indent="0">
              <a:buNone/>
              <a:defRPr sz="4106"/>
            </a:lvl4pPr>
            <a:lvl5pPr marL="3754892" indent="0">
              <a:buNone/>
              <a:defRPr sz="4106"/>
            </a:lvl5pPr>
            <a:lvl6pPr marL="4693615" indent="0">
              <a:buNone/>
              <a:defRPr sz="4106"/>
            </a:lvl6pPr>
            <a:lvl7pPr marL="5632338" indent="0">
              <a:buNone/>
              <a:defRPr sz="4106"/>
            </a:lvl7pPr>
            <a:lvl8pPr marL="6571061" indent="0">
              <a:buNone/>
              <a:defRPr sz="4106"/>
            </a:lvl8pPr>
            <a:lvl9pPr marL="7509784" indent="0">
              <a:buNone/>
              <a:defRPr sz="410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692" y="4224337"/>
            <a:ext cx="12121325" cy="7826108"/>
          </a:xfrm>
        </p:spPr>
        <p:txBody>
          <a:bodyPr/>
          <a:lstStyle>
            <a:lvl1pPr marL="0" indent="0">
              <a:buNone/>
              <a:defRPr sz="3285"/>
            </a:lvl1pPr>
            <a:lvl2pPr marL="938723" indent="0">
              <a:buNone/>
              <a:defRPr sz="2874"/>
            </a:lvl2pPr>
            <a:lvl3pPr marL="1877446" indent="0">
              <a:buNone/>
              <a:defRPr sz="2464"/>
            </a:lvl3pPr>
            <a:lvl4pPr marL="2816169" indent="0">
              <a:buNone/>
              <a:defRPr sz="2053"/>
            </a:lvl4pPr>
            <a:lvl5pPr marL="3754892" indent="0">
              <a:buNone/>
              <a:defRPr sz="2053"/>
            </a:lvl5pPr>
            <a:lvl6pPr marL="4693615" indent="0">
              <a:buNone/>
              <a:defRPr sz="2053"/>
            </a:lvl6pPr>
            <a:lvl7pPr marL="5632338" indent="0">
              <a:buNone/>
              <a:defRPr sz="2053"/>
            </a:lvl7pPr>
            <a:lvl8pPr marL="6571061" indent="0">
              <a:buNone/>
              <a:defRPr sz="2053"/>
            </a:lvl8pPr>
            <a:lvl9pPr marL="7509784" indent="0">
              <a:buNone/>
              <a:defRPr sz="205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3795" y="749691"/>
            <a:ext cx="32414885" cy="272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3795" y="3748448"/>
            <a:ext cx="32414885" cy="893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3795" y="13051118"/>
            <a:ext cx="8456057" cy="749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65823-632B-4747-8DD3-B08E3022E03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49195" y="13051118"/>
            <a:ext cx="12684085" cy="749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42623" y="13051118"/>
            <a:ext cx="8456057" cy="749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54C-6E0E-485A-856B-848DBB8E8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877446" rtl="0" eaLnBrk="1" latinLnBrk="0" hangingPunct="1">
        <a:lnSpc>
          <a:spcPct val="90000"/>
        </a:lnSpc>
        <a:spcBef>
          <a:spcPct val="0"/>
        </a:spcBef>
        <a:buNone/>
        <a:defRPr sz="90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9362" indent="-469362" algn="l" defTabSz="1877446" rtl="0" eaLnBrk="1" latinLnBrk="0" hangingPunct="1">
        <a:lnSpc>
          <a:spcPct val="90000"/>
        </a:lnSpc>
        <a:spcBef>
          <a:spcPts val="2053"/>
        </a:spcBef>
        <a:buFont typeface="Arial" panose="020B0604020202020204" pitchFamily="34" charset="0"/>
        <a:buChar char="•"/>
        <a:defRPr sz="5749" kern="1200">
          <a:solidFill>
            <a:schemeClr val="tx1"/>
          </a:solidFill>
          <a:latin typeface="+mn-lt"/>
          <a:ea typeface="+mn-ea"/>
          <a:cs typeface="+mn-cs"/>
        </a:defRPr>
      </a:lvl1pPr>
      <a:lvl2pPr marL="1408085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4928" kern="1200">
          <a:solidFill>
            <a:schemeClr val="tx1"/>
          </a:solidFill>
          <a:latin typeface="+mn-lt"/>
          <a:ea typeface="+mn-ea"/>
          <a:cs typeface="+mn-cs"/>
        </a:defRPr>
      </a:lvl2pPr>
      <a:lvl3pPr marL="2346808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4106" kern="1200">
          <a:solidFill>
            <a:schemeClr val="tx1"/>
          </a:solidFill>
          <a:latin typeface="+mn-lt"/>
          <a:ea typeface="+mn-ea"/>
          <a:cs typeface="+mn-cs"/>
        </a:defRPr>
      </a:lvl3pPr>
      <a:lvl4pPr marL="3285531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4pPr>
      <a:lvl5pPr marL="4224254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5pPr>
      <a:lvl6pPr marL="5162977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6pPr>
      <a:lvl7pPr marL="6101700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7pPr>
      <a:lvl8pPr marL="7040423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8pPr>
      <a:lvl9pPr marL="7979146" indent="-469362" algn="l" defTabSz="1877446" rtl="0" eaLnBrk="1" latinLnBrk="0" hangingPunct="1">
        <a:lnSpc>
          <a:spcPct val="90000"/>
        </a:lnSpc>
        <a:spcBef>
          <a:spcPts val="1027"/>
        </a:spcBef>
        <a:buFont typeface="Arial" panose="020B0604020202020204" pitchFamily="34" charset="0"/>
        <a:buChar char="•"/>
        <a:defRPr sz="3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1pPr>
      <a:lvl2pPr marL="938723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2pPr>
      <a:lvl3pPr marL="1877446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3pPr>
      <a:lvl4pPr marL="2816169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4pPr>
      <a:lvl5pPr marL="3754892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5pPr>
      <a:lvl6pPr marL="4693615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6pPr>
      <a:lvl7pPr marL="5632338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7pPr>
      <a:lvl8pPr marL="6571061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8pPr>
      <a:lvl9pPr marL="7509784" algn="l" defTabSz="1877446" rtl="0" eaLnBrk="1" latinLnBrk="0" hangingPunct="1">
        <a:defRPr sz="3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09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33055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952502" y="3380509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35785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35239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34693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133601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34147" y="548640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8804548" y="4765963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100450" y="4765963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952502" y="4765963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70963" y="612371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526467" y="612371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381971" y="6123710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237475" y="6137565"/>
            <a:ext cx="498764" cy="803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1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Zia ul hassan chowdhury</dc:creator>
  <cp:lastModifiedBy>Md. Zia ul hassan chowdhury</cp:lastModifiedBy>
  <cp:revision>8</cp:revision>
  <dcterms:created xsi:type="dcterms:W3CDTF">2024-08-17T05:38:39Z</dcterms:created>
  <dcterms:modified xsi:type="dcterms:W3CDTF">2024-08-17T14:05:22Z</dcterms:modified>
</cp:coreProperties>
</file>