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"/>
  </p:notesMasterIdLst>
  <p:sldIdLst>
    <p:sldId id="256" r:id="rId2"/>
  </p:sldIdLst>
  <p:sldSz cx="46177200" cy="1490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06" autoAdjust="0"/>
  </p:normalViewPr>
  <p:slideViewPr>
    <p:cSldViewPr snapToGrid="0">
      <p:cViewPr>
        <p:scale>
          <a:sx n="25" d="100"/>
          <a:sy n="25" d="100"/>
        </p:scale>
        <p:origin x="221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E0CC2-7477-4CB7-8C87-94F077E25DC1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50963" y="1143000"/>
            <a:ext cx="9559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D004E-882C-4FBC-BBDB-C0F17036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D004E-882C-4FBC-BBDB-C0F170364F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4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2150" y="2439321"/>
            <a:ext cx="34632900" cy="5189161"/>
          </a:xfrm>
        </p:spPr>
        <p:txBody>
          <a:bodyPr anchor="b"/>
          <a:lstStyle>
            <a:lvl1pPr algn="ctr">
              <a:defRPr sz="1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2150" y="7828596"/>
            <a:ext cx="34632900" cy="3598600"/>
          </a:xfrm>
        </p:spPr>
        <p:txBody>
          <a:bodyPr/>
          <a:lstStyle>
            <a:lvl1pPr marL="0" indent="0" algn="ctr">
              <a:buNone/>
              <a:defRPr sz="5216"/>
            </a:lvl1pPr>
            <a:lvl2pPr marL="993678" indent="0" algn="ctr">
              <a:buNone/>
              <a:defRPr sz="4347"/>
            </a:lvl2pPr>
            <a:lvl3pPr marL="1987357" indent="0" algn="ctr">
              <a:buNone/>
              <a:defRPr sz="3912"/>
            </a:lvl3pPr>
            <a:lvl4pPr marL="2981035" indent="0" algn="ctr">
              <a:buNone/>
              <a:defRPr sz="3477"/>
            </a:lvl4pPr>
            <a:lvl5pPr marL="3974714" indent="0" algn="ctr">
              <a:buNone/>
              <a:defRPr sz="3477"/>
            </a:lvl5pPr>
            <a:lvl6pPr marL="4968392" indent="0" algn="ctr">
              <a:buNone/>
              <a:defRPr sz="3477"/>
            </a:lvl6pPr>
            <a:lvl7pPr marL="5962071" indent="0" algn="ctr">
              <a:buNone/>
              <a:defRPr sz="3477"/>
            </a:lvl7pPr>
            <a:lvl8pPr marL="6955749" indent="0" algn="ctr">
              <a:buNone/>
              <a:defRPr sz="3477"/>
            </a:lvl8pPr>
            <a:lvl9pPr marL="7949428" indent="0" algn="ctr">
              <a:buNone/>
              <a:defRPr sz="347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B3AC-7502-455B-8452-859D3B4508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96A-26C3-4EB0-B2A5-514944B0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B3AC-7502-455B-8452-859D3B4508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96A-26C3-4EB0-B2A5-514944B0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2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045559" y="793555"/>
            <a:ext cx="9956959" cy="126313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4683" y="793555"/>
            <a:ext cx="29293661" cy="1263133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B3AC-7502-455B-8452-859D3B4508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96A-26C3-4EB0-B2A5-514944B0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0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B3AC-7502-455B-8452-859D3B4508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96A-26C3-4EB0-B2A5-514944B0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632" y="3715911"/>
            <a:ext cx="39827835" cy="6200081"/>
          </a:xfrm>
        </p:spPr>
        <p:txBody>
          <a:bodyPr anchor="b"/>
          <a:lstStyle>
            <a:lvl1pPr>
              <a:defRPr sz="1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0632" y="9974647"/>
            <a:ext cx="39827835" cy="3260476"/>
          </a:xfrm>
        </p:spPr>
        <p:txBody>
          <a:bodyPr/>
          <a:lstStyle>
            <a:lvl1pPr marL="0" indent="0">
              <a:buNone/>
              <a:defRPr sz="5216">
                <a:solidFill>
                  <a:schemeClr val="tx1">
                    <a:tint val="75000"/>
                  </a:schemeClr>
                </a:solidFill>
              </a:defRPr>
            </a:lvl1pPr>
            <a:lvl2pPr marL="993678" indent="0">
              <a:buNone/>
              <a:defRPr sz="4347">
                <a:solidFill>
                  <a:schemeClr val="tx1">
                    <a:tint val="75000"/>
                  </a:schemeClr>
                </a:solidFill>
              </a:defRPr>
            </a:lvl2pPr>
            <a:lvl3pPr marL="1987357" indent="0">
              <a:buNone/>
              <a:defRPr sz="3912">
                <a:solidFill>
                  <a:schemeClr val="tx1">
                    <a:tint val="75000"/>
                  </a:schemeClr>
                </a:solidFill>
              </a:defRPr>
            </a:lvl3pPr>
            <a:lvl4pPr marL="2981035" indent="0">
              <a:buNone/>
              <a:defRPr sz="3477">
                <a:solidFill>
                  <a:schemeClr val="tx1">
                    <a:tint val="75000"/>
                  </a:schemeClr>
                </a:solidFill>
              </a:defRPr>
            </a:lvl4pPr>
            <a:lvl5pPr marL="3974714" indent="0">
              <a:buNone/>
              <a:defRPr sz="3477">
                <a:solidFill>
                  <a:schemeClr val="tx1">
                    <a:tint val="75000"/>
                  </a:schemeClr>
                </a:solidFill>
              </a:defRPr>
            </a:lvl5pPr>
            <a:lvl6pPr marL="4968392" indent="0">
              <a:buNone/>
              <a:defRPr sz="3477">
                <a:solidFill>
                  <a:schemeClr val="tx1">
                    <a:tint val="75000"/>
                  </a:schemeClr>
                </a:solidFill>
              </a:defRPr>
            </a:lvl6pPr>
            <a:lvl7pPr marL="5962071" indent="0">
              <a:buNone/>
              <a:defRPr sz="3477">
                <a:solidFill>
                  <a:schemeClr val="tx1">
                    <a:tint val="75000"/>
                  </a:schemeClr>
                </a:solidFill>
              </a:defRPr>
            </a:lvl7pPr>
            <a:lvl8pPr marL="6955749" indent="0">
              <a:buNone/>
              <a:defRPr sz="3477">
                <a:solidFill>
                  <a:schemeClr val="tx1">
                    <a:tint val="75000"/>
                  </a:schemeClr>
                </a:solidFill>
              </a:defRPr>
            </a:lvl8pPr>
            <a:lvl9pPr marL="7949428" indent="0">
              <a:buNone/>
              <a:defRPr sz="3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B3AC-7502-455B-8452-859D3B4508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96A-26C3-4EB0-B2A5-514944B0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4683" y="3967776"/>
            <a:ext cx="19625310" cy="94571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77208" y="3967776"/>
            <a:ext cx="19625310" cy="94571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B3AC-7502-455B-8452-859D3B4508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96A-26C3-4EB0-B2A5-514944B0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5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697" y="793556"/>
            <a:ext cx="39827835" cy="2880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0699" y="3653805"/>
            <a:ext cx="19535118" cy="1790674"/>
          </a:xfrm>
        </p:spPr>
        <p:txBody>
          <a:bodyPr anchor="b"/>
          <a:lstStyle>
            <a:lvl1pPr marL="0" indent="0">
              <a:buNone/>
              <a:defRPr sz="5216" b="1"/>
            </a:lvl1pPr>
            <a:lvl2pPr marL="993678" indent="0">
              <a:buNone/>
              <a:defRPr sz="4347" b="1"/>
            </a:lvl2pPr>
            <a:lvl3pPr marL="1987357" indent="0">
              <a:buNone/>
              <a:defRPr sz="3912" b="1"/>
            </a:lvl3pPr>
            <a:lvl4pPr marL="2981035" indent="0">
              <a:buNone/>
              <a:defRPr sz="3477" b="1"/>
            </a:lvl4pPr>
            <a:lvl5pPr marL="3974714" indent="0">
              <a:buNone/>
              <a:defRPr sz="3477" b="1"/>
            </a:lvl5pPr>
            <a:lvl6pPr marL="4968392" indent="0">
              <a:buNone/>
              <a:defRPr sz="3477" b="1"/>
            </a:lvl6pPr>
            <a:lvl7pPr marL="5962071" indent="0">
              <a:buNone/>
              <a:defRPr sz="3477" b="1"/>
            </a:lvl7pPr>
            <a:lvl8pPr marL="6955749" indent="0">
              <a:buNone/>
              <a:defRPr sz="3477" b="1"/>
            </a:lvl8pPr>
            <a:lvl9pPr marL="7949428" indent="0">
              <a:buNone/>
              <a:defRPr sz="347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0699" y="5444479"/>
            <a:ext cx="19535118" cy="8008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77207" y="3653805"/>
            <a:ext cx="19631325" cy="1790674"/>
          </a:xfrm>
        </p:spPr>
        <p:txBody>
          <a:bodyPr anchor="b"/>
          <a:lstStyle>
            <a:lvl1pPr marL="0" indent="0">
              <a:buNone/>
              <a:defRPr sz="5216" b="1"/>
            </a:lvl1pPr>
            <a:lvl2pPr marL="993678" indent="0">
              <a:buNone/>
              <a:defRPr sz="4347" b="1"/>
            </a:lvl2pPr>
            <a:lvl3pPr marL="1987357" indent="0">
              <a:buNone/>
              <a:defRPr sz="3912" b="1"/>
            </a:lvl3pPr>
            <a:lvl4pPr marL="2981035" indent="0">
              <a:buNone/>
              <a:defRPr sz="3477" b="1"/>
            </a:lvl4pPr>
            <a:lvl5pPr marL="3974714" indent="0">
              <a:buNone/>
              <a:defRPr sz="3477" b="1"/>
            </a:lvl5pPr>
            <a:lvl6pPr marL="4968392" indent="0">
              <a:buNone/>
              <a:defRPr sz="3477" b="1"/>
            </a:lvl6pPr>
            <a:lvl7pPr marL="5962071" indent="0">
              <a:buNone/>
              <a:defRPr sz="3477" b="1"/>
            </a:lvl7pPr>
            <a:lvl8pPr marL="6955749" indent="0">
              <a:buNone/>
              <a:defRPr sz="3477" b="1"/>
            </a:lvl8pPr>
            <a:lvl9pPr marL="7949428" indent="0">
              <a:buNone/>
              <a:defRPr sz="347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77207" y="5444479"/>
            <a:ext cx="19631325" cy="8008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B3AC-7502-455B-8452-859D3B4508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96A-26C3-4EB0-B2A5-514944B0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B3AC-7502-455B-8452-859D3B4508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96A-26C3-4EB0-B2A5-514944B0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2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B3AC-7502-455B-8452-859D3B4508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96A-26C3-4EB0-B2A5-514944B0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699" y="993669"/>
            <a:ext cx="14893348" cy="3477842"/>
          </a:xfrm>
        </p:spPr>
        <p:txBody>
          <a:bodyPr anchor="b"/>
          <a:lstStyle>
            <a:lvl1pPr>
              <a:defRPr sz="69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1324" y="2146050"/>
            <a:ext cx="23377208" cy="10592238"/>
          </a:xfrm>
        </p:spPr>
        <p:txBody>
          <a:bodyPr/>
          <a:lstStyle>
            <a:lvl1pPr>
              <a:defRPr sz="6955"/>
            </a:lvl1pPr>
            <a:lvl2pPr>
              <a:defRPr sz="6086"/>
            </a:lvl2pPr>
            <a:lvl3pPr>
              <a:defRPr sz="5216"/>
            </a:lvl3pPr>
            <a:lvl4pPr>
              <a:defRPr sz="4347"/>
            </a:lvl4pPr>
            <a:lvl5pPr>
              <a:defRPr sz="4347"/>
            </a:lvl5pPr>
            <a:lvl6pPr>
              <a:defRPr sz="4347"/>
            </a:lvl6pPr>
            <a:lvl7pPr>
              <a:defRPr sz="4347"/>
            </a:lvl7pPr>
            <a:lvl8pPr>
              <a:defRPr sz="4347"/>
            </a:lvl8pPr>
            <a:lvl9pPr>
              <a:defRPr sz="434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699" y="4471511"/>
            <a:ext cx="14893348" cy="8284028"/>
          </a:xfrm>
        </p:spPr>
        <p:txBody>
          <a:bodyPr/>
          <a:lstStyle>
            <a:lvl1pPr marL="0" indent="0">
              <a:buNone/>
              <a:defRPr sz="3477"/>
            </a:lvl1pPr>
            <a:lvl2pPr marL="993678" indent="0">
              <a:buNone/>
              <a:defRPr sz="3043"/>
            </a:lvl2pPr>
            <a:lvl3pPr marL="1987357" indent="0">
              <a:buNone/>
              <a:defRPr sz="2608"/>
            </a:lvl3pPr>
            <a:lvl4pPr marL="2981035" indent="0">
              <a:buNone/>
              <a:defRPr sz="2173"/>
            </a:lvl4pPr>
            <a:lvl5pPr marL="3974714" indent="0">
              <a:buNone/>
              <a:defRPr sz="2173"/>
            </a:lvl5pPr>
            <a:lvl6pPr marL="4968392" indent="0">
              <a:buNone/>
              <a:defRPr sz="2173"/>
            </a:lvl6pPr>
            <a:lvl7pPr marL="5962071" indent="0">
              <a:buNone/>
              <a:defRPr sz="2173"/>
            </a:lvl7pPr>
            <a:lvl8pPr marL="6955749" indent="0">
              <a:buNone/>
              <a:defRPr sz="2173"/>
            </a:lvl8pPr>
            <a:lvl9pPr marL="7949428" indent="0">
              <a:buNone/>
              <a:defRPr sz="217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B3AC-7502-455B-8452-859D3B4508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96A-26C3-4EB0-B2A5-514944B0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5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699" y="993669"/>
            <a:ext cx="14893348" cy="3477842"/>
          </a:xfrm>
        </p:spPr>
        <p:txBody>
          <a:bodyPr anchor="b"/>
          <a:lstStyle>
            <a:lvl1pPr>
              <a:defRPr sz="69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631324" y="2146050"/>
            <a:ext cx="23377208" cy="10592238"/>
          </a:xfrm>
        </p:spPr>
        <p:txBody>
          <a:bodyPr anchor="t"/>
          <a:lstStyle>
            <a:lvl1pPr marL="0" indent="0">
              <a:buNone/>
              <a:defRPr sz="6955"/>
            </a:lvl1pPr>
            <a:lvl2pPr marL="993678" indent="0">
              <a:buNone/>
              <a:defRPr sz="6086"/>
            </a:lvl2pPr>
            <a:lvl3pPr marL="1987357" indent="0">
              <a:buNone/>
              <a:defRPr sz="5216"/>
            </a:lvl3pPr>
            <a:lvl4pPr marL="2981035" indent="0">
              <a:buNone/>
              <a:defRPr sz="4347"/>
            </a:lvl4pPr>
            <a:lvl5pPr marL="3974714" indent="0">
              <a:buNone/>
              <a:defRPr sz="4347"/>
            </a:lvl5pPr>
            <a:lvl6pPr marL="4968392" indent="0">
              <a:buNone/>
              <a:defRPr sz="4347"/>
            </a:lvl6pPr>
            <a:lvl7pPr marL="5962071" indent="0">
              <a:buNone/>
              <a:defRPr sz="4347"/>
            </a:lvl7pPr>
            <a:lvl8pPr marL="6955749" indent="0">
              <a:buNone/>
              <a:defRPr sz="4347"/>
            </a:lvl8pPr>
            <a:lvl9pPr marL="7949428" indent="0">
              <a:buNone/>
              <a:defRPr sz="43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699" y="4471511"/>
            <a:ext cx="14893348" cy="8284028"/>
          </a:xfrm>
        </p:spPr>
        <p:txBody>
          <a:bodyPr/>
          <a:lstStyle>
            <a:lvl1pPr marL="0" indent="0">
              <a:buNone/>
              <a:defRPr sz="3477"/>
            </a:lvl1pPr>
            <a:lvl2pPr marL="993678" indent="0">
              <a:buNone/>
              <a:defRPr sz="3043"/>
            </a:lvl2pPr>
            <a:lvl3pPr marL="1987357" indent="0">
              <a:buNone/>
              <a:defRPr sz="2608"/>
            </a:lvl3pPr>
            <a:lvl4pPr marL="2981035" indent="0">
              <a:buNone/>
              <a:defRPr sz="2173"/>
            </a:lvl4pPr>
            <a:lvl5pPr marL="3974714" indent="0">
              <a:buNone/>
              <a:defRPr sz="2173"/>
            </a:lvl5pPr>
            <a:lvl6pPr marL="4968392" indent="0">
              <a:buNone/>
              <a:defRPr sz="2173"/>
            </a:lvl6pPr>
            <a:lvl7pPr marL="5962071" indent="0">
              <a:buNone/>
              <a:defRPr sz="2173"/>
            </a:lvl7pPr>
            <a:lvl8pPr marL="6955749" indent="0">
              <a:buNone/>
              <a:defRPr sz="2173"/>
            </a:lvl8pPr>
            <a:lvl9pPr marL="7949428" indent="0">
              <a:buNone/>
              <a:defRPr sz="217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B3AC-7502-455B-8452-859D3B4508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C96A-26C3-4EB0-B2A5-514944B0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74683" y="793556"/>
            <a:ext cx="39827835" cy="288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683" y="3967776"/>
            <a:ext cx="39827835" cy="945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74683" y="13814763"/>
            <a:ext cx="10389870" cy="793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B3AC-7502-455B-8452-859D3B4508F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96198" y="13814763"/>
            <a:ext cx="15584805" cy="793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612648" y="13814763"/>
            <a:ext cx="10389870" cy="793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C96A-26C3-4EB0-B2A5-514944B0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2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1987357" rtl="0" eaLnBrk="1" latinLnBrk="0" hangingPunct="1">
        <a:lnSpc>
          <a:spcPct val="90000"/>
        </a:lnSpc>
        <a:spcBef>
          <a:spcPct val="0"/>
        </a:spcBef>
        <a:buNone/>
        <a:defRPr sz="9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6839" indent="-496839" algn="l" defTabSz="1987357" rtl="0" eaLnBrk="1" latinLnBrk="0" hangingPunct="1">
        <a:lnSpc>
          <a:spcPct val="90000"/>
        </a:lnSpc>
        <a:spcBef>
          <a:spcPts val="2173"/>
        </a:spcBef>
        <a:buFont typeface="Arial" panose="020B0604020202020204" pitchFamily="34" charset="0"/>
        <a:buChar char="•"/>
        <a:defRPr sz="6086" kern="1200">
          <a:solidFill>
            <a:schemeClr val="tx1"/>
          </a:solidFill>
          <a:latin typeface="+mn-lt"/>
          <a:ea typeface="+mn-ea"/>
          <a:cs typeface="+mn-cs"/>
        </a:defRPr>
      </a:lvl1pPr>
      <a:lvl2pPr marL="1490518" indent="-496839" algn="l" defTabSz="1987357" rtl="0" eaLnBrk="1" latinLnBrk="0" hangingPunct="1">
        <a:lnSpc>
          <a:spcPct val="90000"/>
        </a:lnSpc>
        <a:spcBef>
          <a:spcPts val="1087"/>
        </a:spcBef>
        <a:buFont typeface="Arial" panose="020B0604020202020204" pitchFamily="34" charset="0"/>
        <a:buChar char="•"/>
        <a:defRPr sz="5216" kern="1200">
          <a:solidFill>
            <a:schemeClr val="tx1"/>
          </a:solidFill>
          <a:latin typeface="+mn-lt"/>
          <a:ea typeface="+mn-ea"/>
          <a:cs typeface="+mn-cs"/>
        </a:defRPr>
      </a:lvl2pPr>
      <a:lvl3pPr marL="2484196" indent="-496839" algn="l" defTabSz="1987357" rtl="0" eaLnBrk="1" latinLnBrk="0" hangingPunct="1">
        <a:lnSpc>
          <a:spcPct val="90000"/>
        </a:lnSpc>
        <a:spcBef>
          <a:spcPts val="1087"/>
        </a:spcBef>
        <a:buFont typeface="Arial" panose="020B0604020202020204" pitchFamily="34" charset="0"/>
        <a:buChar char="•"/>
        <a:defRPr sz="4347" kern="1200">
          <a:solidFill>
            <a:schemeClr val="tx1"/>
          </a:solidFill>
          <a:latin typeface="+mn-lt"/>
          <a:ea typeface="+mn-ea"/>
          <a:cs typeface="+mn-cs"/>
        </a:defRPr>
      </a:lvl3pPr>
      <a:lvl4pPr marL="3477875" indent="-496839" algn="l" defTabSz="1987357" rtl="0" eaLnBrk="1" latinLnBrk="0" hangingPunct="1">
        <a:lnSpc>
          <a:spcPct val="90000"/>
        </a:lnSpc>
        <a:spcBef>
          <a:spcPts val="1087"/>
        </a:spcBef>
        <a:buFont typeface="Arial" panose="020B0604020202020204" pitchFamily="34" charset="0"/>
        <a:buChar char="•"/>
        <a:defRPr sz="3912" kern="1200">
          <a:solidFill>
            <a:schemeClr val="tx1"/>
          </a:solidFill>
          <a:latin typeface="+mn-lt"/>
          <a:ea typeface="+mn-ea"/>
          <a:cs typeface="+mn-cs"/>
        </a:defRPr>
      </a:lvl4pPr>
      <a:lvl5pPr marL="4471553" indent="-496839" algn="l" defTabSz="1987357" rtl="0" eaLnBrk="1" latinLnBrk="0" hangingPunct="1">
        <a:lnSpc>
          <a:spcPct val="90000"/>
        </a:lnSpc>
        <a:spcBef>
          <a:spcPts val="1087"/>
        </a:spcBef>
        <a:buFont typeface="Arial" panose="020B0604020202020204" pitchFamily="34" charset="0"/>
        <a:buChar char="•"/>
        <a:defRPr sz="3912" kern="1200">
          <a:solidFill>
            <a:schemeClr val="tx1"/>
          </a:solidFill>
          <a:latin typeface="+mn-lt"/>
          <a:ea typeface="+mn-ea"/>
          <a:cs typeface="+mn-cs"/>
        </a:defRPr>
      </a:lvl5pPr>
      <a:lvl6pPr marL="5465232" indent="-496839" algn="l" defTabSz="1987357" rtl="0" eaLnBrk="1" latinLnBrk="0" hangingPunct="1">
        <a:lnSpc>
          <a:spcPct val="90000"/>
        </a:lnSpc>
        <a:spcBef>
          <a:spcPts val="1087"/>
        </a:spcBef>
        <a:buFont typeface="Arial" panose="020B0604020202020204" pitchFamily="34" charset="0"/>
        <a:buChar char="•"/>
        <a:defRPr sz="3912" kern="1200">
          <a:solidFill>
            <a:schemeClr val="tx1"/>
          </a:solidFill>
          <a:latin typeface="+mn-lt"/>
          <a:ea typeface="+mn-ea"/>
          <a:cs typeface="+mn-cs"/>
        </a:defRPr>
      </a:lvl6pPr>
      <a:lvl7pPr marL="6458910" indent="-496839" algn="l" defTabSz="1987357" rtl="0" eaLnBrk="1" latinLnBrk="0" hangingPunct="1">
        <a:lnSpc>
          <a:spcPct val="90000"/>
        </a:lnSpc>
        <a:spcBef>
          <a:spcPts val="1087"/>
        </a:spcBef>
        <a:buFont typeface="Arial" panose="020B0604020202020204" pitchFamily="34" charset="0"/>
        <a:buChar char="•"/>
        <a:defRPr sz="3912" kern="1200">
          <a:solidFill>
            <a:schemeClr val="tx1"/>
          </a:solidFill>
          <a:latin typeface="+mn-lt"/>
          <a:ea typeface="+mn-ea"/>
          <a:cs typeface="+mn-cs"/>
        </a:defRPr>
      </a:lvl7pPr>
      <a:lvl8pPr marL="7452589" indent="-496839" algn="l" defTabSz="1987357" rtl="0" eaLnBrk="1" latinLnBrk="0" hangingPunct="1">
        <a:lnSpc>
          <a:spcPct val="90000"/>
        </a:lnSpc>
        <a:spcBef>
          <a:spcPts val="1087"/>
        </a:spcBef>
        <a:buFont typeface="Arial" panose="020B0604020202020204" pitchFamily="34" charset="0"/>
        <a:buChar char="•"/>
        <a:defRPr sz="3912" kern="1200">
          <a:solidFill>
            <a:schemeClr val="tx1"/>
          </a:solidFill>
          <a:latin typeface="+mn-lt"/>
          <a:ea typeface="+mn-ea"/>
          <a:cs typeface="+mn-cs"/>
        </a:defRPr>
      </a:lvl8pPr>
      <a:lvl9pPr marL="8446267" indent="-496839" algn="l" defTabSz="1987357" rtl="0" eaLnBrk="1" latinLnBrk="0" hangingPunct="1">
        <a:lnSpc>
          <a:spcPct val="90000"/>
        </a:lnSpc>
        <a:spcBef>
          <a:spcPts val="1087"/>
        </a:spcBef>
        <a:buFont typeface="Arial" panose="020B0604020202020204" pitchFamily="34" charset="0"/>
        <a:buChar char="•"/>
        <a:defRPr sz="3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87357" rtl="0" eaLnBrk="1" latinLnBrk="0" hangingPunct="1">
        <a:defRPr sz="3912" kern="1200">
          <a:solidFill>
            <a:schemeClr val="tx1"/>
          </a:solidFill>
          <a:latin typeface="+mn-lt"/>
          <a:ea typeface="+mn-ea"/>
          <a:cs typeface="+mn-cs"/>
        </a:defRPr>
      </a:lvl1pPr>
      <a:lvl2pPr marL="993678" algn="l" defTabSz="1987357" rtl="0" eaLnBrk="1" latinLnBrk="0" hangingPunct="1">
        <a:defRPr sz="3912" kern="1200">
          <a:solidFill>
            <a:schemeClr val="tx1"/>
          </a:solidFill>
          <a:latin typeface="+mn-lt"/>
          <a:ea typeface="+mn-ea"/>
          <a:cs typeface="+mn-cs"/>
        </a:defRPr>
      </a:lvl2pPr>
      <a:lvl3pPr marL="1987357" algn="l" defTabSz="1987357" rtl="0" eaLnBrk="1" latinLnBrk="0" hangingPunct="1">
        <a:defRPr sz="3912" kern="1200">
          <a:solidFill>
            <a:schemeClr val="tx1"/>
          </a:solidFill>
          <a:latin typeface="+mn-lt"/>
          <a:ea typeface="+mn-ea"/>
          <a:cs typeface="+mn-cs"/>
        </a:defRPr>
      </a:lvl3pPr>
      <a:lvl4pPr marL="2981035" algn="l" defTabSz="1987357" rtl="0" eaLnBrk="1" latinLnBrk="0" hangingPunct="1">
        <a:defRPr sz="3912" kern="1200">
          <a:solidFill>
            <a:schemeClr val="tx1"/>
          </a:solidFill>
          <a:latin typeface="+mn-lt"/>
          <a:ea typeface="+mn-ea"/>
          <a:cs typeface="+mn-cs"/>
        </a:defRPr>
      </a:lvl4pPr>
      <a:lvl5pPr marL="3974714" algn="l" defTabSz="1987357" rtl="0" eaLnBrk="1" latinLnBrk="0" hangingPunct="1">
        <a:defRPr sz="3912" kern="1200">
          <a:solidFill>
            <a:schemeClr val="tx1"/>
          </a:solidFill>
          <a:latin typeface="+mn-lt"/>
          <a:ea typeface="+mn-ea"/>
          <a:cs typeface="+mn-cs"/>
        </a:defRPr>
      </a:lvl5pPr>
      <a:lvl6pPr marL="4968392" algn="l" defTabSz="1987357" rtl="0" eaLnBrk="1" latinLnBrk="0" hangingPunct="1">
        <a:defRPr sz="3912" kern="1200">
          <a:solidFill>
            <a:schemeClr val="tx1"/>
          </a:solidFill>
          <a:latin typeface="+mn-lt"/>
          <a:ea typeface="+mn-ea"/>
          <a:cs typeface="+mn-cs"/>
        </a:defRPr>
      </a:lvl6pPr>
      <a:lvl7pPr marL="5962071" algn="l" defTabSz="1987357" rtl="0" eaLnBrk="1" latinLnBrk="0" hangingPunct="1">
        <a:defRPr sz="3912" kern="1200">
          <a:solidFill>
            <a:schemeClr val="tx1"/>
          </a:solidFill>
          <a:latin typeface="+mn-lt"/>
          <a:ea typeface="+mn-ea"/>
          <a:cs typeface="+mn-cs"/>
        </a:defRPr>
      </a:lvl7pPr>
      <a:lvl8pPr marL="6955749" algn="l" defTabSz="1987357" rtl="0" eaLnBrk="1" latinLnBrk="0" hangingPunct="1">
        <a:defRPr sz="3912" kern="1200">
          <a:solidFill>
            <a:schemeClr val="tx1"/>
          </a:solidFill>
          <a:latin typeface="+mn-lt"/>
          <a:ea typeface="+mn-ea"/>
          <a:cs typeface="+mn-cs"/>
        </a:defRPr>
      </a:lvl8pPr>
      <a:lvl9pPr marL="7949428" algn="l" defTabSz="1987357" rtl="0" eaLnBrk="1" latinLnBrk="0" hangingPunct="1">
        <a:defRPr sz="39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 flipH="1">
            <a:off x="3240255" y="6843648"/>
            <a:ext cx="6520130" cy="11136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207" tIns="106103" rIns="212207" bIns="1061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35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7*7 Conv, 64</a:t>
            </a:r>
          </a:p>
        </p:txBody>
      </p:sp>
      <p:pic>
        <p:nvPicPr>
          <p:cNvPr id="4" name="Picture 3" descr="Leaves,Apple Leaves Leaf Apple Free PNG HQ Transparent HQ PNG Download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3" y="6006791"/>
            <a:ext cx="3332876" cy="30572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16200000" flipH="1">
            <a:off x="4974612" y="6843652"/>
            <a:ext cx="6520129" cy="11136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207" tIns="106103" rIns="212207" bIns="1061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35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3*3 Conv, 64</a:t>
            </a:r>
          </a:p>
        </p:txBody>
      </p:sp>
      <p:sp>
        <p:nvSpPr>
          <p:cNvPr id="12" name="Rectangle 11"/>
          <p:cNvSpPr/>
          <p:nvPr/>
        </p:nvSpPr>
        <p:spPr>
          <a:xfrm rot="16200000" flipH="1">
            <a:off x="6703414" y="6843650"/>
            <a:ext cx="6520132" cy="11136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207" tIns="106103" rIns="212207" bIns="1061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35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3*3 Conv, 64</a:t>
            </a:r>
          </a:p>
        </p:txBody>
      </p:sp>
      <p:sp>
        <p:nvSpPr>
          <p:cNvPr id="14" name="Rectangle 13"/>
          <p:cNvSpPr/>
          <p:nvPr/>
        </p:nvSpPr>
        <p:spPr>
          <a:xfrm rot="16200000" flipH="1">
            <a:off x="8405538" y="6843651"/>
            <a:ext cx="6520130" cy="11136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207" tIns="106103" rIns="212207" bIns="1061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35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3*3 Conv, 64</a:t>
            </a:r>
          </a:p>
        </p:txBody>
      </p:sp>
      <p:sp>
        <p:nvSpPr>
          <p:cNvPr id="15" name="Rectangle 14"/>
          <p:cNvSpPr/>
          <p:nvPr/>
        </p:nvSpPr>
        <p:spPr>
          <a:xfrm rot="16200000" flipH="1">
            <a:off x="10126192" y="6843652"/>
            <a:ext cx="6520130" cy="11136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207" tIns="106103" rIns="212207" bIns="1061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35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3*3 Conv, 64</a:t>
            </a:r>
          </a:p>
        </p:txBody>
      </p:sp>
      <p:sp>
        <p:nvSpPr>
          <p:cNvPr id="16" name="Rectangle 15"/>
          <p:cNvSpPr/>
          <p:nvPr/>
        </p:nvSpPr>
        <p:spPr>
          <a:xfrm rot="16200000" flipH="1">
            <a:off x="11867525" y="6843651"/>
            <a:ext cx="6520133" cy="11136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207" tIns="106103" rIns="212207" bIns="1061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35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3*3 Conv, 64</a:t>
            </a:r>
          </a:p>
        </p:txBody>
      </p:sp>
      <p:sp>
        <p:nvSpPr>
          <p:cNvPr id="17" name="Rectangle 16"/>
          <p:cNvSpPr/>
          <p:nvPr/>
        </p:nvSpPr>
        <p:spPr>
          <a:xfrm rot="16200000" flipH="1">
            <a:off x="13611381" y="6843651"/>
            <a:ext cx="6520134" cy="11136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207" tIns="106103" rIns="212207" bIns="1061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35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3*3 Conv, 64</a:t>
            </a:r>
          </a:p>
        </p:txBody>
      </p:sp>
      <p:sp>
        <p:nvSpPr>
          <p:cNvPr id="18" name="Rectangle 17"/>
          <p:cNvSpPr/>
          <p:nvPr/>
        </p:nvSpPr>
        <p:spPr>
          <a:xfrm rot="16200000" flipH="1">
            <a:off x="15345737" y="6843651"/>
            <a:ext cx="6520135" cy="11136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207" tIns="106103" rIns="212207" bIns="1061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35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7*7 Conv, 128</a:t>
            </a:r>
          </a:p>
        </p:txBody>
      </p:sp>
      <p:sp>
        <p:nvSpPr>
          <p:cNvPr id="19" name="Rectangle 18"/>
          <p:cNvSpPr/>
          <p:nvPr/>
        </p:nvSpPr>
        <p:spPr>
          <a:xfrm rot="16200000" flipH="1">
            <a:off x="17073885" y="6843651"/>
            <a:ext cx="6520135" cy="11136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207" tIns="106103" rIns="212207" bIns="1061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35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7*7 Conv, 128</a:t>
            </a:r>
          </a:p>
        </p:txBody>
      </p:sp>
      <p:sp>
        <p:nvSpPr>
          <p:cNvPr id="20" name="Rectangle 19"/>
          <p:cNvSpPr/>
          <p:nvPr/>
        </p:nvSpPr>
        <p:spPr>
          <a:xfrm rot="16200000" flipH="1">
            <a:off x="20330942" y="6843651"/>
            <a:ext cx="6520132" cy="11136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207" tIns="106103" rIns="212207" bIns="1061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35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3*3 Conv, 512</a:t>
            </a:r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21966785" y="6843651"/>
            <a:ext cx="6520135" cy="11136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207" tIns="106103" rIns="212207" bIns="1061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35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3*3 Conv, 512</a:t>
            </a: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23676291" y="6843651"/>
            <a:ext cx="6520136" cy="11136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207" tIns="106103" rIns="212207" bIns="1061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35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3*3 Conv, 512</a:t>
            </a:r>
          </a:p>
        </p:txBody>
      </p:sp>
      <p:sp>
        <p:nvSpPr>
          <p:cNvPr id="25" name="Rectangle 24"/>
          <p:cNvSpPr/>
          <p:nvPr/>
        </p:nvSpPr>
        <p:spPr>
          <a:xfrm rot="16200000" flipH="1">
            <a:off x="19601834" y="6905899"/>
            <a:ext cx="4669687" cy="11136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207" tIns="106103" rIns="212207" bIns="1061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35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152 Layers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35874512" y="1636147"/>
            <a:ext cx="1789764" cy="1162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02101" tIns="101052" rIns="202101" bIns="1010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4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 (100352)</a:t>
            </a:r>
            <a:endParaRPr lang="en-US" sz="564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87254" y="7796835"/>
            <a:ext cx="1458099" cy="3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057145" y="7811723"/>
            <a:ext cx="620712" cy="0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0520307" y="7811723"/>
            <a:ext cx="588485" cy="0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791494" y="7811723"/>
            <a:ext cx="615167" cy="0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2222426" y="7811723"/>
            <a:ext cx="607012" cy="0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3943072" y="7811723"/>
            <a:ext cx="627695" cy="0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5684416" y="7811723"/>
            <a:ext cx="630221" cy="0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7428265" y="7811723"/>
            <a:ext cx="620714" cy="0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9162627" y="7811723"/>
            <a:ext cx="614506" cy="0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0890774" y="7811723"/>
            <a:ext cx="766222" cy="0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 105"/>
          <p:cNvSpPr/>
          <p:nvPr/>
        </p:nvSpPr>
        <p:spPr>
          <a:xfrm>
            <a:off x="10734946" y="7786662"/>
            <a:ext cx="3562316" cy="6392164"/>
          </a:xfrm>
          <a:custGeom>
            <a:avLst/>
            <a:gdLst>
              <a:gd name="connsiteX0" fmla="*/ 0 w 2860431"/>
              <a:gd name="connsiteY0" fmla="*/ 23447 h 3587268"/>
              <a:gd name="connsiteX1" fmla="*/ 1336431 w 2860431"/>
              <a:gd name="connsiteY1" fmla="*/ 3587262 h 3587268"/>
              <a:gd name="connsiteX2" fmla="*/ 2860431 w 2860431"/>
              <a:gd name="connsiteY2" fmla="*/ 0 h 358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0431" h="3587268">
                <a:moveTo>
                  <a:pt x="0" y="23447"/>
                </a:moveTo>
                <a:cubicBezTo>
                  <a:pt x="429846" y="1807308"/>
                  <a:pt x="859693" y="3591170"/>
                  <a:pt x="1336431" y="3587262"/>
                </a:cubicBezTo>
                <a:cubicBezTo>
                  <a:pt x="1813169" y="3583354"/>
                  <a:pt x="2614247" y="547077"/>
                  <a:pt x="2860431" y="0"/>
                </a:cubicBezTo>
              </a:path>
            </a:pathLst>
          </a:custGeom>
          <a:noFill/>
          <a:ln w="4762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8"/>
          </a:p>
        </p:txBody>
      </p:sp>
      <p:sp>
        <p:nvSpPr>
          <p:cNvPr id="2" name="Freeform 1"/>
          <p:cNvSpPr/>
          <p:nvPr/>
        </p:nvSpPr>
        <p:spPr>
          <a:xfrm>
            <a:off x="14297306" y="7813461"/>
            <a:ext cx="3387119" cy="6365363"/>
          </a:xfrm>
          <a:custGeom>
            <a:avLst/>
            <a:gdLst>
              <a:gd name="connsiteX0" fmla="*/ 0 w 2719754"/>
              <a:gd name="connsiteY0" fmla="*/ 0 h 3423138"/>
              <a:gd name="connsiteX1" fmla="*/ 1453661 w 2719754"/>
              <a:gd name="connsiteY1" fmla="*/ 3423138 h 3423138"/>
              <a:gd name="connsiteX2" fmla="*/ 2719754 w 2719754"/>
              <a:gd name="connsiteY2" fmla="*/ 0 h 342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9754" h="3423138">
                <a:moveTo>
                  <a:pt x="0" y="0"/>
                </a:moveTo>
                <a:cubicBezTo>
                  <a:pt x="500184" y="1711569"/>
                  <a:pt x="1000369" y="3423138"/>
                  <a:pt x="1453661" y="3423138"/>
                </a:cubicBezTo>
                <a:cubicBezTo>
                  <a:pt x="1906953" y="3423138"/>
                  <a:pt x="2540000" y="535354"/>
                  <a:pt x="2719754" y="0"/>
                </a:cubicBezTo>
              </a:path>
            </a:pathLst>
          </a:custGeom>
          <a:noFill/>
          <a:ln w="4762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8"/>
          </a:p>
        </p:txBody>
      </p:sp>
      <p:sp>
        <p:nvSpPr>
          <p:cNvPr id="6" name="Freeform 5"/>
          <p:cNvSpPr/>
          <p:nvPr/>
        </p:nvSpPr>
        <p:spPr>
          <a:xfrm>
            <a:off x="17684426" y="7813461"/>
            <a:ext cx="3503916" cy="6365363"/>
          </a:xfrm>
          <a:custGeom>
            <a:avLst/>
            <a:gdLst>
              <a:gd name="connsiteX0" fmla="*/ 0 w 2813538"/>
              <a:gd name="connsiteY0" fmla="*/ 23446 h 3423144"/>
              <a:gd name="connsiteX1" fmla="*/ 1406769 w 2813538"/>
              <a:gd name="connsiteY1" fmla="*/ 3423138 h 3423144"/>
              <a:gd name="connsiteX2" fmla="*/ 2813538 w 2813538"/>
              <a:gd name="connsiteY2" fmla="*/ 0 h 3423144"/>
              <a:gd name="connsiteX3" fmla="*/ 2813538 w 2813538"/>
              <a:gd name="connsiteY3" fmla="*/ 0 h 342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3538" h="3423144">
                <a:moveTo>
                  <a:pt x="0" y="23446"/>
                </a:moveTo>
                <a:cubicBezTo>
                  <a:pt x="468923" y="1725246"/>
                  <a:pt x="937846" y="3427046"/>
                  <a:pt x="1406769" y="3423138"/>
                </a:cubicBezTo>
                <a:cubicBezTo>
                  <a:pt x="1875692" y="3419230"/>
                  <a:pt x="2813538" y="0"/>
                  <a:pt x="2813538" y="0"/>
                </a:cubicBezTo>
                <a:lnTo>
                  <a:pt x="2813538" y="0"/>
                </a:lnTo>
              </a:path>
            </a:pathLst>
          </a:custGeom>
          <a:noFill/>
          <a:ln w="47625"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8"/>
          </a:p>
        </p:txBody>
      </p:sp>
      <p:sp>
        <p:nvSpPr>
          <p:cNvPr id="22" name="Freeform 21"/>
          <p:cNvSpPr/>
          <p:nvPr/>
        </p:nvSpPr>
        <p:spPr>
          <a:xfrm>
            <a:off x="7260277" y="7813462"/>
            <a:ext cx="3474717" cy="6365362"/>
          </a:xfrm>
          <a:custGeom>
            <a:avLst/>
            <a:gdLst>
              <a:gd name="connsiteX0" fmla="*/ 0 w 2790092"/>
              <a:gd name="connsiteY0" fmla="*/ 0 h 3376249"/>
              <a:gd name="connsiteX1" fmla="*/ 1406769 w 2790092"/>
              <a:gd name="connsiteY1" fmla="*/ 3376246 h 3376249"/>
              <a:gd name="connsiteX2" fmla="*/ 2790092 w 2790092"/>
              <a:gd name="connsiteY2" fmla="*/ 23446 h 337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092" h="3376249">
                <a:moveTo>
                  <a:pt x="0" y="0"/>
                </a:moveTo>
                <a:cubicBezTo>
                  <a:pt x="470877" y="1686169"/>
                  <a:pt x="941754" y="3372338"/>
                  <a:pt x="1406769" y="3376246"/>
                </a:cubicBezTo>
                <a:cubicBezTo>
                  <a:pt x="1871784" y="3380154"/>
                  <a:pt x="2555631" y="324338"/>
                  <a:pt x="2790092" y="23446"/>
                </a:cubicBezTo>
              </a:path>
            </a:pathLst>
          </a:custGeom>
          <a:noFill/>
          <a:ln w="4762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8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2493496" y="7796834"/>
            <a:ext cx="540688" cy="14902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147832" y="7796822"/>
            <a:ext cx="522205" cy="0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783670" y="7796831"/>
            <a:ext cx="593442" cy="16629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493177" y="7813451"/>
            <a:ext cx="772612" cy="0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24290842" y="7776741"/>
            <a:ext cx="3474717" cy="6365362"/>
          </a:xfrm>
          <a:custGeom>
            <a:avLst/>
            <a:gdLst>
              <a:gd name="connsiteX0" fmla="*/ 0 w 2790092"/>
              <a:gd name="connsiteY0" fmla="*/ 0 h 3376249"/>
              <a:gd name="connsiteX1" fmla="*/ 1406769 w 2790092"/>
              <a:gd name="connsiteY1" fmla="*/ 3376246 h 3376249"/>
              <a:gd name="connsiteX2" fmla="*/ 2790092 w 2790092"/>
              <a:gd name="connsiteY2" fmla="*/ 23446 h 337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092" h="3376249">
                <a:moveTo>
                  <a:pt x="0" y="0"/>
                </a:moveTo>
                <a:cubicBezTo>
                  <a:pt x="470877" y="1686169"/>
                  <a:pt x="941754" y="3372338"/>
                  <a:pt x="1406769" y="3376246"/>
                </a:cubicBezTo>
                <a:cubicBezTo>
                  <a:pt x="1871784" y="3380154"/>
                  <a:pt x="2555631" y="324338"/>
                  <a:pt x="2790092" y="23446"/>
                </a:cubicBezTo>
              </a:path>
            </a:pathLst>
          </a:custGeom>
          <a:noFill/>
          <a:ln w="4762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8"/>
          </a:p>
        </p:txBody>
      </p:sp>
      <p:grpSp>
        <p:nvGrpSpPr>
          <p:cNvPr id="44" name="Group 43"/>
          <p:cNvGrpSpPr/>
          <p:nvPr/>
        </p:nvGrpSpPr>
        <p:grpSpPr>
          <a:xfrm>
            <a:off x="28992593" y="4140396"/>
            <a:ext cx="4841915" cy="6073459"/>
            <a:chOff x="23220423" y="5352764"/>
            <a:chExt cx="3887910" cy="4650137"/>
          </a:xfrm>
        </p:grpSpPr>
        <p:sp>
          <p:nvSpPr>
            <p:cNvPr id="138" name="Rectangle 137"/>
            <p:cNvSpPr/>
            <p:nvPr/>
          </p:nvSpPr>
          <p:spPr>
            <a:xfrm>
              <a:off x="23220423" y="5352764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3402731" y="5445215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3478322" y="5610663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3660630" y="5703114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3736220" y="5868561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3918528" y="5961012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3994119" y="6126460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4176427" y="6218911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252018" y="6384359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4434326" y="6476810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4509917" y="6642257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4692225" y="6734708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4767815" y="6900156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4950123" y="6992607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5025714" y="7158055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5208022" y="7250506"/>
              <a:ext cx="880412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5283613" y="7415953"/>
              <a:ext cx="880413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5465920" y="7508404"/>
              <a:ext cx="880413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618320" y="7660804"/>
              <a:ext cx="880413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770720" y="7813204"/>
              <a:ext cx="880413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5923120" y="7965604"/>
              <a:ext cx="880413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075520" y="8118004"/>
              <a:ext cx="880413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227920" y="8270404"/>
              <a:ext cx="880413" cy="17324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perspectiveAbove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976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32927860" y="8150127"/>
            <a:ext cx="1096446" cy="226278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perspectiveAbove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76"/>
          </a:p>
        </p:txBody>
      </p:sp>
      <p:sp>
        <p:nvSpPr>
          <p:cNvPr id="102" name="Rectangle 101"/>
          <p:cNvSpPr/>
          <p:nvPr/>
        </p:nvSpPr>
        <p:spPr>
          <a:xfrm>
            <a:off x="33117657" y="8349173"/>
            <a:ext cx="1096446" cy="226278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perspectiveAbove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101" tIns="101052" rIns="202101" bIns="1010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76"/>
          </a:p>
        </p:txBody>
      </p:sp>
      <p:sp>
        <p:nvSpPr>
          <p:cNvPr id="47" name="Rectangle 46"/>
          <p:cNvSpPr/>
          <p:nvPr/>
        </p:nvSpPr>
        <p:spPr>
          <a:xfrm>
            <a:off x="28265789" y="3311934"/>
            <a:ext cx="6885664" cy="8200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429" tIns="59714" rIns="119429" bIns="59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58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35151452" y="7852882"/>
            <a:ext cx="772612" cy="0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8575292" y="1596340"/>
            <a:ext cx="1789764" cy="116281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02101" tIns="101052" rIns="202101" bIns="1010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4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256</a:t>
            </a:r>
            <a:endParaRPr lang="en-US" sz="564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1276076" y="1596335"/>
            <a:ext cx="1789764" cy="116281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02101" tIns="101052" rIns="202101" bIns="1010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4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1</a:t>
            </a:r>
            <a:endParaRPr lang="en-US" sz="564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808926" y="1596335"/>
            <a:ext cx="1789764" cy="116281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02101" tIns="101052" rIns="202101" bIns="1010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4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en-US" sz="564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767442" y="0"/>
            <a:ext cx="52454" cy="13686798"/>
          </a:xfrm>
          <a:prstGeom prst="straightConnector1">
            <a:avLst/>
          </a:prstGeom>
          <a:ln w="47625">
            <a:solidFill>
              <a:schemeClr val="accent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2577" y="9114805"/>
            <a:ext cx="3786832" cy="1480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US" sz="5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eft Brace 23"/>
          <p:cNvSpPr/>
          <p:nvPr/>
        </p:nvSpPr>
        <p:spPr>
          <a:xfrm rot="5400000">
            <a:off x="15950964" y="-7897722"/>
            <a:ext cx="1593803" cy="21549676"/>
          </a:xfrm>
          <a:prstGeom prst="leftBrace">
            <a:avLst>
              <a:gd name="adj1" fmla="val 8333"/>
              <a:gd name="adj2" fmla="val 53621"/>
            </a:avLst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219719" y="547050"/>
            <a:ext cx="3789815" cy="911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4*4*2048</a:t>
            </a:r>
            <a:endParaRPr lang="en-US" sz="6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110937" y="1779347"/>
            <a:ext cx="5575095" cy="1151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endParaRPr lang="en-US" sz="6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0365056" y="7852882"/>
            <a:ext cx="911016" cy="1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065840" y="7832502"/>
            <a:ext cx="743086" cy="0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7664276" y="7867341"/>
            <a:ext cx="911016" cy="1"/>
          </a:xfrm>
          <a:prstGeom prst="straightConnector1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232636" y="13782453"/>
            <a:ext cx="3174521" cy="552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en-US" sz="4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0003578" y="12035794"/>
            <a:ext cx="3789815" cy="911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4*4*2048</a:t>
            </a:r>
            <a:endParaRPr lang="en-US" sz="6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66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Zia ul hassan chowdhury</dc:creator>
  <cp:lastModifiedBy>Md. Zia ul hassan chowdhury</cp:lastModifiedBy>
  <cp:revision>41</cp:revision>
  <dcterms:created xsi:type="dcterms:W3CDTF">2024-08-14T06:32:45Z</dcterms:created>
  <dcterms:modified xsi:type="dcterms:W3CDTF">2024-08-16T15:49:29Z</dcterms:modified>
</cp:coreProperties>
</file>