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7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5AEA-0E3C-438B-8BA9-EF6599DF26EE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28304"/>
              </p:ext>
            </p:extLst>
          </p:nvPr>
        </p:nvGraphicFramePr>
        <p:xfrm>
          <a:off x="631566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54701"/>
              </p:ext>
            </p:extLst>
          </p:nvPr>
        </p:nvGraphicFramePr>
        <p:xfrm>
          <a:off x="5636845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9756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755035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B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963827" y="1186249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743672" y="1757408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188515" y="984422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8454" y="823784"/>
            <a:ext cx="255373" cy="22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66093" y="1046205"/>
            <a:ext cx="667265" cy="71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53514" y="1301578"/>
            <a:ext cx="896242" cy="1136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140" y="1589903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967885" y="1301578"/>
            <a:ext cx="719748" cy="696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161476" y="1489678"/>
            <a:ext cx="319910" cy="303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208625" y="86291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208625" y="1997672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>
            <a:off x="5019894" y="862913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10891" y="984422"/>
            <a:ext cx="863617" cy="97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377201" y="862913"/>
            <a:ext cx="452014" cy="626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0793" y="1997672"/>
            <a:ext cx="539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8454" y="2664939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66093" y="3551660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077303" y="2726725"/>
            <a:ext cx="556055" cy="455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76417" y="3789405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9026" y="3064474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5637" y="2825578"/>
            <a:ext cx="1225756" cy="63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75637" y="3387238"/>
            <a:ext cx="1307606" cy="28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13336" y="3825679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320873" y="2734162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067050" y="3152001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793197" y="3742324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720384" y="3090215"/>
            <a:ext cx="800060" cy="180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44662" y="2531880"/>
            <a:ext cx="315143" cy="927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90768" y="3742324"/>
            <a:ext cx="10142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08625" y="4425159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074999" y="4425158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074999" y="5646525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3435322" y="4736026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876588" y="5053512"/>
            <a:ext cx="811045" cy="772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4097678" y="5304564"/>
            <a:ext cx="368863" cy="27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208625" y="5422670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61476" y="4903915"/>
            <a:ext cx="747247" cy="453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49143" y="4903915"/>
            <a:ext cx="465186" cy="351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99833" y="5240191"/>
            <a:ext cx="676753" cy="384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1566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636845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155356" y="4736026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53297" y="5389715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662518" y="4849296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>
            <a:off x="1795093" y="4736026"/>
            <a:ext cx="615843" cy="394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30875" y="4634889"/>
            <a:ext cx="454444" cy="298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4835" y="5616255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10593" y="5366814"/>
            <a:ext cx="706980" cy="51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6130427" y="1024174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234983" y="1793108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5877113" y="2067127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04430" y="3835232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7607443" y="880771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6661122" y="1504437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113266" y="931156"/>
            <a:ext cx="462732" cy="658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052419" y="1544186"/>
            <a:ext cx="907512" cy="796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350594" y="4572000"/>
            <a:ext cx="1988685" cy="118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8546024" y="4731588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739030" y="5254762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8455868" y="4699177"/>
            <a:ext cx="542080" cy="43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9693952" y="5230650"/>
            <a:ext cx="542080" cy="43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260219" y="3784779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0040383" y="2593864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8216944" y="2606245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9764415" y="3618536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8122600" y="2760163"/>
            <a:ext cx="666534" cy="41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9581398" y="3626303"/>
            <a:ext cx="914400" cy="531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661122" y="3174889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6657851" y="2664939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5" name="Oval 114"/>
          <p:cNvSpPr/>
          <p:nvPr/>
        </p:nvSpPr>
        <p:spPr>
          <a:xfrm>
            <a:off x="6601381" y="3606346"/>
            <a:ext cx="567858" cy="551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6130427" y="3200115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Isosceles Triangle 117"/>
          <p:cNvSpPr/>
          <p:nvPr/>
        </p:nvSpPr>
        <p:spPr>
          <a:xfrm rot="10800000">
            <a:off x="7312259" y="3211620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6302223" y="2833212"/>
            <a:ext cx="1109093" cy="104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311681" y="3758634"/>
            <a:ext cx="1119337" cy="292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8224517" y="86291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10065545" y="859768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8216944" y="2005918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Isosceles Triangle 128"/>
          <p:cNvSpPr/>
          <p:nvPr/>
        </p:nvSpPr>
        <p:spPr>
          <a:xfrm>
            <a:off x="8850356" y="2020160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Isosceles Triangle 129"/>
          <p:cNvSpPr/>
          <p:nvPr/>
        </p:nvSpPr>
        <p:spPr>
          <a:xfrm>
            <a:off x="9479585" y="2016277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10082849" y="1974167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8141433" y="919150"/>
            <a:ext cx="647701" cy="37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9894400" y="913838"/>
            <a:ext cx="647701" cy="37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/>
          <p:cNvSpPr/>
          <p:nvPr/>
        </p:nvSpPr>
        <p:spPr>
          <a:xfrm rot="10800000">
            <a:off x="5706177" y="4377616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Isosceles Triangle 136"/>
          <p:cNvSpPr/>
          <p:nvPr/>
        </p:nvSpPr>
        <p:spPr>
          <a:xfrm rot="10800000">
            <a:off x="7723149" y="5616255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Isosceles Triangle 137"/>
          <p:cNvSpPr/>
          <p:nvPr/>
        </p:nvSpPr>
        <p:spPr>
          <a:xfrm>
            <a:off x="7714471" y="4376189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Isosceles Triangle 138"/>
          <p:cNvSpPr/>
          <p:nvPr/>
        </p:nvSpPr>
        <p:spPr>
          <a:xfrm>
            <a:off x="5703514" y="5629944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6078102" y="462996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2" name="Oval 141"/>
          <p:cNvSpPr/>
          <p:nvPr/>
        </p:nvSpPr>
        <p:spPr>
          <a:xfrm>
            <a:off x="6871349" y="5225345"/>
            <a:ext cx="567858" cy="551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5784258" y="4826496"/>
            <a:ext cx="1070635" cy="22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6657851" y="5446357"/>
            <a:ext cx="1020221" cy="54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Qasim</dc:creator>
  <cp:lastModifiedBy>Qasim</cp:lastModifiedBy>
  <cp:revision>10</cp:revision>
  <dcterms:created xsi:type="dcterms:W3CDTF">2020-03-02T22:05:32Z</dcterms:created>
  <dcterms:modified xsi:type="dcterms:W3CDTF">2020-03-07T17:47:14Z</dcterms:modified>
</cp:coreProperties>
</file>