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AEA-0E3C-438B-8BA9-EF6599DF26E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8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AEA-0E3C-438B-8BA9-EF6599DF26E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5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AEA-0E3C-438B-8BA9-EF6599DF26E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89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AEA-0E3C-438B-8BA9-EF6599DF26E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3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AEA-0E3C-438B-8BA9-EF6599DF26E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47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AEA-0E3C-438B-8BA9-EF6599DF26E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22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AEA-0E3C-438B-8BA9-EF6599DF26E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07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AEA-0E3C-438B-8BA9-EF6599DF26E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33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AEA-0E3C-438B-8BA9-EF6599DF26E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19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AEA-0E3C-438B-8BA9-EF6599DF26E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25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5AEA-0E3C-438B-8BA9-EF6599DF26E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5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95AEA-0E3C-438B-8BA9-EF6599DF26EE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69321-0A94-47A5-94E9-7034B5371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97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765351"/>
              </p:ext>
            </p:extLst>
          </p:nvPr>
        </p:nvGraphicFramePr>
        <p:xfrm>
          <a:off x="631566" y="736141"/>
          <a:ext cx="4937214" cy="5302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8607"/>
                <a:gridCol w="2468607"/>
              </a:tblGrid>
              <a:tr h="176739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76739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76739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26731"/>
              </p:ext>
            </p:extLst>
          </p:nvPr>
        </p:nvGraphicFramePr>
        <p:xfrm>
          <a:off x="6196225" y="736141"/>
          <a:ext cx="4937214" cy="5302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8607"/>
                <a:gridCol w="2468607"/>
              </a:tblGrid>
              <a:tr h="176739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76739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76739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749756" y="36680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SET A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8314415" y="36680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SET B</a:t>
            </a:r>
            <a:endParaRPr lang="en-GB" dirty="0"/>
          </a:p>
        </p:txBody>
      </p:sp>
      <p:sp>
        <p:nvSpPr>
          <p:cNvPr id="65" name="Rectangle 64"/>
          <p:cNvSpPr/>
          <p:nvPr/>
        </p:nvSpPr>
        <p:spPr>
          <a:xfrm>
            <a:off x="631566" y="366808"/>
            <a:ext cx="4937214" cy="3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6196225" y="366808"/>
            <a:ext cx="4937214" cy="3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24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Qasim</dc:creator>
  <cp:lastModifiedBy>Qasim</cp:lastModifiedBy>
  <cp:revision>9</cp:revision>
  <dcterms:created xsi:type="dcterms:W3CDTF">2020-03-02T22:05:32Z</dcterms:created>
  <dcterms:modified xsi:type="dcterms:W3CDTF">2020-03-03T21:53:04Z</dcterms:modified>
</cp:coreProperties>
</file>