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75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0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42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0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68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9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11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1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8244-FC23-4F23-B89E-324DE5CAEC52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4E33-92F5-456E-BCF5-59501AB47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8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A4B4C-2EEC-3082-8BBC-6B38F6FE57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67367E1-E1DB-CB8C-C18C-F6B153593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24589"/>
              </p:ext>
            </p:extLst>
          </p:nvPr>
        </p:nvGraphicFramePr>
        <p:xfrm>
          <a:off x="0" y="429207"/>
          <a:ext cx="4500000" cy="6428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0000">
                  <a:extLst>
                    <a:ext uri="{9D8B030D-6E8A-4147-A177-3AD203B41FA5}">
                      <a16:colId xmlns:a16="http://schemas.microsoft.com/office/drawing/2014/main" val="2602179776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624609965"/>
                    </a:ext>
                  </a:extLst>
                </a:gridCol>
              </a:tblGrid>
              <a:tr h="21429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26729"/>
                  </a:ext>
                </a:extLst>
              </a:tr>
              <a:tr h="21429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68036"/>
                  </a:ext>
                </a:extLst>
              </a:tr>
              <a:tr h="21429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152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1359D2-757E-F73C-6D42-FDCC65E5B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94829"/>
              </p:ext>
            </p:extLst>
          </p:nvPr>
        </p:nvGraphicFramePr>
        <p:xfrm>
          <a:off x="4644000" y="429207"/>
          <a:ext cx="4500000" cy="6428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0000">
                  <a:extLst>
                    <a:ext uri="{9D8B030D-6E8A-4147-A177-3AD203B41FA5}">
                      <a16:colId xmlns:a16="http://schemas.microsoft.com/office/drawing/2014/main" val="2602179776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624609965"/>
                    </a:ext>
                  </a:extLst>
                </a:gridCol>
              </a:tblGrid>
              <a:tr h="21429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26729"/>
                  </a:ext>
                </a:extLst>
              </a:tr>
              <a:tr h="21429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68036"/>
                  </a:ext>
                </a:extLst>
              </a:tr>
              <a:tr h="214293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152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E653E28-3249-D069-121A-616556EB52FA}"/>
              </a:ext>
            </a:extLst>
          </p:cNvPr>
          <p:cNvSpPr txBox="1"/>
          <p:nvPr/>
        </p:nvSpPr>
        <p:spPr>
          <a:xfrm>
            <a:off x="1873134" y="5987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72837-2AC0-64C5-DE27-05A6096CE09E}"/>
              </a:ext>
            </a:extLst>
          </p:cNvPr>
          <p:cNvSpPr txBox="1"/>
          <p:nvPr/>
        </p:nvSpPr>
        <p:spPr>
          <a:xfrm>
            <a:off x="6517134" y="5987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B </a:t>
            </a:r>
          </a:p>
        </p:txBody>
      </p:sp>
    </p:spTree>
    <p:extLst>
      <p:ext uri="{BB962C8B-B14F-4D97-AF65-F5344CB8AC3E}">
        <p14:creationId xmlns:p14="http://schemas.microsoft.com/office/powerpoint/2010/main" val="9447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Qasim Hasan</dc:creator>
  <cp:lastModifiedBy>Qasim Hasan</cp:lastModifiedBy>
  <cp:revision>1</cp:revision>
  <dcterms:created xsi:type="dcterms:W3CDTF">2024-10-30T19:16:34Z</dcterms:created>
  <dcterms:modified xsi:type="dcterms:W3CDTF">2024-10-30T19:30:51Z</dcterms:modified>
</cp:coreProperties>
</file>