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5113000" cy="21374100"/>
  <p:notesSz cx="6858000" cy="9144000"/>
  <p:embeddedFontLst>
    <p:embeddedFont>
      <p:font typeface="Fira Sans" panose="020B0503050000020004" pitchFamily="34" charset="0"/>
      <p:regular r:id="rId3"/>
    </p:embeddedFont>
    <p:embeddedFont>
      <p:font typeface="Fira Sans Bold" panose="020B0604020202020204" charset="0"/>
      <p:regular r:id="rId4"/>
    </p:embeddedFont>
    <p:embeddedFont>
      <p:font typeface="Impact" panose="020B0806030902050204" pitchFamily="3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464" autoAdjust="0"/>
  </p:normalViewPr>
  <p:slideViewPr>
    <p:cSldViewPr>
      <p:cViewPr>
        <p:scale>
          <a:sx n="33" d="100"/>
          <a:sy n="33" d="100"/>
        </p:scale>
        <p:origin x="2280" y="-8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1431" y="0"/>
            <a:ext cx="15501431" cy="698549"/>
            <a:chOff x="0" y="0"/>
            <a:chExt cx="2777681" cy="1251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7681" cy="125172"/>
            </a:xfrm>
            <a:custGeom>
              <a:avLst/>
              <a:gdLst/>
              <a:ahLst/>
              <a:cxnLst/>
              <a:rect l="l" t="t" r="r" b="b"/>
              <a:pathLst>
                <a:path w="2777681" h="125172">
                  <a:moveTo>
                    <a:pt x="0" y="0"/>
                  </a:moveTo>
                  <a:lnTo>
                    <a:pt x="2777681" y="0"/>
                  </a:lnTo>
                  <a:lnTo>
                    <a:pt x="2777681" y="125172"/>
                  </a:lnTo>
                  <a:lnTo>
                    <a:pt x="0" y="125172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77681" cy="172797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72146" y="669974"/>
            <a:ext cx="15882862" cy="2382617"/>
            <a:chOff x="0" y="0"/>
            <a:chExt cx="2846030" cy="4269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030" cy="426938"/>
            </a:xfrm>
            <a:custGeom>
              <a:avLst/>
              <a:gdLst/>
              <a:ahLst/>
              <a:cxnLst/>
              <a:rect l="l" t="t" r="r" b="b"/>
              <a:pathLst>
                <a:path w="2846030" h="426938">
                  <a:moveTo>
                    <a:pt x="0" y="0"/>
                  </a:moveTo>
                  <a:lnTo>
                    <a:pt x="2846030" y="0"/>
                  </a:lnTo>
                  <a:lnTo>
                    <a:pt x="2846030" y="426938"/>
                  </a:lnTo>
                  <a:lnTo>
                    <a:pt x="0" y="426938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846030" cy="474563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21206" y="177542"/>
            <a:ext cx="359524" cy="305595"/>
          </a:xfrm>
          <a:custGeom>
            <a:avLst/>
            <a:gdLst/>
            <a:ahLst/>
            <a:cxnLst/>
            <a:rect l="l" t="t" r="r" b="b"/>
            <a:pathLst>
              <a:path w="359524" h="305595">
                <a:moveTo>
                  <a:pt x="0" y="0"/>
                </a:moveTo>
                <a:lnTo>
                  <a:pt x="359523" y="0"/>
                </a:lnTo>
                <a:lnTo>
                  <a:pt x="359523" y="305595"/>
                </a:lnTo>
                <a:lnTo>
                  <a:pt x="0" y="305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128432" y="191892"/>
            <a:ext cx="306471" cy="305595"/>
          </a:xfrm>
          <a:custGeom>
            <a:avLst/>
            <a:gdLst/>
            <a:ahLst/>
            <a:cxnLst/>
            <a:rect l="l" t="t" r="r" b="b"/>
            <a:pathLst>
              <a:path w="306471" h="305595">
                <a:moveTo>
                  <a:pt x="0" y="0"/>
                </a:moveTo>
                <a:lnTo>
                  <a:pt x="306471" y="0"/>
                </a:lnTo>
                <a:lnTo>
                  <a:pt x="306471" y="305595"/>
                </a:lnTo>
                <a:lnTo>
                  <a:pt x="0" y="305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>
            <a:off x="200351" y="234517"/>
            <a:ext cx="225188" cy="220345"/>
          </a:xfrm>
          <a:custGeom>
            <a:avLst/>
            <a:gdLst/>
            <a:ahLst/>
            <a:cxnLst/>
            <a:rect l="l" t="t" r="r" b="b"/>
            <a:pathLst>
              <a:path w="225188" h="220345">
                <a:moveTo>
                  <a:pt x="0" y="0"/>
                </a:moveTo>
                <a:lnTo>
                  <a:pt x="225188" y="0"/>
                </a:lnTo>
                <a:lnTo>
                  <a:pt x="225188" y="220345"/>
                </a:lnTo>
                <a:lnTo>
                  <a:pt x="0" y="220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535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5400000">
            <a:off x="701070" y="234517"/>
            <a:ext cx="225188" cy="220345"/>
          </a:xfrm>
          <a:custGeom>
            <a:avLst/>
            <a:gdLst/>
            <a:ahLst/>
            <a:cxnLst/>
            <a:rect l="l" t="t" r="r" b="b"/>
            <a:pathLst>
              <a:path w="225188" h="220345">
                <a:moveTo>
                  <a:pt x="0" y="0"/>
                </a:moveTo>
                <a:lnTo>
                  <a:pt x="225188" y="0"/>
                </a:lnTo>
                <a:lnTo>
                  <a:pt x="225188" y="220345"/>
                </a:lnTo>
                <a:lnTo>
                  <a:pt x="0" y="2203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5357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550775" y="196581"/>
            <a:ext cx="306239" cy="296216"/>
          </a:xfrm>
          <a:custGeom>
            <a:avLst/>
            <a:gdLst/>
            <a:ahLst/>
            <a:cxnLst/>
            <a:rect l="l" t="t" r="r" b="b"/>
            <a:pathLst>
              <a:path w="306239" h="296216">
                <a:moveTo>
                  <a:pt x="0" y="0"/>
                </a:moveTo>
                <a:lnTo>
                  <a:pt x="306238" y="0"/>
                </a:lnTo>
                <a:lnTo>
                  <a:pt x="306238" y="296216"/>
                </a:lnTo>
                <a:lnTo>
                  <a:pt x="0" y="2962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>
            <a:off x="2207229" y="194371"/>
            <a:ext cx="11747568" cy="303116"/>
            <a:chOff x="0" y="0"/>
            <a:chExt cx="2105032" cy="543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05032" cy="54315"/>
            </a:xfrm>
            <a:custGeom>
              <a:avLst/>
              <a:gdLst/>
              <a:ahLst/>
              <a:cxnLst/>
              <a:rect l="l" t="t" r="r" b="b"/>
              <a:pathLst>
                <a:path w="2105032" h="54315">
                  <a:moveTo>
                    <a:pt x="27157" y="0"/>
                  </a:moveTo>
                  <a:lnTo>
                    <a:pt x="2077874" y="0"/>
                  </a:lnTo>
                  <a:cubicBezTo>
                    <a:pt x="2092873" y="0"/>
                    <a:pt x="2105032" y="12159"/>
                    <a:pt x="2105032" y="27157"/>
                  </a:cubicBezTo>
                  <a:lnTo>
                    <a:pt x="2105032" y="27157"/>
                  </a:lnTo>
                  <a:cubicBezTo>
                    <a:pt x="2105032" y="42156"/>
                    <a:pt x="2092873" y="54315"/>
                    <a:pt x="2077874" y="54315"/>
                  </a:cubicBezTo>
                  <a:lnTo>
                    <a:pt x="27157" y="54315"/>
                  </a:lnTo>
                  <a:cubicBezTo>
                    <a:pt x="12159" y="54315"/>
                    <a:pt x="0" y="42156"/>
                    <a:pt x="0" y="27157"/>
                  </a:cubicBezTo>
                  <a:lnTo>
                    <a:pt x="0" y="27157"/>
                  </a:lnTo>
                  <a:cubicBezTo>
                    <a:pt x="0" y="12159"/>
                    <a:pt x="12159" y="0"/>
                    <a:pt x="27157" y="0"/>
                  </a:cubicBezTo>
                  <a:close/>
                </a:path>
              </a:pathLst>
            </a:custGeom>
            <a:solidFill>
              <a:srgbClr val="00A8A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105032" cy="101940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285106" y="2075860"/>
            <a:ext cx="4536000" cy="259154"/>
            <a:chOff x="0" y="0"/>
            <a:chExt cx="812800" cy="464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46438"/>
            </a:xfrm>
            <a:custGeom>
              <a:avLst/>
              <a:gdLst/>
              <a:ahLst/>
              <a:cxnLst/>
              <a:rect l="l" t="t" r="r" b="b"/>
              <a:pathLst>
                <a:path w="812800" h="46438">
                  <a:moveTo>
                    <a:pt x="23219" y="0"/>
                  </a:moveTo>
                  <a:lnTo>
                    <a:pt x="789581" y="0"/>
                  </a:lnTo>
                  <a:cubicBezTo>
                    <a:pt x="795739" y="0"/>
                    <a:pt x="801645" y="2446"/>
                    <a:pt x="805999" y="6801"/>
                  </a:cubicBezTo>
                  <a:cubicBezTo>
                    <a:pt x="810354" y="11155"/>
                    <a:pt x="812800" y="17061"/>
                    <a:pt x="812800" y="23219"/>
                  </a:cubicBezTo>
                  <a:lnTo>
                    <a:pt x="812800" y="23219"/>
                  </a:lnTo>
                  <a:cubicBezTo>
                    <a:pt x="812800" y="36042"/>
                    <a:pt x="802405" y="46438"/>
                    <a:pt x="789581" y="46438"/>
                  </a:cubicBezTo>
                  <a:lnTo>
                    <a:pt x="23219" y="46438"/>
                  </a:lnTo>
                  <a:cubicBezTo>
                    <a:pt x="17061" y="46438"/>
                    <a:pt x="11155" y="43991"/>
                    <a:pt x="6801" y="39637"/>
                  </a:cubicBezTo>
                  <a:cubicBezTo>
                    <a:pt x="2446" y="35283"/>
                    <a:pt x="0" y="29377"/>
                    <a:pt x="0" y="23219"/>
                  </a:cubicBezTo>
                  <a:lnTo>
                    <a:pt x="0" y="23219"/>
                  </a:lnTo>
                  <a:cubicBezTo>
                    <a:pt x="0" y="17061"/>
                    <a:pt x="2446" y="11155"/>
                    <a:pt x="6801" y="6801"/>
                  </a:cubicBezTo>
                  <a:cubicBezTo>
                    <a:pt x="11155" y="2446"/>
                    <a:pt x="17061" y="0"/>
                    <a:pt x="23219" y="0"/>
                  </a:cubicBezTo>
                  <a:close/>
                </a:path>
              </a:pathLst>
            </a:custGeom>
            <a:solidFill>
              <a:srgbClr val="00A8A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812800" cy="94063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12945" y="11516992"/>
            <a:ext cx="7899497" cy="3909880"/>
            <a:chOff x="0" y="0"/>
            <a:chExt cx="1415501" cy="7006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415501" cy="700606"/>
            </a:xfrm>
            <a:custGeom>
              <a:avLst/>
              <a:gdLst/>
              <a:ahLst/>
              <a:cxnLst/>
              <a:rect l="l" t="t" r="r" b="b"/>
              <a:pathLst>
                <a:path w="1415501" h="700606">
                  <a:moveTo>
                    <a:pt x="0" y="0"/>
                  </a:moveTo>
                  <a:lnTo>
                    <a:pt x="1415501" y="0"/>
                  </a:lnTo>
                  <a:lnTo>
                    <a:pt x="1415501" y="700606"/>
                  </a:lnTo>
                  <a:lnTo>
                    <a:pt x="0" y="700606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1415501" cy="7482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504697" y="11516992"/>
            <a:ext cx="6316316" cy="3909880"/>
            <a:chOff x="0" y="0"/>
            <a:chExt cx="1131813" cy="70060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31813" cy="700606"/>
            </a:xfrm>
            <a:custGeom>
              <a:avLst/>
              <a:gdLst/>
              <a:ahLst/>
              <a:cxnLst/>
              <a:rect l="l" t="t" r="r" b="b"/>
              <a:pathLst>
                <a:path w="1131813" h="700606">
                  <a:moveTo>
                    <a:pt x="0" y="0"/>
                  </a:moveTo>
                  <a:lnTo>
                    <a:pt x="1131813" y="0"/>
                  </a:lnTo>
                  <a:lnTo>
                    <a:pt x="1131813" y="700606"/>
                  </a:lnTo>
                  <a:lnTo>
                    <a:pt x="0" y="700606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131813" cy="7482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0" y="20363167"/>
            <a:ext cx="15120000" cy="1020833"/>
            <a:chOff x="0" y="0"/>
            <a:chExt cx="2709333" cy="18292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709333" cy="182922"/>
            </a:xfrm>
            <a:custGeom>
              <a:avLst/>
              <a:gdLst/>
              <a:ahLst/>
              <a:cxnLst/>
              <a:rect l="l" t="t" r="r" b="b"/>
              <a:pathLst>
                <a:path w="2709333" h="182922">
                  <a:moveTo>
                    <a:pt x="0" y="0"/>
                  </a:moveTo>
                  <a:lnTo>
                    <a:pt x="2709333" y="0"/>
                  </a:lnTo>
                  <a:lnTo>
                    <a:pt x="2709333" y="182922"/>
                  </a:lnTo>
                  <a:lnTo>
                    <a:pt x="0" y="182922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2709333" cy="230547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0" y="20363167"/>
            <a:ext cx="923837" cy="973035"/>
          </a:xfrm>
          <a:custGeom>
            <a:avLst/>
            <a:gdLst/>
            <a:ahLst/>
            <a:cxnLst/>
            <a:rect l="l" t="t" r="r" b="b"/>
            <a:pathLst>
              <a:path w="923837" h="973035">
                <a:moveTo>
                  <a:pt x="0" y="0"/>
                </a:moveTo>
                <a:lnTo>
                  <a:pt x="923837" y="0"/>
                </a:lnTo>
                <a:lnTo>
                  <a:pt x="923837" y="973035"/>
                </a:lnTo>
                <a:lnTo>
                  <a:pt x="0" y="9730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7395" t="-14434" r="-35019" b="-4926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9" name="Group 29"/>
          <p:cNvGrpSpPr/>
          <p:nvPr/>
        </p:nvGrpSpPr>
        <p:grpSpPr>
          <a:xfrm>
            <a:off x="312945" y="15922172"/>
            <a:ext cx="14508068" cy="667099"/>
            <a:chOff x="0" y="0"/>
            <a:chExt cx="2599682" cy="11953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599682" cy="119537"/>
            </a:xfrm>
            <a:custGeom>
              <a:avLst/>
              <a:gdLst/>
              <a:ahLst/>
              <a:cxnLst/>
              <a:rect l="l" t="t" r="r" b="b"/>
              <a:pathLst>
                <a:path w="2599682" h="119537">
                  <a:moveTo>
                    <a:pt x="0" y="0"/>
                  </a:moveTo>
                  <a:lnTo>
                    <a:pt x="2599682" y="0"/>
                  </a:lnTo>
                  <a:lnTo>
                    <a:pt x="2599682" y="119537"/>
                  </a:lnTo>
                  <a:lnTo>
                    <a:pt x="0" y="119537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47625"/>
              <a:ext cx="2599682" cy="167162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504697" y="10573594"/>
            <a:ext cx="6316316" cy="886248"/>
            <a:chOff x="0" y="0"/>
            <a:chExt cx="1131813" cy="158806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31813" cy="158806"/>
            </a:xfrm>
            <a:custGeom>
              <a:avLst/>
              <a:gdLst/>
              <a:ahLst/>
              <a:cxnLst/>
              <a:rect l="l" t="t" r="r" b="b"/>
              <a:pathLst>
                <a:path w="1131813" h="158806">
                  <a:moveTo>
                    <a:pt x="0" y="0"/>
                  </a:moveTo>
                  <a:lnTo>
                    <a:pt x="1131813" y="0"/>
                  </a:lnTo>
                  <a:lnTo>
                    <a:pt x="1131813" y="158806"/>
                  </a:lnTo>
                  <a:lnTo>
                    <a:pt x="0" y="158806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47625"/>
              <a:ext cx="1131813" cy="2064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946031" y="4424613"/>
            <a:ext cx="8910982" cy="5653681"/>
            <a:chOff x="0" y="0"/>
            <a:chExt cx="1596747" cy="101307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96747" cy="1013076"/>
            </a:xfrm>
            <a:custGeom>
              <a:avLst/>
              <a:gdLst/>
              <a:ahLst/>
              <a:cxnLst/>
              <a:rect l="l" t="t" r="r" b="b"/>
              <a:pathLst>
                <a:path w="1596747" h="1013076">
                  <a:moveTo>
                    <a:pt x="0" y="0"/>
                  </a:moveTo>
                  <a:lnTo>
                    <a:pt x="1596747" y="0"/>
                  </a:lnTo>
                  <a:lnTo>
                    <a:pt x="1596747" y="1013076"/>
                  </a:lnTo>
                  <a:lnTo>
                    <a:pt x="0" y="1013076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1596747" cy="106070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46031" y="3481216"/>
            <a:ext cx="8910982" cy="886248"/>
            <a:chOff x="0" y="0"/>
            <a:chExt cx="1596747" cy="158806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596747" cy="158806"/>
            </a:xfrm>
            <a:custGeom>
              <a:avLst/>
              <a:gdLst/>
              <a:ahLst/>
              <a:cxnLst/>
              <a:rect l="l" t="t" r="r" b="b"/>
              <a:pathLst>
                <a:path w="1596747" h="158806">
                  <a:moveTo>
                    <a:pt x="0" y="0"/>
                  </a:moveTo>
                  <a:lnTo>
                    <a:pt x="1596747" y="0"/>
                  </a:lnTo>
                  <a:lnTo>
                    <a:pt x="1596747" y="158806"/>
                  </a:lnTo>
                  <a:lnTo>
                    <a:pt x="0" y="158806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47625"/>
              <a:ext cx="1596747" cy="2064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312945" y="4424613"/>
            <a:ext cx="5343315" cy="5653681"/>
            <a:chOff x="0" y="0"/>
            <a:chExt cx="957462" cy="1013076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57462" cy="1013076"/>
            </a:xfrm>
            <a:custGeom>
              <a:avLst/>
              <a:gdLst/>
              <a:ahLst/>
              <a:cxnLst/>
              <a:rect l="l" t="t" r="r" b="b"/>
              <a:pathLst>
                <a:path w="957462" h="1013076">
                  <a:moveTo>
                    <a:pt x="0" y="0"/>
                  </a:moveTo>
                  <a:lnTo>
                    <a:pt x="957462" y="0"/>
                  </a:lnTo>
                  <a:lnTo>
                    <a:pt x="957462" y="1013076"/>
                  </a:lnTo>
                  <a:lnTo>
                    <a:pt x="0" y="1013076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-47625"/>
              <a:ext cx="957462" cy="106070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312945" y="3481216"/>
            <a:ext cx="5343315" cy="886248"/>
            <a:chOff x="0" y="0"/>
            <a:chExt cx="957462" cy="158806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57462" cy="158806"/>
            </a:xfrm>
            <a:custGeom>
              <a:avLst/>
              <a:gdLst/>
              <a:ahLst/>
              <a:cxnLst/>
              <a:rect l="l" t="t" r="r" b="b"/>
              <a:pathLst>
                <a:path w="957462" h="158806">
                  <a:moveTo>
                    <a:pt x="0" y="0"/>
                  </a:moveTo>
                  <a:lnTo>
                    <a:pt x="957462" y="0"/>
                  </a:lnTo>
                  <a:lnTo>
                    <a:pt x="957462" y="158806"/>
                  </a:lnTo>
                  <a:lnTo>
                    <a:pt x="0" y="158806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47625"/>
              <a:ext cx="957462" cy="2064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312945" y="10573594"/>
            <a:ext cx="7899497" cy="886248"/>
            <a:chOff x="0" y="0"/>
            <a:chExt cx="1415501" cy="158806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415501" cy="158806"/>
            </a:xfrm>
            <a:custGeom>
              <a:avLst/>
              <a:gdLst/>
              <a:ahLst/>
              <a:cxnLst/>
              <a:rect l="l" t="t" r="r" b="b"/>
              <a:pathLst>
                <a:path w="1415501" h="158806">
                  <a:moveTo>
                    <a:pt x="0" y="0"/>
                  </a:moveTo>
                  <a:lnTo>
                    <a:pt x="1415501" y="0"/>
                  </a:lnTo>
                  <a:lnTo>
                    <a:pt x="1415501" y="158806"/>
                  </a:lnTo>
                  <a:lnTo>
                    <a:pt x="0" y="158806"/>
                  </a:lnTo>
                  <a:close/>
                </a:path>
              </a:pathLst>
            </a:custGeom>
            <a:solidFill>
              <a:srgbClr val="FFD48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1415501" cy="206431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688991" y="7930089"/>
            <a:ext cx="1638207" cy="1792839"/>
          </a:xfrm>
          <a:custGeom>
            <a:avLst/>
            <a:gdLst/>
            <a:ahLst/>
            <a:cxnLst/>
            <a:rect l="l" t="t" r="r" b="b"/>
            <a:pathLst>
              <a:path w="1638207" h="1792839">
                <a:moveTo>
                  <a:pt x="0" y="0"/>
                </a:moveTo>
                <a:lnTo>
                  <a:pt x="1638206" y="0"/>
                </a:lnTo>
                <a:lnTo>
                  <a:pt x="1638206" y="1792839"/>
                </a:lnTo>
                <a:lnTo>
                  <a:pt x="0" y="17928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1" name="Freeform 51"/>
          <p:cNvSpPr/>
          <p:nvPr/>
        </p:nvSpPr>
        <p:spPr>
          <a:xfrm>
            <a:off x="3249890" y="7908098"/>
            <a:ext cx="1814830" cy="1814830"/>
          </a:xfrm>
          <a:custGeom>
            <a:avLst/>
            <a:gdLst/>
            <a:ahLst/>
            <a:cxnLst/>
            <a:rect l="l" t="t" r="r" b="b"/>
            <a:pathLst>
              <a:path w="1814830" h="1814830">
                <a:moveTo>
                  <a:pt x="0" y="0"/>
                </a:moveTo>
                <a:lnTo>
                  <a:pt x="1814829" y="0"/>
                </a:lnTo>
                <a:lnTo>
                  <a:pt x="1814829" y="1814830"/>
                </a:lnTo>
                <a:lnTo>
                  <a:pt x="0" y="181483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2" name="Group 52"/>
          <p:cNvGrpSpPr/>
          <p:nvPr/>
        </p:nvGrpSpPr>
        <p:grpSpPr>
          <a:xfrm>
            <a:off x="327859" y="16646421"/>
            <a:ext cx="14459620" cy="3225579"/>
            <a:chOff x="0" y="0"/>
            <a:chExt cx="2591001" cy="57798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2591001" cy="577987"/>
            </a:xfrm>
            <a:custGeom>
              <a:avLst/>
              <a:gdLst/>
              <a:ahLst/>
              <a:cxnLst/>
              <a:rect l="l" t="t" r="r" b="b"/>
              <a:pathLst>
                <a:path w="2591001" h="577987">
                  <a:moveTo>
                    <a:pt x="0" y="0"/>
                  </a:moveTo>
                  <a:lnTo>
                    <a:pt x="2591001" y="0"/>
                  </a:lnTo>
                  <a:lnTo>
                    <a:pt x="2591001" y="577987"/>
                  </a:lnTo>
                  <a:lnTo>
                    <a:pt x="0" y="577987"/>
                  </a:ln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47625"/>
              <a:ext cx="2591001" cy="625612"/>
            </a:xfrm>
            <a:prstGeom prst="rect">
              <a:avLst/>
            </a:prstGeom>
          </p:spPr>
          <p:txBody>
            <a:bodyPr lIns="46667" tIns="46667" rIns="46667" bIns="46667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 rot="-5400000">
            <a:off x="6812478" y="12594132"/>
            <a:ext cx="1747944" cy="11055524"/>
          </a:xfrm>
          <a:custGeom>
            <a:avLst/>
            <a:gdLst/>
            <a:ahLst/>
            <a:cxnLst/>
            <a:rect l="l" t="t" r="r" b="b"/>
            <a:pathLst>
              <a:path w="1747944" h="11055524">
                <a:moveTo>
                  <a:pt x="0" y="0"/>
                </a:moveTo>
                <a:lnTo>
                  <a:pt x="1747944" y="0"/>
                </a:lnTo>
                <a:lnTo>
                  <a:pt x="1747944" y="11055524"/>
                </a:lnTo>
                <a:lnTo>
                  <a:pt x="0" y="1105552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t="-1407" b="-669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3515" y="18149274"/>
            <a:ext cx="543095" cy="543095"/>
          </a:xfrm>
          <a:custGeom>
            <a:avLst/>
            <a:gdLst/>
            <a:ahLst/>
            <a:cxnLst/>
            <a:rect l="l" t="t" r="r" b="b"/>
            <a:pathLst>
              <a:path w="543095" h="543095">
                <a:moveTo>
                  <a:pt x="0" y="0"/>
                </a:moveTo>
                <a:lnTo>
                  <a:pt x="543095" y="0"/>
                </a:lnTo>
                <a:lnTo>
                  <a:pt x="543095" y="543095"/>
                </a:lnTo>
                <a:lnTo>
                  <a:pt x="0" y="54309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7" name="Group 57"/>
          <p:cNvGrpSpPr/>
          <p:nvPr/>
        </p:nvGrpSpPr>
        <p:grpSpPr>
          <a:xfrm>
            <a:off x="5121536" y="18653215"/>
            <a:ext cx="543095" cy="543095"/>
            <a:chOff x="0" y="0"/>
            <a:chExt cx="724127" cy="724127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724127" cy="724127"/>
            </a:xfrm>
            <a:custGeom>
              <a:avLst/>
              <a:gdLst/>
              <a:ahLst/>
              <a:cxnLst/>
              <a:rect l="l" t="t" r="r" b="b"/>
              <a:pathLst>
                <a:path w="724127" h="724127">
                  <a:moveTo>
                    <a:pt x="0" y="0"/>
                  </a:moveTo>
                  <a:lnTo>
                    <a:pt x="724127" y="0"/>
                  </a:lnTo>
                  <a:lnTo>
                    <a:pt x="724127" y="724127"/>
                  </a:lnTo>
                  <a:lnTo>
                    <a:pt x="0" y="724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59" name="Group 59"/>
            <p:cNvGrpSpPr/>
            <p:nvPr/>
          </p:nvGrpSpPr>
          <p:grpSpPr>
            <a:xfrm>
              <a:off x="183171" y="183171"/>
              <a:ext cx="357784" cy="357784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698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Box 6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86"/>
                  </a:lnSpc>
                </a:pPr>
                <a:endParaRPr/>
              </a:p>
            </p:txBody>
          </p:sp>
        </p:grpSp>
      </p:grpSp>
      <p:grpSp>
        <p:nvGrpSpPr>
          <p:cNvPr id="62" name="Group 62"/>
          <p:cNvGrpSpPr/>
          <p:nvPr/>
        </p:nvGrpSpPr>
        <p:grpSpPr>
          <a:xfrm>
            <a:off x="6892190" y="17351271"/>
            <a:ext cx="543095" cy="543095"/>
            <a:chOff x="0" y="0"/>
            <a:chExt cx="724127" cy="724127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724127" cy="724127"/>
            </a:xfrm>
            <a:custGeom>
              <a:avLst/>
              <a:gdLst/>
              <a:ahLst/>
              <a:cxnLst/>
              <a:rect l="l" t="t" r="r" b="b"/>
              <a:pathLst>
                <a:path w="724127" h="724127">
                  <a:moveTo>
                    <a:pt x="0" y="0"/>
                  </a:moveTo>
                  <a:lnTo>
                    <a:pt x="724127" y="0"/>
                  </a:lnTo>
                  <a:lnTo>
                    <a:pt x="724127" y="724127"/>
                  </a:lnTo>
                  <a:lnTo>
                    <a:pt x="0" y="724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64" name="Group 64"/>
            <p:cNvGrpSpPr/>
            <p:nvPr/>
          </p:nvGrpSpPr>
          <p:grpSpPr>
            <a:xfrm>
              <a:off x="183171" y="183171"/>
              <a:ext cx="357784" cy="357784"/>
              <a:chOff x="0" y="0"/>
              <a:chExt cx="812800" cy="812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698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Box 66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86"/>
                  </a:lnSpc>
                </a:pPr>
                <a:endParaRPr/>
              </a:p>
            </p:txBody>
          </p:sp>
        </p:grpSp>
      </p:grpSp>
      <p:grpSp>
        <p:nvGrpSpPr>
          <p:cNvPr id="67" name="Group 67"/>
          <p:cNvGrpSpPr/>
          <p:nvPr/>
        </p:nvGrpSpPr>
        <p:grpSpPr>
          <a:xfrm>
            <a:off x="9198913" y="18633561"/>
            <a:ext cx="543095" cy="543095"/>
            <a:chOff x="0" y="0"/>
            <a:chExt cx="724127" cy="724127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724127" cy="724127"/>
            </a:xfrm>
            <a:custGeom>
              <a:avLst/>
              <a:gdLst/>
              <a:ahLst/>
              <a:cxnLst/>
              <a:rect l="l" t="t" r="r" b="b"/>
              <a:pathLst>
                <a:path w="724127" h="724127">
                  <a:moveTo>
                    <a:pt x="0" y="0"/>
                  </a:moveTo>
                  <a:lnTo>
                    <a:pt x="724127" y="0"/>
                  </a:lnTo>
                  <a:lnTo>
                    <a:pt x="724127" y="724127"/>
                  </a:lnTo>
                  <a:lnTo>
                    <a:pt x="0" y="724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69" name="Group 69"/>
            <p:cNvGrpSpPr/>
            <p:nvPr/>
          </p:nvGrpSpPr>
          <p:grpSpPr>
            <a:xfrm>
              <a:off x="183171" y="183171"/>
              <a:ext cx="357784" cy="357784"/>
              <a:chOff x="0" y="0"/>
              <a:chExt cx="812800" cy="812800"/>
            </a:xfrm>
          </p:grpSpPr>
          <p:sp>
            <p:nvSpPr>
              <p:cNvPr id="70" name="Freeform 7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C698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Box 7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86"/>
                  </a:lnSpc>
                </a:pPr>
                <a:endParaRPr/>
              </a:p>
            </p:txBody>
          </p:sp>
        </p:grpSp>
      </p:grpSp>
      <p:sp>
        <p:nvSpPr>
          <p:cNvPr id="72" name="Freeform 72"/>
          <p:cNvSpPr/>
          <p:nvPr/>
        </p:nvSpPr>
        <p:spPr>
          <a:xfrm>
            <a:off x="12759154" y="18137782"/>
            <a:ext cx="543095" cy="543095"/>
          </a:xfrm>
          <a:custGeom>
            <a:avLst/>
            <a:gdLst/>
            <a:ahLst/>
            <a:cxnLst/>
            <a:rect l="l" t="t" r="r" b="b"/>
            <a:pathLst>
              <a:path w="543095" h="543095">
                <a:moveTo>
                  <a:pt x="0" y="0"/>
                </a:moveTo>
                <a:lnTo>
                  <a:pt x="543095" y="0"/>
                </a:lnTo>
                <a:lnTo>
                  <a:pt x="543095" y="543095"/>
                </a:lnTo>
                <a:lnTo>
                  <a:pt x="0" y="54309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3" name="Group 73"/>
          <p:cNvGrpSpPr/>
          <p:nvPr/>
        </p:nvGrpSpPr>
        <p:grpSpPr>
          <a:xfrm>
            <a:off x="12896533" y="18275161"/>
            <a:ext cx="268338" cy="268338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C698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86"/>
                </a:lnSpc>
              </a:pPr>
              <a:endParaRPr/>
            </a:p>
          </p:txBody>
        </p:sp>
      </p:grpSp>
      <p:sp>
        <p:nvSpPr>
          <p:cNvPr id="76" name="Freeform 76"/>
          <p:cNvSpPr/>
          <p:nvPr/>
        </p:nvSpPr>
        <p:spPr>
          <a:xfrm>
            <a:off x="11800294" y="20414256"/>
            <a:ext cx="958860" cy="958860"/>
          </a:xfrm>
          <a:custGeom>
            <a:avLst/>
            <a:gdLst/>
            <a:ahLst/>
            <a:cxnLst/>
            <a:rect l="l" t="t" r="r" b="b"/>
            <a:pathLst>
              <a:path w="958860" h="958860">
                <a:moveTo>
                  <a:pt x="0" y="0"/>
                </a:moveTo>
                <a:lnTo>
                  <a:pt x="958860" y="0"/>
                </a:lnTo>
                <a:lnTo>
                  <a:pt x="958860" y="958860"/>
                </a:lnTo>
                <a:lnTo>
                  <a:pt x="0" y="95886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-28534" t="-2551" r="-20107" b="-739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7" name="TextBox 77"/>
          <p:cNvSpPr txBox="1"/>
          <p:nvPr/>
        </p:nvSpPr>
        <p:spPr>
          <a:xfrm>
            <a:off x="4208530" y="19140044"/>
            <a:ext cx="236910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D48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create events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510681" y="676926"/>
            <a:ext cx="12467098" cy="1261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88"/>
              </a:lnSpc>
            </a:pPr>
            <a:r>
              <a:rPr lang="en-US" sz="7349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Event Management System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4212565" y="2364268"/>
            <a:ext cx="6681083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Schedule. Manage. Connect.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0282866" y="10705127"/>
            <a:ext cx="3101340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 spc="7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Design Patterns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8668321" y="11662245"/>
            <a:ext cx="6119159" cy="3489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🏭</a:t>
            </a:r>
            <a:r>
              <a:rPr lang="en-US" sz="2499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Factory Pattern:</a:t>
            </a:r>
            <a:r>
              <a:rPr lang="en-US" sz="2499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Event creation to encapsulate object instantiation.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👀</a:t>
            </a:r>
            <a:r>
              <a:rPr lang="en-US" sz="2499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Observer Pattern: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Notifies event creator and   registrars about any changes or registration to events and feedbacks.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6056203" y="4554977"/>
            <a:ext cx="8731276" cy="5189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15"/>
              </a:lnSpc>
            </a:pPr>
            <a:r>
              <a:rPr lang="en-US" sz="2296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Secure Login &amp; Signup:</a:t>
            </a:r>
          </a:p>
          <a:p>
            <a:pPr algn="just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Personal user accounts with persistent file-based authentication.</a:t>
            </a:r>
          </a:p>
          <a:p>
            <a:pPr algn="just">
              <a:lnSpc>
                <a:spcPts val="3215"/>
              </a:lnSpc>
            </a:pPr>
            <a:r>
              <a:rPr lang="en-US" sz="2296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Smart File Storage:</a:t>
            </a:r>
          </a:p>
          <a:p>
            <a:pPr algn="just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Event details are saved and loaded using text-based serialization.</a:t>
            </a:r>
          </a:p>
          <a:p>
            <a:pPr algn="just">
              <a:lnSpc>
                <a:spcPts val="3215"/>
              </a:lnSpc>
            </a:pPr>
            <a:r>
              <a:rPr lang="en-US" sz="2296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Dynamic Event Control:</a:t>
            </a:r>
          </a:p>
          <a:p>
            <a:pPr algn="just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Postpone, cancel, and view events per user in real-time with a responsive menu interface.</a:t>
            </a:r>
          </a:p>
          <a:p>
            <a:pPr algn="just">
              <a:lnSpc>
                <a:spcPts val="3215"/>
              </a:lnSpc>
            </a:pPr>
            <a:r>
              <a:rPr lang="en-US" sz="2296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Polymorphic Design:</a:t>
            </a:r>
          </a:p>
          <a:p>
            <a:pPr algn="just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One interface, many event types — powered by inheritance and virtual functions.</a:t>
            </a:r>
          </a:p>
          <a:p>
            <a:pPr algn="just">
              <a:lnSpc>
                <a:spcPts val="3215"/>
              </a:lnSpc>
            </a:pPr>
            <a:r>
              <a:rPr lang="en-US" sz="2296" b="1" u="sng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Feedback System:</a:t>
            </a:r>
          </a:p>
          <a:p>
            <a:pPr algn="just">
              <a:lnSpc>
                <a:spcPts val="3215"/>
              </a:lnSpc>
            </a:pPr>
            <a:r>
              <a:rPr lang="en-US" sz="22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Collect ratings and written reviews from attendees  to enhance future sessions.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8504697" y="3612748"/>
            <a:ext cx="3834289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 spc="7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 Key Functionalities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965533" y="20529225"/>
            <a:ext cx="4076720" cy="69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Mohammed Ezzat  23-101334</a:t>
            </a:r>
          </a:p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Moataz Ashraf        23-101290</a:t>
            </a:r>
          </a:p>
        </p:txBody>
      </p:sp>
      <p:sp>
        <p:nvSpPr>
          <p:cNvPr id="85" name="TextBox 85"/>
          <p:cNvSpPr txBox="1"/>
          <p:nvPr/>
        </p:nvSpPr>
        <p:spPr>
          <a:xfrm>
            <a:off x="4376355" y="20528518"/>
            <a:ext cx="3925232" cy="69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Hana Medhat       23-101222</a:t>
            </a:r>
          </a:p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Mariam Hassan   23-101309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7591064" y="20508415"/>
            <a:ext cx="5439638" cy="69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Ziad Ahmed                           23-101292</a:t>
            </a:r>
          </a:p>
          <a:p>
            <a:pPr algn="l">
              <a:lnSpc>
                <a:spcPts val="2795"/>
              </a:lnSpc>
            </a:pPr>
            <a:r>
              <a:rPr lang="en-US" sz="1996" b="1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Abdelrahman El Khashab  23-101182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6319859" y="15944130"/>
            <a:ext cx="2494240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 spc="7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User Journey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360788" y="11662245"/>
            <a:ext cx="7851654" cy="358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❌ </a:t>
            </a:r>
            <a:r>
              <a:rPr lang="en-US" sz="2299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Challenge 1:</a:t>
            </a: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 Designing Flexible Event Types</a:t>
            </a: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✅ Solution: Used polymorphism &amp; virtual functions</a:t>
            </a:r>
          </a:p>
          <a:p>
            <a:pPr algn="l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❌ </a:t>
            </a:r>
            <a:r>
              <a:rPr lang="en-US" sz="2299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Challenge2:</a:t>
            </a: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Storing Events Persistently</a:t>
            </a: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✅ Solution: Used text-based file serialization</a:t>
            </a:r>
          </a:p>
          <a:p>
            <a:pPr algn="l">
              <a:lnSpc>
                <a:spcPts val="3219"/>
              </a:lnSpc>
            </a:pPr>
            <a:endParaRPr lang="en-US" sz="2299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❌ </a:t>
            </a:r>
            <a:r>
              <a:rPr lang="en-US" sz="2299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Challenge3:</a:t>
            </a: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Comparing events for schedule conflicts</a:t>
            </a:r>
          </a:p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✅ Solution: Used operator overloading to simplify event time comparisons 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523067" y="4554977"/>
            <a:ext cx="4924975" cy="3051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A powerful, </a:t>
            </a:r>
            <a:r>
              <a:rPr lang="en-US" sz="2496" b="1">
                <a:solidFill>
                  <a:srgbClr val="FFFFFF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object-oriented system built in C++</a:t>
            </a:r>
            <a:r>
              <a:rPr lang="en-US" sz="2496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 to schedule, manage, and store user-specific Conferences, Webinars, and Workshops all with login authentication, calendar support, and persistent file-saving.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859462" y="3612748"/>
            <a:ext cx="2252186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 spc="7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Description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1820678" y="10705127"/>
            <a:ext cx="4884032" cy="556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3215" b="1" spc="70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Challenges Faced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766232" y="18682844"/>
            <a:ext cx="223766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FFD48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login/signup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5213374" y="16770246"/>
            <a:ext cx="390072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D48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register &amp; view events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7896443" y="19167131"/>
            <a:ext cx="314803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D48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submit feedback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11887285" y="18671352"/>
            <a:ext cx="228683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FFD483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exit &amp; repeat</a:t>
            </a:r>
          </a:p>
        </p:txBody>
      </p:sp>
      <p:sp>
        <p:nvSpPr>
          <p:cNvPr id="96" name="Freeform 96"/>
          <p:cNvSpPr/>
          <p:nvPr/>
        </p:nvSpPr>
        <p:spPr>
          <a:xfrm>
            <a:off x="12758097" y="20471803"/>
            <a:ext cx="713359" cy="748355"/>
          </a:xfrm>
          <a:custGeom>
            <a:avLst/>
            <a:gdLst/>
            <a:ahLst/>
            <a:cxnLst/>
            <a:rect l="l" t="t" r="r" b="b"/>
            <a:pathLst>
              <a:path w="843766" h="843766">
                <a:moveTo>
                  <a:pt x="0" y="0"/>
                </a:moveTo>
                <a:lnTo>
                  <a:pt x="843766" y="0"/>
                </a:lnTo>
                <a:lnTo>
                  <a:pt x="843766" y="843766"/>
                </a:lnTo>
                <a:lnTo>
                  <a:pt x="0" y="84376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7" name="TextBox 97"/>
          <p:cNvSpPr txBox="1"/>
          <p:nvPr/>
        </p:nvSpPr>
        <p:spPr>
          <a:xfrm>
            <a:off x="13500100" y="20573225"/>
            <a:ext cx="1810615" cy="437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03"/>
              </a:lnSpc>
              <a:spcBef>
                <a:spcPct val="0"/>
              </a:spcBef>
            </a:pPr>
            <a:r>
              <a:rPr lang="en-US" sz="2716" dirty="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REFRENCES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Fira Sans</vt:lpstr>
      <vt:lpstr>Calibri</vt:lpstr>
      <vt:lpstr>Arial</vt:lpstr>
      <vt:lpstr>Fira Sans Bold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poster</dc:title>
  <cp:lastModifiedBy>Mohamed Ezzat Mohamed Elhag Sayed Elshabouri</cp:lastModifiedBy>
  <cp:revision>2</cp:revision>
  <dcterms:created xsi:type="dcterms:W3CDTF">2006-08-16T00:00:00Z</dcterms:created>
  <dcterms:modified xsi:type="dcterms:W3CDTF">2025-05-19T17:55:48Z</dcterms:modified>
  <dc:identifier>DAGnWKhreVA</dc:identifier>
</cp:coreProperties>
</file>