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3163848" y="2834640"/>
            <a:ext cx="830258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B380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Rewarding World of Freelance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973354"/>
            <a:ext cx="1055441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Embrace the freedom and flexibility of the freelance lifestyle. As a freelancer, you'll have the opportunity to work on a diverse range of projects, set your own schedule, and build a career tailored to your passions and strengths. Unlock the path to professional fulfillment and financial independence in this vibrant, ever-evolving world of freelance work.</a:t>
            </a:r>
            <a:endParaRPr lang="en-US" sz="1750" dirty="0"/>
          </a:p>
        </p:txBody>
      </p:sp>
      <p:pic>
        <p:nvPicPr>
          <p:cNvPr id="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326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326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92964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B380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Timeline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7301389" y="1957268"/>
            <a:ext cx="27742" cy="5342573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8" name="Shape 4"/>
          <p:cNvSpPr/>
          <p:nvPr/>
        </p:nvSpPr>
        <p:spPr>
          <a:xfrm>
            <a:off x="6287631" y="2443222"/>
            <a:ext cx="777597" cy="27742"/>
          </a:xfrm>
          <a:prstGeom prst="rect">
            <a:avLst/>
          </a:prstGeom>
          <a:solidFill>
            <a:srgbClr val="9966E5"/>
          </a:solidFill>
          <a:ln/>
        </p:spPr>
      </p:sp>
      <p:sp>
        <p:nvSpPr>
          <p:cNvPr id="9" name="Shape 5"/>
          <p:cNvSpPr/>
          <p:nvPr/>
        </p:nvSpPr>
        <p:spPr>
          <a:xfrm>
            <a:off x="7065228" y="220718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B380FF"/>
          </a:solidFill>
          <a:ln/>
        </p:spPr>
      </p:sp>
      <p:sp>
        <p:nvSpPr>
          <p:cNvPr id="10" name="Text 6"/>
          <p:cNvSpPr/>
          <p:nvPr/>
        </p:nvSpPr>
        <p:spPr>
          <a:xfrm>
            <a:off x="7256324" y="2248853"/>
            <a:ext cx="11775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7"/>
          <p:cNvSpPr/>
          <p:nvPr/>
        </p:nvSpPr>
        <p:spPr>
          <a:xfrm>
            <a:off x="2760226" y="2179439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B380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January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2037993" y="2729151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Lorem ipsum dolor sit amet, consectetur adipiscing elit, sed do eiusmod tempor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7565172" y="3554075"/>
            <a:ext cx="777597" cy="27742"/>
          </a:xfrm>
          <a:prstGeom prst="rect">
            <a:avLst/>
          </a:prstGeom>
          <a:solidFill>
            <a:srgbClr val="9966E5"/>
          </a:solidFill>
          <a:ln/>
        </p:spPr>
      </p:sp>
      <p:sp>
        <p:nvSpPr>
          <p:cNvPr id="14" name="Shape 10"/>
          <p:cNvSpPr/>
          <p:nvPr/>
        </p:nvSpPr>
        <p:spPr>
          <a:xfrm>
            <a:off x="7065228" y="331803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B380FF"/>
          </a:solidFill>
          <a:ln/>
        </p:spPr>
      </p:sp>
      <p:sp>
        <p:nvSpPr>
          <p:cNvPr id="15" name="Text 11"/>
          <p:cNvSpPr/>
          <p:nvPr/>
        </p:nvSpPr>
        <p:spPr>
          <a:xfrm>
            <a:off x="7223343" y="3359706"/>
            <a:ext cx="18371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8537258" y="3290292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B380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February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8537258" y="3840004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Excepteur sint occaecat cupidatat non proident, sunt in culpa qui officia deserunt mollit anim </a:t>
            </a:r>
            <a:endParaRPr lang="en-US" sz="1750" dirty="0"/>
          </a:p>
        </p:txBody>
      </p:sp>
      <p:sp>
        <p:nvSpPr>
          <p:cNvPr id="18" name="Shape 14"/>
          <p:cNvSpPr/>
          <p:nvPr/>
        </p:nvSpPr>
        <p:spPr>
          <a:xfrm>
            <a:off x="6287631" y="4725650"/>
            <a:ext cx="777597" cy="27742"/>
          </a:xfrm>
          <a:prstGeom prst="rect">
            <a:avLst/>
          </a:prstGeom>
          <a:solidFill>
            <a:srgbClr val="9966E5"/>
          </a:solidFill>
          <a:ln/>
        </p:spPr>
      </p:sp>
      <p:sp>
        <p:nvSpPr>
          <p:cNvPr id="19" name="Shape 15"/>
          <p:cNvSpPr/>
          <p:nvPr/>
        </p:nvSpPr>
        <p:spPr>
          <a:xfrm>
            <a:off x="7065228" y="448960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B380FF"/>
          </a:solidFill>
          <a:ln/>
        </p:spPr>
      </p:sp>
      <p:sp>
        <p:nvSpPr>
          <p:cNvPr id="20" name="Text 16"/>
          <p:cNvSpPr/>
          <p:nvPr/>
        </p:nvSpPr>
        <p:spPr>
          <a:xfrm>
            <a:off x="7226677" y="4531281"/>
            <a:ext cx="17704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7"/>
          <p:cNvSpPr/>
          <p:nvPr/>
        </p:nvSpPr>
        <p:spPr>
          <a:xfrm>
            <a:off x="2760226" y="4461867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B380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March</a:t>
            </a:r>
            <a:endParaRPr lang="en-US" sz="2624" dirty="0"/>
          </a:p>
        </p:txBody>
      </p:sp>
      <p:sp>
        <p:nvSpPr>
          <p:cNvPr id="22" name="Text 18"/>
          <p:cNvSpPr/>
          <p:nvPr/>
        </p:nvSpPr>
        <p:spPr>
          <a:xfrm>
            <a:off x="2037993" y="5011579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Sed ut perspiciatis unde omnis iste natus error sit volupta tem accusa ntium eius modi tempora</a:t>
            </a:r>
            <a:endParaRPr lang="en-US" sz="1750" dirty="0"/>
          </a:p>
        </p:txBody>
      </p:sp>
      <p:sp>
        <p:nvSpPr>
          <p:cNvPr id="23" name="Shape 19"/>
          <p:cNvSpPr/>
          <p:nvPr/>
        </p:nvSpPr>
        <p:spPr>
          <a:xfrm>
            <a:off x="7565172" y="5866864"/>
            <a:ext cx="777597" cy="27742"/>
          </a:xfrm>
          <a:prstGeom prst="rect">
            <a:avLst/>
          </a:prstGeom>
          <a:solidFill>
            <a:srgbClr val="9966E5"/>
          </a:solidFill>
          <a:ln/>
        </p:spPr>
      </p:sp>
      <p:sp>
        <p:nvSpPr>
          <p:cNvPr id="24" name="Shape 20"/>
          <p:cNvSpPr/>
          <p:nvPr/>
        </p:nvSpPr>
        <p:spPr>
          <a:xfrm>
            <a:off x="7065228" y="563082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B380FF"/>
          </a:solidFill>
          <a:ln/>
        </p:spPr>
      </p:sp>
      <p:sp>
        <p:nvSpPr>
          <p:cNvPr id="25" name="Text 21"/>
          <p:cNvSpPr/>
          <p:nvPr/>
        </p:nvSpPr>
        <p:spPr>
          <a:xfrm>
            <a:off x="7217628" y="5672495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sz="2624" dirty="0"/>
          </a:p>
        </p:txBody>
      </p:sp>
      <p:sp>
        <p:nvSpPr>
          <p:cNvPr id="26" name="Text 22"/>
          <p:cNvSpPr/>
          <p:nvPr/>
        </p:nvSpPr>
        <p:spPr>
          <a:xfrm>
            <a:off x="8537258" y="5603081"/>
            <a:ext cx="33329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B380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April</a:t>
            </a:r>
            <a:endParaRPr lang="en-US" sz="2624" dirty="0"/>
          </a:p>
        </p:txBody>
      </p:sp>
      <p:sp>
        <p:nvSpPr>
          <p:cNvPr id="27" name="Text 23"/>
          <p:cNvSpPr/>
          <p:nvPr/>
        </p:nvSpPr>
        <p:spPr>
          <a:xfrm>
            <a:off x="8537258" y="6152793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Foste natus error sit volupta tem accusa ntium eius modi tempora</a:t>
            </a:r>
            <a:endParaRPr lang="en-US" sz="1750" dirty="0"/>
          </a:p>
        </p:txBody>
      </p:sp>
      <p:pic>
        <p:nvPicPr>
          <p:cNvPr id="28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935962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B380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Thank You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22743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We appreciate you taking the time to review this launch briefing. Please let us know if you have any other questions as you prepare your team for the upcoming release.</a:t>
            </a:r>
            <a:endParaRPr lang="en-US" sz="1750" dirty="0"/>
          </a:p>
        </p:txBody>
      </p:sp>
      <p:pic>
        <p:nvPicPr>
          <p:cNvPr id="7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2024-06-01T22:44:18Z</dcterms:created>
  <dcterms:modified xsi:type="dcterms:W3CDTF">2024-06-01T22:44:18Z</dcterms:modified>
</cp:coreProperties>
</file>