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Inter"/>
      <p:regular r:id="rId28"/>
      <p:bold r:id="rId29"/>
    </p:embeddedFont>
    <p:embeddedFont>
      <p:font typeface="Fjalla One"/>
      <p:regular r:id="rId30"/>
    </p:embeddedFont>
    <p:embeddedFont>
      <p:font typeface="Barlow Semi Condensed Medium"/>
      <p:regular r:id="rId31"/>
      <p:bold r:id="rId32"/>
      <p:italic r:id="rId33"/>
      <p:boldItalic r:id="rId34"/>
    </p:embeddedFont>
    <p:embeddedFont>
      <p:font typeface="Zilla Slab"/>
      <p:regular r:id="rId35"/>
      <p:bold r:id="rId36"/>
      <p:italic r:id="rId37"/>
    </p:embeddedFont>
    <p:embeddedFont>
      <p:font typeface="Barlow Semi Condensed"/>
      <p:regular r:id="rId38"/>
      <p:bold r:id="rId39"/>
      <p:italic r:id="rId40"/>
      <p:boldItalic r:id="rId41"/>
    </p:embeddedFont>
    <p:embeddedFont>
      <p:font typeface="Roboto Mon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6" roundtripDataSignature="AMtx7mhzviT+AEUJtQSnY+0Dh4XVdZyH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SemiCondensed-italic.fntdata"/><Relationship Id="rId20" Type="http://schemas.openxmlformats.org/officeDocument/2006/relationships/slide" Target="slides/slide16.xml"/><Relationship Id="rId42" Type="http://schemas.openxmlformats.org/officeDocument/2006/relationships/font" Target="fonts/RobotoMono-regular.fntdata"/><Relationship Id="rId41" Type="http://schemas.openxmlformats.org/officeDocument/2006/relationships/font" Target="fonts/BarlowSemiCondensed-boldItalic.fntdata"/><Relationship Id="rId22" Type="http://schemas.openxmlformats.org/officeDocument/2006/relationships/slide" Target="slides/slide18.xml"/><Relationship Id="rId44" Type="http://schemas.openxmlformats.org/officeDocument/2006/relationships/font" Target="fonts/RobotoMono-italic.fntdata"/><Relationship Id="rId21" Type="http://schemas.openxmlformats.org/officeDocument/2006/relationships/slide" Target="slides/slide17.xml"/><Relationship Id="rId43" Type="http://schemas.openxmlformats.org/officeDocument/2006/relationships/font" Target="fonts/RobotoMono-bold.fntdata"/><Relationship Id="rId24" Type="http://schemas.openxmlformats.org/officeDocument/2006/relationships/slide" Target="slides/slide20.xml"/><Relationship Id="rId46" Type="http://customschemas.google.com/relationships/presentationmetadata" Target="metadata"/><Relationship Id="rId23" Type="http://schemas.openxmlformats.org/officeDocument/2006/relationships/slide" Target="slides/slide19.xml"/><Relationship Id="rId45"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Inter-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Inter-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SemiCondensedMedium-regular.fntdata"/><Relationship Id="rId30" Type="http://schemas.openxmlformats.org/officeDocument/2006/relationships/font" Target="fonts/FjallaOne-regular.fntdata"/><Relationship Id="rId11" Type="http://schemas.openxmlformats.org/officeDocument/2006/relationships/slide" Target="slides/slide7.xml"/><Relationship Id="rId33" Type="http://schemas.openxmlformats.org/officeDocument/2006/relationships/font" Target="fonts/BarlowSemiCondensedMedium-italic.fntdata"/><Relationship Id="rId10" Type="http://schemas.openxmlformats.org/officeDocument/2006/relationships/slide" Target="slides/slide6.xml"/><Relationship Id="rId32" Type="http://schemas.openxmlformats.org/officeDocument/2006/relationships/font" Target="fonts/BarlowSemiCondensedMedium-bold.fntdata"/><Relationship Id="rId13" Type="http://schemas.openxmlformats.org/officeDocument/2006/relationships/slide" Target="slides/slide9.xml"/><Relationship Id="rId35" Type="http://schemas.openxmlformats.org/officeDocument/2006/relationships/font" Target="fonts/ZillaSlab-regular.fntdata"/><Relationship Id="rId12" Type="http://schemas.openxmlformats.org/officeDocument/2006/relationships/slide" Target="slides/slide8.xml"/><Relationship Id="rId34" Type="http://schemas.openxmlformats.org/officeDocument/2006/relationships/font" Target="fonts/BarlowSemiCondensedMedium-boldItalic.fntdata"/><Relationship Id="rId15" Type="http://schemas.openxmlformats.org/officeDocument/2006/relationships/slide" Target="slides/slide11.xml"/><Relationship Id="rId37" Type="http://schemas.openxmlformats.org/officeDocument/2006/relationships/font" Target="fonts/ZillaSlab-italic.fntdata"/><Relationship Id="rId14" Type="http://schemas.openxmlformats.org/officeDocument/2006/relationships/slide" Target="slides/slide10.xml"/><Relationship Id="rId36" Type="http://schemas.openxmlformats.org/officeDocument/2006/relationships/font" Target="fonts/ZillaSlab-bold.fntdata"/><Relationship Id="rId17" Type="http://schemas.openxmlformats.org/officeDocument/2006/relationships/slide" Target="slides/slide13.xml"/><Relationship Id="rId39" Type="http://schemas.openxmlformats.org/officeDocument/2006/relationships/font" Target="fonts/BarlowSemiCondensed-bold.fntdata"/><Relationship Id="rId16" Type="http://schemas.openxmlformats.org/officeDocument/2006/relationships/slide" Target="slides/slide12.xml"/><Relationship Id="rId38" Type="http://schemas.openxmlformats.org/officeDocument/2006/relationships/font" Target="fonts/BarlowSemiCondensed-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0" name="Google Shape;9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9" name="Shape 1309"/>
        <p:cNvGrpSpPr/>
        <p:nvPr/>
      </p:nvGrpSpPr>
      <p:grpSpPr>
        <a:xfrm>
          <a:off x="0" y="0"/>
          <a:ext cx="0" cy="0"/>
          <a:chOff x="0" y="0"/>
          <a:chExt cx="0" cy="0"/>
        </a:xfrm>
      </p:grpSpPr>
      <p:sp>
        <p:nvSpPr>
          <p:cNvPr id="1310" name="Google Shape;131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1" name="Google Shape;13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6" name="Shape 1316"/>
        <p:cNvGrpSpPr/>
        <p:nvPr/>
      </p:nvGrpSpPr>
      <p:grpSpPr>
        <a:xfrm>
          <a:off x="0" y="0"/>
          <a:ext cx="0" cy="0"/>
          <a:chOff x="0" y="0"/>
          <a:chExt cx="0" cy="0"/>
        </a:xfrm>
      </p:grpSpPr>
      <p:sp>
        <p:nvSpPr>
          <p:cNvPr id="1317" name="Google Shape;131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8" name="Google Shape;13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3" name="Shape 1323"/>
        <p:cNvGrpSpPr/>
        <p:nvPr/>
      </p:nvGrpSpPr>
      <p:grpSpPr>
        <a:xfrm>
          <a:off x="0" y="0"/>
          <a:ext cx="0" cy="0"/>
          <a:chOff x="0" y="0"/>
          <a:chExt cx="0" cy="0"/>
        </a:xfrm>
      </p:grpSpPr>
      <p:sp>
        <p:nvSpPr>
          <p:cNvPr id="1324" name="Google Shape;132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5" name="Google Shape;13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0" name="Shape 1330"/>
        <p:cNvGrpSpPr/>
        <p:nvPr/>
      </p:nvGrpSpPr>
      <p:grpSpPr>
        <a:xfrm>
          <a:off x="0" y="0"/>
          <a:ext cx="0" cy="0"/>
          <a:chOff x="0" y="0"/>
          <a:chExt cx="0" cy="0"/>
        </a:xfrm>
      </p:grpSpPr>
      <p:sp>
        <p:nvSpPr>
          <p:cNvPr id="1331" name="Google Shape;133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2" name="Google Shape;133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9" name="Google Shape;133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6" name="Google Shape;134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2" name="Google Shape;135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9" name="Google Shape;135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5" name="Google Shape;136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2" name="Google Shape;137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6" name="Google Shape;11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8" name="Google Shape;137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6" name="Google Shape;139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0" name="Shape 1400"/>
        <p:cNvGrpSpPr/>
        <p:nvPr/>
      </p:nvGrpSpPr>
      <p:grpSpPr>
        <a:xfrm>
          <a:off x="0" y="0"/>
          <a:ext cx="0" cy="0"/>
          <a:chOff x="0" y="0"/>
          <a:chExt cx="0" cy="0"/>
        </a:xfrm>
      </p:grpSpPr>
      <p:sp>
        <p:nvSpPr>
          <p:cNvPr id="1401" name="Google Shape;140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2" name="Google Shape;140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8" name="Google Shape;140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1" name="Google Shape;12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7" name="Google Shape;125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7" name="Google Shape;12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3" name="Google Shape;12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0" name="Google Shape;12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7" name="Google Shape;129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4" name="Google Shape;130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5"/>
          <p:cNvSpPr txBox="1"/>
          <p:nvPr>
            <p:ph type="ctrTitle"/>
          </p:nvPr>
        </p:nvSpPr>
        <p:spPr>
          <a:xfrm>
            <a:off x="5248656" y="2002536"/>
            <a:ext cx="3264300" cy="1792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
        <p:nvSpPr>
          <p:cNvPr id="9" name="Google Shape;9;p25"/>
          <p:cNvSpPr txBox="1"/>
          <p:nvPr>
            <p:ph idx="1" type="subTitle"/>
          </p:nvPr>
        </p:nvSpPr>
        <p:spPr>
          <a:xfrm>
            <a:off x="5248656" y="3721608"/>
            <a:ext cx="3264300" cy="8961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5"/>
          <p:cNvCxnSpPr/>
          <p:nvPr/>
        </p:nvCxnSpPr>
        <p:spPr>
          <a:xfrm flipH="1">
            <a:off x="5827050" y="451300"/>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1" name="Google Shape;11;p25"/>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25"/>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3" name="Google Shape;13;p25"/>
          <p:cNvGrpSpPr/>
          <p:nvPr/>
        </p:nvGrpSpPr>
        <p:grpSpPr>
          <a:xfrm>
            <a:off x="8064275" y="887850"/>
            <a:ext cx="581800" cy="582350"/>
            <a:chOff x="8064275" y="887850"/>
            <a:chExt cx="581800" cy="582350"/>
          </a:xfrm>
        </p:grpSpPr>
        <p:sp>
          <p:nvSpPr>
            <p:cNvPr id="14" name="Google Shape;1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25"/>
          <p:cNvGrpSpPr/>
          <p:nvPr/>
        </p:nvGrpSpPr>
        <p:grpSpPr>
          <a:xfrm>
            <a:off x="7353050" y="316275"/>
            <a:ext cx="292025" cy="292575"/>
            <a:chOff x="7353050" y="316275"/>
            <a:chExt cx="292025" cy="292575"/>
          </a:xfrm>
        </p:grpSpPr>
        <p:sp>
          <p:nvSpPr>
            <p:cNvPr id="21" name="Google Shape;2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25"/>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5"/>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5"/>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5"/>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5"/>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5"/>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 name="Google Shape;31;p25"/>
          <p:cNvGrpSpPr/>
          <p:nvPr/>
        </p:nvGrpSpPr>
        <p:grpSpPr>
          <a:xfrm>
            <a:off x="5443350" y="289275"/>
            <a:ext cx="175013" cy="27000"/>
            <a:chOff x="5662375" y="212375"/>
            <a:chExt cx="175013" cy="27000"/>
          </a:xfrm>
        </p:grpSpPr>
        <p:sp>
          <p:nvSpPr>
            <p:cNvPr id="32" name="Google Shape;32;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25"/>
          <p:cNvGrpSpPr/>
          <p:nvPr/>
        </p:nvGrpSpPr>
        <p:grpSpPr>
          <a:xfrm>
            <a:off x="8490050" y="170875"/>
            <a:ext cx="175013" cy="27000"/>
            <a:chOff x="5662375" y="212375"/>
            <a:chExt cx="175013" cy="27000"/>
          </a:xfrm>
        </p:grpSpPr>
        <p:sp>
          <p:nvSpPr>
            <p:cNvPr id="36" name="Google Shape;36;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p25"/>
          <p:cNvGrpSpPr/>
          <p:nvPr/>
        </p:nvGrpSpPr>
        <p:grpSpPr>
          <a:xfrm>
            <a:off x="8068750" y="1581800"/>
            <a:ext cx="175013" cy="27000"/>
            <a:chOff x="5662375" y="212375"/>
            <a:chExt cx="175013" cy="27000"/>
          </a:xfrm>
        </p:grpSpPr>
        <p:sp>
          <p:nvSpPr>
            <p:cNvPr id="40" name="Google Shape;4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488" name="Shape 488"/>
        <p:cNvGrpSpPr/>
        <p:nvPr/>
      </p:nvGrpSpPr>
      <p:grpSpPr>
        <a:xfrm>
          <a:off x="0" y="0"/>
          <a:ext cx="0" cy="0"/>
          <a:chOff x="0" y="0"/>
          <a:chExt cx="0" cy="0"/>
        </a:xfrm>
      </p:grpSpPr>
      <p:grpSp>
        <p:nvGrpSpPr>
          <p:cNvPr id="489" name="Google Shape;489;p34"/>
          <p:cNvGrpSpPr/>
          <p:nvPr/>
        </p:nvGrpSpPr>
        <p:grpSpPr>
          <a:xfrm>
            <a:off x="1349626" y="598417"/>
            <a:ext cx="6453730" cy="3631136"/>
            <a:chOff x="365750" y="1285025"/>
            <a:chExt cx="6934275" cy="3315500"/>
          </a:xfrm>
        </p:grpSpPr>
        <p:sp>
          <p:nvSpPr>
            <p:cNvPr id="490" name="Google Shape;490;p34"/>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4"/>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2" name="Google Shape;492;p34"/>
          <p:cNvSpPr txBox="1"/>
          <p:nvPr>
            <p:ph type="title"/>
          </p:nvPr>
        </p:nvSpPr>
        <p:spPr>
          <a:xfrm>
            <a:off x="2624328" y="1018528"/>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493" name="Google Shape;493;p34"/>
          <p:cNvGrpSpPr/>
          <p:nvPr/>
        </p:nvGrpSpPr>
        <p:grpSpPr>
          <a:xfrm>
            <a:off x="-6867" y="-6625"/>
            <a:ext cx="9152342" cy="5102050"/>
            <a:chOff x="-6867" y="-6625"/>
            <a:chExt cx="9152342" cy="5102050"/>
          </a:xfrm>
        </p:grpSpPr>
        <p:cxnSp>
          <p:nvCxnSpPr>
            <p:cNvPr id="494" name="Google Shape;494;p34"/>
            <p:cNvCxnSpPr/>
            <p:nvPr/>
          </p:nvCxnSpPr>
          <p:spPr>
            <a:xfrm>
              <a:off x="2904283" y="4513075"/>
              <a:ext cx="1133100" cy="306300"/>
            </a:xfrm>
            <a:prstGeom prst="straightConnector1">
              <a:avLst/>
            </a:prstGeom>
            <a:noFill/>
            <a:ln cap="flat" cmpd="sng" w="9525">
              <a:solidFill>
                <a:srgbClr val="595959"/>
              </a:solidFill>
              <a:prstDash val="solid"/>
              <a:round/>
              <a:headEnd len="sm" w="sm" type="none"/>
              <a:tailEnd len="sm" w="sm" type="none"/>
            </a:ln>
          </p:spPr>
        </p:cxnSp>
        <p:cxnSp>
          <p:nvCxnSpPr>
            <p:cNvPr id="495" name="Google Shape;495;p34"/>
            <p:cNvCxnSpPr/>
            <p:nvPr/>
          </p:nvCxnSpPr>
          <p:spPr>
            <a:xfrm flipH="1" rot="10800000">
              <a:off x="1562083" y="4492325"/>
              <a:ext cx="1342200" cy="315300"/>
            </a:xfrm>
            <a:prstGeom prst="straightConnector1">
              <a:avLst/>
            </a:prstGeom>
            <a:noFill/>
            <a:ln cap="flat" cmpd="sng" w="9525">
              <a:solidFill>
                <a:srgbClr val="595959"/>
              </a:solidFill>
              <a:prstDash val="solid"/>
              <a:round/>
              <a:headEnd len="sm" w="sm" type="none"/>
              <a:tailEnd len="sm" w="sm" type="none"/>
            </a:ln>
          </p:spPr>
        </p:cxnSp>
        <p:cxnSp>
          <p:nvCxnSpPr>
            <p:cNvPr id="496" name="Google Shape;496;p34"/>
            <p:cNvCxnSpPr/>
            <p:nvPr/>
          </p:nvCxnSpPr>
          <p:spPr>
            <a:xfrm>
              <a:off x="259558" y="4408000"/>
              <a:ext cx="1332000" cy="392100"/>
            </a:xfrm>
            <a:prstGeom prst="straightConnector1">
              <a:avLst/>
            </a:prstGeom>
            <a:noFill/>
            <a:ln cap="flat" cmpd="sng" w="9525">
              <a:solidFill>
                <a:srgbClr val="595959"/>
              </a:solidFill>
              <a:prstDash val="solid"/>
              <a:round/>
              <a:headEnd len="sm" w="sm" type="none"/>
              <a:tailEnd len="sm" w="sm" type="none"/>
            </a:ln>
          </p:spPr>
        </p:cxnSp>
        <p:cxnSp>
          <p:nvCxnSpPr>
            <p:cNvPr id="497" name="Google Shape;497;p34"/>
            <p:cNvCxnSpPr/>
            <p:nvPr/>
          </p:nvCxnSpPr>
          <p:spPr>
            <a:xfrm>
              <a:off x="-6867" y="3993550"/>
              <a:ext cx="273900" cy="407100"/>
            </a:xfrm>
            <a:prstGeom prst="straightConnector1">
              <a:avLst/>
            </a:prstGeom>
            <a:noFill/>
            <a:ln cap="flat" cmpd="sng" w="9525">
              <a:solidFill>
                <a:srgbClr val="595959"/>
              </a:solidFill>
              <a:prstDash val="solid"/>
              <a:round/>
              <a:headEnd len="sm" w="sm" type="none"/>
              <a:tailEnd len="sm" w="sm" type="none"/>
            </a:ln>
          </p:spPr>
        </p:cxnSp>
        <p:grpSp>
          <p:nvGrpSpPr>
            <p:cNvPr id="498" name="Google Shape;498;p34"/>
            <p:cNvGrpSpPr/>
            <p:nvPr/>
          </p:nvGrpSpPr>
          <p:grpSpPr>
            <a:xfrm flipH="1">
              <a:off x="1278333" y="4513075"/>
              <a:ext cx="581800" cy="582350"/>
              <a:chOff x="8064275" y="887850"/>
              <a:chExt cx="581800" cy="582350"/>
            </a:xfrm>
          </p:grpSpPr>
          <p:sp>
            <p:nvSpPr>
              <p:cNvPr id="499" name="Google Shape;499;p3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5" name="Google Shape;505;p34"/>
            <p:cNvGrpSpPr/>
            <p:nvPr/>
          </p:nvGrpSpPr>
          <p:grpSpPr>
            <a:xfrm flipH="1">
              <a:off x="2747608" y="4340463"/>
              <a:ext cx="292025" cy="292575"/>
              <a:chOff x="7353050" y="316275"/>
              <a:chExt cx="292025" cy="292575"/>
            </a:xfrm>
          </p:grpSpPr>
          <p:sp>
            <p:nvSpPr>
              <p:cNvPr id="506" name="Google Shape;506;p3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0" name="Google Shape;510;p34"/>
            <p:cNvGrpSpPr/>
            <p:nvPr/>
          </p:nvGrpSpPr>
          <p:grpSpPr>
            <a:xfrm flipH="1">
              <a:off x="171308" y="4315025"/>
              <a:ext cx="175000" cy="175000"/>
              <a:chOff x="8792300" y="321275"/>
              <a:chExt cx="175000" cy="175000"/>
            </a:xfrm>
          </p:grpSpPr>
          <p:sp>
            <p:nvSpPr>
              <p:cNvPr id="511" name="Google Shape;511;p3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3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5" name="Google Shape;515;p34"/>
            <p:cNvGrpSpPr/>
            <p:nvPr/>
          </p:nvGrpSpPr>
          <p:grpSpPr>
            <a:xfrm>
              <a:off x="3873197" y="4657550"/>
              <a:ext cx="293111" cy="293388"/>
              <a:chOff x="3164039" y="430875"/>
              <a:chExt cx="293111" cy="293388"/>
            </a:xfrm>
          </p:grpSpPr>
          <p:sp>
            <p:nvSpPr>
              <p:cNvPr id="516" name="Google Shape;516;p3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2" name="Google Shape;522;p34"/>
            <p:cNvGrpSpPr/>
            <p:nvPr/>
          </p:nvGrpSpPr>
          <p:grpSpPr>
            <a:xfrm flipH="1">
              <a:off x="242270" y="4142425"/>
              <a:ext cx="175013" cy="27000"/>
              <a:chOff x="5662375" y="212375"/>
              <a:chExt cx="175013" cy="27000"/>
            </a:xfrm>
          </p:grpSpPr>
          <p:sp>
            <p:nvSpPr>
              <p:cNvPr id="523" name="Google Shape;523;p3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26" name="Google Shape;526;p34"/>
            <p:cNvCxnSpPr/>
            <p:nvPr/>
          </p:nvCxnSpPr>
          <p:spPr>
            <a:xfrm rot="10800000">
              <a:off x="5995050" y="226600"/>
              <a:ext cx="1504500" cy="224700"/>
            </a:xfrm>
            <a:prstGeom prst="straightConnector1">
              <a:avLst/>
            </a:prstGeom>
            <a:noFill/>
            <a:ln cap="flat" cmpd="sng" w="9525">
              <a:solidFill>
                <a:srgbClr val="595959"/>
              </a:solidFill>
              <a:prstDash val="solid"/>
              <a:round/>
              <a:headEnd len="sm" w="sm" type="none"/>
              <a:tailEnd len="sm" w="sm" type="none"/>
            </a:ln>
          </p:spPr>
        </p:cxnSp>
        <p:cxnSp>
          <p:nvCxnSpPr>
            <p:cNvPr id="527" name="Google Shape;527;p34"/>
            <p:cNvCxnSpPr/>
            <p:nvPr/>
          </p:nvCxnSpPr>
          <p:spPr>
            <a:xfrm rot="10800000">
              <a:off x="7512925" y="457850"/>
              <a:ext cx="829500" cy="743400"/>
            </a:xfrm>
            <a:prstGeom prst="straightConnector1">
              <a:avLst/>
            </a:prstGeom>
            <a:noFill/>
            <a:ln cap="flat" cmpd="sng" w="9525">
              <a:solidFill>
                <a:srgbClr val="595959"/>
              </a:solidFill>
              <a:prstDash val="solid"/>
              <a:round/>
              <a:headEnd len="sm" w="sm" type="none"/>
              <a:tailEnd len="sm" w="sm" type="none"/>
            </a:ln>
          </p:spPr>
        </p:cxnSp>
        <p:cxnSp>
          <p:nvCxnSpPr>
            <p:cNvPr id="528" name="Google Shape;528;p34"/>
            <p:cNvCxnSpPr/>
            <p:nvPr/>
          </p:nvCxnSpPr>
          <p:spPr>
            <a:xfrm flipH="1">
              <a:off x="8348975" y="-6625"/>
              <a:ext cx="796500" cy="1188000"/>
            </a:xfrm>
            <a:prstGeom prst="straightConnector1">
              <a:avLst/>
            </a:prstGeom>
            <a:noFill/>
            <a:ln cap="flat" cmpd="sng" w="9525">
              <a:solidFill>
                <a:srgbClr val="595959"/>
              </a:solidFill>
              <a:prstDash val="solid"/>
              <a:round/>
              <a:headEnd len="sm" w="sm" type="none"/>
              <a:tailEnd len="sm" w="sm" type="none"/>
            </a:ln>
          </p:spPr>
        </p:cxnSp>
        <p:grpSp>
          <p:nvGrpSpPr>
            <p:cNvPr id="529" name="Google Shape;529;p34"/>
            <p:cNvGrpSpPr/>
            <p:nvPr/>
          </p:nvGrpSpPr>
          <p:grpSpPr>
            <a:xfrm>
              <a:off x="8064275" y="1040250"/>
              <a:ext cx="581800" cy="582350"/>
              <a:chOff x="8064275" y="887850"/>
              <a:chExt cx="581800" cy="582350"/>
            </a:xfrm>
          </p:grpSpPr>
          <p:sp>
            <p:nvSpPr>
              <p:cNvPr id="530" name="Google Shape;530;p3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6" name="Google Shape;536;p34"/>
            <p:cNvGrpSpPr/>
            <p:nvPr/>
          </p:nvGrpSpPr>
          <p:grpSpPr>
            <a:xfrm>
              <a:off x="7353050" y="316275"/>
              <a:ext cx="292025" cy="292575"/>
              <a:chOff x="7353050" y="316275"/>
              <a:chExt cx="292025" cy="292575"/>
            </a:xfrm>
          </p:grpSpPr>
          <p:sp>
            <p:nvSpPr>
              <p:cNvPr id="537" name="Google Shape;537;p3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1" name="Google Shape;541;p34"/>
            <p:cNvGrpSpPr/>
            <p:nvPr/>
          </p:nvGrpSpPr>
          <p:grpSpPr>
            <a:xfrm>
              <a:off x="8792300" y="321275"/>
              <a:ext cx="175000" cy="175000"/>
              <a:chOff x="8792300" y="321275"/>
              <a:chExt cx="175000" cy="175000"/>
            </a:xfrm>
          </p:grpSpPr>
          <p:sp>
            <p:nvSpPr>
              <p:cNvPr id="542" name="Google Shape;542;p3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6" name="Google Shape;546;p34"/>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4"/>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4"/>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4"/>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4"/>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4"/>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2" name="Google Shape;552;p34"/>
            <p:cNvGrpSpPr/>
            <p:nvPr/>
          </p:nvGrpSpPr>
          <p:grpSpPr>
            <a:xfrm>
              <a:off x="8490050" y="170875"/>
              <a:ext cx="175013" cy="27000"/>
              <a:chOff x="5662375" y="212375"/>
              <a:chExt cx="175013" cy="27000"/>
            </a:xfrm>
          </p:grpSpPr>
          <p:sp>
            <p:nvSpPr>
              <p:cNvPr id="553" name="Google Shape;553;p3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6" name="Google Shape;556;p34"/>
            <p:cNvGrpSpPr/>
            <p:nvPr/>
          </p:nvGrpSpPr>
          <p:grpSpPr>
            <a:xfrm>
              <a:off x="8678350" y="1658000"/>
              <a:ext cx="175013" cy="27000"/>
              <a:chOff x="5662375" y="212375"/>
              <a:chExt cx="175013" cy="27000"/>
            </a:xfrm>
          </p:grpSpPr>
          <p:sp>
            <p:nvSpPr>
              <p:cNvPr id="557" name="Google Shape;557;p3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60" name="Google Shape;560;p34"/>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561" name="Shape 561"/>
        <p:cNvGrpSpPr/>
        <p:nvPr/>
      </p:nvGrpSpPr>
      <p:grpSpPr>
        <a:xfrm>
          <a:off x="0" y="0"/>
          <a:ext cx="0" cy="0"/>
          <a:chOff x="0" y="0"/>
          <a:chExt cx="0" cy="0"/>
        </a:xfrm>
      </p:grpSpPr>
      <p:cxnSp>
        <p:nvCxnSpPr>
          <p:cNvPr id="562" name="Google Shape;562;p35"/>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sp>
        <p:nvSpPr>
          <p:cNvPr id="563" name="Google Shape;563;p35"/>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564" name="Google Shape;564;p35"/>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565" name="Google Shape;565;p35"/>
          <p:cNvGrpSpPr/>
          <p:nvPr/>
        </p:nvGrpSpPr>
        <p:grpSpPr>
          <a:xfrm flipH="1">
            <a:off x="431725" y="4183775"/>
            <a:ext cx="292025" cy="292575"/>
            <a:chOff x="7353050" y="316275"/>
            <a:chExt cx="292025" cy="292575"/>
          </a:xfrm>
        </p:grpSpPr>
        <p:sp>
          <p:nvSpPr>
            <p:cNvPr id="566" name="Google Shape;566;p3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0" name="Google Shape;570;p35"/>
          <p:cNvGrpSpPr/>
          <p:nvPr/>
        </p:nvGrpSpPr>
        <p:grpSpPr>
          <a:xfrm>
            <a:off x="1075789" y="4604675"/>
            <a:ext cx="293111" cy="293388"/>
            <a:chOff x="3164039" y="430875"/>
            <a:chExt cx="293111" cy="293388"/>
          </a:xfrm>
        </p:grpSpPr>
        <p:sp>
          <p:nvSpPr>
            <p:cNvPr id="571" name="Google Shape;571;p3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77" name="Google Shape;577;p35"/>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578" name="Google Shape;578;p35"/>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579" name="Google Shape;579;p35"/>
          <p:cNvGrpSpPr/>
          <p:nvPr/>
        </p:nvGrpSpPr>
        <p:grpSpPr>
          <a:xfrm>
            <a:off x="8064275" y="526925"/>
            <a:ext cx="581800" cy="582350"/>
            <a:chOff x="8064275" y="887850"/>
            <a:chExt cx="581800" cy="582350"/>
          </a:xfrm>
        </p:grpSpPr>
        <p:sp>
          <p:nvSpPr>
            <p:cNvPr id="580" name="Google Shape;580;p3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6" name="Google Shape;586;p35"/>
          <p:cNvGrpSpPr/>
          <p:nvPr/>
        </p:nvGrpSpPr>
        <p:grpSpPr>
          <a:xfrm>
            <a:off x="7033875" y="170875"/>
            <a:ext cx="292025" cy="292575"/>
            <a:chOff x="7353050" y="316275"/>
            <a:chExt cx="292025" cy="292575"/>
          </a:xfrm>
        </p:grpSpPr>
        <p:sp>
          <p:nvSpPr>
            <p:cNvPr id="587" name="Google Shape;587;p3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1" name="Google Shape;591;p35"/>
          <p:cNvGrpSpPr/>
          <p:nvPr/>
        </p:nvGrpSpPr>
        <p:grpSpPr>
          <a:xfrm>
            <a:off x="8757950" y="229650"/>
            <a:ext cx="175000" cy="175000"/>
            <a:chOff x="8792300" y="321275"/>
            <a:chExt cx="175000" cy="175000"/>
          </a:xfrm>
        </p:grpSpPr>
        <p:sp>
          <p:nvSpPr>
            <p:cNvPr id="592" name="Google Shape;592;p3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6" name="Google Shape;596;p35"/>
          <p:cNvGrpSpPr/>
          <p:nvPr/>
        </p:nvGrpSpPr>
        <p:grpSpPr>
          <a:xfrm>
            <a:off x="8490050" y="170875"/>
            <a:ext cx="175013" cy="27000"/>
            <a:chOff x="5662375" y="212375"/>
            <a:chExt cx="175013" cy="27000"/>
          </a:xfrm>
        </p:grpSpPr>
        <p:sp>
          <p:nvSpPr>
            <p:cNvPr id="597" name="Google Shape;597;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0" name="Google Shape;600;p35"/>
          <p:cNvGrpSpPr/>
          <p:nvPr/>
        </p:nvGrpSpPr>
        <p:grpSpPr>
          <a:xfrm>
            <a:off x="7916350" y="1124600"/>
            <a:ext cx="175013" cy="27000"/>
            <a:chOff x="5662375" y="212375"/>
            <a:chExt cx="175013" cy="27000"/>
          </a:xfrm>
        </p:grpSpPr>
        <p:sp>
          <p:nvSpPr>
            <p:cNvPr id="601" name="Google Shape;601;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4" name="Google Shape;604;p35"/>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605" name="Google Shape;605;p35"/>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606" name="Google Shape;606;p35"/>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607" name="Google Shape;607;p35"/>
          <p:cNvSpPr txBox="1"/>
          <p:nvPr>
            <p:ph idx="4" type="subTitle"/>
          </p:nvPr>
        </p:nvSpPr>
        <p:spPr>
          <a:xfrm>
            <a:off x="6217920"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p:txBody>
      </p:sp>
      <p:sp>
        <p:nvSpPr>
          <p:cNvPr id="608" name="Google Shape;608;p35"/>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609" name="Google Shape;609;p35"/>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610" name="Shape 610"/>
        <p:cNvGrpSpPr/>
        <p:nvPr/>
      </p:nvGrpSpPr>
      <p:grpSpPr>
        <a:xfrm>
          <a:off x="0" y="0"/>
          <a:ext cx="0" cy="0"/>
          <a:chOff x="0" y="0"/>
          <a:chExt cx="0" cy="0"/>
        </a:xfrm>
      </p:grpSpPr>
      <p:sp>
        <p:nvSpPr>
          <p:cNvPr id="611" name="Google Shape;611;p36"/>
          <p:cNvSpPr txBox="1"/>
          <p:nvPr>
            <p:ph type="title"/>
          </p:nvPr>
        </p:nvSpPr>
        <p:spPr>
          <a:xfrm>
            <a:off x="2105425" y="384048"/>
            <a:ext cx="4937700" cy="107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4800"/>
            </a:lvl1pPr>
            <a:lvl2pPr lvl="1" algn="l">
              <a:lnSpc>
                <a:spcPct val="100000"/>
              </a:lnSpc>
              <a:spcBef>
                <a:spcPts val="0"/>
              </a:spcBef>
              <a:spcAft>
                <a:spcPts val="0"/>
              </a:spcAft>
              <a:buSzPts val="2800"/>
              <a:buNone/>
              <a:defRPr sz="4800"/>
            </a:lvl2pPr>
            <a:lvl3pPr lvl="2" algn="l">
              <a:lnSpc>
                <a:spcPct val="100000"/>
              </a:lnSpc>
              <a:spcBef>
                <a:spcPts val="0"/>
              </a:spcBef>
              <a:spcAft>
                <a:spcPts val="0"/>
              </a:spcAft>
              <a:buSzPts val="2800"/>
              <a:buNone/>
              <a:defRPr sz="4800"/>
            </a:lvl3pPr>
            <a:lvl4pPr lvl="3" algn="l">
              <a:lnSpc>
                <a:spcPct val="100000"/>
              </a:lnSpc>
              <a:spcBef>
                <a:spcPts val="0"/>
              </a:spcBef>
              <a:spcAft>
                <a:spcPts val="0"/>
              </a:spcAft>
              <a:buSzPts val="2800"/>
              <a:buNone/>
              <a:defRPr sz="4800"/>
            </a:lvl4pPr>
            <a:lvl5pPr lvl="4" algn="l">
              <a:lnSpc>
                <a:spcPct val="100000"/>
              </a:lnSpc>
              <a:spcBef>
                <a:spcPts val="0"/>
              </a:spcBef>
              <a:spcAft>
                <a:spcPts val="0"/>
              </a:spcAft>
              <a:buSzPts val="2800"/>
              <a:buNone/>
              <a:defRPr sz="4800"/>
            </a:lvl5pPr>
            <a:lvl6pPr lvl="5" algn="l">
              <a:lnSpc>
                <a:spcPct val="100000"/>
              </a:lnSpc>
              <a:spcBef>
                <a:spcPts val="0"/>
              </a:spcBef>
              <a:spcAft>
                <a:spcPts val="0"/>
              </a:spcAft>
              <a:buSzPts val="2800"/>
              <a:buNone/>
              <a:defRPr sz="4800"/>
            </a:lvl6pPr>
            <a:lvl7pPr lvl="6" algn="l">
              <a:lnSpc>
                <a:spcPct val="100000"/>
              </a:lnSpc>
              <a:spcBef>
                <a:spcPts val="0"/>
              </a:spcBef>
              <a:spcAft>
                <a:spcPts val="0"/>
              </a:spcAft>
              <a:buSzPts val="2800"/>
              <a:buNone/>
              <a:defRPr sz="4800"/>
            </a:lvl7pPr>
            <a:lvl8pPr lvl="7" algn="l">
              <a:lnSpc>
                <a:spcPct val="100000"/>
              </a:lnSpc>
              <a:spcBef>
                <a:spcPts val="0"/>
              </a:spcBef>
              <a:spcAft>
                <a:spcPts val="0"/>
              </a:spcAft>
              <a:buSzPts val="2800"/>
              <a:buNone/>
              <a:defRPr sz="4800"/>
            </a:lvl8pPr>
            <a:lvl9pPr lvl="8" algn="l">
              <a:lnSpc>
                <a:spcPct val="100000"/>
              </a:lnSpc>
              <a:spcBef>
                <a:spcPts val="0"/>
              </a:spcBef>
              <a:spcAft>
                <a:spcPts val="0"/>
              </a:spcAft>
              <a:buSzPts val="2800"/>
              <a:buNone/>
              <a:defRPr sz="4800"/>
            </a:lvl9pPr>
          </a:lstStyle>
          <a:p/>
        </p:txBody>
      </p:sp>
      <p:sp>
        <p:nvSpPr>
          <p:cNvPr id="612" name="Google Shape;612;p36"/>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9pPr>
          </a:lstStyle>
          <a:p/>
        </p:txBody>
      </p:sp>
      <p:sp>
        <p:nvSpPr>
          <p:cNvPr id="613" name="Google Shape;613;p36"/>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0" i="0" lang="en-US" sz="1100" u="none" cap="none" strike="noStrike">
                <a:solidFill>
                  <a:schemeClr val="accent1"/>
                </a:solidFill>
                <a:latin typeface="Barlow Semi Condensed Medium"/>
                <a:ea typeface="Barlow Semi Condensed Medium"/>
                <a:cs typeface="Barlow Semi Condensed Medium"/>
                <a:sym typeface="Barlow Semi Condensed Medium"/>
              </a:rPr>
              <a:t>CREDITS:</a:t>
            </a:r>
            <a:r>
              <a:rPr b="0" i="0" lang="en-US" sz="1100" u="none" cap="none" strike="noStrike">
                <a:solidFill>
                  <a:schemeClr val="dk2"/>
                </a:solidFill>
                <a:latin typeface="Barlow Semi Condensed"/>
                <a:ea typeface="Barlow Semi Condensed"/>
                <a:cs typeface="Barlow Semi Condensed"/>
                <a:sym typeface="Barlow Semi Condensed"/>
              </a:rPr>
              <a:t> This presentation template was created by </a:t>
            </a:r>
            <a:r>
              <a:rPr b="0" i="0" lang="en-US"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b="0" i="0" lang="en-US" sz="1100" u="none" cap="none" strike="noStrike">
                <a:solidFill>
                  <a:schemeClr val="dk2"/>
                </a:solidFill>
                <a:latin typeface="Barlow Semi Condensed"/>
                <a:ea typeface="Barlow Semi Condensed"/>
                <a:cs typeface="Barlow Semi Condensed"/>
                <a:sym typeface="Barlow Semi Condensed"/>
              </a:rPr>
              <a:t>, including icons by </a:t>
            </a:r>
            <a:r>
              <a:rPr b="0" i="0" lang="en-US"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b="0" i="0" lang="en-US" sz="1100" u="none" cap="none" strike="noStrike">
                <a:solidFill>
                  <a:schemeClr val="dk2"/>
                </a:solidFill>
                <a:latin typeface="Barlow Semi Condensed"/>
                <a:ea typeface="Barlow Semi Condensed"/>
                <a:cs typeface="Barlow Semi Condensed"/>
                <a:sym typeface="Barlow Semi Condensed"/>
              </a:rPr>
              <a:t>, infographics &amp; images by </a:t>
            </a:r>
            <a:r>
              <a:rPr b="0" i="0" lang="en-US"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b="0" i="0" lang="en-US" sz="1100" u="none" cap="none" strike="noStrike">
                <a:solidFill>
                  <a:schemeClr val="dk2"/>
                </a:solidFill>
                <a:latin typeface="Barlow Semi Condensed"/>
                <a:ea typeface="Barlow Semi Condensed"/>
                <a:cs typeface="Barlow Semi Condensed"/>
                <a:sym typeface="Barlow Semi Condensed"/>
              </a:rPr>
              <a:t> and illustrations by </a:t>
            </a:r>
            <a:r>
              <a:rPr b="0" i="0" lang="en-US"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b="0" i="0" sz="1400" u="none" cap="none" strike="noStrike">
              <a:solidFill>
                <a:schemeClr val="dk2"/>
              </a:solidFill>
              <a:latin typeface="Barlow Semi Condensed Medium"/>
              <a:ea typeface="Barlow Semi Condensed Medium"/>
              <a:cs typeface="Barlow Semi Condensed Medium"/>
              <a:sym typeface="Barlow Semi Condensed Medium"/>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Barlow Semi Condensed"/>
              <a:ea typeface="Barlow Semi Condensed"/>
              <a:cs typeface="Barlow Semi Condensed"/>
              <a:sym typeface="Barlow Semi Condensed"/>
            </a:endParaRPr>
          </a:p>
        </p:txBody>
      </p:sp>
      <p:cxnSp>
        <p:nvCxnSpPr>
          <p:cNvPr id="614" name="Google Shape;614;p36"/>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615" name="Google Shape;615;p36"/>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616" name="Google Shape;616;p36"/>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617" name="Google Shape;617;p36"/>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618" name="Google Shape;618;p36"/>
          <p:cNvGrpSpPr/>
          <p:nvPr/>
        </p:nvGrpSpPr>
        <p:grpSpPr>
          <a:xfrm flipH="1" rot="5400000">
            <a:off x="7407333" y="1284925"/>
            <a:ext cx="581800" cy="582350"/>
            <a:chOff x="8064275" y="887850"/>
            <a:chExt cx="581800" cy="582350"/>
          </a:xfrm>
        </p:grpSpPr>
        <p:sp>
          <p:nvSpPr>
            <p:cNvPr id="619" name="Google Shape;619;p3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5" name="Google Shape;625;p36"/>
          <p:cNvGrpSpPr/>
          <p:nvPr/>
        </p:nvGrpSpPr>
        <p:grpSpPr>
          <a:xfrm flipH="1" rot="5400000">
            <a:off x="7869720" y="2754200"/>
            <a:ext cx="292025" cy="292575"/>
            <a:chOff x="7353050" y="316275"/>
            <a:chExt cx="292025" cy="292575"/>
          </a:xfrm>
        </p:grpSpPr>
        <p:sp>
          <p:nvSpPr>
            <p:cNvPr id="626" name="Google Shape;626;p3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0" name="Google Shape;630;p36"/>
          <p:cNvGrpSpPr/>
          <p:nvPr/>
        </p:nvGrpSpPr>
        <p:grpSpPr>
          <a:xfrm flipH="1" rot="5400000">
            <a:off x="8012458" y="178175"/>
            <a:ext cx="175000" cy="175000"/>
            <a:chOff x="8792300" y="321275"/>
            <a:chExt cx="175000" cy="175000"/>
          </a:xfrm>
        </p:grpSpPr>
        <p:sp>
          <p:nvSpPr>
            <p:cNvPr id="631" name="Google Shape;631;p3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5" name="Google Shape;635;p36"/>
          <p:cNvGrpSpPr/>
          <p:nvPr/>
        </p:nvGrpSpPr>
        <p:grpSpPr>
          <a:xfrm rot="5400000">
            <a:off x="7551683" y="3879926"/>
            <a:ext cx="293111" cy="293388"/>
            <a:chOff x="3164039" y="430875"/>
            <a:chExt cx="293111" cy="293388"/>
          </a:xfrm>
        </p:grpSpPr>
        <p:sp>
          <p:nvSpPr>
            <p:cNvPr id="636" name="Google Shape;636;p3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3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2" name="Google Shape;642;p36"/>
          <p:cNvGrpSpPr/>
          <p:nvPr/>
        </p:nvGrpSpPr>
        <p:grpSpPr>
          <a:xfrm flipH="1" rot="5400000">
            <a:off x="8259052" y="323144"/>
            <a:ext cx="175013" cy="27000"/>
            <a:chOff x="5662375" y="212375"/>
            <a:chExt cx="175013" cy="27000"/>
          </a:xfrm>
        </p:grpSpPr>
        <p:sp>
          <p:nvSpPr>
            <p:cNvPr id="643" name="Google Shape;643;p3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46" name="Google Shape;646;p36"/>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647" name="Google Shape;647;p36"/>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648" name="Google Shape;648;p36"/>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649" name="Google Shape;649;p36"/>
          <p:cNvGrpSpPr/>
          <p:nvPr/>
        </p:nvGrpSpPr>
        <p:grpSpPr>
          <a:xfrm rot="5400000">
            <a:off x="621475" y="4062025"/>
            <a:ext cx="581800" cy="582350"/>
            <a:chOff x="8064275" y="887850"/>
            <a:chExt cx="581800" cy="582350"/>
          </a:xfrm>
        </p:grpSpPr>
        <p:sp>
          <p:nvSpPr>
            <p:cNvPr id="650" name="Google Shape;650;p3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3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3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6" name="Google Shape;656;p36"/>
          <p:cNvGrpSpPr/>
          <p:nvPr/>
        </p:nvGrpSpPr>
        <p:grpSpPr>
          <a:xfrm rot="5400000">
            <a:off x="1482825" y="3350800"/>
            <a:ext cx="292025" cy="292575"/>
            <a:chOff x="7353050" y="316275"/>
            <a:chExt cx="292025" cy="292575"/>
          </a:xfrm>
        </p:grpSpPr>
        <p:sp>
          <p:nvSpPr>
            <p:cNvPr id="657" name="Google Shape;657;p3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3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3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1" name="Google Shape;661;p36"/>
          <p:cNvGrpSpPr/>
          <p:nvPr/>
        </p:nvGrpSpPr>
        <p:grpSpPr>
          <a:xfrm rot="5400000">
            <a:off x="1595125" y="4790325"/>
            <a:ext cx="175000" cy="175000"/>
            <a:chOff x="8792300" y="321275"/>
            <a:chExt cx="175000" cy="175000"/>
          </a:xfrm>
        </p:grpSpPr>
        <p:sp>
          <p:nvSpPr>
            <p:cNvPr id="662" name="Google Shape;662;p3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6" name="Google Shape;666;p36"/>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6"/>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6"/>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6"/>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6"/>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6"/>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2" name="Google Shape;672;p36"/>
          <p:cNvGrpSpPr/>
          <p:nvPr/>
        </p:nvGrpSpPr>
        <p:grpSpPr>
          <a:xfrm rot="5400000">
            <a:off x="1701119" y="1515381"/>
            <a:ext cx="175013" cy="27000"/>
            <a:chOff x="5662375" y="212375"/>
            <a:chExt cx="175013" cy="27000"/>
          </a:xfrm>
        </p:grpSpPr>
        <p:sp>
          <p:nvSpPr>
            <p:cNvPr id="673" name="Google Shape;673;p3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3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6" name="Google Shape;676;p36"/>
          <p:cNvGrpSpPr/>
          <p:nvPr/>
        </p:nvGrpSpPr>
        <p:grpSpPr>
          <a:xfrm rot="5400000">
            <a:off x="1819519" y="4562081"/>
            <a:ext cx="175013" cy="27000"/>
            <a:chOff x="5662375" y="212375"/>
            <a:chExt cx="175013" cy="27000"/>
          </a:xfrm>
        </p:grpSpPr>
        <p:sp>
          <p:nvSpPr>
            <p:cNvPr id="677" name="Google Shape;677;p3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3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0" name="Google Shape;680;p36"/>
          <p:cNvGrpSpPr/>
          <p:nvPr/>
        </p:nvGrpSpPr>
        <p:grpSpPr>
          <a:xfrm rot="5400000">
            <a:off x="408594" y="4140781"/>
            <a:ext cx="175013" cy="27000"/>
            <a:chOff x="5662375" y="212375"/>
            <a:chExt cx="175013" cy="27000"/>
          </a:xfrm>
        </p:grpSpPr>
        <p:sp>
          <p:nvSpPr>
            <p:cNvPr id="681" name="Google Shape;681;p3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4" name="Shape 684"/>
        <p:cNvGrpSpPr/>
        <p:nvPr/>
      </p:nvGrpSpPr>
      <p:grpSpPr>
        <a:xfrm>
          <a:off x="0" y="0"/>
          <a:ext cx="0" cy="0"/>
          <a:chOff x="0" y="0"/>
          <a:chExt cx="0" cy="0"/>
        </a:xfrm>
      </p:grpSpPr>
      <p:sp>
        <p:nvSpPr>
          <p:cNvPr id="685" name="Google Shape;685;p37"/>
          <p:cNvSpPr txBox="1"/>
          <p:nvPr>
            <p:ph type="title"/>
          </p:nvPr>
        </p:nvSpPr>
        <p:spPr>
          <a:xfrm>
            <a:off x="896112" y="2039112"/>
            <a:ext cx="3566100" cy="136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86" name="Google Shape;686;p37"/>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9pPr>
          </a:lstStyle>
          <a:p/>
        </p:txBody>
      </p:sp>
      <p:cxnSp>
        <p:nvCxnSpPr>
          <p:cNvPr id="687" name="Google Shape;687;p37"/>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688" name="Google Shape;688;p37"/>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689" name="Google Shape;689;p37"/>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690" name="Google Shape;690;p37"/>
          <p:cNvGrpSpPr/>
          <p:nvPr/>
        </p:nvGrpSpPr>
        <p:grpSpPr>
          <a:xfrm flipH="1">
            <a:off x="499400" y="959675"/>
            <a:ext cx="581800" cy="582350"/>
            <a:chOff x="8064275" y="887850"/>
            <a:chExt cx="581800" cy="582350"/>
          </a:xfrm>
        </p:grpSpPr>
        <p:sp>
          <p:nvSpPr>
            <p:cNvPr id="691" name="Google Shape;691;p3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7" name="Google Shape;697;p37"/>
          <p:cNvGrpSpPr/>
          <p:nvPr/>
        </p:nvGrpSpPr>
        <p:grpSpPr>
          <a:xfrm flipH="1">
            <a:off x="1500400" y="388100"/>
            <a:ext cx="292025" cy="292575"/>
            <a:chOff x="7353050" y="316275"/>
            <a:chExt cx="292025" cy="292575"/>
          </a:xfrm>
        </p:grpSpPr>
        <p:sp>
          <p:nvSpPr>
            <p:cNvPr id="698" name="Google Shape;698;p3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2" name="Google Shape;702;p3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8" name="Google Shape;708;p37"/>
          <p:cNvGrpSpPr/>
          <p:nvPr/>
        </p:nvGrpSpPr>
        <p:grpSpPr>
          <a:xfrm flipH="1">
            <a:off x="3527112" y="361100"/>
            <a:ext cx="175013" cy="27000"/>
            <a:chOff x="5662375" y="212375"/>
            <a:chExt cx="175013" cy="27000"/>
          </a:xfrm>
        </p:grpSpPr>
        <p:sp>
          <p:nvSpPr>
            <p:cNvPr id="709" name="Google Shape;709;p3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2" name="Google Shape;712;p37"/>
          <p:cNvGrpSpPr/>
          <p:nvPr/>
        </p:nvGrpSpPr>
        <p:grpSpPr>
          <a:xfrm flipH="1">
            <a:off x="480412" y="242700"/>
            <a:ext cx="175013" cy="27000"/>
            <a:chOff x="5662375" y="212375"/>
            <a:chExt cx="175013" cy="27000"/>
          </a:xfrm>
        </p:grpSpPr>
        <p:sp>
          <p:nvSpPr>
            <p:cNvPr id="713" name="Google Shape;713;p3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6" name="Google Shape;716;p37"/>
          <p:cNvGrpSpPr/>
          <p:nvPr/>
        </p:nvGrpSpPr>
        <p:grpSpPr>
          <a:xfrm flipH="1">
            <a:off x="901712" y="1653625"/>
            <a:ext cx="175013" cy="27000"/>
            <a:chOff x="5662375" y="212375"/>
            <a:chExt cx="175013" cy="27000"/>
          </a:xfrm>
        </p:grpSpPr>
        <p:sp>
          <p:nvSpPr>
            <p:cNvPr id="717" name="Google Shape;717;p3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20" name="Google Shape;720;p37"/>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721" name="Google Shape;721;p37"/>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722" name="Google Shape;722;p37"/>
          <p:cNvGrpSpPr/>
          <p:nvPr/>
        </p:nvGrpSpPr>
        <p:grpSpPr>
          <a:xfrm rot="10800000">
            <a:off x="499400" y="3940925"/>
            <a:ext cx="581800" cy="582350"/>
            <a:chOff x="8064275" y="887850"/>
            <a:chExt cx="581800" cy="582350"/>
          </a:xfrm>
        </p:grpSpPr>
        <p:sp>
          <p:nvSpPr>
            <p:cNvPr id="723" name="Google Shape;723;p3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9" name="Google Shape;729;p37"/>
          <p:cNvGrpSpPr/>
          <p:nvPr/>
        </p:nvGrpSpPr>
        <p:grpSpPr>
          <a:xfrm rot="10800000">
            <a:off x="1819575" y="4586750"/>
            <a:ext cx="292025" cy="292575"/>
            <a:chOff x="7353050" y="316275"/>
            <a:chExt cx="292025" cy="292575"/>
          </a:xfrm>
        </p:grpSpPr>
        <p:sp>
          <p:nvSpPr>
            <p:cNvPr id="730" name="Google Shape;730;p3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3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4" name="Google Shape;734;p37"/>
          <p:cNvGrpSpPr/>
          <p:nvPr/>
        </p:nvGrpSpPr>
        <p:grpSpPr>
          <a:xfrm rot="10800000">
            <a:off x="212525" y="4645550"/>
            <a:ext cx="175000" cy="175000"/>
            <a:chOff x="8792300" y="321275"/>
            <a:chExt cx="175000" cy="175000"/>
          </a:xfrm>
        </p:grpSpPr>
        <p:sp>
          <p:nvSpPr>
            <p:cNvPr id="735" name="Google Shape;735;p3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3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9" name="Google Shape;739;p37"/>
          <p:cNvGrpSpPr/>
          <p:nvPr/>
        </p:nvGrpSpPr>
        <p:grpSpPr>
          <a:xfrm rot="10800000">
            <a:off x="480412" y="4852325"/>
            <a:ext cx="175013" cy="27000"/>
            <a:chOff x="5662375" y="212375"/>
            <a:chExt cx="175013" cy="27000"/>
          </a:xfrm>
        </p:grpSpPr>
        <p:sp>
          <p:nvSpPr>
            <p:cNvPr id="740" name="Google Shape;740;p3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3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3" name="Google Shape;743;p37"/>
          <p:cNvGrpSpPr/>
          <p:nvPr/>
        </p:nvGrpSpPr>
        <p:grpSpPr>
          <a:xfrm rot="10800000">
            <a:off x="1054112" y="3898600"/>
            <a:ext cx="175013" cy="27000"/>
            <a:chOff x="5662375" y="212375"/>
            <a:chExt cx="175013" cy="27000"/>
          </a:xfrm>
        </p:grpSpPr>
        <p:sp>
          <p:nvSpPr>
            <p:cNvPr id="744" name="Google Shape;744;p3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7" name="Shape 747"/>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748" name="Shape 748"/>
        <p:cNvGrpSpPr/>
        <p:nvPr/>
      </p:nvGrpSpPr>
      <p:grpSpPr>
        <a:xfrm>
          <a:off x="0" y="0"/>
          <a:ext cx="0" cy="0"/>
          <a:chOff x="0" y="0"/>
          <a:chExt cx="0" cy="0"/>
        </a:xfrm>
      </p:grpSpPr>
      <p:cxnSp>
        <p:nvCxnSpPr>
          <p:cNvPr id="749" name="Google Shape;749;p39"/>
          <p:cNvCxnSpPr/>
          <p:nvPr/>
        </p:nvCxnSpPr>
        <p:spPr>
          <a:xfrm rot="5400000">
            <a:off x="7269708" y="3324550"/>
            <a:ext cx="1133100" cy="306300"/>
          </a:xfrm>
          <a:prstGeom prst="straightConnector1">
            <a:avLst/>
          </a:prstGeom>
          <a:noFill/>
          <a:ln cap="flat" cmpd="sng" w="9525">
            <a:solidFill>
              <a:srgbClr val="1A2E35"/>
            </a:solidFill>
            <a:prstDash val="solid"/>
            <a:round/>
            <a:headEnd len="sm" w="sm" type="none"/>
            <a:tailEnd len="sm" w="sm" type="none"/>
          </a:ln>
        </p:spPr>
      </p:cxnSp>
      <p:cxnSp>
        <p:nvCxnSpPr>
          <p:cNvPr id="750" name="Google Shape;750;p39"/>
          <p:cNvCxnSpPr/>
          <p:nvPr/>
        </p:nvCxnSpPr>
        <p:spPr>
          <a:xfrm flipH="1" rot="-5400000">
            <a:off x="7181408" y="2082400"/>
            <a:ext cx="1342200" cy="315300"/>
          </a:xfrm>
          <a:prstGeom prst="straightConnector1">
            <a:avLst/>
          </a:prstGeom>
          <a:noFill/>
          <a:ln cap="flat" cmpd="sng" w="9525">
            <a:solidFill>
              <a:srgbClr val="1A2E35"/>
            </a:solidFill>
            <a:prstDash val="solid"/>
            <a:round/>
            <a:headEnd len="sm" w="sm" type="none"/>
            <a:tailEnd len="sm" w="sm" type="none"/>
          </a:ln>
        </p:spPr>
      </p:cxnSp>
      <p:cxnSp>
        <p:nvCxnSpPr>
          <p:cNvPr id="751" name="Google Shape;751;p39"/>
          <p:cNvCxnSpPr/>
          <p:nvPr/>
        </p:nvCxnSpPr>
        <p:spPr>
          <a:xfrm rot="5400000">
            <a:off x="7232433" y="736375"/>
            <a:ext cx="1332000" cy="392100"/>
          </a:xfrm>
          <a:prstGeom prst="straightConnector1">
            <a:avLst/>
          </a:prstGeom>
          <a:noFill/>
          <a:ln cap="flat" cmpd="sng" w="9525">
            <a:solidFill>
              <a:srgbClr val="1A2E35"/>
            </a:solidFill>
            <a:prstDash val="solid"/>
            <a:round/>
            <a:headEnd len="sm" w="sm" type="none"/>
            <a:tailEnd len="sm" w="sm" type="none"/>
          </a:ln>
        </p:spPr>
      </p:cxnSp>
      <p:cxnSp>
        <p:nvCxnSpPr>
          <p:cNvPr id="752" name="Google Shape;752;p39"/>
          <p:cNvCxnSpPr/>
          <p:nvPr/>
        </p:nvCxnSpPr>
        <p:spPr>
          <a:xfrm rot="5400000">
            <a:off x="8168433" y="-66600"/>
            <a:ext cx="273900" cy="407100"/>
          </a:xfrm>
          <a:prstGeom prst="straightConnector1">
            <a:avLst/>
          </a:prstGeom>
          <a:noFill/>
          <a:ln cap="flat" cmpd="sng" w="9525">
            <a:solidFill>
              <a:srgbClr val="1A2E35"/>
            </a:solidFill>
            <a:prstDash val="solid"/>
            <a:round/>
            <a:headEnd len="sm" w="sm" type="none"/>
            <a:tailEnd len="sm" w="sm" type="none"/>
          </a:ln>
        </p:spPr>
      </p:cxnSp>
      <p:grpSp>
        <p:nvGrpSpPr>
          <p:cNvPr id="753" name="Google Shape;753;p39"/>
          <p:cNvGrpSpPr/>
          <p:nvPr/>
        </p:nvGrpSpPr>
        <p:grpSpPr>
          <a:xfrm flipH="1" rot="5400000">
            <a:off x="7407333" y="1284925"/>
            <a:ext cx="581800" cy="582350"/>
            <a:chOff x="8064275" y="887850"/>
            <a:chExt cx="581800" cy="582350"/>
          </a:xfrm>
        </p:grpSpPr>
        <p:sp>
          <p:nvSpPr>
            <p:cNvPr id="754" name="Google Shape;754;p3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3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3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0" name="Google Shape;760;p39"/>
          <p:cNvGrpSpPr/>
          <p:nvPr/>
        </p:nvGrpSpPr>
        <p:grpSpPr>
          <a:xfrm flipH="1" rot="5400000">
            <a:off x="7869720" y="2754200"/>
            <a:ext cx="292025" cy="292575"/>
            <a:chOff x="7353050" y="316275"/>
            <a:chExt cx="292025" cy="292575"/>
          </a:xfrm>
        </p:grpSpPr>
        <p:sp>
          <p:nvSpPr>
            <p:cNvPr id="761" name="Google Shape;761;p3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5" name="Google Shape;765;p39"/>
          <p:cNvGrpSpPr/>
          <p:nvPr/>
        </p:nvGrpSpPr>
        <p:grpSpPr>
          <a:xfrm flipH="1" rot="5400000">
            <a:off x="8012458" y="178175"/>
            <a:ext cx="175000" cy="175000"/>
            <a:chOff x="8792300" y="321275"/>
            <a:chExt cx="175000" cy="175000"/>
          </a:xfrm>
        </p:grpSpPr>
        <p:sp>
          <p:nvSpPr>
            <p:cNvPr id="766" name="Google Shape;766;p3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3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0" name="Google Shape;770;p39"/>
          <p:cNvGrpSpPr/>
          <p:nvPr/>
        </p:nvGrpSpPr>
        <p:grpSpPr>
          <a:xfrm rot="5400000">
            <a:off x="7551683" y="3879926"/>
            <a:ext cx="293111" cy="293388"/>
            <a:chOff x="3164039" y="430875"/>
            <a:chExt cx="293111" cy="293388"/>
          </a:xfrm>
        </p:grpSpPr>
        <p:sp>
          <p:nvSpPr>
            <p:cNvPr id="771" name="Google Shape;771;p3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3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3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7" name="Google Shape;777;p39"/>
          <p:cNvGrpSpPr/>
          <p:nvPr/>
        </p:nvGrpSpPr>
        <p:grpSpPr>
          <a:xfrm flipH="1" rot="5400000">
            <a:off x="8259052" y="323144"/>
            <a:ext cx="175013" cy="27000"/>
            <a:chOff x="5662375" y="212375"/>
            <a:chExt cx="175013" cy="27000"/>
          </a:xfrm>
        </p:grpSpPr>
        <p:sp>
          <p:nvSpPr>
            <p:cNvPr id="778" name="Google Shape;778;p3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81" name="Google Shape;781;p39"/>
          <p:cNvCxnSpPr/>
          <p:nvPr/>
        </p:nvCxnSpPr>
        <p:spPr>
          <a:xfrm flipH="1" rot="5400000">
            <a:off x="740850" y="2598325"/>
            <a:ext cx="1672500" cy="126000"/>
          </a:xfrm>
          <a:prstGeom prst="straightConnector1">
            <a:avLst/>
          </a:prstGeom>
          <a:noFill/>
          <a:ln cap="flat" cmpd="sng" w="9525">
            <a:solidFill>
              <a:srgbClr val="1A2E35"/>
            </a:solidFill>
            <a:prstDash val="solid"/>
            <a:round/>
            <a:headEnd len="sm" w="sm" type="none"/>
            <a:tailEnd len="sm" w="sm" type="none"/>
          </a:ln>
        </p:spPr>
      </p:cxnSp>
      <p:cxnSp>
        <p:nvCxnSpPr>
          <p:cNvPr id="782" name="Google Shape;782;p39"/>
          <p:cNvCxnSpPr/>
          <p:nvPr/>
        </p:nvCxnSpPr>
        <p:spPr>
          <a:xfrm rot="-5400000">
            <a:off x="847100" y="3554000"/>
            <a:ext cx="829500" cy="743400"/>
          </a:xfrm>
          <a:prstGeom prst="straightConnector1">
            <a:avLst/>
          </a:prstGeom>
          <a:noFill/>
          <a:ln cap="flat" cmpd="sng" w="9525">
            <a:solidFill>
              <a:srgbClr val="1A2E35"/>
            </a:solidFill>
            <a:prstDash val="solid"/>
            <a:round/>
            <a:headEnd len="sm" w="sm" type="none"/>
            <a:tailEnd len="sm" w="sm" type="none"/>
          </a:ln>
        </p:spPr>
      </p:cxnSp>
      <p:cxnSp>
        <p:nvCxnSpPr>
          <p:cNvPr id="783" name="Google Shape;783;p39"/>
          <p:cNvCxnSpPr/>
          <p:nvPr/>
        </p:nvCxnSpPr>
        <p:spPr>
          <a:xfrm flipH="1" rot="5400000">
            <a:off x="1105775" y="4151250"/>
            <a:ext cx="796500" cy="1188000"/>
          </a:xfrm>
          <a:prstGeom prst="straightConnector1">
            <a:avLst/>
          </a:prstGeom>
          <a:noFill/>
          <a:ln cap="flat" cmpd="sng" w="9525">
            <a:solidFill>
              <a:srgbClr val="1A2E35"/>
            </a:solidFill>
            <a:prstDash val="solid"/>
            <a:round/>
            <a:headEnd len="sm" w="sm" type="none"/>
            <a:tailEnd len="sm" w="sm" type="none"/>
          </a:ln>
        </p:spPr>
      </p:cxnSp>
      <p:grpSp>
        <p:nvGrpSpPr>
          <p:cNvPr id="784" name="Google Shape;784;p39"/>
          <p:cNvGrpSpPr/>
          <p:nvPr/>
        </p:nvGrpSpPr>
        <p:grpSpPr>
          <a:xfrm rot="5400000">
            <a:off x="621475" y="4062025"/>
            <a:ext cx="581800" cy="582350"/>
            <a:chOff x="8064275" y="887850"/>
            <a:chExt cx="581800" cy="582350"/>
          </a:xfrm>
        </p:grpSpPr>
        <p:sp>
          <p:nvSpPr>
            <p:cNvPr id="785" name="Google Shape;785;p3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3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3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3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3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3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1" name="Google Shape;791;p39"/>
          <p:cNvGrpSpPr/>
          <p:nvPr/>
        </p:nvGrpSpPr>
        <p:grpSpPr>
          <a:xfrm rot="5400000">
            <a:off x="1482825" y="3350800"/>
            <a:ext cx="292025" cy="292575"/>
            <a:chOff x="7353050" y="316275"/>
            <a:chExt cx="292025" cy="292575"/>
          </a:xfrm>
        </p:grpSpPr>
        <p:sp>
          <p:nvSpPr>
            <p:cNvPr id="792" name="Google Shape;792;p3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3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3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3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6" name="Google Shape;796;p39"/>
          <p:cNvGrpSpPr/>
          <p:nvPr/>
        </p:nvGrpSpPr>
        <p:grpSpPr>
          <a:xfrm rot="5400000">
            <a:off x="1595125" y="4790325"/>
            <a:ext cx="175000" cy="175000"/>
            <a:chOff x="8792300" y="321275"/>
            <a:chExt cx="175000" cy="175000"/>
          </a:xfrm>
        </p:grpSpPr>
        <p:sp>
          <p:nvSpPr>
            <p:cNvPr id="797" name="Google Shape;797;p3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3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3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3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1" name="Google Shape;801;p3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3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3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3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3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3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7" name="Google Shape;807;p39"/>
          <p:cNvGrpSpPr/>
          <p:nvPr/>
        </p:nvGrpSpPr>
        <p:grpSpPr>
          <a:xfrm rot="5400000">
            <a:off x="1701119" y="1515381"/>
            <a:ext cx="175013" cy="27000"/>
            <a:chOff x="5662375" y="212375"/>
            <a:chExt cx="175013" cy="27000"/>
          </a:xfrm>
        </p:grpSpPr>
        <p:sp>
          <p:nvSpPr>
            <p:cNvPr id="808" name="Google Shape;808;p3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3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3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1" name="Google Shape;811;p39"/>
          <p:cNvGrpSpPr/>
          <p:nvPr/>
        </p:nvGrpSpPr>
        <p:grpSpPr>
          <a:xfrm rot="5400000">
            <a:off x="1819519" y="4562081"/>
            <a:ext cx="175013" cy="27000"/>
            <a:chOff x="5662375" y="212375"/>
            <a:chExt cx="175013" cy="27000"/>
          </a:xfrm>
        </p:grpSpPr>
        <p:sp>
          <p:nvSpPr>
            <p:cNvPr id="812" name="Google Shape;812;p3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3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3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5" name="Google Shape;815;p39"/>
          <p:cNvGrpSpPr/>
          <p:nvPr/>
        </p:nvGrpSpPr>
        <p:grpSpPr>
          <a:xfrm rot="5400000">
            <a:off x="408594" y="4140781"/>
            <a:ext cx="175013" cy="27000"/>
            <a:chOff x="5662375" y="212375"/>
            <a:chExt cx="175013" cy="27000"/>
          </a:xfrm>
        </p:grpSpPr>
        <p:sp>
          <p:nvSpPr>
            <p:cNvPr id="816" name="Google Shape;816;p3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3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3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819" name="Shape 819"/>
        <p:cNvGrpSpPr/>
        <p:nvPr/>
      </p:nvGrpSpPr>
      <p:grpSpPr>
        <a:xfrm>
          <a:off x="0" y="0"/>
          <a:ext cx="0" cy="0"/>
          <a:chOff x="0" y="0"/>
          <a:chExt cx="0" cy="0"/>
        </a:xfrm>
      </p:grpSpPr>
      <p:grpSp>
        <p:nvGrpSpPr>
          <p:cNvPr id="820" name="Google Shape;820;p40"/>
          <p:cNvGrpSpPr/>
          <p:nvPr/>
        </p:nvGrpSpPr>
        <p:grpSpPr>
          <a:xfrm>
            <a:off x="261711" y="-1158"/>
            <a:ext cx="8550327" cy="3981600"/>
            <a:chOff x="261711" y="-1158"/>
            <a:chExt cx="8550327" cy="3981600"/>
          </a:xfrm>
        </p:grpSpPr>
        <p:cxnSp>
          <p:nvCxnSpPr>
            <p:cNvPr id="821" name="Google Shape;821;p40"/>
            <p:cNvCxnSpPr/>
            <p:nvPr/>
          </p:nvCxnSpPr>
          <p:spPr>
            <a:xfrm>
              <a:off x="515925" y="-1158"/>
              <a:ext cx="0" cy="3981600"/>
            </a:xfrm>
            <a:prstGeom prst="straightConnector1">
              <a:avLst/>
            </a:prstGeom>
            <a:noFill/>
            <a:ln cap="flat" cmpd="sng" w="9525">
              <a:solidFill>
                <a:srgbClr val="595959"/>
              </a:solidFill>
              <a:prstDash val="solid"/>
              <a:round/>
              <a:headEnd len="sm" w="sm" type="none"/>
              <a:tailEnd len="sm" w="sm" type="none"/>
            </a:ln>
          </p:spPr>
        </p:cxnSp>
        <p:cxnSp>
          <p:nvCxnSpPr>
            <p:cNvPr id="822" name="Google Shape;822;p40"/>
            <p:cNvCxnSpPr/>
            <p:nvPr/>
          </p:nvCxnSpPr>
          <p:spPr>
            <a:xfrm>
              <a:off x="8666025" y="-1158"/>
              <a:ext cx="0" cy="1902000"/>
            </a:xfrm>
            <a:prstGeom prst="straightConnector1">
              <a:avLst/>
            </a:prstGeom>
            <a:noFill/>
            <a:ln cap="flat" cmpd="sng" w="9525">
              <a:solidFill>
                <a:srgbClr val="595959"/>
              </a:solidFill>
              <a:prstDash val="solid"/>
              <a:round/>
              <a:headEnd len="sm" w="sm" type="none"/>
              <a:tailEnd len="sm" w="sm" type="none"/>
            </a:ln>
          </p:spPr>
        </p:cxnSp>
        <p:grpSp>
          <p:nvGrpSpPr>
            <p:cNvPr id="823" name="Google Shape;823;p40"/>
            <p:cNvGrpSpPr/>
            <p:nvPr/>
          </p:nvGrpSpPr>
          <p:grpSpPr>
            <a:xfrm rot="10800000">
              <a:off x="343275" y="3300779"/>
              <a:ext cx="344736" cy="345385"/>
              <a:chOff x="7353050" y="316275"/>
              <a:chExt cx="292025" cy="292575"/>
            </a:xfrm>
          </p:grpSpPr>
          <p:sp>
            <p:nvSpPr>
              <p:cNvPr id="824" name="Google Shape;824;p4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4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4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4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8" name="Google Shape;828;p40"/>
            <p:cNvGrpSpPr/>
            <p:nvPr/>
          </p:nvGrpSpPr>
          <p:grpSpPr>
            <a:xfrm rot="10800000">
              <a:off x="8520013" y="714742"/>
              <a:ext cx="292025" cy="292575"/>
              <a:chOff x="7353050" y="316275"/>
              <a:chExt cx="292025" cy="292575"/>
            </a:xfrm>
          </p:grpSpPr>
          <p:sp>
            <p:nvSpPr>
              <p:cNvPr id="829" name="Google Shape;829;p4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4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4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4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3" name="Google Shape;833;p40"/>
            <p:cNvGrpSpPr/>
            <p:nvPr/>
          </p:nvGrpSpPr>
          <p:grpSpPr>
            <a:xfrm rot="10800000">
              <a:off x="261711" y="465077"/>
              <a:ext cx="507562" cy="507984"/>
              <a:chOff x="8064275" y="887850"/>
              <a:chExt cx="581800" cy="582350"/>
            </a:xfrm>
          </p:grpSpPr>
          <p:sp>
            <p:nvSpPr>
              <p:cNvPr id="834" name="Google Shape;834;p4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4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4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4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4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4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840" name="Shape 840"/>
        <p:cNvGrpSpPr/>
        <p:nvPr/>
      </p:nvGrpSpPr>
      <p:grpSpPr>
        <a:xfrm>
          <a:off x="0" y="0"/>
          <a:ext cx="0" cy="0"/>
          <a:chOff x="0" y="0"/>
          <a:chExt cx="0" cy="0"/>
        </a:xfrm>
      </p:grpSpPr>
      <p:grpSp>
        <p:nvGrpSpPr>
          <p:cNvPr id="841" name="Google Shape;841;p41"/>
          <p:cNvGrpSpPr/>
          <p:nvPr/>
        </p:nvGrpSpPr>
        <p:grpSpPr>
          <a:xfrm>
            <a:off x="432850" y="0"/>
            <a:ext cx="8278300" cy="5165700"/>
            <a:chOff x="432850" y="0"/>
            <a:chExt cx="8278300" cy="5165700"/>
          </a:xfrm>
        </p:grpSpPr>
        <p:cxnSp>
          <p:nvCxnSpPr>
            <p:cNvPr id="842" name="Google Shape;842;p41"/>
            <p:cNvCxnSpPr/>
            <p:nvPr/>
          </p:nvCxnSpPr>
          <p:spPr>
            <a:xfrm rot="10800000">
              <a:off x="8420275" y="2664300"/>
              <a:ext cx="0" cy="2501400"/>
            </a:xfrm>
            <a:prstGeom prst="straightConnector1">
              <a:avLst/>
            </a:prstGeom>
            <a:noFill/>
            <a:ln cap="flat" cmpd="sng" w="9525">
              <a:solidFill>
                <a:srgbClr val="595959"/>
              </a:solidFill>
              <a:prstDash val="solid"/>
              <a:round/>
              <a:headEnd len="sm" w="sm" type="none"/>
              <a:tailEnd len="sm" w="sm" type="none"/>
            </a:ln>
          </p:spPr>
        </p:cxnSp>
        <p:grpSp>
          <p:nvGrpSpPr>
            <p:cNvPr id="843" name="Google Shape;843;p41"/>
            <p:cNvGrpSpPr/>
            <p:nvPr/>
          </p:nvGrpSpPr>
          <p:grpSpPr>
            <a:xfrm>
              <a:off x="8129350" y="4292175"/>
              <a:ext cx="581800" cy="582350"/>
              <a:chOff x="8064275" y="887850"/>
              <a:chExt cx="581800" cy="582350"/>
            </a:xfrm>
          </p:grpSpPr>
          <p:sp>
            <p:nvSpPr>
              <p:cNvPr id="844" name="Google Shape;844;p4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4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4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4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4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4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0" name="Google Shape;850;p41"/>
            <p:cNvGrpSpPr/>
            <p:nvPr/>
          </p:nvGrpSpPr>
          <p:grpSpPr>
            <a:xfrm>
              <a:off x="8274238" y="3720600"/>
              <a:ext cx="292025" cy="292575"/>
              <a:chOff x="7353050" y="316275"/>
              <a:chExt cx="292025" cy="292575"/>
            </a:xfrm>
          </p:grpSpPr>
          <p:sp>
            <p:nvSpPr>
              <p:cNvPr id="851" name="Google Shape;851;p4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4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4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4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5" name="Google Shape;855;p41"/>
            <p:cNvGrpSpPr/>
            <p:nvPr/>
          </p:nvGrpSpPr>
          <p:grpSpPr>
            <a:xfrm>
              <a:off x="8332763" y="3212475"/>
              <a:ext cx="175000" cy="175000"/>
              <a:chOff x="8792300" y="321275"/>
              <a:chExt cx="175000" cy="175000"/>
            </a:xfrm>
          </p:grpSpPr>
          <p:sp>
            <p:nvSpPr>
              <p:cNvPr id="856" name="Google Shape;856;p4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4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4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4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60" name="Google Shape;860;p41"/>
            <p:cNvCxnSpPr/>
            <p:nvPr/>
          </p:nvCxnSpPr>
          <p:spPr>
            <a:xfrm>
              <a:off x="723725" y="613"/>
              <a:ext cx="0" cy="2501400"/>
            </a:xfrm>
            <a:prstGeom prst="straightConnector1">
              <a:avLst/>
            </a:prstGeom>
            <a:noFill/>
            <a:ln cap="flat" cmpd="sng" w="9525">
              <a:solidFill>
                <a:srgbClr val="595959"/>
              </a:solidFill>
              <a:prstDash val="solid"/>
              <a:round/>
              <a:headEnd len="sm" w="sm" type="none"/>
              <a:tailEnd len="sm" w="sm" type="none"/>
            </a:ln>
          </p:spPr>
        </p:cxnSp>
        <p:grpSp>
          <p:nvGrpSpPr>
            <p:cNvPr id="861" name="Google Shape;861;p41"/>
            <p:cNvGrpSpPr/>
            <p:nvPr/>
          </p:nvGrpSpPr>
          <p:grpSpPr>
            <a:xfrm rot="10800000">
              <a:off x="432850" y="291788"/>
              <a:ext cx="581800" cy="582350"/>
              <a:chOff x="8064275" y="887850"/>
              <a:chExt cx="581800" cy="582350"/>
            </a:xfrm>
          </p:grpSpPr>
          <p:sp>
            <p:nvSpPr>
              <p:cNvPr id="862" name="Google Shape;862;p4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4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4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4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4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4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8" name="Google Shape;868;p41"/>
            <p:cNvGrpSpPr/>
            <p:nvPr/>
          </p:nvGrpSpPr>
          <p:grpSpPr>
            <a:xfrm rot="10800000">
              <a:off x="577738" y="1153138"/>
              <a:ext cx="292025" cy="292575"/>
              <a:chOff x="7353050" y="316275"/>
              <a:chExt cx="292025" cy="292575"/>
            </a:xfrm>
          </p:grpSpPr>
          <p:sp>
            <p:nvSpPr>
              <p:cNvPr id="869" name="Google Shape;869;p4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4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4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4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3" name="Google Shape;873;p41"/>
            <p:cNvGrpSpPr/>
            <p:nvPr/>
          </p:nvGrpSpPr>
          <p:grpSpPr>
            <a:xfrm rot="10800000">
              <a:off x="636238" y="1778838"/>
              <a:ext cx="175000" cy="175000"/>
              <a:chOff x="8792300" y="321275"/>
              <a:chExt cx="175000" cy="175000"/>
            </a:xfrm>
          </p:grpSpPr>
          <p:sp>
            <p:nvSpPr>
              <p:cNvPr id="874" name="Google Shape;874;p4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4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4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4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8" name="Google Shape;878;p41"/>
            <p:cNvGrpSpPr/>
            <p:nvPr/>
          </p:nvGrpSpPr>
          <p:grpSpPr>
            <a:xfrm>
              <a:off x="432850" y="2003163"/>
              <a:ext cx="175013" cy="27000"/>
              <a:chOff x="5662375" y="212375"/>
              <a:chExt cx="175013" cy="27000"/>
            </a:xfrm>
          </p:grpSpPr>
          <p:sp>
            <p:nvSpPr>
              <p:cNvPr id="879" name="Google Shape;879;p4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4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4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2" name="Google Shape;882;p41"/>
            <p:cNvGrpSpPr/>
            <p:nvPr/>
          </p:nvGrpSpPr>
          <p:grpSpPr>
            <a:xfrm>
              <a:off x="788100" y="208488"/>
              <a:ext cx="175013" cy="27000"/>
              <a:chOff x="5662375" y="212375"/>
              <a:chExt cx="175013" cy="27000"/>
            </a:xfrm>
          </p:grpSpPr>
          <p:sp>
            <p:nvSpPr>
              <p:cNvPr id="883" name="Google Shape;883;p4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4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4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6" name="Google Shape;886;p41"/>
            <p:cNvGrpSpPr/>
            <p:nvPr/>
          </p:nvGrpSpPr>
          <p:grpSpPr>
            <a:xfrm>
              <a:off x="8129350" y="4988725"/>
              <a:ext cx="175013" cy="27000"/>
              <a:chOff x="5662375" y="212375"/>
              <a:chExt cx="175013" cy="27000"/>
            </a:xfrm>
          </p:grpSpPr>
          <p:sp>
            <p:nvSpPr>
              <p:cNvPr id="887" name="Google Shape;887;p4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4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4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0" name="Google Shape;890;p41"/>
            <p:cNvGrpSpPr/>
            <p:nvPr/>
          </p:nvGrpSpPr>
          <p:grpSpPr>
            <a:xfrm>
              <a:off x="8497550" y="3429425"/>
              <a:ext cx="175013" cy="27000"/>
              <a:chOff x="5662375" y="212375"/>
              <a:chExt cx="175013" cy="27000"/>
            </a:xfrm>
          </p:grpSpPr>
          <p:sp>
            <p:nvSpPr>
              <p:cNvPr id="891" name="Google Shape;891;p4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4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4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94" name="Google Shape;894;p41"/>
            <p:cNvCxnSpPr/>
            <p:nvPr/>
          </p:nvCxnSpPr>
          <p:spPr>
            <a:xfrm>
              <a:off x="8407225" y="0"/>
              <a:ext cx="0" cy="2160900"/>
            </a:xfrm>
            <a:prstGeom prst="straightConnector1">
              <a:avLst/>
            </a:prstGeom>
            <a:noFill/>
            <a:ln cap="flat" cmpd="sng" w="9525">
              <a:solidFill>
                <a:srgbClr val="595959"/>
              </a:solidFill>
              <a:prstDash val="solid"/>
              <a:round/>
              <a:headEnd len="sm" w="sm" type="none"/>
              <a:tailEnd len="sm" w="sm" type="none"/>
            </a:ln>
          </p:spPr>
        </p:cxnSp>
        <p:cxnSp>
          <p:nvCxnSpPr>
            <p:cNvPr id="895" name="Google Shape;895;p41"/>
            <p:cNvCxnSpPr/>
            <p:nvPr/>
          </p:nvCxnSpPr>
          <p:spPr>
            <a:xfrm>
              <a:off x="718025" y="2985634"/>
              <a:ext cx="0" cy="2160900"/>
            </a:xfrm>
            <a:prstGeom prst="straightConnector1">
              <a:avLst/>
            </a:prstGeom>
            <a:noFill/>
            <a:ln cap="flat" cmpd="sng" w="9525">
              <a:solidFill>
                <a:srgbClr val="595959"/>
              </a:solidFill>
              <a:prstDash val="solid"/>
              <a:round/>
              <a:headEnd len="sm" w="sm" type="none"/>
              <a:tailEnd len="sm" w="sm" type="none"/>
            </a:ln>
          </p:spPr>
        </p:cxnSp>
        <p:sp>
          <p:nvSpPr>
            <p:cNvPr id="896" name="Google Shape;896;p41"/>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41"/>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41"/>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41"/>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900" name="Shape 900"/>
        <p:cNvGrpSpPr/>
        <p:nvPr/>
      </p:nvGrpSpPr>
      <p:grpSpPr>
        <a:xfrm>
          <a:off x="0" y="0"/>
          <a:ext cx="0" cy="0"/>
          <a:chOff x="0" y="0"/>
          <a:chExt cx="0" cy="0"/>
        </a:xfrm>
      </p:grpSpPr>
      <p:grpSp>
        <p:nvGrpSpPr>
          <p:cNvPr id="901" name="Google Shape;901;p42"/>
          <p:cNvGrpSpPr/>
          <p:nvPr/>
        </p:nvGrpSpPr>
        <p:grpSpPr>
          <a:xfrm>
            <a:off x="-6867" y="-6625"/>
            <a:ext cx="9152342" cy="5102050"/>
            <a:chOff x="-6867" y="-6625"/>
            <a:chExt cx="9152342" cy="5102050"/>
          </a:xfrm>
        </p:grpSpPr>
        <p:cxnSp>
          <p:nvCxnSpPr>
            <p:cNvPr id="902" name="Google Shape;902;p42"/>
            <p:cNvCxnSpPr/>
            <p:nvPr/>
          </p:nvCxnSpPr>
          <p:spPr>
            <a:xfrm>
              <a:off x="2904283"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903" name="Google Shape;903;p42"/>
            <p:cNvCxnSpPr/>
            <p:nvPr/>
          </p:nvCxnSpPr>
          <p:spPr>
            <a:xfrm flipH="1" rot="10800000">
              <a:off x="1562083"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904" name="Google Shape;904;p42"/>
            <p:cNvCxnSpPr/>
            <p:nvPr/>
          </p:nvCxnSpPr>
          <p:spPr>
            <a:xfrm>
              <a:off x="259558"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905" name="Google Shape;905;p42"/>
            <p:cNvCxnSpPr/>
            <p:nvPr/>
          </p:nvCxnSpPr>
          <p:spPr>
            <a:xfrm>
              <a:off x="-6867"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906" name="Google Shape;906;p42"/>
            <p:cNvGrpSpPr/>
            <p:nvPr/>
          </p:nvGrpSpPr>
          <p:grpSpPr>
            <a:xfrm flipH="1">
              <a:off x="1278333" y="4513075"/>
              <a:ext cx="581800" cy="582350"/>
              <a:chOff x="8064275" y="887850"/>
              <a:chExt cx="581800" cy="582350"/>
            </a:xfrm>
          </p:grpSpPr>
          <p:sp>
            <p:nvSpPr>
              <p:cNvPr id="907" name="Google Shape;907;p4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4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4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4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4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4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3" name="Google Shape;913;p42"/>
            <p:cNvGrpSpPr/>
            <p:nvPr/>
          </p:nvGrpSpPr>
          <p:grpSpPr>
            <a:xfrm flipH="1">
              <a:off x="2747608" y="4340463"/>
              <a:ext cx="292025" cy="292575"/>
              <a:chOff x="7353050" y="316275"/>
              <a:chExt cx="292025" cy="292575"/>
            </a:xfrm>
          </p:grpSpPr>
          <p:sp>
            <p:nvSpPr>
              <p:cNvPr id="914" name="Google Shape;914;p4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4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4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4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8" name="Google Shape;918;p42"/>
            <p:cNvGrpSpPr/>
            <p:nvPr/>
          </p:nvGrpSpPr>
          <p:grpSpPr>
            <a:xfrm flipH="1">
              <a:off x="171308" y="4315025"/>
              <a:ext cx="175000" cy="175000"/>
              <a:chOff x="8792300" y="321275"/>
              <a:chExt cx="175000" cy="175000"/>
            </a:xfrm>
          </p:grpSpPr>
          <p:sp>
            <p:nvSpPr>
              <p:cNvPr id="919" name="Google Shape;919;p4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4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4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4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3" name="Google Shape;923;p42"/>
            <p:cNvGrpSpPr/>
            <p:nvPr/>
          </p:nvGrpSpPr>
          <p:grpSpPr>
            <a:xfrm>
              <a:off x="3873197" y="4657550"/>
              <a:ext cx="293111" cy="293388"/>
              <a:chOff x="3164039" y="430875"/>
              <a:chExt cx="293111" cy="293388"/>
            </a:xfrm>
          </p:grpSpPr>
          <p:sp>
            <p:nvSpPr>
              <p:cNvPr id="924" name="Google Shape;924;p4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4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4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4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4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4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0" name="Google Shape;930;p42"/>
            <p:cNvGrpSpPr/>
            <p:nvPr/>
          </p:nvGrpSpPr>
          <p:grpSpPr>
            <a:xfrm flipH="1">
              <a:off x="242270" y="4142425"/>
              <a:ext cx="175013" cy="27000"/>
              <a:chOff x="5662375" y="212375"/>
              <a:chExt cx="175013" cy="27000"/>
            </a:xfrm>
          </p:grpSpPr>
          <p:sp>
            <p:nvSpPr>
              <p:cNvPr id="931" name="Google Shape;931;p4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4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4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34" name="Google Shape;934;p42"/>
            <p:cNvCxnSpPr/>
            <p:nvPr/>
          </p:nvCxnSpPr>
          <p:spPr>
            <a:xfrm rot="10800000">
              <a:off x="5995050" y="226600"/>
              <a:ext cx="1504500" cy="224700"/>
            </a:xfrm>
            <a:prstGeom prst="straightConnector1">
              <a:avLst/>
            </a:prstGeom>
            <a:noFill/>
            <a:ln cap="flat" cmpd="sng" w="9525">
              <a:solidFill>
                <a:schemeClr val="dk2"/>
              </a:solidFill>
              <a:prstDash val="solid"/>
              <a:round/>
              <a:headEnd len="sm" w="sm" type="none"/>
              <a:tailEnd len="sm" w="sm" type="none"/>
            </a:ln>
          </p:spPr>
        </p:cxnSp>
        <p:cxnSp>
          <p:nvCxnSpPr>
            <p:cNvPr id="935" name="Google Shape;935;p42"/>
            <p:cNvCxnSpPr/>
            <p:nvPr/>
          </p:nvCxnSpPr>
          <p:spPr>
            <a:xfrm rot="10800000">
              <a:off x="7512925" y="45785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936" name="Google Shape;936;p42"/>
            <p:cNvCxnSpPr/>
            <p:nvPr/>
          </p:nvCxnSpPr>
          <p:spPr>
            <a:xfrm flipH="1">
              <a:off x="8348975" y="-6625"/>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937" name="Google Shape;937;p42"/>
            <p:cNvGrpSpPr/>
            <p:nvPr/>
          </p:nvGrpSpPr>
          <p:grpSpPr>
            <a:xfrm>
              <a:off x="8064275" y="1040250"/>
              <a:ext cx="581800" cy="582350"/>
              <a:chOff x="8064275" y="887850"/>
              <a:chExt cx="581800" cy="582350"/>
            </a:xfrm>
          </p:grpSpPr>
          <p:sp>
            <p:nvSpPr>
              <p:cNvPr id="938" name="Google Shape;938;p4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4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4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4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4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4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4" name="Google Shape;944;p42"/>
            <p:cNvGrpSpPr/>
            <p:nvPr/>
          </p:nvGrpSpPr>
          <p:grpSpPr>
            <a:xfrm>
              <a:off x="7353050" y="316275"/>
              <a:ext cx="292025" cy="292575"/>
              <a:chOff x="7353050" y="316275"/>
              <a:chExt cx="292025" cy="292575"/>
            </a:xfrm>
          </p:grpSpPr>
          <p:sp>
            <p:nvSpPr>
              <p:cNvPr id="945" name="Google Shape;945;p4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4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4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4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9" name="Google Shape;949;p42"/>
            <p:cNvGrpSpPr/>
            <p:nvPr/>
          </p:nvGrpSpPr>
          <p:grpSpPr>
            <a:xfrm>
              <a:off x="8792300" y="321275"/>
              <a:ext cx="175000" cy="175000"/>
              <a:chOff x="8792300" y="321275"/>
              <a:chExt cx="175000" cy="175000"/>
            </a:xfrm>
          </p:grpSpPr>
          <p:sp>
            <p:nvSpPr>
              <p:cNvPr id="950" name="Google Shape;950;p4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4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4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4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4" name="Google Shape;954;p42"/>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42"/>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42"/>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42"/>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42"/>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42"/>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0" name="Google Shape;960;p42"/>
            <p:cNvGrpSpPr/>
            <p:nvPr/>
          </p:nvGrpSpPr>
          <p:grpSpPr>
            <a:xfrm>
              <a:off x="8490050" y="170875"/>
              <a:ext cx="175013" cy="27000"/>
              <a:chOff x="5662375" y="212375"/>
              <a:chExt cx="175013" cy="27000"/>
            </a:xfrm>
          </p:grpSpPr>
          <p:sp>
            <p:nvSpPr>
              <p:cNvPr id="961" name="Google Shape;961;p4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4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4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4" name="Google Shape;964;p42"/>
            <p:cNvGrpSpPr/>
            <p:nvPr/>
          </p:nvGrpSpPr>
          <p:grpSpPr>
            <a:xfrm>
              <a:off x="8678350" y="1658000"/>
              <a:ext cx="175013" cy="27000"/>
              <a:chOff x="5662375" y="212375"/>
              <a:chExt cx="175013" cy="27000"/>
            </a:xfrm>
          </p:grpSpPr>
          <p:sp>
            <p:nvSpPr>
              <p:cNvPr id="965" name="Google Shape;965;p4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4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4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3" name="Shape 43"/>
        <p:cNvGrpSpPr/>
        <p:nvPr/>
      </p:nvGrpSpPr>
      <p:grpSpPr>
        <a:xfrm>
          <a:off x="0" y="0"/>
          <a:ext cx="0" cy="0"/>
          <a:chOff x="0" y="0"/>
          <a:chExt cx="0" cy="0"/>
        </a:xfrm>
      </p:grpSpPr>
      <p:sp>
        <p:nvSpPr>
          <p:cNvPr id="44" name="Google Shape;44;p26"/>
          <p:cNvSpPr txBox="1"/>
          <p:nvPr>
            <p:ph type="title"/>
          </p:nvPr>
        </p:nvSpPr>
        <p:spPr>
          <a:xfrm>
            <a:off x="5907024" y="356616"/>
            <a:ext cx="2615100" cy="576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
        <p:nvSpPr>
          <p:cNvPr id="45" name="Google Shape;45;p26"/>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46" name="Google Shape;46;p26"/>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47" name="Google Shape;47;p26"/>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48" name="Google Shape;48;p26"/>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49" name="Google Shape;49;p26"/>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50" name="Google Shape;50;p26"/>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51" name="Google Shape;51;p26"/>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52" name="Google Shape;52;p26"/>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53" name="Google Shape;53;p26"/>
          <p:cNvSpPr txBox="1"/>
          <p:nvPr>
            <p:ph idx="9" type="title"/>
          </p:nvPr>
        </p:nvSpPr>
        <p:spPr>
          <a:xfrm>
            <a:off x="813816" y="722376"/>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54" name="Google Shape;54;p26"/>
          <p:cNvSpPr txBox="1"/>
          <p:nvPr>
            <p:ph idx="13" type="title"/>
          </p:nvPr>
        </p:nvSpPr>
        <p:spPr>
          <a:xfrm>
            <a:off x="813816" y="1801368"/>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55" name="Google Shape;55;p26"/>
          <p:cNvSpPr txBox="1"/>
          <p:nvPr>
            <p:ph idx="14" type="title"/>
          </p:nvPr>
        </p:nvSpPr>
        <p:spPr>
          <a:xfrm>
            <a:off x="813816" y="2880360"/>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56" name="Google Shape;56;p26"/>
          <p:cNvSpPr txBox="1"/>
          <p:nvPr>
            <p:ph idx="15" type="title"/>
          </p:nvPr>
        </p:nvSpPr>
        <p:spPr>
          <a:xfrm>
            <a:off x="813816" y="3959352"/>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grpSp>
        <p:nvGrpSpPr>
          <p:cNvPr id="58" name="Google Shape;58;p27"/>
          <p:cNvGrpSpPr/>
          <p:nvPr/>
        </p:nvGrpSpPr>
        <p:grpSpPr>
          <a:xfrm>
            <a:off x="2132649" y="713253"/>
            <a:ext cx="4878702" cy="3717004"/>
            <a:chOff x="399425" y="238125"/>
            <a:chExt cx="6810025" cy="5187000"/>
          </a:xfrm>
        </p:grpSpPr>
        <p:sp>
          <p:nvSpPr>
            <p:cNvPr id="59" name="Google Shape;59;p27"/>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7"/>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27"/>
          <p:cNvSpPr txBox="1"/>
          <p:nvPr>
            <p:ph type="title"/>
          </p:nvPr>
        </p:nvSpPr>
        <p:spPr>
          <a:xfrm>
            <a:off x="2971800" y="2231136"/>
            <a:ext cx="3200400" cy="80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2" name="Google Shape;62;p27"/>
          <p:cNvSpPr txBox="1"/>
          <p:nvPr>
            <p:ph idx="2" type="title"/>
          </p:nvPr>
        </p:nvSpPr>
        <p:spPr>
          <a:xfrm>
            <a:off x="2971800" y="1161288"/>
            <a:ext cx="2967600" cy="106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63" name="Google Shape;63;p27"/>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64" name="Google Shape;64;p27"/>
          <p:cNvGrpSpPr/>
          <p:nvPr/>
        </p:nvGrpSpPr>
        <p:grpSpPr>
          <a:xfrm>
            <a:off x="432850" y="0"/>
            <a:ext cx="8278300" cy="5165700"/>
            <a:chOff x="432850" y="0"/>
            <a:chExt cx="8278300" cy="5165700"/>
          </a:xfrm>
        </p:grpSpPr>
        <p:cxnSp>
          <p:nvCxnSpPr>
            <p:cNvPr id="65" name="Google Shape;65;p27"/>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66" name="Google Shape;66;p27"/>
            <p:cNvGrpSpPr/>
            <p:nvPr/>
          </p:nvGrpSpPr>
          <p:grpSpPr>
            <a:xfrm>
              <a:off x="8129350" y="4292175"/>
              <a:ext cx="581800" cy="582350"/>
              <a:chOff x="8064275" y="887850"/>
              <a:chExt cx="581800" cy="582350"/>
            </a:xfrm>
          </p:grpSpPr>
          <p:sp>
            <p:nvSpPr>
              <p:cNvPr id="67" name="Google Shape;67;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 name="Google Shape;73;p27"/>
            <p:cNvGrpSpPr/>
            <p:nvPr/>
          </p:nvGrpSpPr>
          <p:grpSpPr>
            <a:xfrm>
              <a:off x="8274238" y="3720600"/>
              <a:ext cx="292025" cy="292575"/>
              <a:chOff x="7353050" y="316275"/>
              <a:chExt cx="292025" cy="292575"/>
            </a:xfrm>
          </p:grpSpPr>
          <p:sp>
            <p:nvSpPr>
              <p:cNvPr id="74" name="Google Shape;74;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27"/>
            <p:cNvGrpSpPr/>
            <p:nvPr/>
          </p:nvGrpSpPr>
          <p:grpSpPr>
            <a:xfrm>
              <a:off x="8332763" y="3212475"/>
              <a:ext cx="175000" cy="175000"/>
              <a:chOff x="8792300" y="321275"/>
              <a:chExt cx="175000" cy="175000"/>
            </a:xfrm>
          </p:grpSpPr>
          <p:sp>
            <p:nvSpPr>
              <p:cNvPr id="79" name="Google Shape;79;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3" name="Google Shape;83;p27"/>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84" name="Google Shape;84;p27"/>
            <p:cNvGrpSpPr/>
            <p:nvPr/>
          </p:nvGrpSpPr>
          <p:grpSpPr>
            <a:xfrm rot="10800000">
              <a:off x="432850" y="291788"/>
              <a:ext cx="581800" cy="582350"/>
              <a:chOff x="8064275" y="887850"/>
              <a:chExt cx="581800" cy="582350"/>
            </a:xfrm>
          </p:grpSpPr>
          <p:sp>
            <p:nvSpPr>
              <p:cNvPr id="85" name="Google Shape;85;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 name="Google Shape;91;p27"/>
            <p:cNvGrpSpPr/>
            <p:nvPr/>
          </p:nvGrpSpPr>
          <p:grpSpPr>
            <a:xfrm rot="10800000">
              <a:off x="577738" y="1153138"/>
              <a:ext cx="292025" cy="292575"/>
              <a:chOff x="7353050" y="316275"/>
              <a:chExt cx="292025" cy="292575"/>
            </a:xfrm>
          </p:grpSpPr>
          <p:sp>
            <p:nvSpPr>
              <p:cNvPr id="92" name="Google Shape;92;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 name="Google Shape;96;p27"/>
            <p:cNvGrpSpPr/>
            <p:nvPr/>
          </p:nvGrpSpPr>
          <p:grpSpPr>
            <a:xfrm rot="10800000">
              <a:off x="636238" y="1778838"/>
              <a:ext cx="175000" cy="175000"/>
              <a:chOff x="8792300" y="321275"/>
              <a:chExt cx="175000" cy="175000"/>
            </a:xfrm>
          </p:grpSpPr>
          <p:sp>
            <p:nvSpPr>
              <p:cNvPr id="97" name="Google Shape;97;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 name="Google Shape;101;p27"/>
            <p:cNvGrpSpPr/>
            <p:nvPr/>
          </p:nvGrpSpPr>
          <p:grpSpPr>
            <a:xfrm>
              <a:off x="432850" y="2003163"/>
              <a:ext cx="175013" cy="27000"/>
              <a:chOff x="5662375" y="212375"/>
              <a:chExt cx="175013" cy="27000"/>
            </a:xfrm>
          </p:grpSpPr>
          <p:sp>
            <p:nvSpPr>
              <p:cNvPr id="102" name="Google Shape;102;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 name="Google Shape;105;p27"/>
            <p:cNvGrpSpPr/>
            <p:nvPr/>
          </p:nvGrpSpPr>
          <p:grpSpPr>
            <a:xfrm>
              <a:off x="788100" y="208488"/>
              <a:ext cx="175013" cy="27000"/>
              <a:chOff x="5662375" y="212375"/>
              <a:chExt cx="175013" cy="27000"/>
            </a:xfrm>
          </p:grpSpPr>
          <p:sp>
            <p:nvSpPr>
              <p:cNvPr id="106" name="Google Shape;106;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 name="Google Shape;109;p27"/>
            <p:cNvGrpSpPr/>
            <p:nvPr/>
          </p:nvGrpSpPr>
          <p:grpSpPr>
            <a:xfrm>
              <a:off x="8129350" y="4988725"/>
              <a:ext cx="175013" cy="27000"/>
              <a:chOff x="5662375" y="212375"/>
              <a:chExt cx="175013" cy="27000"/>
            </a:xfrm>
          </p:grpSpPr>
          <p:sp>
            <p:nvSpPr>
              <p:cNvPr id="110" name="Google Shape;110;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 name="Google Shape;113;p27"/>
            <p:cNvGrpSpPr/>
            <p:nvPr/>
          </p:nvGrpSpPr>
          <p:grpSpPr>
            <a:xfrm>
              <a:off x="8497550" y="3429425"/>
              <a:ext cx="175013" cy="27000"/>
              <a:chOff x="5662375" y="212375"/>
              <a:chExt cx="175013" cy="27000"/>
            </a:xfrm>
          </p:grpSpPr>
          <p:sp>
            <p:nvSpPr>
              <p:cNvPr id="114" name="Google Shape;114;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7" name="Google Shape;117;p27"/>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18" name="Google Shape;118;p27"/>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19" name="Google Shape;119;p27"/>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7"/>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7"/>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7"/>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3" name="Shape 123"/>
        <p:cNvGrpSpPr/>
        <p:nvPr/>
      </p:nvGrpSpPr>
      <p:grpSpPr>
        <a:xfrm>
          <a:off x="0" y="0"/>
          <a:ext cx="0" cy="0"/>
          <a:chOff x="0" y="0"/>
          <a:chExt cx="0" cy="0"/>
        </a:xfrm>
      </p:grpSpPr>
      <p:sp>
        <p:nvSpPr>
          <p:cNvPr id="124" name="Google Shape;124;p28"/>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25" name="Google Shape;125;p28"/>
          <p:cNvGrpSpPr/>
          <p:nvPr/>
        </p:nvGrpSpPr>
        <p:grpSpPr>
          <a:xfrm>
            <a:off x="4484494" y="4433000"/>
            <a:ext cx="175013" cy="27000"/>
            <a:chOff x="5662375" y="212375"/>
            <a:chExt cx="175013" cy="27000"/>
          </a:xfrm>
        </p:grpSpPr>
        <p:sp>
          <p:nvSpPr>
            <p:cNvPr id="126" name="Google Shape;126;p2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 name="Google Shape;129;p28"/>
          <p:cNvSpPr txBox="1"/>
          <p:nvPr>
            <p:ph type="title"/>
          </p:nvPr>
        </p:nvSpPr>
        <p:spPr>
          <a:xfrm>
            <a:off x="2167128" y="2478024"/>
            <a:ext cx="48096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30" name="Google Shape;130;p28"/>
          <p:cNvGrpSpPr/>
          <p:nvPr/>
        </p:nvGrpSpPr>
        <p:grpSpPr>
          <a:xfrm>
            <a:off x="432850" y="0"/>
            <a:ext cx="8278300" cy="5165700"/>
            <a:chOff x="432850" y="0"/>
            <a:chExt cx="8278300" cy="5165700"/>
          </a:xfrm>
        </p:grpSpPr>
        <p:cxnSp>
          <p:nvCxnSpPr>
            <p:cNvPr id="131" name="Google Shape;131;p28"/>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32" name="Google Shape;132;p28"/>
            <p:cNvGrpSpPr/>
            <p:nvPr/>
          </p:nvGrpSpPr>
          <p:grpSpPr>
            <a:xfrm>
              <a:off x="8129350" y="4292175"/>
              <a:ext cx="581800" cy="582350"/>
              <a:chOff x="8064275" y="887850"/>
              <a:chExt cx="581800" cy="582350"/>
            </a:xfrm>
          </p:grpSpPr>
          <p:sp>
            <p:nvSpPr>
              <p:cNvPr id="133" name="Google Shape;133;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 name="Google Shape;139;p28"/>
            <p:cNvGrpSpPr/>
            <p:nvPr/>
          </p:nvGrpSpPr>
          <p:grpSpPr>
            <a:xfrm>
              <a:off x="8274238" y="3720600"/>
              <a:ext cx="292025" cy="292575"/>
              <a:chOff x="7353050" y="316275"/>
              <a:chExt cx="292025" cy="292575"/>
            </a:xfrm>
          </p:grpSpPr>
          <p:sp>
            <p:nvSpPr>
              <p:cNvPr id="140" name="Google Shape;140;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 name="Google Shape;144;p28"/>
            <p:cNvGrpSpPr/>
            <p:nvPr/>
          </p:nvGrpSpPr>
          <p:grpSpPr>
            <a:xfrm>
              <a:off x="8332763" y="3212475"/>
              <a:ext cx="175000" cy="175000"/>
              <a:chOff x="8792300" y="321275"/>
              <a:chExt cx="175000" cy="175000"/>
            </a:xfrm>
          </p:grpSpPr>
          <p:sp>
            <p:nvSpPr>
              <p:cNvPr id="145" name="Google Shape;145;p2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9" name="Google Shape;149;p28"/>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50" name="Google Shape;150;p28"/>
            <p:cNvGrpSpPr/>
            <p:nvPr/>
          </p:nvGrpSpPr>
          <p:grpSpPr>
            <a:xfrm rot="10800000">
              <a:off x="432850" y="291788"/>
              <a:ext cx="581800" cy="582350"/>
              <a:chOff x="8064275" y="887850"/>
              <a:chExt cx="581800" cy="582350"/>
            </a:xfrm>
          </p:grpSpPr>
          <p:sp>
            <p:nvSpPr>
              <p:cNvPr id="151" name="Google Shape;151;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 name="Google Shape;157;p28"/>
            <p:cNvGrpSpPr/>
            <p:nvPr/>
          </p:nvGrpSpPr>
          <p:grpSpPr>
            <a:xfrm rot="10800000">
              <a:off x="577738" y="1153138"/>
              <a:ext cx="292025" cy="292575"/>
              <a:chOff x="7353050" y="316275"/>
              <a:chExt cx="292025" cy="292575"/>
            </a:xfrm>
          </p:grpSpPr>
          <p:sp>
            <p:nvSpPr>
              <p:cNvPr id="158" name="Google Shape;158;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 name="Google Shape;162;p28"/>
            <p:cNvGrpSpPr/>
            <p:nvPr/>
          </p:nvGrpSpPr>
          <p:grpSpPr>
            <a:xfrm rot="10800000">
              <a:off x="636238" y="1778838"/>
              <a:ext cx="175000" cy="175000"/>
              <a:chOff x="8792300" y="321275"/>
              <a:chExt cx="175000" cy="175000"/>
            </a:xfrm>
          </p:grpSpPr>
          <p:sp>
            <p:nvSpPr>
              <p:cNvPr id="163" name="Google Shape;163;p2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 name="Google Shape;167;p28"/>
            <p:cNvGrpSpPr/>
            <p:nvPr/>
          </p:nvGrpSpPr>
          <p:grpSpPr>
            <a:xfrm>
              <a:off x="432850" y="2003163"/>
              <a:ext cx="175013" cy="27000"/>
              <a:chOff x="5662375" y="212375"/>
              <a:chExt cx="175013" cy="27000"/>
            </a:xfrm>
          </p:grpSpPr>
          <p:sp>
            <p:nvSpPr>
              <p:cNvPr id="168" name="Google Shape;168;p2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 name="Google Shape;171;p28"/>
            <p:cNvGrpSpPr/>
            <p:nvPr/>
          </p:nvGrpSpPr>
          <p:grpSpPr>
            <a:xfrm>
              <a:off x="788100" y="208488"/>
              <a:ext cx="175013" cy="27000"/>
              <a:chOff x="5662375" y="212375"/>
              <a:chExt cx="175013" cy="27000"/>
            </a:xfrm>
          </p:grpSpPr>
          <p:sp>
            <p:nvSpPr>
              <p:cNvPr id="172" name="Google Shape;172;p2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 name="Google Shape;175;p28"/>
            <p:cNvGrpSpPr/>
            <p:nvPr/>
          </p:nvGrpSpPr>
          <p:grpSpPr>
            <a:xfrm>
              <a:off x="8129350" y="4988725"/>
              <a:ext cx="175013" cy="27000"/>
              <a:chOff x="5662375" y="212375"/>
              <a:chExt cx="175013" cy="27000"/>
            </a:xfrm>
          </p:grpSpPr>
          <p:sp>
            <p:nvSpPr>
              <p:cNvPr id="176" name="Google Shape;176;p2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 name="Google Shape;179;p28"/>
            <p:cNvGrpSpPr/>
            <p:nvPr/>
          </p:nvGrpSpPr>
          <p:grpSpPr>
            <a:xfrm>
              <a:off x="8497550" y="3429425"/>
              <a:ext cx="175013" cy="27000"/>
              <a:chOff x="5662375" y="212375"/>
              <a:chExt cx="175013" cy="27000"/>
            </a:xfrm>
          </p:grpSpPr>
          <p:sp>
            <p:nvSpPr>
              <p:cNvPr id="180" name="Google Shape;180;p2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83" name="Google Shape;183;p28"/>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84" name="Google Shape;184;p28"/>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85" name="Google Shape;185;p28"/>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8"/>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8"/>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8"/>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189" name="Shape 189"/>
        <p:cNvGrpSpPr/>
        <p:nvPr/>
      </p:nvGrpSpPr>
      <p:grpSpPr>
        <a:xfrm>
          <a:off x="0" y="0"/>
          <a:ext cx="0" cy="0"/>
          <a:chOff x="0" y="0"/>
          <a:chExt cx="0" cy="0"/>
        </a:xfrm>
      </p:grpSpPr>
      <p:sp>
        <p:nvSpPr>
          <p:cNvPr id="190" name="Google Shape;190;p29"/>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91" name="Google Shape;191;p29"/>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192" name="Google Shape;192;p29"/>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193" name="Google Shape;193;p29"/>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194" name="Google Shape;194;p29"/>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195" name="Google Shape;195;p29"/>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196" name="Google Shape;196;p29"/>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197" name="Google Shape;197;p29"/>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198" name="Google Shape;198;p29"/>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199" name="Google Shape;199;p29"/>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200" name="Google Shape;200;p29"/>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201" name="Google Shape;201;p29"/>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202" name="Google Shape;202;p29"/>
          <p:cNvGrpSpPr/>
          <p:nvPr/>
        </p:nvGrpSpPr>
        <p:grpSpPr>
          <a:xfrm flipH="1">
            <a:off x="423750" y="125363"/>
            <a:ext cx="292025" cy="292575"/>
            <a:chOff x="7353050" y="316275"/>
            <a:chExt cx="292025" cy="292575"/>
          </a:xfrm>
        </p:grpSpPr>
        <p:sp>
          <p:nvSpPr>
            <p:cNvPr id="203" name="Google Shape;203;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 name="Google Shape;207;p29"/>
          <p:cNvGrpSpPr/>
          <p:nvPr/>
        </p:nvGrpSpPr>
        <p:grpSpPr>
          <a:xfrm>
            <a:off x="1638739" y="558163"/>
            <a:ext cx="293111" cy="293388"/>
            <a:chOff x="3164039" y="430875"/>
            <a:chExt cx="293111" cy="293388"/>
          </a:xfrm>
        </p:grpSpPr>
        <p:sp>
          <p:nvSpPr>
            <p:cNvPr id="208" name="Google Shape;208;p2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29"/>
          <p:cNvGrpSpPr/>
          <p:nvPr/>
        </p:nvGrpSpPr>
        <p:grpSpPr>
          <a:xfrm>
            <a:off x="1591750" y="362600"/>
            <a:ext cx="175013" cy="27000"/>
            <a:chOff x="5662375" y="212375"/>
            <a:chExt cx="175013" cy="27000"/>
          </a:xfrm>
        </p:grpSpPr>
        <p:sp>
          <p:nvSpPr>
            <p:cNvPr id="215" name="Google Shape;215;p2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18" name="Google Shape;218;p29"/>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219" name="Google Shape;219;p29"/>
          <p:cNvGrpSpPr/>
          <p:nvPr/>
        </p:nvGrpSpPr>
        <p:grpSpPr>
          <a:xfrm>
            <a:off x="7823875" y="202375"/>
            <a:ext cx="581800" cy="582350"/>
            <a:chOff x="8064275" y="887850"/>
            <a:chExt cx="581800" cy="582350"/>
          </a:xfrm>
        </p:grpSpPr>
        <p:sp>
          <p:nvSpPr>
            <p:cNvPr id="220" name="Google Shape;22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 name="Google Shape;226;p29"/>
          <p:cNvGrpSpPr/>
          <p:nvPr/>
        </p:nvGrpSpPr>
        <p:grpSpPr>
          <a:xfrm flipH="1">
            <a:off x="8698650" y="1117488"/>
            <a:ext cx="292025" cy="292575"/>
            <a:chOff x="7353050" y="316275"/>
            <a:chExt cx="292025" cy="292575"/>
          </a:xfrm>
        </p:grpSpPr>
        <p:sp>
          <p:nvSpPr>
            <p:cNvPr id="227" name="Google Shape;22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1" name="Google Shape;231;p29"/>
          <p:cNvGrpSpPr/>
          <p:nvPr/>
        </p:nvGrpSpPr>
        <p:grpSpPr>
          <a:xfrm>
            <a:off x="8678350" y="1581800"/>
            <a:ext cx="175013" cy="27000"/>
            <a:chOff x="5662375" y="212375"/>
            <a:chExt cx="175013" cy="27000"/>
          </a:xfrm>
        </p:grpSpPr>
        <p:sp>
          <p:nvSpPr>
            <p:cNvPr id="232" name="Google Shape;232;p2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5" name="Shape 235"/>
        <p:cNvGrpSpPr/>
        <p:nvPr/>
      </p:nvGrpSpPr>
      <p:grpSpPr>
        <a:xfrm>
          <a:off x="0" y="0"/>
          <a:ext cx="0" cy="0"/>
          <a:chOff x="0" y="0"/>
          <a:chExt cx="0" cy="0"/>
        </a:xfrm>
      </p:grpSpPr>
      <p:sp>
        <p:nvSpPr>
          <p:cNvPr id="236" name="Google Shape;236;p30"/>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237" name="Google Shape;237;p30"/>
          <p:cNvGrpSpPr/>
          <p:nvPr/>
        </p:nvGrpSpPr>
        <p:grpSpPr>
          <a:xfrm>
            <a:off x="432850" y="0"/>
            <a:ext cx="8278300" cy="5165700"/>
            <a:chOff x="432850" y="0"/>
            <a:chExt cx="8278300" cy="5165700"/>
          </a:xfrm>
        </p:grpSpPr>
        <p:cxnSp>
          <p:nvCxnSpPr>
            <p:cNvPr id="238" name="Google Shape;238;p30"/>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239" name="Google Shape;239;p30"/>
            <p:cNvGrpSpPr/>
            <p:nvPr/>
          </p:nvGrpSpPr>
          <p:grpSpPr>
            <a:xfrm>
              <a:off x="8129350" y="4292175"/>
              <a:ext cx="581800" cy="582350"/>
              <a:chOff x="8064275" y="887850"/>
              <a:chExt cx="581800" cy="582350"/>
            </a:xfrm>
          </p:grpSpPr>
          <p:sp>
            <p:nvSpPr>
              <p:cNvPr id="240" name="Google Shape;240;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6" name="Google Shape;246;p30"/>
            <p:cNvGrpSpPr/>
            <p:nvPr/>
          </p:nvGrpSpPr>
          <p:grpSpPr>
            <a:xfrm>
              <a:off x="8274238" y="3720600"/>
              <a:ext cx="292025" cy="292575"/>
              <a:chOff x="7353050" y="316275"/>
              <a:chExt cx="292025" cy="292575"/>
            </a:xfrm>
          </p:grpSpPr>
          <p:sp>
            <p:nvSpPr>
              <p:cNvPr id="247" name="Google Shape;247;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 name="Google Shape;251;p30"/>
            <p:cNvGrpSpPr/>
            <p:nvPr/>
          </p:nvGrpSpPr>
          <p:grpSpPr>
            <a:xfrm>
              <a:off x="8332763" y="3212475"/>
              <a:ext cx="175000" cy="175000"/>
              <a:chOff x="8792300" y="321275"/>
              <a:chExt cx="175000" cy="175000"/>
            </a:xfrm>
          </p:grpSpPr>
          <p:sp>
            <p:nvSpPr>
              <p:cNvPr id="252" name="Google Shape;252;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56" name="Google Shape;256;p30"/>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257" name="Google Shape;257;p30"/>
            <p:cNvGrpSpPr/>
            <p:nvPr/>
          </p:nvGrpSpPr>
          <p:grpSpPr>
            <a:xfrm rot="10800000">
              <a:off x="432850" y="291788"/>
              <a:ext cx="581800" cy="582350"/>
              <a:chOff x="8064275" y="887850"/>
              <a:chExt cx="581800" cy="582350"/>
            </a:xfrm>
          </p:grpSpPr>
          <p:sp>
            <p:nvSpPr>
              <p:cNvPr id="258" name="Google Shape;258;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4" name="Google Shape;264;p30"/>
            <p:cNvGrpSpPr/>
            <p:nvPr/>
          </p:nvGrpSpPr>
          <p:grpSpPr>
            <a:xfrm rot="10800000">
              <a:off x="577738" y="1153138"/>
              <a:ext cx="292025" cy="292575"/>
              <a:chOff x="7353050" y="316275"/>
              <a:chExt cx="292025" cy="292575"/>
            </a:xfrm>
          </p:grpSpPr>
          <p:sp>
            <p:nvSpPr>
              <p:cNvPr id="265" name="Google Shape;265;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 name="Google Shape;269;p30"/>
            <p:cNvGrpSpPr/>
            <p:nvPr/>
          </p:nvGrpSpPr>
          <p:grpSpPr>
            <a:xfrm rot="10800000">
              <a:off x="636238" y="1778838"/>
              <a:ext cx="175000" cy="175000"/>
              <a:chOff x="8792300" y="321275"/>
              <a:chExt cx="175000" cy="175000"/>
            </a:xfrm>
          </p:grpSpPr>
          <p:sp>
            <p:nvSpPr>
              <p:cNvPr id="270" name="Google Shape;270;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4" name="Google Shape;274;p30"/>
            <p:cNvGrpSpPr/>
            <p:nvPr/>
          </p:nvGrpSpPr>
          <p:grpSpPr>
            <a:xfrm>
              <a:off x="432850" y="2003163"/>
              <a:ext cx="175013" cy="27000"/>
              <a:chOff x="5662375" y="212375"/>
              <a:chExt cx="175013" cy="27000"/>
            </a:xfrm>
          </p:grpSpPr>
          <p:sp>
            <p:nvSpPr>
              <p:cNvPr id="275" name="Google Shape;275;p3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8" name="Google Shape;278;p30"/>
            <p:cNvGrpSpPr/>
            <p:nvPr/>
          </p:nvGrpSpPr>
          <p:grpSpPr>
            <a:xfrm>
              <a:off x="788100" y="208488"/>
              <a:ext cx="175013" cy="27000"/>
              <a:chOff x="5662375" y="212375"/>
              <a:chExt cx="175013" cy="27000"/>
            </a:xfrm>
          </p:grpSpPr>
          <p:sp>
            <p:nvSpPr>
              <p:cNvPr id="279" name="Google Shape;279;p3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2" name="Google Shape;282;p30"/>
            <p:cNvGrpSpPr/>
            <p:nvPr/>
          </p:nvGrpSpPr>
          <p:grpSpPr>
            <a:xfrm>
              <a:off x="8129350" y="4988725"/>
              <a:ext cx="175013" cy="27000"/>
              <a:chOff x="5662375" y="212375"/>
              <a:chExt cx="175013" cy="27000"/>
            </a:xfrm>
          </p:grpSpPr>
          <p:sp>
            <p:nvSpPr>
              <p:cNvPr id="283" name="Google Shape;283;p3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6" name="Google Shape;286;p30"/>
            <p:cNvGrpSpPr/>
            <p:nvPr/>
          </p:nvGrpSpPr>
          <p:grpSpPr>
            <a:xfrm>
              <a:off x="8497550" y="3429425"/>
              <a:ext cx="175013" cy="27000"/>
              <a:chOff x="5662375" y="212375"/>
              <a:chExt cx="175013" cy="27000"/>
            </a:xfrm>
          </p:grpSpPr>
          <p:sp>
            <p:nvSpPr>
              <p:cNvPr id="287" name="Google Shape;287;p3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90" name="Google Shape;290;p30"/>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291" name="Google Shape;291;p30"/>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292" name="Google Shape;292;p30"/>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0"/>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0"/>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0"/>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6" name="Shape 296"/>
        <p:cNvGrpSpPr/>
        <p:nvPr/>
      </p:nvGrpSpPr>
      <p:grpSpPr>
        <a:xfrm>
          <a:off x="0" y="0"/>
          <a:ext cx="0" cy="0"/>
          <a:chOff x="0" y="0"/>
          <a:chExt cx="0" cy="0"/>
        </a:xfrm>
      </p:grpSpPr>
      <p:grpSp>
        <p:nvGrpSpPr>
          <p:cNvPr id="297" name="Google Shape;297;p31"/>
          <p:cNvGrpSpPr/>
          <p:nvPr/>
        </p:nvGrpSpPr>
        <p:grpSpPr>
          <a:xfrm>
            <a:off x="1349626" y="598417"/>
            <a:ext cx="6453730" cy="3631136"/>
            <a:chOff x="365750" y="1285025"/>
            <a:chExt cx="6934275" cy="3315500"/>
          </a:xfrm>
        </p:grpSpPr>
        <p:sp>
          <p:nvSpPr>
            <p:cNvPr id="298" name="Google Shape;29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0" name="Google Shape;300;p31"/>
          <p:cNvSpPr txBox="1"/>
          <p:nvPr>
            <p:ph type="title"/>
          </p:nvPr>
        </p:nvSpPr>
        <p:spPr>
          <a:xfrm>
            <a:off x="2624328" y="1620753"/>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3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301" name="Google Shape;301;p31"/>
          <p:cNvGrpSpPr/>
          <p:nvPr/>
        </p:nvGrpSpPr>
        <p:grpSpPr>
          <a:xfrm>
            <a:off x="-6867" y="-6625"/>
            <a:ext cx="9152342" cy="5102050"/>
            <a:chOff x="-6867" y="-6625"/>
            <a:chExt cx="9152342" cy="5102050"/>
          </a:xfrm>
        </p:grpSpPr>
        <p:cxnSp>
          <p:nvCxnSpPr>
            <p:cNvPr id="302" name="Google Shape;302;p31"/>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303" name="Google Shape;303;p31"/>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304" name="Google Shape;304;p31"/>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305" name="Google Shape;305;p31"/>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306" name="Google Shape;306;p31"/>
            <p:cNvGrpSpPr/>
            <p:nvPr/>
          </p:nvGrpSpPr>
          <p:grpSpPr>
            <a:xfrm flipH="1">
              <a:off x="1278333" y="4513075"/>
              <a:ext cx="581800" cy="582350"/>
              <a:chOff x="8064275" y="887850"/>
              <a:chExt cx="581800" cy="582350"/>
            </a:xfrm>
          </p:grpSpPr>
          <p:sp>
            <p:nvSpPr>
              <p:cNvPr id="307" name="Google Shape;30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3" name="Google Shape;313;p31"/>
            <p:cNvGrpSpPr/>
            <p:nvPr/>
          </p:nvGrpSpPr>
          <p:grpSpPr>
            <a:xfrm flipH="1">
              <a:off x="2747608" y="4340463"/>
              <a:ext cx="292025" cy="292575"/>
              <a:chOff x="7353050" y="316275"/>
              <a:chExt cx="292025" cy="292575"/>
            </a:xfrm>
          </p:grpSpPr>
          <p:sp>
            <p:nvSpPr>
              <p:cNvPr id="314" name="Google Shape;31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8" name="Google Shape;318;p31"/>
            <p:cNvGrpSpPr/>
            <p:nvPr/>
          </p:nvGrpSpPr>
          <p:grpSpPr>
            <a:xfrm flipH="1">
              <a:off x="171308" y="4315025"/>
              <a:ext cx="175000" cy="175000"/>
              <a:chOff x="8792300" y="321275"/>
              <a:chExt cx="175000" cy="175000"/>
            </a:xfrm>
          </p:grpSpPr>
          <p:sp>
            <p:nvSpPr>
              <p:cNvPr id="319" name="Google Shape;31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 name="Google Shape;323;p31"/>
            <p:cNvGrpSpPr/>
            <p:nvPr/>
          </p:nvGrpSpPr>
          <p:grpSpPr>
            <a:xfrm>
              <a:off x="3873197" y="4657550"/>
              <a:ext cx="293111" cy="293388"/>
              <a:chOff x="3164039" y="430875"/>
              <a:chExt cx="293111" cy="293388"/>
            </a:xfrm>
          </p:grpSpPr>
          <p:sp>
            <p:nvSpPr>
              <p:cNvPr id="324" name="Google Shape;32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0" name="Google Shape;330;p31"/>
            <p:cNvGrpSpPr/>
            <p:nvPr/>
          </p:nvGrpSpPr>
          <p:grpSpPr>
            <a:xfrm flipH="1">
              <a:off x="242270" y="4142425"/>
              <a:ext cx="175013" cy="27000"/>
              <a:chOff x="5662375" y="212375"/>
              <a:chExt cx="175013" cy="27000"/>
            </a:xfrm>
          </p:grpSpPr>
          <p:sp>
            <p:nvSpPr>
              <p:cNvPr id="331" name="Google Shape;331;p3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34" name="Google Shape;334;p31"/>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335" name="Google Shape;335;p31"/>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336" name="Google Shape;336;p31"/>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337" name="Google Shape;337;p31"/>
            <p:cNvGrpSpPr/>
            <p:nvPr/>
          </p:nvGrpSpPr>
          <p:grpSpPr>
            <a:xfrm>
              <a:off x="8064275" y="1040250"/>
              <a:ext cx="581800" cy="582350"/>
              <a:chOff x="8064275" y="887850"/>
              <a:chExt cx="581800" cy="582350"/>
            </a:xfrm>
          </p:grpSpPr>
          <p:sp>
            <p:nvSpPr>
              <p:cNvPr id="338" name="Google Shape;33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 name="Google Shape;344;p31"/>
            <p:cNvGrpSpPr/>
            <p:nvPr/>
          </p:nvGrpSpPr>
          <p:grpSpPr>
            <a:xfrm>
              <a:off x="7353050" y="316275"/>
              <a:ext cx="292025" cy="292575"/>
              <a:chOff x="7353050" y="316275"/>
              <a:chExt cx="292025" cy="292575"/>
            </a:xfrm>
          </p:grpSpPr>
          <p:sp>
            <p:nvSpPr>
              <p:cNvPr id="345" name="Google Shape;34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9" name="Google Shape;349;p31"/>
            <p:cNvGrpSpPr/>
            <p:nvPr/>
          </p:nvGrpSpPr>
          <p:grpSpPr>
            <a:xfrm>
              <a:off x="8792300" y="321275"/>
              <a:ext cx="175000" cy="175000"/>
              <a:chOff x="8792300" y="321275"/>
              <a:chExt cx="175000" cy="175000"/>
            </a:xfrm>
          </p:grpSpPr>
          <p:sp>
            <p:nvSpPr>
              <p:cNvPr id="350" name="Google Shape;35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4" name="Google Shape;35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0" name="Google Shape;360;p31"/>
            <p:cNvGrpSpPr/>
            <p:nvPr/>
          </p:nvGrpSpPr>
          <p:grpSpPr>
            <a:xfrm>
              <a:off x="8490050" y="170875"/>
              <a:ext cx="175013" cy="27000"/>
              <a:chOff x="5662375" y="212375"/>
              <a:chExt cx="175013" cy="27000"/>
            </a:xfrm>
          </p:grpSpPr>
          <p:sp>
            <p:nvSpPr>
              <p:cNvPr id="361" name="Google Shape;361;p3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4" name="Google Shape;364;p31"/>
            <p:cNvGrpSpPr/>
            <p:nvPr/>
          </p:nvGrpSpPr>
          <p:grpSpPr>
            <a:xfrm>
              <a:off x="8678350" y="1658000"/>
              <a:ext cx="175013" cy="27000"/>
              <a:chOff x="5662375" y="212375"/>
              <a:chExt cx="175013" cy="27000"/>
            </a:xfrm>
          </p:grpSpPr>
          <p:sp>
            <p:nvSpPr>
              <p:cNvPr id="365" name="Google Shape;365;p3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368" name="Shape 368"/>
        <p:cNvGrpSpPr/>
        <p:nvPr/>
      </p:nvGrpSpPr>
      <p:grpSpPr>
        <a:xfrm>
          <a:off x="0" y="0"/>
          <a:ext cx="0" cy="0"/>
          <a:chOff x="0" y="0"/>
          <a:chExt cx="0" cy="0"/>
        </a:xfrm>
      </p:grpSpPr>
      <p:sp>
        <p:nvSpPr>
          <p:cNvPr id="369" name="Google Shape;369;p32"/>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370" name="Google Shape;370;p32"/>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cxnSp>
        <p:nvCxnSpPr>
          <p:cNvPr id="371" name="Google Shape;371;p32"/>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372" name="Google Shape;372;p32"/>
          <p:cNvGrpSpPr/>
          <p:nvPr/>
        </p:nvGrpSpPr>
        <p:grpSpPr>
          <a:xfrm flipH="1">
            <a:off x="431725" y="4183775"/>
            <a:ext cx="292025" cy="292575"/>
            <a:chOff x="7353050" y="316275"/>
            <a:chExt cx="292025" cy="292575"/>
          </a:xfrm>
        </p:grpSpPr>
        <p:sp>
          <p:nvSpPr>
            <p:cNvPr id="373" name="Google Shape;37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7" name="Google Shape;377;p32"/>
          <p:cNvGrpSpPr/>
          <p:nvPr/>
        </p:nvGrpSpPr>
        <p:grpSpPr>
          <a:xfrm>
            <a:off x="1075789" y="4604675"/>
            <a:ext cx="293111" cy="293388"/>
            <a:chOff x="3164039" y="430875"/>
            <a:chExt cx="293111" cy="293388"/>
          </a:xfrm>
        </p:grpSpPr>
        <p:sp>
          <p:nvSpPr>
            <p:cNvPr id="378" name="Google Shape;378;p3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84" name="Google Shape;384;p32"/>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385" name="Google Shape;385;p32"/>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386" name="Google Shape;386;p32"/>
          <p:cNvGrpSpPr/>
          <p:nvPr/>
        </p:nvGrpSpPr>
        <p:grpSpPr>
          <a:xfrm>
            <a:off x="8064275" y="526925"/>
            <a:ext cx="581800" cy="582350"/>
            <a:chOff x="8064275" y="887850"/>
            <a:chExt cx="581800" cy="582350"/>
          </a:xfrm>
        </p:grpSpPr>
        <p:sp>
          <p:nvSpPr>
            <p:cNvPr id="387" name="Google Shape;387;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3" name="Google Shape;393;p32"/>
          <p:cNvGrpSpPr/>
          <p:nvPr/>
        </p:nvGrpSpPr>
        <p:grpSpPr>
          <a:xfrm>
            <a:off x="7033875" y="170875"/>
            <a:ext cx="292025" cy="292575"/>
            <a:chOff x="7353050" y="316275"/>
            <a:chExt cx="292025" cy="292575"/>
          </a:xfrm>
        </p:grpSpPr>
        <p:sp>
          <p:nvSpPr>
            <p:cNvPr id="394" name="Google Shape;394;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8" name="Google Shape;398;p32"/>
          <p:cNvGrpSpPr/>
          <p:nvPr/>
        </p:nvGrpSpPr>
        <p:grpSpPr>
          <a:xfrm>
            <a:off x="8757950" y="229650"/>
            <a:ext cx="175000" cy="175000"/>
            <a:chOff x="8792300" y="321275"/>
            <a:chExt cx="175000" cy="175000"/>
          </a:xfrm>
        </p:grpSpPr>
        <p:sp>
          <p:nvSpPr>
            <p:cNvPr id="399" name="Google Shape;399;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3" name="Google Shape;403;p32"/>
          <p:cNvGrpSpPr/>
          <p:nvPr/>
        </p:nvGrpSpPr>
        <p:grpSpPr>
          <a:xfrm>
            <a:off x="8490050" y="170875"/>
            <a:ext cx="175013" cy="27000"/>
            <a:chOff x="5662375" y="212375"/>
            <a:chExt cx="175013" cy="27000"/>
          </a:xfrm>
        </p:grpSpPr>
        <p:sp>
          <p:nvSpPr>
            <p:cNvPr id="404" name="Google Shape;404;p3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7" name="Google Shape;407;p32"/>
          <p:cNvGrpSpPr/>
          <p:nvPr/>
        </p:nvGrpSpPr>
        <p:grpSpPr>
          <a:xfrm>
            <a:off x="7916350" y="1124600"/>
            <a:ext cx="175013" cy="27000"/>
            <a:chOff x="5662375" y="212375"/>
            <a:chExt cx="175013" cy="27000"/>
          </a:xfrm>
        </p:grpSpPr>
        <p:sp>
          <p:nvSpPr>
            <p:cNvPr id="408" name="Google Shape;408;p3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1" name="Shape 411"/>
        <p:cNvGrpSpPr/>
        <p:nvPr/>
      </p:nvGrpSpPr>
      <p:grpSpPr>
        <a:xfrm>
          <a:off x="0" y="0"/>
          <a:ext cx="0" cy="0"/>
          <a:chOff x="0" y="0"/>
          <a:chExt cx="0" cy="0"/>
        </a:xfrm>
      </p:grpSpPr>
      <p:grpSp>
        <p:nvGrpSpPr>
          <p:cNvPr id="412" name="Google Shape;412;p33"/>
          <p:cNvGrpSpPr/>
          <p:nvPr/>
        </p:nvGrpSpPr>
        <p:grpSpPr>
          <a:xfrm rot="10800000">
            <a:off x="1954823" y="1124844"/>
            <a:ext cx="5234354" cy="3069144"/>
            <a:chOff x="1098425" y="237675"/>
            <a:chExt cx="5358675" cy="5174750"/>
          </a:xfrm>
        </p:grpSpPr>
        <p:sp>
          <p:nvSpPr>
            <p:cNvPr id="413" name="Google Shape;413;p33"/>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3"/>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3"/>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6" name="Google Shape;416;p33"/>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417" name="Google Shape;417;p33"/>
          <p:cNvCxnSpPr/>
          <p:nvPr/>
        </p:nvCxnSpPr>
        <p:spPr>
          <a:xfrm rot="5400000">
            <a:off x="7269708" y="3324550"/>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418" name="Google Shape;418;p33"/>
          <p:cNvCxnSpPr/>
          <p:nvPr/>
        </p:nvCxnSpPr>
        <p:spPr>
          <a:xfrm flipH="1" rot="-5400000">
            <a:off x="7181408" y="2082400"/>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419" name="Google Shape;419;p33"/>
          <p:cNvCxnSpPr/>
          <p:nvPr/>
        </p:nvCxnSpPr>
        <p:spPr>
          <a:xfrm rot="5400000">
            <a:off x="7232433" y="736375"/>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420" name="Google Shape;420;p33"/>
          <p:cNvCxnSpPr/>
          <p:nvPr/>
        </p:nvCxnSpPr>
        <p:spPr>
          <a:xfrm rot="5400000">
            <a:off x="8168433" y="-6660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421" name="Google Shape;421;p33"/>
          <p:cNvGrpSpPr/>
          <p:nvPr/>
        </p:nvGrpSpPr>
        <p:grpSpPr>
          <a:xfrm flipH="1" rot="5400000">
            <a:off x="7407333" y="1284925"/>
            <a:ext cx="581800" cy="582350"/>
            <a:chOff x="8064275" y="887850"/>
            <a:chExt cx="581800" cy="582350"/>
          </a:xfrm>
        </p:grpSpPr>
        <p:sp>
          <p:nvSpPr>
            <p:cNvPr id="422" name="Google Shape;422;p3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8" name="Google Shape;428;p33"/>
          <p:cNvGrpSpPr/>
          <p:nvPr/>
        </p:nvGrpSpPr>
        <p:grpSpPr>
          <a:xfrm flipH="1" rot="5400000">
            <a:off x="7869720" y="2754200"/>
            <a:ext cx="292025" cy="292575"/>
            <a:chOff x="7353050" y="316275"/>
            <a:chExt cx="292025" cy="292575"/>
          </a:xfrm>
        </p:grpSpPr>
        <p:sp>
          <p:nvSpPr>
            <p:cNvPr id="429" name="Google Shape;429;p3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3" name="Google Shape;433;p33"/>
          <p:cNvGrpSpPr/>
          <p:nvPr/>
        </p:nvGrpSpPr>
        <p:grpSpPr>
          <a:xfrm flipH="1" rot="5400000">
            <a:off x="8012458" y="178175"/>
            <a:ext cx="175000" cy="175000"/>
            <a:chOff x="8792300" y="321275"/>
            <a:chExt cx="175000" cy="175000"/>
          </a:xfrm>
        </p:grpSpPr>
        <p:sp>
          <p:nvSpPr>
            <p:cNvPr id="434" name="Google Shape;434;p3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8" name="Google Shape;438;p33"/>
          <p:cNvGrpSpPr/>
          <p:nvPr/>
        </p:nvGrpSpPr>
        <p:grpSpPr>
          <a:xfrm rot="5400000">
            <a:off x="7551683" y="3879926"/>
            <a:ext cx="293111" cy="293388"/>
            <a:chOff x="3164039" y="430875"/>
            <a:chExt cx="293111" cy="293388"/>
          </a:xfrm>
        </p:grpSpPr>
        <p:sp>
          <p:nvSpPr>
            <p:cNvPr id="439" name="Google Shape;439;p3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5" name="Google Shape;445;p33"/>
          <p:cNvGrpSpPr/>
          <p:nvPr/>
        </p:nvGrpSpPr>
        <p:grpSpPr>
          <a:xfrm flipH="1" rot="5400000">
            <a:off x="8259052" y="323144"/>
            <a:ext cx="175013" cy="27000"/>
            <a:chOff x="5662375" y="212375"/>
            <a:chExt cx="175013" cy="27000"/>
          </a:xfrm>
        </p:grpSpPr>
        <p:sp>
          <p:nvSpPr>
            <p:cNvPr id="446" name="Google Shape;446;p3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49" name="Google Shape;449;p33"/>
          <p:cNvCxnSpPr/>
          <p:nvPr/>
        </p:nvCxnSpPr>
        <p:spPr>
          <a:xfrm flipH="1" rot="5400000">
            <a:off x="740850" y="25983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450" name="Google Shape;450;p33"/>
          <p:cNvCxnSpPr/>
          <p:nvPr/>
        </p:nvCxnSpPr>
        <p:spPr>
          <a:xfrm rot="-5400000">
            <a:off x="847100" y="355400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451" name="Google Shape;451;p33"/>
          <p:cNvCxnSpPr/>
          <p:nvPr/>
        </p:nvCxnSpPr>
        <p:spPr>
          <a:xfrm flipH="1" rot="5400000">
            <a:off x="1105775" y="415125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452" name="Google Shape;452;p33"/>
          <p:cNvGrpSpPr/>
          <p:nvPr/>
        </p:nvGrpSpPr>
        <p:grpSpPr>
          <a:xfrm rot="5400000">
            <a:off x="621475" y="4062025"/>
            <a:ext cx="581800" cy="582350"/>
            <a:chOff x="8064275" y="887850"/>
            <a:chExt cx="581800" cy="582350"/>
          </a:xfrm>
        </p:grpSpPr>
        <p:sp>
          <p:nvSpPr>
            <p:cNvPr id="453" name="Google Shape;453;p3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3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3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9" name="Google Shape;459;p33"/>
          <p:cNvGrpSpPr/>
          <p:nvPr/>
        </p:nvGrpSpPr>
        <p:grpSpPr>
          <a:xfrm rot="5400000">
            <a:off x="1482825" y="3350800"/>
            <a:ext cx="292025" cy="292575"/>
            <a:chOff x="7353050" y="316275"/>
            <a:chExt cx="292025" cy="292575"/>
          </a:xfrm>
        </p:grpSpPr>
        <p:sp>
          <p:nvSpPr>
            <p:cNvPr id="460" name="Google Shape;460;p3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4" name="Google Shape;464;p33"/>
          <p:cNvGrpSpPr/>
          <p:nvPr/>
        </p:nvGrpSpPr>
        <p:grpSpPr>
          <a:xfrm rot="5400000">
            <a:off x="1595125" y="4790325"/>
            <a:ext cx="175000" cy="175000"/>
            <a:chOff x="8792300" y="321275"/>
            <a:chExt cx="175000" cy="175000"/>
          </a:xfrm>
        </p:grpSpPr>
        <p:sp>
          <p:nvSpPr>
            <p:cNvPr id="465" name="Google Shape;465;p3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9" name="Google Shape;469;p33"/>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3"/>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3"/>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3"/>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3"/>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3"/>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5" name="Google Shape;475;p33"/>
          <p:cNvGrpSpPr/>
          <p:nvPr/>
        </p:nvGrpSpPr>
        <p:grpSpPr>
          <a:xfrm rot="5400000">
            <a:off x="1701119" y="1515381"/>
            <a:ext cx="175013" cy="27000"/>
            <a:chOff x="5662375" y="212375"/>
            <a:chExt cx="175013" cy="27000"/>
          </a:xfrm>
        </p:grpSpPr>
        <p:sp>
          <p:nvSpPr>
            <p:cNvPr id="476" name="Google Shape;476;p3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9" name="Google Shape;479;p33"/>
          <p:cNvGrpSpPr/>
          <p:nvPr/>
        </p:nvGrpSpPr>
        <p:grpSpPr>
          <a:xfrm rot="5400000">
            <a:off x="1819519" y="4562081"/>
            <a:ext cx="175013" cy="27000"/>
            <a:chOff x="5662375" y="212375"/>
            <a:chExt cx="175013" cy="27000"/>
          </a:xfrm>
        </p:grpSpPr>
        <p:sp>
          <p:nvSpPr>
            <p:cNvPr id="480" name="Google Shape;480;p3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3" name="Google Shape;483;p33"/>
          <p:cNvGrpSpPr/>
          <p:nvPr/>
        </p:nvGrpSpPr>
        <p:grpSpPr>
          <a:xfrm rot="5400000">
            <a:off x="408594" y="4140781"/>
            <a:ext cx="175013" cy="27000"/>
            <a:chOff x="5662375" y="212375"/>
            <a:chExt cx="175013" cy="27000"/>
          </a:xfrm>
        </p:grpSpPr>
        <p:sp>
          <p:nvSpPr>
            <p:cNvPr id="484" name="Google Shape;484;p3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7" name="Google Shape;487;p33"/>
          <p:cNvSpPr txBox="1"/>
          <p:nvPr>
            <p:ph hasCustomPrompt="1" type="title"/>
          </p:nvPr>
        </p:nvSpPr>
        <p:spPr>
          <a:xfrm>
            <a:off x="2624328" y="2057400"/>
            <a:ext cx="3904500" cy="78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1pPr>
            <a:lvl2pPr lvl="1"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2pPr>
            <a:lvl3pPr lvl="2"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3pPr>
            <a:lvl4pPr lvl="3"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4pPr>
            <a:lvl5pPr lvl="4"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5pPr>
            <a:lvl6pPr lvl="5"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6pPr>
            <a:lvl7pPr lvl="6"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7pPr>
            <a:lvl8pPr lvl="7"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8pPr>
            <a:lvl9pPr lvl="8"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1"/>
          <p:cNvSpPr txBox="1"/>
          <p:nvPr>
            <p:ph type="ctrTitle"/>
          </p:nvPr>
        </p:nvSpPr>
        <p:spPr>
          <a:xfrm>
            <a:off x="5413020" y="2164944"/>
            <a:ext cx="3482139" cy="1716851"/>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US" sz="5000"/>
              <a:t>Superstore Marketing campaign</a:t>
            </a:r>
            <a:endParaRPr sz="5000">
              <a:solidFill>
                <a:schemeClr val="dk2"/>
              </a:solidFill>
            </a:endParaRPr>
          </a:p>
        </p:txBody>
      </p:sp>
      <p:sp>
        <p:nvSpPr>
          <p:cNvPr id="973" name="Google Shape;973;p1"/>
          <p:cNvSpPr txBox="1"/>
          <p:nvPr>
            <p:ph idx="1" type="subTitle"/>
          </p:nvPr>
        </p:nvSpPr>
        <p:spPr>
          <a:xfrm>
            <a:off x="5775695" y="3684926"/>
            <a:ext cx="2613600" cy="154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1600"/>
              <a:t>Represented by Ziad Ehab</a:t>
            </a:r>
            <a:endParaRPr/>
          </a:p>
          <a:p>
            <a:pPr indent="0" lvl="0" marL="0" rtl="0" algn="l">
              <a:lnSpc>
                <a:spcPct val="100000"/>
              </a:lnSpc>
              <a:spcBef>
                <a:spcPts val="0"/>
              </a:spcBef>
              <a:spcAft>
                <a:spcPts val="0"/>
              </a:spcAft>
              <a:buClr>
                <a:schemeClr val="dk1"/>
              </a:buClr>
              <a:buSzPts val="1100"/>
              <a:buFont typeface="Arial"/>
              <a:buNone/>
            </a:pPr>
            <a:r>
              <a:t/>
            </a:r>
            <a:endParaRPr sz="1600"/>
          </a:p>
          <a:p>
            <a:pPr indent="0" lvl="0" marL="0" rtl="0" algn="l">
              <a:lnSpc>
                <a:spcPct val="100000"/>
              </a:lnSpc>
              <a:spcBef>
                <a:spcPts val="0"/>
              </a:spcBef>
              <a:spcAft>
                <a:spcPts val="0"/>
              </a:spcAft>
              <a:buClr>
                <a:schemeClr val="dk1"/>
              </a:buClr>
              <a:buSzPts val="1100"/>
              <a:buFont typeface="Arial"/>
              <a:buNone/>
            </a:pPr>
            <a:r>
              <a:rPr lang="en-US" sz="1600"/>
              <a:t>Supervisor DR Doaa Mahmoud </a:t>
            </a:r>
            <a:endParaRPr sz="1600">
              <a:solidFill>
                <a:schemeClr val="accent1"/>
              </a:solidFill>
            </a:endParaRPr>
          </a:p>
          <a:p>
            <a:pPr indent="0" lvl="0" marL="0" rtl="0" algn="l">
              <a:lnSpc>
                <a:spcPct val="100000"/>
              </a:lnSpc>
              <a:spcBef>
                <a:spcPts val="0"/>
              </a:spcBef>
              <a:spcAft>
                <a:spcPts val="0"/>
              </a:spcAft>
              <a:buClr>
                <a:schemeClr val="dk1"/>
              </a:buClr>
              <a:buSzPts val="1100"/>
              <a:buFont typeface="Arial"/>
              <a:buNone/>
            </a:pPr>
            <a:r>
              <a:t/>
            </a:r>
            <a:endParaRPr sz="2300">
              <a:solidFill>
                <a:schemeClr val="accent1"/>
              </a:solidFill>
            </a:endParaRPr>
          </a:p>
          <a:p>
            <a:pPr indent="0" lvl="0" marL="0" rtl="0" algn="r">
              <a:lnSpc>
                <a:spcPct val="100000"/>
              </a:lnSpc>
              <a:spcBef>
                <a:spcPts val="0"/>
              </a:spcBef>
              <a:spcAft>
                <a:spcPts val="0"/>
              </a:spcAft>
              <a:buSzPts val="2800"/>
              <a:buNone/>
            </a:pPr>
            <a:r>
              <a:t/>
            </a:r>
            <a:endParaRPr sz="2300">
              <a:solidFill>
                <a:schemeClr val="accent1"/>
              </a:solidFill>
            </a:endParaRPr>
          </a:p>
        </p:txBody>
      </p:sp>
      <p:grpSp>
        <p:nvGrpSpPr>
          <p:cNvPr id="974" name="Google Shape;974;p1"/>
          <p:cNvGrpSpPr/>
          <p:nvPr/>
        </p:nvGrpSpPr>
        <p:grpSpPr>
          <a:xfrm>
            <a:off x="127495" y="928021"/>
            <a:ext cx="5583981" cy="3815430"/>
            <a:chOff x="862950" y="825025"/>
            <a:chExt cx="5862650" cy="4111175"/>
          </a:xfrm>
        </p:grpSpPr>
        <p:sp>
          <p:nvSpPr>
            <p:cNvPr id="975" name="Google Shape;975;p1"/>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1"/>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1"/>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1"/>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1"/>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1"/>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1"/>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1"/>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1"/>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1"/>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1"/>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1"/>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1"/>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1"/>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1"/>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1"/>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1"/>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1"/>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1"/>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1"/>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1"/>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1"/>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1"/>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1"/>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1"/>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1"/>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1"/>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1"/>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1"/>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1"/>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1"/>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1"/>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1"/>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1"/>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1"/>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1"/>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1"/>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1"/>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1"/>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1"/>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2" name="Shape 1312"/>
        <p:cNvGrpSpPr/>
        <p:nvPr/>
      </p:nvGrpSpPr>
      <p:grpSpPr>
        <a:xfrm>
          <a:off x="0" y="0"/>
          <a:ext cx="0" cy="0"/>
          <a:chOff x="0" y="0"/>
          <a:chExt cx="0" cy="0"/>
        </a:xfrm>
      </p:grpSpPr>
      <p:sp>
        <p:nvSpPr>
          <p:cNvPr id="1313" name="Google Shape;1313;p10"/>
          <p:cNvSpPr txBox="1"/>
          <p:nvPr>
            <p:ph type="title"/>
          </p:nvPr>
        </p:nvSpPr>
        <p:spPr>
          <a:xfrm>
            <a:off x="2035969" y="289445"/>
            <a:ext cx="5508250" cy="636357"/>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400">
                <a:latin typeface="Fjalla One"/>
                <a:ea typeface="Fjalla One"/>
                <a:cs typeface="Fjalla One"/>
                <a:sym typeface="Fjalla One"/>
              </a:rPr>
              <a:t>Ways to </a:t>
            </a:r>
            <a:r>
              <a:rPr lang="en-US" sz="2200">
                <a:latin typeface="Fjalla One"/>
                <a:ea typeface="Fjalla One"/>
                <a:cs typeface="Fjalla One"/>
                <a:sym typeface="Fjalla One"/>
              </a:rPr>
              <a:t>attract</a:t>
            </a:r>
            <a:r>
              <a:rPr lang="en-US" sz="2400">
                <a:latin typeface="Fjalla One"/>
                <a:ea typeface="Fjalla One"/>
                <a:cs typeface="Fjalla One"/>
                <a:sym typeface="Fjalla One"/>
              </a:rPr>
              <a:t> people to purchase </a:t>
            </a:r>
            <a:endParaRPr/>
          </a:p>
        </p:txBody>
      </p:sp>
      <p:pic>
        <p:nvPicPr>
          <p:cNvPr id="1314" name="Google Shape;1314;p10"/>
          <p:cNvPicPr preferRelativeResize="0"/>
          <p:nvPr/>
        </p:nvPicPr>
        <p:blipFill rotWithShape="1">
          <a:blip r:embed="rId3">
            <a:alphaModFix/>
          </a:blip>
          <a:srcRect b="0" l="0" r="0" t="0"/>
          <a:stretch/>
        </p:blipFill>
        <p:spPr>
          <a:xfrm>
            <a:off x="652545" y="878681"/>
            <a:ext cx="7727073" cy="4264819"/>
          </a:xfrm>
          <a:prstGeom prst="rect">
            <a:avLst/>
          </a:prstGeom>
          <a:noFill/>
          <a:ln>
            <a:noFill/>
          </a:ln>
        </p:spPr>
      </p:pic>
      <p:sp>
        <p:nvSpPr>
          <p:cNvPr id="1315" name="Google Shape;1315;p10"/>
          <p:cNvSpPr txBox="1"/>
          <p:nvPr/>
        </p:nvSpPr>
        <p:spPr>
          <a:xfrm>
            <a:off x="4790094" y="4012656"/>
            <a:ext cx="458271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Inter"/>
                <a:ea typeface="Inter"/>
                <a:cs typeface="Inter"/>
                <a:sym typeface="Inter"/>
              </a:rPr>
              <a:t>Number of purchasing in web and stores </a:t>
            </a:r>
            <a:r>
              <a:rPr b="0" i="0" lang="en-US" sz="1400" u="none" cap="none" strike="noStrike">
                <a:solidFill>
                  <a:srgbClr val="000000"/>
                </a:solidFill>
                <a:latin typeface="Inter"/>
                <a:ea typeface="Inter"/>
                <a:cs typeface="Inter"/>
                <a:sym typeface="Inter"/>
              </a:rPr>
              <a:t>is higher than catalog pr deals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9" name="Shape 1319"/>
        <p:cNvGrpSpPr/>
        <p:nvPr/>
      </p:nvGrpSpPr>
      <p:grpSpPr>
        <a:xfrm>
          <a:off x="0" y="0"/>
          <a:ext cx="0" cy="0"/>
          <a:chOff x="0" y="0"/>
          <a:chExt cx="0" cy="0"/>
        </a:xfrm>
      </p:grpSpPr>
      <p:sp>
        <p:nvSpPr>
          <p:cNvPr id="1320" name="Google Shape;1320;p11"/>
          <p:cNvSpPr txBox="1"/>
          <p:nvPr>
            <p:ph type="title"/>
          </p:nvPr>
        </p:nvSpPr>
        <p:spPr>
          <a:xfrm>
            <a:off x="2035969" y="289445"/>
            <a:ext cx="5508250" cy="636357"/>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200">
                <a:latin typeface="Fjalla One"/>
                <a:ea typeface="Fjalla One"/>
                <a:cs typeface="Fjalla One"/>
                <a:sym typeface="Fjalla One"/>
              </a:rPr>
              <a:t>The impact of the marketing campaign</a:t>
            </a:r>
            <a:endParaRPr/>
          </a:p>
        </p:txBody>
      </p:sp>
      <p:sp>
        <p:nvSpPr>
          <p:cNvPr id="1321" name="Google Shape;1321;p11"/>
          <p:cNvSpPr txBox="1"/>
          <p:nvPr/>
        </p:nvSpPr>
        <p:spPr>
          <a:xfrm>
            <a:off x="2498737" y="4217698"/>
            <a:ext cx="4582714"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Inter"/>
                <a:ea typeface="Inter"/>
                <a:cs typeface="Inter"/>
                <a:sym typeface="Inter"/>
              </a:rPr>
              <a:t>Here, is clear the last marketing campaign was successful because people responded with campaign,  they bought more than others.</a:t>
            </a:r>
            <a:endParaRPr/>
          </a:p>
        </p:txBody>
      </p:sp>
      <p:pic>
        <p:nvPicPr>
          <p:cNvPr id="1322" name="Google Shape;1322;p11"/>
          <p:cNvPicPr preferRelativeResize="0"/>
          <p:nvPr/>
        </p:nvPicPr>
        <p:blipFill rotWithShape="1">
          <a:blip r:embed="rId3">
            <a:alphaModFix/>
          </a:blip>
          <a:srcRect b="0" l="0" r="0" t="0"/>
          <a:stretch/>
        </p:blipFill>
        <p:spPr>
          <a:xfrm>
            <a:off x="1231641" y="925802"/>
            <a:ext cx="6841216" cy="33552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6" name="Shape 1326"/>
        <p:cNvGrpSpPr/>
        <p:nvPr/>
      </p:nvGrpSpPr>
      <p:grpSpPr>
        <a:xfrm>
          <a:off x="0" y="0"/>
          <a:ext cx="0" cy="0"/>
          <a:chOff x="0" y="0"/>
          <a:chExt cx="0" cy="0"/>
        </a:xfrm>
      </p:grpSpPr>
      <p:sp>
        <p:nvSpPr>
          <p:cNvPr id="1327" name="Google Shape;1327;p12"/>
          <p:cNvSpPr txBox="1"/>
          <p:nvPr>
            <p:ph type="title"/>
          </p:nvPr>
        </p:nvSpPr>
        <p:spPr>
          <a:xfrm>
            <a:off x="2035969" y="328049"/>
            <a:ext cx="5508250" cy="636357"/>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200">
                <a:latin typeface="Fjalla One"/>
                <a:ea typeface="Fjalla One"/>
                <a:cs typeface="Fjalla One"/>
                <a:sym typeface="Fjalla One"/>
              </a:rPr>
              <a:t>number of days since the last purchase</a:t>
            </a:r>
            <a:endParaRPr/>
          </a:p>
        </p:txBody>
      </p:sp>
      <p:pic>
        <p:nvPicPr>
          <p:cNvPr id="1328" name="Google Shape;1328;p12"/>
          <p:cNvPicPr preferRelativeResize="0"/>
          <p:nvPr/>
        </p:nvPicPr>
        <p:blipFill rotWithShape="1">
          <a:blip r:embed="rId3">
            <a:alphaModFix/>
          </a:blip>
          <a:srcRect b="0" l="0" r="0" t="0"/>
          <a:stretch/>
        </p:blipFill>
        <p:spPr>
          <a:xfrm>
            <a:off x="1179861" y="964406"/>
            <a:ext cx="6614388" cy="3651374"/>
          </a:xfrm>
          <a:prstGeom prst="rect">
            <a:avLst/>
          </a:prstGeom>
          <a:noFill/>
          <a:ln>
            <a:noFill/>
          </a:ln>
        </p:spPr>
      </p:pic>
      <p:sp>
        <p:nvSpPr>
          <p:cNvPr id="1329" name="Google Shape;1329;p12"/>
          <p:cNvSpPr txBox="1"/>
          <p:nvPr/>
        </p:nvSpPr>
        <p:spPr>
          <a:xfrm>
            <a:off x="2348509" y="4615780"/>
            <a:ext cx="4582714"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Recency </a:t>
            </a:r>
            <a:r>
              <a:rPr b="1" i="0" lang="en-US" sz="1400" u="none" cap="none" strike="noStrike">
                <a:solidFill>
                  <a:srgbClr val="000000"/>
                </a:solidFill>
                <a:latin typeface="Arial"/>
                <a:ea typeface="Arial"/>
                <a:cs typeface="Arial"/>
                <a:sym typeface="Arial"/>
              </a:rPr>
              <a:t>decreases</a:t>
            </a:r>
            <a:r>
              <a:rPr b="0" i="0" lang="en-US" sz="1400" u="none" cap="none" strike="noStrike">
                <a:solidFill>
                  <a:srgbClr val="000000"/>
                </a:solidFill>
                <a:latin typeface="Arial"/>
                <a:ea typeface="Arial"/>
                <a:cs typeface="Arial"/>
                <a:sym typeface="Arial"/>
              </a:rPr>
              <a:t> when people interact with marketing campaign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3" name="Shape 1333"/>
        <p:cNvGrpSpPr/>
        <p:nvPr/>
      </p:nvGrpSpPr>
      <p:grpSpPr>
        <a:xfrm>
          <a:off x="0" y="0"/>
          <a:ext cx="0" cy="0"/>
          <a:chOff x="0" y="0"/>
          <a:chExt cx="0" cy="0"/>
        </a:xfrm>
      </p:grpSpPr>
      <p:sp>
        <p:nvSpPr>
          <p:cNvPr id="1334" name="Google Shape;1334;p13"/>
          <p:cNvSpPr txBox="1"/>
          <p:nvPr>
            <p:ph type="title"/>
          </p:nvPr>
        </p:nvSpPr>
        <p:spPr>
          <a:xfrm>
            <a:off x="1092491" y="245762"/>
            <a:ext cx="7165683" cy="976784"/>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0" i="0" lang="en-US" sz="2200">
                <a:solidFill>
                  <a:srgbClr val="4F4F4F"/>
                </a:solidFill>
                <a:latin typeface="Fjalla One"/>
                <a:ea typeface="Fjalla One"/>
                <a:cs typeface="Fjalla One"/>
                <a:sym typeface="Fjalla One"/>
              </a:rPr>
              <a:t>People’s income and response with campaign </a:t>
            </a:r>
            <a:endParaRPr/>
          </a:p>
        </p:txBody>
      </p:sp>
      <p:pic>
        <p:nvPicPr>
          <p:cNvPr id="1335" name="Google Shape;1335;p13"/>
          <p:cNvPicPr preferRelativeResize="0"/>
          <p:nvPr/>
        </p:nvPicPr>
        <p:blipFill rotWithShape="1">
          <a:blip r:embed="rId3">
            <a:alphaModFix/>
          </a:blip>
          <a:srcRect b="0" l="0" r="0" t="0"/>
          <a:stretch/>
        </p:blipFill>
        <p:spPr>
          <a:xfrm>
            <a:off x="1321593" y="1043953"/>
            <a:ext cx="6169679" cy="3369648"/>
          </a:xfrm>
          <a:prstGeom prst="rect">
            <a:avLst/>
          </a:prstGeom>
          <a:noFill/>
          <a:ln>
            <a:noFill/>
          </a:ln>
        </p:spPr>
      </p:pic>
      <p:sp>
        <p:nvSpPr>
          <p:cNvPr id="1336" name="Google Shape;1336;p13"/>
          <p:cNvSpPr txBox="1"/>
          <p:nvPr/>
        </p:nvSpPr>
        <p:spPr>
          <a:xfrm>
            <a:off x="2286000" y="4413601"/>
            <a:ext cx="4572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Income </a:t>
            </a:r>
            <a:r>
              <a:rPr b="1" i="0" lang="en-US" sz="1400" u="none" cap="none" strike="noStrike">
                <a:solidFill>
                  <a:srgbClr val="000000"/>
                </a:solidFill>
                <a:latin typeface="Zilla Slab"/>
                <a:ea typeface="Zilla Slab"/>
                <a:cs typeface="Zilla Slab"/>
                <a:sym typeface="Zilla Slab"/>
              </a:rPr>
              <a:t>increases </a:t>
            </a:r>
            <a:r>
              <a:rPr b="0" i="0" lang="en-US" sz="1400" u="none" cap="none" strike="noStrike">
                <a:solidFill>
                  <a:srgbClr val="000000"/>
                </a:solidFill>
                <a:latin typeface="Arial"/>
                <a:ea typeface="Arial"/>
                <a:cs typeface="Arial"/>
                <a:sym typeface="Arial"/>
              </a:rPr>
              <a:t>when people accept the marketing campaign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0" name="Shape 1340"/>
        <p:cNvGrpSpPr/>
        <p:nvPr/>
      </p:nvGrpSpPr>
      <p:grpSpPr>
        <a:xfrm>
          <a:off x="0" y="0"/>
          <a:ext cx="0" cy="0"/>
          <a:chOff x="0" y="0"/>
          <a:chExt cx="0" cy="0"/>
        </a:xfrm>
      </p:grpSpPr>
      <p:sp>
        <p:nvSpPr>
          <p:cNvPr id="1341" name="Google Shape;1341;p14"/>
          <p:cNvSpPr txBox="1"/>
          <p:nvPr>
            <p:ph type="title"/>
          </p:nvPr>
        </p:nvSpPr>
        <p:spPr>
          <a:xfrm>
            <a:off x="1092491" y="245762"/>
            <a:ext cx="7165683" cy="976784"/>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0" i="0" lang="en-US" sz="2400">
                <a:solidFill>
                  <a:srgbClr val="4F4F4F"/>
                </a:solidFill>
                <a:latin typeface="Fjalla One"/>
                <a:ea typeface="Fjalla One"/>
                <a:cs typeface="Fjalla One"/>
                <a:sym typeface="Fjalla One"/>
              </a:rPr>
              <a:t>People’s ages and response with campaign </a:t>
            </a:r>
            <a:endParaRPr/>
          </a:p>
        </p:txBody>
      </p:sp>
      <p:sp>
        <p:nvSpPr>
          <p:cNvPr id="1342" name="Google Shape;1342;p14"/>
          <p:cNvSpPr txBox="1"/>
          <p:nvPr/>
        </p:nvSpPr>
        <p:spPr>
          <a:xfrm>
            <a:off x="2286000" y="4413601"/>
            <a:ext cx="4572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the age range that interact the with marketing campaign  is </a:t>
            </a:r>
            <a:r>
              <a:rPr b="1" i="0" lang="en-US" sz="1400" u="none" cap="none" strike="noStrike">
                <a:solidFill>
                  <a:srgbClr val="000000"/>
                </a:solidFill>
                <a:latin typeface="Arial"/>
                <a:ea typeface="Arial"/>
                <a:cs typeface="Arial"/>
                <a:sym typeface="Arial"/>
              </a:rPr>
              <a:t>44 to 48</a:t>
            </a:r>
            <a:endParaRPr/>
          </a:p>
        </p:txBody>
      </p:sp>
      <p:pic>
        <p:nvPicPr>
          <p:cNvPr id="1343" name="Google Shape;1343;p14"/>
          <p:cNvPicPr preferRelativeResize="0"/>
          <p:nvPr/>
        </p:nvPicPr>
        <p:blipFill rotWithShape="1">
          <a:blip r:embed="rId3">
            <a:alphaModFix/>
          </a:blip>
          <a:srcRect b="0" l="0" r="0" t="0"/>
          <a:stretch/>
        </p:blipFill>
        <p:spPr>
          <a:xfrm>
            <a:off x="1364458" y="918804"/>
            <a:ext cx="5886450" cy="34947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15"/>
          <p:cNvSpPr txBox="1"/>
          <p:nvPr>
            <p:ph type="title"/>
          </p:nvPr>
        </p:nvSpPr>
        <p:spPr>
          <a:xfrm>
            <a:off x="2933981" y="2571750"/>
            <a:ext cx="3423957" cy="80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6000"/>
              <a:buNone/>
            </a:pPr>
            <a:r>
              <a:rPr b="1" lang="en-US" sz="4400"/>
              <a:t>Missing values</a:t>
            </a:r>
            <a:endParaRPr/>
          </a:p>
        </p:txBody>
      </p:sp>
      <p:sp>
        <p:nvSpPr>
          <p:cNvPr id="1349" name="Google Shape;1349;p15"/>
          <p:cNvSpPr txBox="1"/>
          <p:nvPr/>
        </p:nvSpPr>
        <p:spPr>
          <a:xfrm>
            <a:off x="2952890" y="1473899"/>
            <a:ext cx="3238219" cy="80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2"/>
              </a:buClr>
              <a:buSzPts val="6000"/>
              <a:buFont typeface="Fjalla One"/>
              <a:buNone/>
            </a:pPr>
            <a:r>
              <a:rPr b="1" i="0" lang="en-US" sz="7200" u="none" cap="none" strike="noStrike">
                <a:solidFill>
                  <a:schemeClr val="dk2"/>
                </a:solidFill>
                <a:latin typeface="Fjalla One"/>
                <a:ea typeface="Fjalla One"/>
                <a:cs typeface="Fjalla One"/>
                <a:sym typeface="Fjalla One"/>
              </a:rPr>
              <a:t>03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3" name="Shape 1353"/>
        <p:cNvGrpSpPr/>
        <p:nvPr/>
      </p:nvGrpSpPr>
      <p:grpSpPr>
        <a:xfrm>
          <a:off x="0" y="0"/>
          <a:ext cx="0" cy="0"/>
          <a:chOff x="0" y="0"/>
          <a:chExt cx="0" cy="0"/>
        </a:xfrm>
      </p:grpSpPr>
      <p:sp>
        <p:nvSpPr>
          <p:cNvPr id="1354" name="Google Shape;1354;p16"/>
          <p:cNvSpPr txBox="1"/>
          <p:nvPr>
            <p:ph type="title"/>
          </p:nvPr>
        </p:nvSpPr>
        <p:spPr>
          <a:xfrm>
            <a:off x="723750" y="198313"/>
            <a:ext cx="7696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Missing values</a:t>
            </a:r>
            <a:endParaRPr/>
          </a:p>
        </p:txBody>
      </p:sp>
      <p:sp>
        <p:nvSpPr>
          <p:cNvPr id="1355" name="Google Shape;1355;p16"/>
          <p:cNvSpPr txBox="1"/>
          <p:nvPr/>
        </p:nvSpPr>
        <p:spPr>
          <a:xfrm>
            <a:off x="2351097" y="4421967"/>
            <a:ext cx="4575572"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3C4043"/>
                </a:solidFill>
                <a:latin typeface="Inter"/>
                <a:ea typeface="Inter"/>
                <a:cs typeface="Inter"/>
                <a:sym typeface="Inter"/>
              </a:rPr>
              <a:t> there is no missing data except income column was 24 row and I removed it because it was lower than </a:t>
            </a:r>
            <a:r>
              <a:rPr b="1" i="0" lang="en-US" sz="1400" u="none" cap="none" strike="noStrike">
                <a:solidFill>
                  <a:srgbClr val="3C4043"/>
                </a:solidFill>
                <a:latin typeface="Inter"/>
                <a:ea typeface="Inter"/>
                <a:cs typeface="Inter"/>
                <a:sym typeface="Inter"/>
              </a:rPr>
              <a:t>1%</a:t>
            </a:r>
            <a:r>
              <a:rPr b="0" i="0" lang="en-US" sz="1400" u="none" cap="none" strike="noStrike">
                <a:solidFill>
                  <a:srgbClr val="3C4043"/>
                </a:solidFill>
                <a:latin typeface="Inter"/>
                <a:ea typeface="Inter"/>
                <a:cs typeface="Inter"/>
                <a:sym typeface="Inter"/>
              </a:rPr>
              <a:t> of data</a:t>
            </a:r>
            <a:endParaRPr b="0" i="0" sz="1400" u="none" cap="none" strike="noStrike">
              <a:solidFill>
                <a:srgbClr val="000000"/>
              </a:solidFill>
              <a:latin typeface="Barlow Semi Condensed"/>
              <a:ea typeface="Barlow Semi Condensed"/>
              <a:cs typeface="Barlow Semi Condensed"/>
              <a:sym typeface="Barlow Semi Condensed"/>
            </a:endParaRPr>
          </a:p>
        </p:txBody>
      </p:sp>
      <p:pic>
        <p:nvPicPr>
          <p:cNvPr id="1356" name="Google Shape;1356;p16"/>
          <p:cNvPicPr preferRelativeResize="0"/>
          <p:nvPr/>
        </p:nvPicPr>
        <p:blipFill rotWithShape="1">
          <a:blip r:embed="rId3">
            <a:alphaModFix/>
          </a:blip>
          <a:srcRect b="0" l="0" r="0" t="0"/>
          <a:stretch/>
        </p:blipFill>
        <p:spPr>
          <a:xfrm>
            <a:off x="2149287" y="968430"/>
            <a:ext cx="4979193" cy="341418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0" name="Shape 1360"/>
        <p:cNvGrpSpPr/>
        <p:nvPr/>
      </p:nvGrpSpPr>
      <p:grpSpPr>
        <a:xfrm>
          <a:off x="0" y="0"/>
          <a:ext cx="0" cy="0"/>
          <a:chOff x="0" y="0"/>
          <a:chExt cx="0" cy="0"/>
        </a:xfrm>
      </p:grpSpPr>
      <p:sp>
        <p:nvSpPr>
          <p:cNvPr id="1361" name="Google Shape;1361;p17"/>
          <p:cNvSpPr txBox="1"/>
          <p:nvPr>
            <p:ph type="title"/>
          </p:nvPr>
        </p:nvSpPr>
        <p:spPr>
          <a:xfrm>
            <a:off x="2624328" y="2057400"/>
            <a:ext cx="3904500" cy="78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US" sz="7200"/>
              <a:t>04</a:t>
            </a:r>
            <a:endParaRPr sz="7200"/>
          </a:p>
        </p:txBody>
      </p:sp>
      <p:sp>
        <p:nvSpPr>
          <p:cNvPr id="1362" name="Google Shape;1362;p17"/>
          <p:cNvSpPr txBox="1"/>
          <p:nvPr/>
        </p:nvSpPr>
        <p:spPr>
          <a:xfrm>
            <a:off x="2840901" y="3107531"/>
            <a:ext cx="3462198" cy="440756"/>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2"/>
              </a:buClr>
              <a:buSzPts val="9600"/>
              <a:buFont typeface="Fjalla One"/>
              <a:buNone/>
            </a:pPr>
            <a:r>
              <a:rPr b="1" i="0" lang="en-US" sz="4000" u="none" cap="none" strike="noStrike">
                <a:solidFill>
                  <a:schemeClr val="dk2"/>
                </a:solidFill>
                <a:latin typeface="Fjalla One"/>
                <a:ea typeface="Fjalla One"/>
                <a:cs typeface="Fjalla One"/>
                <a:sym typeface="Fjalla One"/>
              </a:rPr>
              <a:t>Imbalance data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18"/>
          <p:cNvSpPr txBox="1"/>
          <p:nvPr>
            <p:ph type="title"/>
          </p:nvPr>
        </p:nvSpPr>
        <p:spPr>
          <a:xfrm>
            <a:off x="1092491" y="245762"/>
            <a:ext cx="7165683" cy="976784"/>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solidFill>
                  <a:srgbClr val="4F4F4F"/>
                </a:solidFill>
                <a:latin typeface="Fjalla One"/>
                <a:ea typeface="Fjalla One"/>
                <a:cs typeface="Fjalla One"/>
                <a:sym typeface="Fjalla One"/>
              </a:rPr>
              <a:t>Is data imbalance ?</a:t>
            </a:r>
            <a:endParaRPr b="0" i="0">
              <a:solidFill>
                <a:srgbClr val="4F4F4F"/>
              </a:solidFill>
              <a:latin typeface="Fjalla One"/>
              <a:ea typeface="Fjalla One"/>
              <a:cs typeface="Fjalla One"/>
              <a:sym typeface="Fjalla One"/>
            </a:endParaRPr>
          </a:p>
        </p:txBody>
      </p:sp>
      <p:pic>
        <p:nvPicPr>
          <p:cNvPr id="1368" name="Google Shape;1368;p18"/>
          <p:cNvPicPr preferRelativeResize="0"/>
          <p:nvPr/>
        </p:nvPicPr>
        <p:blipFill rotWithShape="1">
          <a:blip r:embed="rId3">
            <a:alphaModFix/>
          </a:blip>
          <a:srcRect b="0" l="0" r="0" t="0"/>
          <a:stretch/>
        </p:blipFill>
        <p:spPr>
          <a:xfrm>
            <a:off x="2490108" y="945720"/>
            <a:ext cx="4163784" cy="3252059"/>
          </a:xfrm>
          <a:prstGeom prst="rect">
            <a:avLst/>
          </a:prstGeom>
          <a:noFill/>
          <a:ln>
            <a:noFill/>
          </a:ln>
        </p:spPr>
      </p:pic>
      <p:sp>
        <p:nvSpPr>
          <p:cNvPr id="1369" name="Google Shape;1369;p18"/>
          <p:cNvSpPr txBox="1"/>
          <p:nvPr/>
        </p:nvSpPr>
        <p:spPr>
          <a:xfrm>
            <a:off x="2490108" y="4250517"/>
            <a:ext cx="4575572"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Barlow Semi Condensed"/>
                <a:ea typeface="Barlow Semi Condensed"/>
                <a:cs typeface="Barlow Semi Condensed"/>
                <a:sym typeface="Barlow Semi Condensed"/>
              </a:rPr>
              <a:t>Data was imbalance </a:t>
            </a:r>
            <a:r>
              <a:rPr b="1" i="0" lang="en-US" sz="1400" u="none" cap="none" strike="noStrike">
                <a:solidFill>
                  <a:srgbClr val="000000"/>
                </a:solidFill>
                <a:latin typeface="Barlow Semi Condensed"/>
                <a:ea typeface="Barlow Semi Condensed"/>
                <a:cs typeface="Barlow Semi Condensed"/>
                <a:sym typeface="Barlow Semi Condensed"/>
              </a:rPr>
              <a:t>15% </a:t>
            </a:r>
            <a:r>
              <a:rPr b="0" i="0" lang="en-US" sz="1400" u="none" cap="none" strike="noStrike">
                <a:solidFill>
                  <a:srgbClr val="000000"/>
                </a:solidFill>
                <a:latin typeface="Barlow Semi Condensed"/>
                <a:ea typeface="Barlow Semi Condensed"/>
                <a:cs typeface="Barlow Semi Condensed"/>
                <a:sym typeface="Barlow Semi Condensed"/>
              </a:rPr>
              <a:t>of people , they accept the model can’t predict well, but.  I used </a:t>
            </a:r>
            <a:r>
              <a:rPr b="1" i="0" lang="en-US" sz="1400" u="none" cap="none" strike="noStrike">
                <a:solidFill>
                  <a:srgbClr val="000000"/>
                </a:solidFill>
                <a:latin typeface="Barlow Semi Condensed"/>
                <a:ea typeface="Barlow Semi Condensed"/>
                <a:cs typeface="Barlow Semi Condensed"/>
                <a:sym typeface="Barlow Semi Condensed"/>
              </a:rPr>
              <a:t>SMOTE</a:t>
            </a:r>
            <a:r>
              <a:rPr b="0" i="0" lang="en-US" sz="1400" u="none" cap="none" strike="noStrike">
                <a:solidFill>
                  <a:srgbClr val="000000"/>
                </a:solidFill>
                <a:latin typeface="Barlow Semi Condensed"/>
                <a:ea typeface="Barlow Semi Condensed"/>
                <a:cs typeface="Barlow Semi Condensed"/>
                <a:sym typeface="Barlow Semi Condensed"/>
              </a:rPr>
              <a:t> method to fix this problem.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19"/>
          <p:cNvSpPr txBox="1"/>
          <p:nvPr>
            <p:ph type="title"/>
          </p:nvPr>
        </p:nvSpPr>
        <p:spPr>
          <a:xfrm>
            <a:off x="2619748" y="2278499"/>
            <a:ext cx="3904500" cy="1902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6000"/>
              <a:buNone/>
            </a:pPr>
            <a:r>
              <a:rPr b="1" lang="en-US" sz="4000"/>
              <a:t>Modeling and  Evaluation</a:t>
            </a:r>
            <a:endParaRPr/>
          </a:p>
        </p:txBody>
      </p:sp>
      <p:sp>
        <p:nvSpPr>
          <p:cNvPr id="1375" name="Google Shape;1375;p19"/>
          <p:cNvSpPr txBox="1"/>
          <p:nvPr/>
        </p:nvSpPr>
        <p:spPr>
          <a:xfrm>
            <a:off x="2952889" y="1473899"/>
            <a:ext cx="3238219" cy="80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2"/>
              </a:buClr>
              <a:buSzPts val="6000"/>
              <a:buFont typeface="Fjalla One"/>
              <a:buNone/>
            </a:pPr>
            <a:r>
              <a:rPr b="1" i="0" lang="en-US" sz="7200" u="none" cap="none" strike="noStrike">
                <a:solidFill>
                  <a:schemeClr val="dk2"/>
                </a:solidFill>
                <a:latin typeface="Fjalla One"/>
                <a:ea typeface="Fjalla One"/>
                <a:cs typeface="Fjalla One"/>
                <a:sym typeface="Fjalla One"/>
              </a:rPr>
              <a:t>05</a:t>
            </a:r>
            <a:endParaRPr b="1" i="0" sz="7200" u="none" cap="none" strike="noStrike">
              <a:solidFill>
                <a:schemeClr val="dk2"/>
              </a:solidFill>
              <a:latin typeface="Fjalla One"/>
              <a:ea typeface="Fjalla One"/>
              <a:cs typeface="Fjalla One"/>
              <a:sym typeface="Fjalla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grpSp>
        <p:nvGrpSpPr>
          <p:cNvPr id="1188" name="Google Shape;1188;p2"/>
          <p:cNvGrpSpPr/>
          <p:nvPr/>
        </p:nvGrpSpPr>
        <p:grpSpPr>
          <a:xfrm>
            <a:off x="345600" y="1326752"/>
            <a:ext cx="635100" cy="734640"/>
            <a:chOff x="731647" y="573573"/>
            <a:chExt cx="635100" cy="734640"/>
          </a:xfrm>
        </p:grpSpPr>
        <p:grpSp>
          <p:nvGrpSpPr>
            <p:cNvPr id="1189" name="Google Shape;1189;p2"/>
            <p:cNvGrpSpPr/>
            <p:nvPr/>
          </p:nvGrpSpPr>
          <p:grpSpPr>
            <a:xfrm>
              <a:off x="731647" y="573573"/>
              <a:ext cx="635100" cy="635100"/>
              <a:chOff x="917231" y="750460"/>
              <a:chExt cx="635100" cy="635100"/>
            </a:xfrm>
          </p:grpSpPr>
          <p:sp>
            <p:nvSpPr>
              <p:cNvPr id="1190" name="Google Shape;1190;p2"/>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2"/>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2" name="Google Shape;1192;p2"/>
            <p:cNvGrpSpPr/>
            <p:nvPr/>
          </p:nvGrpSpPr>
          <p:grpSpPr>
            <a:xfrm>
              <a:off x="961679" y="1281213"/>
              <a:ext cx="175013" cy="27000"/>
              <a:chOff x="5662375" y="212375"/>
              <a:chExt cx="175013" cy="27000"/>
            </a:xfrm>
          </p:grpSpPr>
          <p:sp>
            <p:nvSpPr>
              <p:cNvPr id="1193" name="Google Shape;1193;p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194" name="Google Shape;1194;p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195" name="Google Shape;1195;p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196" name="Google Shape;1196;p2"/>
          <p:cNvGrpSpPr/>
          <p:nvPr/>
        </p:nvGrpSpPr>
        <p:grpSpPr>
          <a:xfrm>
            <a:off x="345600" y="2403639"/>
            <a:ext cx="635100" cy="733491"/>
            <a:chOff x="731647" y="1650460"/>
            <a:chExt cx="635100" cy="733491"/>
          </a:xfrm>
        </p:grpSpPr>
        <p:grpSp>
          <p:nvGrpSpPr>
            <p:cNvPr id="1197" name="Google Shape;1197;p2"/>
            <p:cNvGrpSpPr/>
            <p:nvPr/>
          </p:nvGrpSpPr>
          <p:grpSpPr>
            <a:xfrm>
              <a:off x="731647" y="1650460"/>
              <a:ext cx="635100" cy="635100"/>
              <a:chOff x="917231" y="1827973"/>
              <a:chExt cx="635100" cy="635100"/>
            </a:xfrm>
          </p:grpSpPr>
          <p:sp>
            <p:nvSpPr>
              <p:cNvPr id="1198" name="Google Shape;1198;p2"/>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2"/>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0" name="Google Shape;1200;p2"/>
            <p:cNvGrpSpPr/>
            <p:nvPr/>
          </p:nvGrpSpPr>
          <p:grpSpPr>
            <a:xfrm>
              <a:off x="961679" y="2356951"/>
              <a:ext cx="175013" cy="27000"/>
              <a:chOff x="5662375" y="212375"/>
              <a:chExt cx="175013" cy="27000"/>
            </a:xfrm>
          </p:grpSpPr>
          <p:sp>
            <p:nvSpPr>
              <p:cNvPr id="1201" name="Google Shape;1201;p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02" name="Google Shape;1202;p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03" name="Google Shape;1203;p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204" name="Google Shape;1204;p2"/>
          <p:cNvGrpSpPr/>
          <p:nvPr/>
        </p:nvGrpSpPr>
        <p:grpSpPr>
          <a:xfrm>
            <a:off x="345600" y="3481456"/>
            <a:ext cx="635100" cy="734983"/>
            <a:chOff x="731647" y="2728277"/>
            <a:chExt cx="635100" cy="734983"/>
          </a:xfrm>
        </p:grpSpPr>
        <p:grpSp>
          <p:nvGrpSpPr>
            <p:cNvPr id="1205" name="Google Shape;1205;p2"/>
            <p:cNvGrpSpPr/>
            <p:nvPr/>
          </p:nvGrpSpPr>
          <p:grpSpPr>
            <a:xfrm>
              <a:off x="731647" y="2728277"/>
              <a:ext cx="635100" cy="635100"/>
              <a:chOff x="917231" y="2905502"/>
              <a:chExt cx="635100" cy="635100"/>
            </a:xfrm>
          </p:grpSpPr>
          <p:sp>
            <p:nvSpPr>
              <p:cNvPr id="1206" name="Google Shape;1206;p2"/>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2"/>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8" name="Google Shape;1208;p2"/>
            <p:cNvGrpSpPr/>
            <p:nvPr/>
          </p:nvGrpSpPr>
          <p:grpSpPr>
            <a:xfrm>
              <a:off x="961679" y="3436260"/>
              <a:ext cx="175013" cy="27000"/>
              <a:chOff x="5662375" y="212375"/>
              <a:chExt cx="175013" cy="27000"/>
            </a:xfrm>
          </p:grpSpPr>
          <p:sp>
            <p:nvSpPr>
              <p:cNvPr id="1209" name="Google Shape;1209;p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10" name="Google Shape;1210;p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11" name="Google Shape;1211;p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212" name="Google Shape;1212;p2"/>
          <p:cNvGrpSpPr/>
          <p:nvPr/>
        </p:nvGrpSpPr>
        <p:grpSpPr>
          <a:xfrm>
            <a:off x="4942951" y="1354937"/>
            <a:ext cx="635100" cy="734704"/>
            <a:chOff x="731647" y="3806675"/>
            <a:chExt cx="635100" cy="734704"/>
          </a:xfrm>
        </p:grpSpPr>
        <p:grpSp>
          <p:nvGrpSpPr>
            <p:cNvPr id="1213" name="Google Shape;1213;p2"/>
            <p:cNvGrpSpPr/>
            <p:nvPr/>
          </p:nvGrpSpPr>
          <p:grpSpPr>
            <a:xfrm>
              <a:off x="731647" y="3806675"/>
              <a:ext cx="635100" cy="635100"/>
              <a:chOff x="917231" y="3983097"/>
              <a:chExt cx="635100" cy="635100"/>
            </a:xfrm>
          </p:grpSpPr>
          <p:sp>
            <p:nvSpPr>
              <p:cNvPr id="1214" name="Google Shape;1214;p2"/>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2"/>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6" name="Google Shape;1216;p2"/>
            <p:cNvGrpSpPr/>
            <p:nvPr/>
          </p:nvGrpSpPr>
          <p:grpSpPr>
            <a:xfrm>
              <a:off x="961679" y="4514379"/>
              <a:ext cx="175013" cy="27000"/>
              <a:chOff x="5662375" y="212375"/>
              <a:chExt cx="175013" cy="27000"/>
            </a:xfrm>
          </p:grpSpPr>
          <p:sp>
            <p:nvSpPr>
              <p:cNvPr id="1217" name="Google Shape;1217;p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18" name="Google Shape;1218;p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19" name="Google Shape;1219;p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sp>
        <p:nvSpPr>
          <p:cNvPr id="1220" name="Google Shape;1220;p2"/>
          <p:cNvSpPr txBox="1"/>
          <p:nvPr>
            <p:ph type="title"/>
          </p:nvPr>
        </p:nvSpPr>
        <p:spPr>
          <a:xfrm>
            <a:off x="2277230" y="106417"/>
            <a:ext cx="3304571" cy="1016473"/>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sz="3200"/>
              <a:t>Table of Contents</a:t>
            </a:r>
            <a:endParaRPr/>
          </a:p>
        </p:txBody>
      </p:sp>
      <p:sp>
        <p:nvSpPr>
          <p:cNvPr id="1221" name="Google Shape;1221;p2"/>
          <p:cNvSpPr txBox="1"/>
          <p:nvPr>
            <p:ph idx="1" type="subTitle"/>
          </p:nvPr>
        </p:nvSpPr>
        <p:spPr>
          <a:xfrm>
            <a:off x="575632" y="1438955"/>
            <a:ext cx="2615100" cy="38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000"/>
              <a:buNone/>
            </a:pPr>
            <a:r>
              <a:rPr b="1" lang="en-US" sz="2000"/>
              <a:t>About project</a:t>
            </a:r>
            <a:endParaRPr/>
          </a:p>
          <a:p>
            <a:pPr indent="0" lvl="0" marL="0" rtl="0" algn="l">
              <a:lnSpc>
                <a:spcPct val="115000"/>
              </a:lnSpc>
              <a:spcBef>
                <a:spcPts val="0"/>
              </a:spcBef>
              <a:spcAft>
                <a:spcPts val="0"/>
              </a:spcAft>
              <a:buSzPts val="1800"/>
              <a:buNone/>
            </a:pPr>
            <a:r>
              <a:t/>
            </a:r>
            <a:endParaRPr/>
          </a:p>
        </p:txBody>
      </p:sp>
      <p:sp>
        <p:nvSpPr>
          <p:cNvPr id="1222" name="Google Shape;1222;p2"/>
          <p:cNvSpPr txBox="1"/>
          <p:nvPr>
            <p:ph idx="3" type="subTitle"/>
          </p:nvPr>
        </p:nvSpPr>
        <p:spPr>
          <a:xfrm>
            <a:off x="1104955" y="2558325"/>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000"/>
              <a:buNone/>
            </a:pPr>
            <a:r>
              <a:rPr b="1" lang="en-US" sz="2000"/>
              <a:t>EDA</a:t>
            </a:r>
            <a:endParaRPr b="1" sz="2000"/>
          </a:p>
        </p:txBody>
      </p:sp>
      <p:sp>
        <p:nvSpPr>
          <p:cNvPr id="1223" name="Google Shape;1223;p2"/>
          <p:cNvSpPr txBox="1"/>
          <p:nvPr>
            <p:ph idx="5" type="subTitle"/>
          </p:nvPr>
        </p:nvSpPr>
        <p:spPr>
          <a:xfrm>
            <a:off x="1104955" y="3615239"/>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000"/>
              <a:buNone/>
            </a:pPr>
            <a:r>
              <a:rPr b="1" lang="en-US" sz="2000"/>
              <a:t>Missing values </a:t>
            </a:r>
            <a:endParaRPr b="1" sz="2000"/>
          </a:p>
        </p:txBody>
      </p:sp>
      <p:sp>
        <p:nvSpPr>
          <p:cNvPr id="1224" name="Google Shape;1224;p2"/>
          <p:cNvSpPr txBox="1"/>
          <p:nvPr>
            <p:ph idx="7" type="subTitle"/>
          </p:nvPr>
        </p:nvSpPr>
        <p:spPr>
          <a:xfrm>
            <a:off x="5663970" y="1479170"/>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000"/>
              <a:buNone/>
            </a:pPr>
            <a:r>
              <a:rPr b="1" lang="en-US" sz="2000"/>
              <a:t>Imbalanced data</a:t>
            </a:r>
            <a:endParaRPr b="1" sz="2000"/>
          </a:p>
        </p:txBody>
      </p:sp>
      <p:sp>
        <p:nvSpPr>
          <p:cNvPr id="1225" name="Google Shape;1225;p2"/>
          <p:cNvSpPr txBox="1"/>
          <p:nvPr>
            <p:ph idx="9" type="title"/>
          </p:nvPr>
        </p:nvSpPr>
        <p:spPr>
          <a:xfrm>
            <a:off x="427769" y="1475555"/>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US"/>
              <a:t>01</a:t>
            </a:r>
            <a:endParaRPr/>
          </a:p>
        </p:txBody>
      </p:sp>
      <p:sp>
        <p:nvSpPr>
          <p:cNvPr id="1226" name="Google Shape;1226;p2"/>
          <p:cNvSpPr txBox="1"/>
          <p:nvPr>
            <p:ph idx="13" type="title"/>
          </p:nvPr>
        </p:nvSpPr>
        <p:spPr>
          <a:xfrm>
            <a:off x="427769" y="2554547"/>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US"/>
              <a:t>02</a:t>
            </a:r>
            <a:endParaRPr/>
          </a:p>
        </p:txBody>
      </p:sp>
      <p:sp>
        <p:nvSpPr>
          <p:cNvPr id="1227" name="Google Shape;1227;p2"/>
          <p:cNvSpPr txBox="1"/>
          <p:nvPr>
            <p:ph idx="14" type="title"/>
          </p:nvPr>
        </p:nvSpPr>
        <p:spPr>
          <a:xfrm>
            <a:off x="427769" y="3633539"/>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US"/>
              <a:t>03</a:t>
            </a:r>
            <a:endParaRPr/>
          </a:p>
        </p:txBody>
      </p:sp>
      <p:sp>
        <p:nvSpPr>
          <p:cNvPr id="1228" name="Google Shape;1228;p2"/>
          <p:cNvSpPr txBox="1"/>
          <p:nvPr>
            <p:ph idx="15" type="title"/>
          </p:nvPr>
        </p:nvSpPr>
        <p:spPr>
          <a:xfrm>
            <a:off x="5025120" y="1507614"/>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US"/>
              <a:t>04</a:t>
            </a:r>
            <a:endParaRPr/>
          </a:p>
        </p:txBody>
      </p:sp>
      <p:grpSp>
        <p:nvGrpSpPr>
          <p:cNvPr id="1229" name="Google Shape;1229;p2"/>
          <p:cNvGrpSpPr/>
          <p:nvPr/>
        </p:nvGrpSpPr>
        <p:grpSpPr>
          <a:xfrm>
            <a:off x="4946701" y="3479271"/>
            <a:ext cx="635100" cy="734704"/>
            <a:chOff x="731647" y="3806675"/>
            <a:chExt cx="635100" cy="734704"/>
          </a:xfrm>
        </p:grpSpPr>
        <p:grpSp>
          <p:nvGrpSpPr>
            <p:cNvPr id="1230" name="Google Shape;1230;p2"/>
            <p:cNvGrpSpPr/>
            <p:nvPr/>
          </p:nvGrpSpPr>
          <p:grpSpPr>
            <a:xfrm>
              <a:off x="731647" y="3806675"/>
              <a:ext cx="635100" cy="635100"/>
              <a:chOff x="917231" y="3983097"/>
              <a:chExt cx="635100" cy="635100"/>
            </a:xfrm>
          </p:grpSpPr>
          <p:sp>
            <p:nvSpPr>
              <p:cNvPr id="1231" name="Google Shape;1231;p2"/>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2"/>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3" name="Google Shape;1233;p2"/>
            <p:cNvGrpSpPr/>
            <p:nvPr/>
          </p:nvGrpSpPr>
          <p:grpSpPr>
            <a:xfrm>
              <a:off x="961679" y="4514379"/>
              <a:ext cx="175013" cy="27000"/>
              <a:chOff x="5662375" y="212375"/>
              <a:chExt cx="175013" cy="27000"/>
            </a:xfrm>
          </p:grpSpPr>
          <p:sp>
            <p:nvSpPr>
              <p:cNvPr id="1234" name="Google Shape;1234;p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35" name="Google Shape;1235;p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36" name="Google Shape;1236;p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sp>
        <p:nvSpPr>
          <p:cNvPr id="1237" name="Google Shape;1237;p2"/>
          <p:cNvSpPr txBox="1"/>
          <p:nvPr/>
        </p:nvSpPr>
        <p:spPr>
          <a:xfrm>
            <a:off x="5667720" y="3589371"/>
            <a:ext cx="2615100" cy="38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1" i="0" lang="en-US" sz="2000" u="none" cap="none" strike="noStrike">
                <a:solidFill>
                  <a:schemeClr val="accent1"/>
                </a:solidFill>
                <a:latin typeface="Barlow Semi Condensed Medium"/>
                <a:ea typeface="Barlow Semi Condensed Medium"/>
                <a:cs typeface="Barlow Semi Condensed Medium"/>
                <a:sym typeface="Barlow Semi Condensed Medium"/>
              </a:rPr>
              <a:t>Conclusion</a:t>
            </a:r>
            <a:endParaRPr/>
          </a:p>
        </p:txBody>
      </p:sp>
      <p:sp>
        <p:nvSpPr>
          <p:cNvPr id="1238" name="Google Shape;1238;p2"/>
          <p:cNvSpPr txBox="1"/>
          <p:nvPr/>
        </p:nvSpPr>
        <p:spPr>
          <a:xfrm>
            <a:off x="5028870" y="3631948"/>
            <a:ext cx="457200" cy="34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000"/>
              <a:buFont typeface="Fjalla One"/>
              <a:buNone/>
            </a:pPr>
            <a:r>
              <a:rPr b="0" i="0" lang="en-US" sz="2000" u="none" cap="none" strike="noStrike">
                <a:solidFill>
                  <a:schemeClr val="lt1"/>
                </a:solidFill>
                <a:latin typeface="Fjalla One"/>
                <a:ea typeface="Fjalla One"/>
                <a:cs typeface="Fjalla One"/>
                <a:sym typeface="Fjalla One"/>
              </a:rPr>
              <a:t>06</a:t>
            </a:r>
            <a:endParaRPr/>
          </a:p>
        </p:txBody>
      </p:sp>
      <p:grpSp>
        <p:nvGrpSpPr>
          <p:cNvPr id="1239" name="Google Shape;1239;p2"/>
          <p:cNvGrpSpPr/>
          <p:nvPr/>
        </p:nvGrpSpPr>
        <p:grpSpPr>
          <a:xfrm>
            <a:off x="4946701" y="2401870"/>
            <a:ext cx="635100" cy="734704"/>
            <a:chOff x="731647" y="3806675"/>
            <a:chExt cx="635100" cy="734704"/>
          </a:xfrm>
        </p:grpSpPr>
        <p:grpSp>
          <p:nvGrpSpPr>
            <p:cNvPr id="1240" name="Google Shape;1240;p2"/>
            <p:cNvGrpSpPr/>
            <p:nvPr/>
          </p:nvGrpSpPr>
          <p:grpSpPr>
            <a:xfrm>
              <a:off x="731647" y="3806675"/>
              <a:ext cx="635100" cy="635100"/>
              <a:chOff x="917231" y="3983097"/>
              <a:chExt cx="635100" cy="635100"/>
            </a:xfrm>
          </p:grpSpPr>
          <p:sp>
            <p:nvSpPr>
              <p:cNvPr id="1241" name="Google Shape;1241;p2"/>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2"/>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3" name="Google Shape;1243;p2"/>
            <p:cNvGrpSpPr/>
            <p:nvPr/>
          </p:nvGrpSpPr>
          <p:grpSpPr>
            <a:xfrm>
              <a:off x="961679" y="4514379"/>
              <a:ext cx="175013" cy="27000"/>
              <a:chOff x="5662375" y="212375"/>
              <a:chExt cx="175013" cy="27000"/>
            </a:xfrm>
          </p:grpSpPr>
          <p:sp>
            <p:nvSpPr>
              <p:cNvPr id="1244" name="Google Shape;1244;p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45" name="Google Shape;1245;p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46" name="Google Shape;1246;p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sp>
        <p:nvSpPr>
          <p:cNvPr id="1247" name="Google Shape;1247;p2"/>
          <p:cNvSpPr txBox="1"/>
          <p:nvPr/>
        </p:nvSpPr>
        <p:spPr>
          <a:xfrm>
            <a:off x="5663970" y="2517947"/>
            <a:ext cx="2830392" cy="38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1" i="0" lang="en-US" sz="2000" u="none" cap="none" strike="noStrike">
                <a:solidFill>
                  <a:schemeClr val="accent1"/>
                </a:solidFill>
                <a:latin typeface="Barlow Semi Condensed Medium"/>
                <a:ea typeface="Barlow Semi Condensed Medium"/>
                <a:cs typeface="Barlow Semi Condensed Medium"/>
                <a:sym typeface="Barlow Semi Condensed Medium"/>
              </a:rPr>
              <a:t>Modeling and  Evaluation</a:t>
            </a:r>
            <a:endParaRPr/>
          </a:p>
        </p:txBody>
      </p:sp>
      <p:sp>
        <p:nvSpPr>
          <p:cNvPr id="1248" name="Google Shape;1248;p2"/>
          <p:cNvSpPr txBox="1"/>
          <p:nvPr/>
        </p:nvSpPr>
        <p:spPr>
          <a:xfrm>
            <a:off x="5028870" y="2554547"/>
            <a:ext cx="457200" cy="34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000"/>
              <a:buFont typeface="Fjalla One"/>
              <a:buNone/>
            </a:pPr>
            <a:r>
              <a:rPr b="0" i="0" lang="en-US" sz="2000" u="none" cap="none" strike="noStrike">
                <a:solidFill>
                  <a:schemeClr val="lt1"/>
                </a:solidFill>
                <a:latin typeface="Fjalla One"/>
                <a:ea typeface="Fjalla One"/>
                <a:cs typeface="Fjalla One"/>
                <a:sym typeface="Fjalla One"/>
              </a:rPr>
              <a:t>05</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20"/>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Modeling</a:t>
            </a:r>
            <a:endParaRPr/>
          </a:p>
        </p:txBody>
      </p:sp>
      <p:grpSp>
        <p:nvGrpSpPr>
          <p:cNvPr id="1381" name="Google Shape;1381;p20"/>
          <p:cNvGrpSpPr/>
          <p:nvPr/>
        </p:nvGrpSpPr>
        <p:grpSpPr>
          <a:xfrm>
            <a:off x="5495189" y="2811226"/>
            <a:ext cx="203374" cy="179736"/>
            <a:chOff x="-3137650" y="2787000"/>
            <a:chExt cx="291450" cy="257575"/>
          </a:xfrm>
        </p:grpSpPr>
        <p:sp>
          <p:nvSpPr>
            <p:cNvPr id="1382" name="Google Shape;1382;p20"/>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20"/>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20"/>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20"/>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20"/>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20"/>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20"/>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20"/>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390" name="Google Shape;1390;p20"/>
          <p:cNvPicPr preferRelativeResize="0"/>
          <p:nvPr/>
        </p:nvPicPr>
        <p:blipFill rotWithShape="1">
          <a:blip r:embed="rId3">
            <a:alphaModFix/>
          </a:blip>
          <a:srcRect b="0" l="0" r="0" t="0"/>
          <a:stretch/>
        </p:blipFill>
        <p:spPr>
          <a:xfrm>
            <a:off x="1" y="971550"/>
            <a:ext cx="4643437" cy="4076812"/>
          </a:xfrm>
          <a:prstGeom prst="rect">
            <a:avLst/>
          </a:prstGeom>
          <a:noFill/>
          <a:ln>
            <a:noFill/>
          </a:ln>
        </p:spPr>
      </p:pic>
      <p:sp>
        <p:nvSpPr>
          <p:cNvPr id="1391" name="Google Shape;1391;p20"/>
          <p:cNvSpPr/>
          <p:nvPr/>
        </p:nvSpPr>
        <p:spPr>
          <a:xfrm>
            <a:off x="5065374" y="1309064"/>
            <a:ext cx="3319769" cy="92333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3C4043"/>
              </a:buClr>
              <a:buSzPts val="1200"/>
              <a:buFont typeface="Arial"/>
              <a:buNone/>
            </a:pPr>
            <a:r>
              <a:rPr b="0" i="0" lang="en-US" sz="1200" u="none" cap="none" strike="noStrike">
                <a:solidFill>
                  <a:srgbClr val="3C4043"/>
                </a:solidFill>
                <a:latin typeface="Roboto Mono"/>
                <a:ea typeface="Roboto Mono"/>
                <a:cs typeface="Roboto Mono"/>
                <a:sym typeface="Roboto Mono"/>
              </a:rPr>
              <a:t>precision recall f1-score support </a:t>
            </a:r>
            <a:endParaRPr/>
          </a:p>
          <a:p>
            <a:pPr indent="0" lvl="0" marL="0" marR="0" rtl="0" algn="ctr">
              <a:lnSpc>
                <a:spcPct val="100000"/>
              </a:lnSpc>
              <a:spcBef>
                <a:spcPts val="0"/>
              </a:spcBef>
              <a:spcAft>
                <a:spcPts val="0"/>
              </a:spcAft>
              <a:buClr>
                <a:srgbClr val="3C4043"/>
              </a:buClr>
              <a:buSzPts val="1200"/>
              <a:buFont typeface="Arial"/>
              <a:buNone/>
            </a:pPr>
            <a:r>
              <a:rPr b="1" i="0" lang="en-US" sz="1200" u="none" cap="none" strike="noStrike">
                <a:solidFill>
                  <a:srgbClr val="3C4043"/>
                </a:solidFill>
                <a:latin typeface="Roboto Mono"/>
                <a:ea typeface="Roboto Mono"/>
                <a:cs typeface="Roboto Mono"/>
                <a:sym typeface="Roboto Mono"/>
              </a:rPr>
              <a:t>0 0.85     0.82  0.83     383 </a:t>
            </a:r>
            <a:endParaRPr/>
          </a:p>
          <a:p>
            <a:pPr indent="0" lvl="0" marL="0" marR="0" rtl="0" algn="ctr">
              <a:lnSpc>
                <a:spcPct val="100000"/>
              </a:lnSpc>
              <a:spcBef>
                <a:spcPts val="0"/>
              </a:spcBef>
              <a:spcAft>
                <a:spcPts val="0"/>
              </a:spcAft>
              <a:buClr>
                <a:srgbClr val="3C4043"/>
              </a:buClr>
              <a:buSzPts val="1200"/>
              <a:buFont typeface="Arial"/>
              <a:buNone/>
            </a:pPr>
            <a:r>
              <a:rPr b="1" i="0" lang="en-US" sz="1200" u="none" cap="none" strike="noStrike">
                <a:solidFill>
                  <a:srgbClr val="3C4043"/>
                </a:solidFill>
                <a:latin typeface="Roboto Mono"/>
                <a:ea typeface="Roboto Mono"/>
                <a:cs typeface="Roboto Mono"/>
                <a:sym typeface="Roboto Mono"/>
              </a:rPr>
              <a:t>1 0.82     0.85  0.83     369 </a:t>
            </a:r>
            <a:endParaRPr/>
          </a:p>
          <a:p>
            <a:pPr indent="0" lvl="0" marL="0" marR="0" rtl="0" algn="ctr">
              <a:lnSpc>
                <a:spcPct val="100000"/>
              </a:lnSpc>
              <a:spcBef>
                <a:spcPts val="0"/>
              </a:spcBef>
              <a:spcAft>
                <a:spcPts val="0"/>
              </a:spcAft>
              <a:buClr>
                <a:schemeClr val="dk1"/>
              </a:buClr>
              <a:buSzPts val="600"/>
              <a:buFont typeface="Arial"/>
              <a:buNone/>
            </a:pPr>
            <a:br>
              <a:rPr b="1" i="0" lang="en-US" sz="600" u="none" cap="none" strike="noStrike">
                <a:solidFill>
                  <a:schemeClr val="dk1"/>
                </a:solidFill>
                <a:latin typeface="Arial"/>
                <a:ea typeface="Arial"/>
                <a:cs typeface="Arial"/>
                <a:sym typeface="Arial"/>
              </a:rPr>
            </a:br>
            <a:endParaRPr b="1" i="0" sz="1800" u="none" cap="none" strike="noStrike">
              <a:solidFill>
                <a:schemeClr val="dk1"/>
              </a:solidFill>
              <a:latin typeface="Arial"/>
              <a:ea typeface="Arial"/>
              <a:cs typeface="Arial"/>
              <a:sym typeface="Arial"/>
            </a:endParaRPr>
          </a:p>
        </p:txBody>
      </p:sp>
      <p:sp>
        <p:nvSpPr>
          <p:cNvPr id="1392" name="Google Shape;1392;p20"/>
          <p:cNvSpPr txBox="1"/>
          <p:nvPr/>
        </p:nvSpPr>
        <p:spPr>
          <a:xfrm>
            <a:off x="4572000" y="3043745"/>
            <a:ext cx="457557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Inter"/>
                <a:ea typeface="Inter"/>
                <a:cs typeface="Inter"/>
                <a:sym typeface="Inter"/>
              </a:rPr>
              <a:t>support vector machine was the best model performance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Inter"/>
                <a:ea typeface="Inter"/>
                <a:cs typeface="Inter"/>
                <a:sym typeface="Inter"/>
              </a:rPr>
              <a:t>And there’s no problem like overfitting or underfitting  </a:t>
            </a:r>
            <a:endParaRPr/>
          </a:p>
        </p:txBody>
      </p:sp>
      <p:sp>
        <p:nvSpPr>
          <p:cNvPr id="1393" name="Google Shape;1393;p20"/>
          <p:cNvSpPr/>
          <p:nvPr/>
        </p:nvSpPr>
        <p:spPr>
          <a:xfrm>
            <a:off x="4765335" y="1938322"/>
            <a:ext cx="3492839" cy="553998"/>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3C4043"/>
              </a:buClr>
              <a:buSzPts val="1000"/>
              <a:buFont typeface="Arial"/>
              <a:buNone/>
            </a:pPr>
            <a:r>
              <a:rPr b="0" i="0" lang="en-US" sz="1000" u="none" cap="none" strike="noStrike">
                <a:solidFill>
                  <a:srgbClr val="3C4043"/>
                </a:solidFill>
                <a:latin typeface="Roboto Mono"/>
                <a:ea typeface="Roboto Mono"/>
                <a:cs typeface="Roboto Mono"/>
                <a:sym typeface="Roboto Mono"/>
              </a:rPr>
              <a:t>accuracy                      </a:t>
            </a:r>
            <a:r>
              <a:rPr b="1" i="0" lang="en-US" sz="1200" u="none" cap="none" strike="noStrike">
                <a:solidFill>
                  <a:srgbClr val="3C4043"/>
                </a:solidFill>
                <a:latin typeface="Roboto Mono"/>
                <a:ea typeface="Roboto Mono"/>
                <a:cs typeface="Roboto Mono"/>
                <a:sym typeface="Roboto Mono"/>
              </a:rPr>
              <a:t>0.83</a:t>
            </a:r>
            <a:r>
              <a:rPr b="0" i="0" lang="en-US" sz="1200" u="none" cap="none" strike="noStrike">
                <a:solidFill>
                  <a:srgbClr val="3C4043"/>
                </a:solidFill>
                <a:latin typeface="Roboto Mono"/>
                <a:ea typeface="Roboto Mono"/>
                <a:cs typeface="Roboto Mono"/>
                <a:sym typeface="Roboto Mono"/>
              </a:rPr>
              <a:t>     </a:t>
            </a:r>
            <a:r>
              <a:rPr b="1" i="0" lang="en-US" sz="1200" u="none" cap="none" strike="noStrike">
                <a:solidFill>
                  <a:srgbClr val="3C4043"/>
                </a:solidFill>
                <a:latin typeface="Roboto Mono"/>
                <a:ea typeface="Roboto Mono"/>
                <a:cs typeface="Roboto Mono"/>
                <a:sym typeface="Roboto Mono"/>
              </a:rPr>
              <a:t>752 </a:t>
            </a:r>
            <a:endParaRPr b="1" i="0" sz="1000" u="none" cap="none" strike="noStrike">
              <a:solidFill>
                <a:srgbClr val="3C4043"/>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3C4043"/>
              </a:buClr>
              <a:buSzPts val="1000"/>
              <a:buFont typeface="Arial"/>
              <a:buNone/>
            </a:pPr>
            <a:r>
              <a:rPr b="0" i="0" lang="en-US" sz="1000" u="none" cap="none" strike="noStrike">
                <a:solidFill>
                  <a:srgbClr val="3C4043"/>
                </a:solidFill>
                <a:latin typeface="Roboto Mono"/>
                <a:ea typeface="Roboto Mono"/>
                <a:cs typeface="Roboto Mono"/>
                <a:sym typeface="Roboto Mono"/>
              </a:rPr>
              <a:t>macro avg    </a:t>
            </a:r>
            <a:r>
              <a:rPr b="1" i="0" lang="en-US" sz="1200" u="none" cap="none" strike="noStrike">
                <a:solidFill>
                  <a:srgbClr val="3C4043"/>
                </a:solidFill>
                <a:latin typeface="Roboto Mono"/>
                <a:ea typeface="Roboto Mono"/>
                <a:cs typeface="Roboto Mono"/>
                <a:sym typeface="Roboto Mono"/>
              </a:rPr>
              <a:t>0.83</a:t>
            </a:r>
            <a:r>
              <a:rPr b="1" i="0" lang="en-US" sz="1000" u="none" cap="none" strike="noStrike">
                <a:solidFill>
                  <a:srgbClr val="3C4043"/>
                </a:solidFill>
                <a:latin typeface="Roboto Mono"/>
                <a:ea typeface="Roboto Mono"/>
                <a:cs typeface="Roboto Mono"/>
                <a:sym typeface="Roboto Mono"/>
              </a:rPr>
              <a:t>    </a:t>
            </a:r>
            <a:r>
              <a:rPr b="1" i="0" lang="en-US" sz="1200" u="none" cap="none" strike="noStrike">
                <a:solidFill>
                  <a:srgbClr val="3C4043"/>
                </a:solidFill>
                <a:latin typeface="Roboto Mono"/>
                <a:ea typeface="Roboto Mono"/>
                <a:cs typeface="Roboto Mono"/>
                <a:sym typeface="Roboto Mono"/>
              </a:rPr>
              <a:t>0.83   0.83      752  </a:t>
            </a:r>
            <a:r>
              <a:rPr b="0" i="0" lang="en-US" sz="1000" u="none" cap="none" strike="noStrike">
                <a:solidFill>
                  <a:srgbClr val="3C4043"/>
                </a:solidFill>
                <a:latin typeface="Roboto Mono"/>
                <a:ea typeface="Roboto Mono"/>
                <a:cs typeface="Roboto Mono"/>
                <a:sym typeface="Roboto Mono"/>
              </a:rPr>
              <a:t>weighted avg </a:t>
            </a:r>
            <a:r>
              <a:rPr b="1" i="0" lang="en-US" sz="1200" u="none" cap="none" strike="noStrike">
                <a:solidFill>
                  <a:srgbClr val="3C4043"/>
                </a:solidFill>
                <a:latin typeface="Roboto Mono"/>
                <a:ea typeface="Roboto Mono"/>
                <a:cs typeface="Roboto Mono"/>
                <a:sym typeface="Roboto Mono"/>
              </a:rPr>
              <a:t>0.83</a:t>
            </a:r>
            <a:r>
              <a:rPr b="1" i="0" lang="en-US" sz="1000" u="none" cap="none" strike="noStrike">
                <a:solidFill>
                  <a:srgbClr val="3C4043"/>
                </a:solidFill>
                <a:latin typeface="Roboto Mono"/>
                <a:ea typeface="Roboto Mono"/>
                <a:cs typeface="Roboto Mono"/>
                <a:sym typeface="Roboto Mono"/>
              </a:rPr>
              <a:t>    </a:t>
            </a:r>
            <a:r>
              <a:rPr b="1" i="0" lang="en-US" sz="1200" u="none" cap="none" strike="noStrike">
                <a:solidFill>
                  <a:srgbClr val="3C4043"/>
                </a:solidFill>
                <a:latin typeface="Roboto Mono"/>
                <a:ea typeface="Roboto Mono"/>
                <a:cs typeface="Roboto Mono"/>
                <a:sym typeface="Roboto Mono"/>
              </a:rPr>
              <a:t>0.83</a:t>
            </a:r>
            <a:r>
              <a:rPr b="1" i="0" lang="en-US" sz="1100" u="none" cap="none" strike="noStrike">
                <a:solidFill>
                  <a:srgbClr val="3C4043"/>
                </a:solidFill>
                <a:latin typeface="Roboto Mono"/>
                <a:ea typeface="Roboto Mono"/>
                <a:cs typeface="Roboto Mono"/>
                <a:sym typeface="Roboto Mono"/>
              </a:rPr>
              <a:t>     </a:t>
            </a:r>
            <a:r>
              <a:rPr b="1" i="0" lang="en-US" sz="1200" u="none" cap="none" strike="noStrike">
                <a:solidFill>
                  <a:srgbClr val="3C4043"/>
                </a:solidFill>
                <a:latin typeface="Roboto Mono"/>
                <a:ea typeface="Roboto Mono"/>
                <a:cs typeface="Roboto Mono"/>
                <a:sym typeface="Roboto Mono"/>
              </a:rPr>
              <a:t>0.83</a:t>
            </a:r>
            <a:r>
              <a:rPr b="1" i="0" lang="en-US" sz="1100" u="none" cap="none" strike="noStrike">
                <a:solidFill>
                  <a:srgbClr val="3C4043"/>
                </a:solidFill>
                <a:latin typeface="Roboto Mono"/>
                <a:ea typeface="Roboto Mono"/>
                <a:cs typeface="Roboto Mono"/>
                <a:sym typeface="Roboto Mono"/>
              </a:rPr>
              <a:t>      </a:t>
            </a:r>
            <a:r>
              <a:rPr b="1" i="0" lang="en-US" sz="1200" u="none" cap="none" strike="noStrike">
                <a:solidFill>
                  <a:srgbClr val="3C4043"/>
                </a:solidFill>
                <a:latin typeface="Roboto Mono"/>
                <a:ea typeface="Roboto Mono"/>
                <a:cs typeface="Roboto Mono"/>
                <a:sym typeface="Roboto Mono"/>
              </a:rPr>
              <a:t>752</a:t>
            </a:r>
            <a:r>
              <a:rPr b="1" i="0" lang="en-US" sz="800" u="none" cap="none" strike="noStrike">
                <a:solidFill>
                  <a:schemeClr val="dk1"/>
                </a:solidFill>
                <a:latin typeface="Arial"/>
                <a:ea typeface="Arial"/>
                <a:cs typeface="Arial"/>
                <a:sym typeface="Arial"/>
              </a:rPr>
              <a:t> </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p21"/>
          <p:cNvSpPr txBox="1"/>
          <p:nvPr>
            <p:ph type="title"/>
          </p:nvPr>
        </p:nvSpPr>
        <p:spPr>
          <a:xfrm>
            <a:off x="2855400" y="2381155"/>
            <a:ext cx="3200400" cy="80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3600"/>
              <a:buNone/>
            </a:pPr>
            <a:r>
              <a:rPr b="1" lang="en-US" sz="5400"/>
              <a:t>conclusion</a:t>
            </a:r>
            <a:endParaRPr/>
          </a:p>
        </p:txBody>
      </p:sp>
      <p:sp>
        <p:nvSpPr>
          <p:cNvPr id="1399" name="Google Shape;1399;p21"/>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US" sz="8000"/>
              <a:t>06</a:t>
            </a:r>
            <a:endParaRPr sz="8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3" name="Shape 1403"/>
        <p:cNvGrpSpPr/>
        <p:nvPr/>
      </p:nvGrpSpPr>
      <p:grpSpPr>
        <a:xfrm>
          <a:off x="0" y="0"/>
          <a:ext cx="0" cy="0"/>
          <a:chOff x="0" y="0"/>
          <a:chExt cx="0" cy="0"/>
        </a:xfrm>
      </p:grpSpPr>
      <p:sp>
        <p:nvSpPr>
          <p:cNvPr id="1404" name="Google Shape;1404;p22"/>
          <p:cNvSpPr txBox="1"/>
          <p:nvPr>
            <p:ph type="title"/>
          </p:nvPr>
        </p:nvSpPr>
        <p:spPr>
          <a:xfrm>
            <a:off x="2971800" y="102299"/>
            <a:ext cx="3200400" cy="80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2800"/>
              <a:buNone/>
            </a:pPr>
            <a:r>
              <a:rPr b="1" lang="en-US" sz="5400"/>
              <a:t>conclusion</a:t>
            </a:r>
            <a:endParaRPr/>
          </a:p>
        </p:txBody>
      </p:sp>
      <p:sp>
        <p:nvSpPr>
          <p:cNvPr id="1405" name="Google Shape;1405;p22"/>
          <p:cNvSpPr txBox="1"/>
          <p:nvPr/>
        </p:nvSpPr>
        <p:spPr>
          <a:xfrm>
            <a:off x="2167200" y="1532478"/>
            <a:ext cx="4809600" cy="113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Barlow Semi Condensed"/>
                <a:ea typeface="Barlow Semi Condensed"/>
                <a:cs typeface="Barlow Semi Condensed"/>
                <a:sym typeface="Barlow Semi Condensed"/>
              </a:rPr>
              <a:t>The service is verry good because the complaints of customers is less than 1%. 15% of people accept the offer most of them are  Graduation , single ,married and people don’t have kids or teens. People buy more amounts when they accept the campaign.</a:t>
            </a:r>
            <a:r>
              <a:rPr b="1" i="0" lang="en-US" sz="1800" u="none" cap="none" strike="noStrike">
                <a:solidFill>
                  <a:srgbClr val="000000"/>
                </a:solidFill>
                <a:latin typeface="Barlow Semi Condensed"/>
                <a:ea typeface="Barlow Semi Condensed"/>
                <a:cs typeface="Barlow Semi Condensed"/>
                <a:sym typeface="Barlow Semi Condensed"/>
              </a:rPr>
              <a:t> </a:t>
            </a:r>
            <a:r>
              <a:rPr b="0" i="0" lang="en-US" sz="1800" u="none" cap="none" strike="noStrike">
                <a:solidFill>
                  <a:srgbClr val="000000"/>
                </a:solidFill>
                <a:latin typeface="Barlow Semi Condensed"/>
                <a:ea typeface="Barlow Semi Condensed"/>
                <a:cs typeface="Barlow Semi Condensed"/>
                <a:sym typeface="Barlow Semi Condensed"/>
              </a:rPr>
              <a:t>web and stores the most effective way for target people, because they have frequent sales.</a:t>
            </a:r>
            <a:r>
              <a:rPr b="1" i="0" lang="en-US" sz="1800" u="none" cap="none" strike="noStrike">
                <a:solidFill>
                  <a:srgbClr val="000000"/>
                </a:solidFill>
                <a:latin typeface="Barlow Semi Condensed"/>
                <a:ea typeface="Barlow Semi Condensed"/>
                <a:cs typeface="Barlow Semi Condensed"/>
                <a:sym typeface="Barlow Semi Condensed"/>
              </a:rPr>
              <a:t> </a:t>
            </a:r>
            <a:r>
              <a:rPr b="0" i="0" lang="en-US" sz="1800" u="none" cap="none" strike="noStrike">
                <a:solidFill>
                  <a:srgbClr val="000000"/>
                </a:solidFill>
                <a:latin typeface="Barlow Semi Condensed"/>
                <a:ea typeface="Barlow Semi Condensed"/>
                <a:cs typeface="Barlow Semi Condensed"/>
                <a:sym typeface="Barlow Semi Condensed"/>
              </a:rPr>
              <a:t>Income increases when people accept the marketing campaign. People have 44 to 48 the most age accept the offer</a:t>
            </a:r>
            <a:endParaRPr/>
          </a:p>
          <a:p>
            <a:pPr indent="0" lvl="0" marL="0" marR="0" rtl="0" algn="ctr">
              <a:lnSpc>
                <a:spcPct val="100000"/>
              </a:lnSpc>
              <a:spcBef>
                <a:spcPts val="0"/>
              </a:spcBef>
              <a:spcAft>
                <a:spcPts val="0"/>
              </a:spcAft>
              <a:buNone/>
            </a:pPr>
            <a:r>
              <a:t/>
            </a:r>
            <a:endParaRPr b="0" i="0" sz="1400" u="none" cap="none" strike="noStrike">
              <a:solidFill>
                <a:srgbClr val="000000"/>
              </a:solidFill>
              <a:latin typeface="Barlow Semi Condensed"/>
              <a:ea typeface="Barlow Semi Condensed"/>
              <a:cs typeface="Barlow Semi Condensed"/>
              <a:sym typeface="Barlow Semi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9" name="Shape 1409"/>
        <p:cNvGrpSpPr/>
        <p:nvPr/>
      </p:nvGrpSpPr>
      <p:grpSpPr>
        <a:xfrm>
          <a:off x="0" y="0"/>
          <a:ext cx="0" cy="0"/>
          <a:chOff x="0" y="0"/>
          <a:chExt cx="0" cy="0"/>
        </a:xfrm>
      </p:grpSpPr>
      <p:sp>
        <p:nvSpPr>
          <p:cNvPr id="1410" name="Google Shape;1410;p23"/>
          <p:cNvSpPr txBox="1"/>
          <p:nvPr>
            <p:ph type="title"/>
          </p:nvPr>
        </p:nvSpPr>
        <p:spPr>
          <a:xfrm>
            <a:off x="2105425" y="384048"/>
            <a:ext cx="4937700" cy="107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7200"/>
              <a:t>Thanks!</a:t>
            </a:r>
            <a:endParaRPr sz="7200"/>
          </a:p>
        </p:txBody>
      </p:sp>
      <p:sp>
        <p:nvSpPr>
          <p:cNvPr id="1411" name="Google Shape;1411;p23"/>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a:solidFill>
                  <a:schemeClr val="accent1"/>
                </a:solidFill>
                <a:latin typeface="Barlow Semi Condensed"/>
                <a:ea typeface="Barlow Semi Condensed"/>
                <a:cs typeface="Barlow Semi Condensed"/>
                <a:sym typeface="Barlow Semi Condensed"/>
              </a:rPr>
              <a:t>Do you have any questions?</a:t>
            </a:r>
            <a:endParaRPr>
              <a:solidFill>
                <a:schemeClr val="accent1"/>
              </a:solidFill>
              <a:latin typeface="Barlow Semi Condensed"/>
              <a:ea typeface="Barlow Semi Condensed"/>
              <a:cs typeface="Barlow Semi Condensed"/>
              <a:sym typeface="Barlow Semi Condensed"/>
            </a:endParaRPr>
          </a:p>
          <a:p>
            <a:pPr indent="0" lvl="0" marL="0" rtl="0" algn="ctr">
              <a:lnSpc>
                <a:spcPct val="100000"/>
              </a:lnSpc>
              <a:spcBef>
                <a:spcPts val="0"/>
              </a:spcBef>
              <a:spcAft>
                <a:spcPts val="0"/>
              </a:spcAft>
              <a:buClr>
                <a:schemeClr val="dk1"/>
              </a:buClr>
              <a:buSzPts val="1100"/>
              <a:buFont typeface="Arial"/>
              <a:buNone/>
            </a:pPr>
            <a:r>
              <a:t/>
            </a:r>
            <a:endParaRPr>
              <a:solidFill>
                <a:srgbClr val="595959"/>
              </a:solidFill>
              <a:latin typeface="Barlow Semi Condensed"/>
              <a:ea typeface="Barlow Semi Condensed"/>
              <a:cs typeface="Barlow Semi Condensed"/>
              <a:sym typeface="Barlow Semi Condensed"/>
            </a:endParaRPr>
          </a:p>
          <a:p>
            <a:pPr indent="0" lvl="0" marL="0" rtl="0" algn="ctr">
              <a:lnSpc>
                <a:spcPct val="100000"/>
              </a:lnSpc>
              <a:spcBef>
                <a:spcPts val="0"/>
              </a:spcBef>
              <a:spcAft>
                <a:spcPts val="0"/>
              </a:spcAft>
              <a:buClr>
                <a:schemeClr val="dk1"/>
              </a:buClr>
              <a:buSzPts val="1100"/>
              <a:buFont typeface="Arial"/>
              <a:buNone/>
            </a:pPr>
            <a:r>
              <a:rPr lang="en-US">
                <a:solidFill>
                  <a:schemeClr val="dk2"/>
                </a:solidFill>
              </a:rPr>
              <a:t>ziad.ehab15@yahoo.com</a:t>
            </a:r>
            <a:endParaRPr>
              <a:solidFill>
                <a:schemeClr val="dk2"/>
              </a:solidFill>
              <a:latin typeface="Barlow Semi Condensed"/>
              <a:ea typeface="Barlow Semi Condensed"/>
              <a:cs typeface="Barlow Semi Condensed"/>
              <a:sym typeface="Barlow Semi Condensed"/>
            </a:endParaRPr>
          </a:p>
        </p:txBody>
      </p:sp>
      <p:grpSp>
        <p:nvGrpSpPr>
          <p:cNvPr id="1412" name="Google Shape;1412;p23"/>
          <p:cNvGrpSpPr/>
          <p:nvPr/>
        </p:nvGrpSpPr>
        <p:grpSpPr>
          <a:xfrm>
            <a:off x="3733763" y="3221625"/>
            <a:ext cx="1681025" cy="338359"/>
            <a:chOff x="3733763" y="3183525"/>
            <a:chExt cx="1681025" cy="338359"/>
          </a:xfrm>
        </p:grpSpPr>
        <p:sp>
          <p:nvSpPr>
            <p:cNvPr id="1413" name="Google Shape;1413;p23"/>
            <p:cNvSpPr/>
            <p:nvPr/>
          </p:nvSpPr>
          <p:spPr>
            <a:xfrm>
              <a:off x="3733763" y="3183525"/>
              <a:ext cx="338345" cy="338295"/>
            </a:xfrm>
            <a:custGeom>
              <a:rect b="b" l="l" r="r" t="t"/>
              <a:pathLst>
                <a:path extrusionOk="0" h="19982" w="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4" name="Google Shape;1414;p23"/>
            <p:cNvGrpSpPr/>
            <p:nvPr/>
          </p:nvGrpSpPr>
          <p:grpSpPr>
            <a:xfrm>
              <a:off x="4166051" y="3183552"/>
              <a:ext cx="338366" cy="338332"/>
              <a:chOff x="812101" y="2571761"/>
              <a:chExt cx="417066" cy="417024"/>
            </a:xfrm>
          </p:grpSpPr>
          <p:sp>
            <p:nvSpPr>
              <p:cNvPr id="1415" name="Google Shape;1415;p23"/>
              <p:cNvSpPr/>
              <p:nvPr/>
            </p:nvSpPr>
            <p:spPr>
              <a:xfrm>
                <a:off x="935084" y="2694744"/>
                <a:ext cx="171071" cy="171071"/>
              </a:xfrm>
              <a:custGeom>
                <a:rect b="b" l="l" r="r" t="t"/>
                <a:pathLst>
                  <a:path extrusionOk="0" h="8197" w="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23"/>
              <p:cNvSpPr/>
              <p:nvPr/>
            </p:nvSpPr>
            <p:spPr>
              <a:xfrm>
                <a:off x="860977" y="2620616"/>
                <a:ext cx="319311" cy="319290"/>
              </a:xfrm>
              <a:custGeom>
                <a:rect b="b" l="l" r="r" t="t"/>
                <a:pathLst>
                  <a:path extrusionOk="0" h="15299" w="1530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23"/>
              <p:cNvSpPr/>
              <p:nvPr/>
            </p:nvSpPr>
            <p:spPr>
              <a:xfrm>
                <a:off x="812101" y="2571761"/>
                <a:ext cx="417066" cy="417024"/>
              </a:xfrm>
              <a:custGeom>
                <a:rect b="b" l="l" r="r" t="t"/>
                <a:pathLst>
                  <a:path extrusionOk="0" h="19982" w="19984">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23"/>
              <p:cNvSpPr/>
              <p:nvPr/>
            </p:nvSpPr>
            <p:spPr>
              <a:xfrm>
                <a:off x="1081712" y="2670306"/>
                <a:ext cx="48878" cy="48898"/>
              </a:xfrm>
              <a:custGeom>
                <a:rect b="b" l="l" r="r" t="t"/>
                <a:pathLst>
                  <a:path extrusionOk="0" h="2343" w="2342">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9" name="Google Shape;1419;p23"/>
            <p:cNvGrpSpPr/>
            <p:nvPr/>
          </p:nvGrpSpPr>
          <p:grpSpPr>
            <a:xfrm>
              <a:off x="4598397" y="3183552"/>
              <a:ext cx="338332" cy="338332"/>
              <a:chOff x="1323129" y="2571761"/>
              <a:chExt cx="417024" cy="417024"/>
            </a:xfrm>
          </p:grpSpPr>
          <p:sp>
            <p:nvSpPr>
              <p:cNvPr id="1420" name="Google Shape;1420;p23"/>
              <p:cNvSpPr/>
              <p:nvPr/>
            </p:nvSpPr>
            <p:spPr>
              <a:xfrm>
                <a:off x="1385007" y="2719183"/>
                <a:ext cx="73337" cy="219907"/>
              </a:xfrm>
              <a:custGeom>
                <a:rect b="b" l="l" r="r" t="t"/>
                <a:pathLst>
                  <a:path extrusionOk="0" h="10537" w="3514">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23"/>
              <p:cNvSpPr/>
              <p:nvPr/>
            </p:nvSpPr>
            <p:spPr>
              <a:xfrm>
                <a:off x="1385007" y="2621430"/>
                <a:ext cx="73337" cy="73337"/>
              </a:xfrm>
              <a:custGeom>
                <a:rect b="b" l="l" r="r" t="t"/>
                <a:pathLst>
                  <a:path extrusionOk="0" h="3514" w="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23"/>
              <p:cNvSpPr/>
              <p:nvPr/>
            </p:nvSpPr>
            <p:spPr>
              <a:xfrm>
                <a:off x="1482759" y="2718786"/>
                <a:ext cx="195510" cy="220304"/>
              </a:xfrm>
              <a:custGeom>
                <a:rect b="b" l="l" r="r" t="t"/>
                <a:pathLst>
                  <a:path extrusionOk="0" h="10556" w="9368">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23"/>
              <p:cNvSpPr/>
              <p:nvPr/>
            </p:nvSpPr>
            <p:spPr>
              <a:xfrm>
                <a:off x="1323129" y="2571761"/>
                <a:ext cx="417024" cy="417024"/>
              </a:xfrm>
              <a:custGeom>
                <a:rect b="b" l="l" r="r" t="t"/>
                <a:pathLst>
                  <a:path extrusionOk="0" h="19982" w="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24" name="Google Shape;1424;p23"/>
            <p:cNvSpPr/>
            <p:nvPr/>
          </p:nvSpPr>
          <p:spPr>
            <a:xfrm>
              <a:off x="5074766" y="3214044"/>
              <a:ext cx="340022" cy="277263"/>
            </a:xfrm>
            <a:custGeom>
              <a:rect b="b" l="l" r="r" t="t"/>
              <a:pathLst>
                <a:path extrusionOk="0" h="16377" w="20081">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25" name="Google Shape;1425;p23"/>
          <p:cNvSpPr/>
          <p:nvPr/>
        </p:nvSpPr>
        <p:spPr>
          <a:xfrm>
            <a:off x="2578894" y="3721894"/>
            <a:ext cx="4179094" cy="885825"/>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3"/>
          <p:cNvSpPr txBox="1"/>
          <p:nvPr>
            <p:ph type="title"/>
          </p:nvPr>
        </p:nvSpPr>
        <p:spPr>
          <a:xfrm>
            <a:off x="2971800" y="2231136"/>
            <a:ext cx="3200400" cy="80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3600"/>
              <a:buNone/>
            </a:pPr>
            <a:r>
              <a:rPr b="1" lang="en-US" sz="4400"/>
              <a:t>About project</a:t>
            </a:r>
            <a:endParaRPr/>
          </a:p>
        </p:txBody>
      </p:sp>
      <p:sp>
        <p:nvSpPr>
          <p:cNvPr id="1254" name="Google Shape;1254;p3"/>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US"/>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grpSp>
        <p:nvGrpSpPr>
          <p:cNvPr id="1259" name="Google Shape;1259;p4"/>
          <p:cNvGrpSpPr/>
          <p:nvPr/>
        </p:nvGrpSpPr>
        <p:grpSpPr>
          <a:xfrm>
            <a:off x="3732436" y="526916"/>
            <a:ext cx="1679127" cy="1679127"/>
            <a:chOff x="3614228" y="234880"/>
            <a:chExt cx="1915500" cy="1915500"/>
          </a:xfrm>
        </p:grpSpPr>
        <p:sp>
          <p:nvSpPr>
            <p:cNvPr id="1260" name="Google Shape;1260;p4"/>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4"/>
            <p:cNvSpPr/>
            <p:nvPr/>
          </p:nvSpPr>
          <p:spPr>
            <a:xfrm>
              <a:off x="3869711" y="490401"/>
              <a:ext cx="1404000" cy="1404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2" name="Google Shape;1262;p4"/>
          <p:cNvGrpSpPr/>
          <p:nvPr/>
        </p:nvGrpSpPr>
        <p:grpSpPr>
          <a:xfrm>
            <a:off x="4276037" y="1099894"/>
            <a:ext cx="591455" cy="590639"/>
            <a:chOff x="1190625" y="238125"/>
            <a:chExt cx="5238750" cy="5231525"/>
          </a:xfrm>
        </p:grpSpPr>
        <p:sp>
          <p:nvSpPr>
            <p:cNvPr id="1263" name="Google Shape;1263;p4"/>
            <p:cNvSpPr/>
            <p:nvPr/>
          </p:nvSpPr>
          <p:spPr>
            <a:xfrm>
              <a:off x="1190625" y="259325"/>
              <a:ext cx="5238750" cy="5210325"/>
            </a:xfrm>
            <a:custGeom>
              <a:rect b="b" l="l" r="r" t="t"/>
              <a:pathLst>
                <a:path extrusionOk="0" h="208413" w="20955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64" name="Google Shape;1264;p4"/>
            <p:cNvSpPr/>
            <p:nvPr/>
          </p:nvSpPr>
          <p:spPr>
            <a:xfrm>
              <a:off x="4202861" y="1284806"/>
              <a:ext cx="1389300" cy="1389300"/>
            </a:xfrm>
            <a:custGeom>
              <a:rect b="b" l="l" r="r" t="t"/>
              <a:pathLst>
                <a:path extrusionOk="0" h="55572" w="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65" name="Google Shape;1265;p4"/>
            <p:cNvSpPr/>
            <p:nvPr/>
          </p:nvSpPr>
          <p:spPr>
            <a:xfrm>
              <a:off x="3730400" y="4080350"/>
              <a:ext cx="173675" cy="260500"/>
            </a:xfrm>
            <a:custGeom>
              <a:rect b="b" l="l" r="r" t="t"/>
              <a:pathLst>
                <a:path extrusionOk="0" h="10420" w="6947">
                  <a:moveTo>
                    <a:pt x="0" y="0"/>
                  </a:moveTo>
                  <a:lnTo>
                    <a:pt x="0" y="10420"/>
                  </a:lnTo>
                  <a:lnTo>
                    <a:pt x="6947" y="10420"/>
                  </a:lnTo>
                  <a:lnTo>
                    <a:pt x="694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66" name="Google Shape;1266;p4"/>
            <p:cNvSpPr/>
            <p:nvPr/>
          </p:nvSpPr>
          <p:spPr>
            <a:xfrm>
              <a:off x="2430350" y="1227000"/>
              <a:ext cx="1473725" cy="2679700"/>
            </a:xfrm>
            <a:custGeom>
              <a:rect b="b" l="l" r="r" t="t"/>
              <a:pathLst>
                <a:path extrusionOk="0" h="107188" w="58949">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67" name="Google Shape;1267;p4"/>
            <p:cNvSpPr/>
            <p:nvPr/>
          </p:nvSpPr>
          <p:spPr>
            <a:xfrm>
              <a:off x="5467000" y="3472525"/>
              <a:ext cx="607825" cy="173700"/>
            </a:xfrm>
            <a:custGeom>
              <a:rect b="b" l="l" r="r" t="t"/>
              <a:pathLst>
                <a:path extrusionOk="0" h="6948" w="24313">
                  <a:moveTo>
                    <a:pt x="0" y="1"/>
                  </a:moveTo>
                  <a:lnTo>
                    <a:pt x="0" y="6947"/>
                  </a:lnTo>
                  <a:lnTo>
                    <a:pt x="24313" y="6947"/>
                  </a:lnTo>
                  <a:lnTo>
                    <a:pt x="243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68" name="Google Shape;1268;p4"/>
            <p:cNvSpPr/>
            <p:nvPr/>
          </p:nvSpPr>
          <p:spPr>
            <a:xfrm>
              <a:off x="5324700" y="3925975"/>
              <a:ext cx="631950" cy="566850"/>
            </a:xfrm>
            <a:custGeom>
              <a:rect b="b" l="l" r="r" t="t"/>
              <a:pathLst>
                <a:path extrusionOk="0" h="22674" w="25278">
                  <a:moveTo>
                    <a:pt x="4438" y="1"/>
                  </a:moveTo>
                  <a:lnTo>
                    <a:pt x="0" y="5307"/>
                  </a:lnTo>
                  <a:lnTo>
                    <a:pt x="20839" y="22673"/>
                  </a:lnTo>
                  <a:lnTo>
                    <a:pt x="25277" y="17367"/>
                  </a:lnTo>
                  <a:lnTo>
                    <a:pt x="44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69" name="Google Shape;1269;p4"/>
            <p:cNvSpPr/>
            <p:nvPr/>
          </p:nvSpPr>
          <p:spPr>
            <a:xfrm>
              <a:off x="4946025" y="4167175"/>
              <a:ext cx="173675" cy="607825"/>
            </a:xfrm>
            <a:custGeom>
              <a:rect b="b" l="l" r="r" t="t"/>
              <a:pathLst>
                <a:path extrusionOk="0" h="24313" w="6947">
                  <a:moveTo>
                    <a:pt x="0" y="1"/>
                  </a:moveTo>
                  <a:lnTo>
                    <a:pt x="0" y="24313"/>
                  </a:lnTo>
                  <a:lnTo>
                    <a:pt x="6947" y="24313"/>
                  </a:lnTo>
                  <a:lnTo>
                    <a:pt x="69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70" name="Google Shape;1270;p4"/>
            <p:cNvSpPr/>
            <p:nvPr/>
          </p:nvSpPr>
          <p:spPr>
            <a:xfrm>
              <a:off x="1279850" y="1564675"/>
              <a:ext cx="735675" cy="342525"/>
            </a:xfrm>
            <a:custGeom>
              <a:rect b="b" l="l" r="r" t="t"/>
              <a:pathLst>
                <a:path extrusionOk="0" h="13701" w="29427">
                  <a:moveTo>
                    <a:pt x="27786" y="1"/>
                  </a:moveTo>
                  <a:lnTo>
                    <a:pt x="1" y="6947"/>
                  </a:lnTo>
                  <a:lnTo>
                    <a:pt x="1641" y="13701"/>
                  </a:lnTo>
                  <a:lnTo>
                    <a:pt x="29426" y="6754"/>
                  </a:lnTo>
                  <a:lnTo>
                    <a:pt x="2778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71" name="Google Shape;1271;p4"/>
            <p:cNvSpPr/>
            <p:nvPr/>
          </p:nvSpPr>
          <p:spPr>
            <a:xfrm>
              <a:off x="1424575" y="710850"/>
              <a:ext cx="706725" cy="574075"/>
            </a:xfrm>
            <a:custGeom>
              <a:rect b="b" l="l" r="r" t="t"/>
              <a:pathLst>
                <a:path extrusionOk="0" h="22963" w="28269">
                  <a:moveTo>
                    <a:pt x="3956" y="1"/>
                  </a:moveTo>
                  <a:lnTo>
                    <a:pt x="0" y="5596"/>
                  </a:lnTo>
                  <a:lnTo>
                    <a:pt x="24313" y="22962"/>
                  </a:lnTo>
                  <a:lnTo>
                    <a:pt x="28268" y="17367"/>
                  </a:lnTo>
                  <a:lnTo>
                    <a:pt x="395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72" name="Google Shape;1272;p4"/>
            <p:cNvSpPr/>
            <p:nvPr/>
          </p:nvSpPr>
          <p:spPr>
            <a:xfrm>
              <a:off x="2167450" y="238125"/>
              <a:ext cx="344925" cy="738075"/>
            </a:xfrm>
            <a:custGeom>
              <a:rect b="b" l="l" r="r" t="t"/>
              <a:pathLst>
                <a:path extrusionOk="0" h="29523" w="13797">
                  <a:moveTo>
                    <a:pt x="6754" y="0"/>
                  </a:moveTo>
                  <a:lnTo>
                    <a:pt x="1" y="1737"/>
                  </a:lnTo>
                  <a:lnTo>
                    <a:pt x="7140" y="29522"/>
                  </a:lnTo>
                  <a:lnTo>
                    <a:pt x="13797" y="27786"/>
                  </a:lnTo>
                  <a:lnTo>
                    <a:pt x="675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1273" name="Google Shape;1273;p4"/>
          <p:cNvSpPr txBox="1"/>
          <p:nvPr>
            <p:ph type="title"/>
          </p:nvPr>
        </p:nvSpPr>
        <p:spPr>
          <a:xfrm>
            <a:off x="2167128" y="2478024"/>
            <a:ext cx="48096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Context</a:t>
            </a:r>
            <a:endParaRPr/>
          </a:p>
        </p:txBody>
      </p:sp>
      <p:sp>
        <p:nvSpPr>
          <p:cNvPr id="1274" name="Google Shape;1274;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0" i="0" lang="en-US">
                <a:solidFill>
                  <a:srgbClr val="3C4043"/>
                </a:solidFill>
                <a:latin typeface="Inter"/>
                <a:ea typeface="Inter"/>
                <a:cs typeface="Inter"/>
                <a:sym typeface="Inter"/>
              </a:rPr>
              <a:t> superstore is planning for the year-end sale. They want to launch a new offer - gold membership, that gives a 20% discount on all purchases, for only $499 which is $999 on other days. It will be valid only for existing customers and the campaign through phone calls is currently being planned for them. The management feels that the best way to reduce the cost of the campaign is to make a predictive model which will classify customers who might purchase the offer.</a:t>
            </a:r>
            <a:endParaRPr>
              <a:latin typeface="Barlow Semi Condensed"/>
              <a:ea typeface="Barlow Semi Condensed"/>
              <a:cs typeface="Barlow Semi Condensed"/>
              <a:sym typeface="Barlow Semi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5"/>
          <p:cNvSpPr txBox="1"/>
          <p:nvPr>
            <p:ph type="title"/>
          </p:nvPr>
        </p:nvSpPr>
        <p:spPr>
          <a:xfrm>
            <a:off x="2855400" y="2381155"/>
            <a:ext cx="3200400" cy="80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3600"/>
              <a:buNone/>
            </a:pPr>
            <a:r>
              <a:rPr b="1" lang="en-US" sz="7200"/>
              <a:t>EDA</a:t>
            </a:r>
            <a:endParaRPr/>
          </a:p>
        </p:txBody>
      </p:sp>
      <p:sp>
        <p:nvSpPr>
          <p:cNvPr id="1280" name="Google Shape;1280;p5"/>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US"/>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6"/>
          <p:cNvSpPr txBox="1"/>
          <p:nvPr>
            <p:ph type="title"/>
          </p:nvPr>
        </p:nvSpPr>
        <p:spPr>
          <a:xfrm>
            <a:off x="1775943" y="442349"/>
            <a:ext cx="6082601" cy="56491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200"/>
              <a:t>Income range for people refuse and accept the offer </a:t>
            </a:r>
            <a:endParaRPr/>
          </a:p>
        </p:txBody>
      </p:sp>
      <p:pic>
        <p:nvPicPr>
          <p:cNvPr id="1286" name="Google Shape;1286;p6"/>
          <p:cNvPicPr preferRelativeResize="0"/>
          <p:nvPr/>
        </p:nvPicPr>
        <p:blipFill rotWithShape="1">
          <a:blip r:embed="rId3">
            <a:alphaModFix/>
          </a:blip>
          <a:srcRect b="0" l="0" r="0" t="0"/>
          <a:stretch/>
        </p:blipFill>
        <p:spPr>
          <a:xfrm>
            <a:off x="1200150" y="1007268"/>
            <a:ext cx="6082600" cy="3290485"/>
          </a:xfrm>
          <a:prstGeom prst="rect">
            <a:avLst/>
          </a:prstGeom>
          <a:noFill/>
          <a:ln>
            <a:noFill/>
          </a:ln>
        </p:spPr>
      </p:pic>
      <p:sp>
        <p:nvSpPr>
          <p:cNvPr id="1287" name="Google Shape;1287;p6"/>
          <p:cNvSpPr txBox="1"/>
          <p:nvPr/>
        </p:nvSpPr>
        <p:spPr>
          <a:xfrm>
            <a:off x="1664493" y="4439540"/>
            <a:ext cx="6136481" cy="3181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Inter"/>
                <a:ea typeface="Inter"/>
                <a:cs typeface="Inter"/>
                <a:sym typeface="Inter"/>
              </a:rPr>
              <a:t>There is no deference between people’s income ,they accept offer or refuse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7"/>
          <p:cNvSpPr txBox="1"/>
          <p:nvPr>
            <p:ph type="title"/>
          </p:nvPr>
        </p:nvSpPr>
        <p:spPr>
          <a:xfrm>
            <a:off x="1037662" y="238315"/>
            <a:ext cx="7191938" cy="604647"/>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0" lang="en-US" sz="2200">
                <a:solidFill>
                  <a:srgbClr val="4F4F4F"/>
                </a:solidFill>
                <a:latin typeface="Fjalla One"/>
                <a:ea typeface="Fjalla One"/>
                <a:cs typeface="Fjalla One"/>
                <a:sym typeface="Fjalla One"/>
              </a:rPr>
              <a:t>The percentage of people campaign in last 2 years</a:t>
            </a:r>
            <a:br>
              <a:rPr b="0" lang="en-US" sz="2200">
                <a:solidFill>
                  <a:srgbClr val="4F4F4F"/>
                </a:solidFill>
                <a:latin typeface="Inter"/>
                <a:ea typeface="Inter"/>
                <a:cs typeface="Inter"/>
                <a:sym typeface="Inter"/>
              </a:rPr>
            </a:br>
            <a:br>
              <a:rPr b="0" lang="en-US" sz="2200">
                <a:solidFill>
                  <a:srgbClr val="4F4F4F"/>
                </a:solidFill>
                <a:latin typeface="Roboto Mono"/>
                <a:ea typeface="Roboto Mono"/>
                <a:cs typeface="Roboto Mono"/>
                <a:sym typeface="Roboto Mono"/>
              </a:rPr>
            </a:br>
            <a:br>
              <a:rPr b="0" i="0" lang="en-US" sz="2200">
                <a:solidFill>
                  <a:srgbClr val="4F4F4F"/>
                </a:solidFill>
                <a:latin typeface="Roboto Mono"/>
                <a:ea typeface="Roboto Mono"/>
                <a:cs typeface="Roboto Mono"/>
                <a:sym typeface="Roboto Mono"/>
              </a:rPr>
            </a:br>
            <a:endParaRPr sz="2200">
              <a:solidFill>
                <a:srgbClr val="4F4F4F"/>
              </a:solidFill>
            </a:endParaRPr>
          </a:p>
        </p:txBody>
      </p:sp>
      <p:pic>
        <p:nvPicPr>
          <p:cNvPr id="1293" name="Google Shape;1293;p7"/>
          <p:cNvPicPr preferRelativeResize="0"/>
          <p:nvPr/>
        </p:nvPicPr>
        <p:blipFill rotWithShape="1">
          <a:blip r:embed="rId3">
            <a:alphaModFix/>
          </a:blip>
          <a:srcRect b="0" l="0" r="0" t="0"/>
          <a:stretch/>
        </p:blipFill>
        <p:spPr>
          <a:xfrm>
            <a:off x="2540719" y="904876"/>
            <a:ext cx="3705225" cy="3705225"/>
          </a:xfrm>
          <a:prstGeom prst="rect">
            <a:avLst/>
          </a:prstGeom>
          <a:noFill/>
          <a:ln>
            <a:noFill/>
          </a:ln>
        </p:spPr>
      </p:pic>
      <p:sp>
        <p:nvSpPr>
          <p:cNvPr id="1294" name="Google Shape;1294;p7"/>
          <p:cNvSpPr txBox="1"/>
          <p:nvPr/>
        </p:nvSpPr>
        <p:spPr>
          <a:xfrm>
            <a:off x="1278732" y="4381965"/>
            <a:ext cx="642937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Inter"/>
                <a:ea typeface="Inter"/>
                <a:cs typeface="Inter"/>
                <a:sym typeface="Inter"/>
              </a:rPr>
              <a:t>People who had complained in last </a:t>
            </a:r>
            <a:r>
              <a:rPr b="1" i="0" lang="en-US" sz="1400" u="none" cap="none" strike="noStrike">
                <a:solidFill>
                  <a:srgbClr val="000000"/>
                </a:solidFill>
                <a:latin typeface="Inter"/>
                <a:ea typeface="Inter"/>
                <a:cs typeface="Inter"/>
                <a:sym typeface="Inter"/>
              </a:rPr>
              <a:t>2 years</a:t>
            </a:r>
            <a:r>
              <a:rPr b="0" i="0" lang="en-US" sz="1400" u="none" cap="none" strike="noStrike">
                <a:solidFill>
                  <a:srgbClr val="000000"/>
                </a:solidFill>
                <a:latin typeface="Inter"/>
                <a:ea typeface="Inter"/>
                <a:cs typeface="Inter"/>
                <a:sym typeface="Inter"/>
              </a:rPr>
              <a:t> , they about </a:t>
            </a:r>
            <a:r>
              <a:rPr b="1" i="0" lang="en-US" sz="1400" u="none" cap="none" strike="noStrike">
                <a:solidFill>
                  <a:srgbClr val="000000"/>
                </a:solidFill>
                <a:latin typeface="Inter"/>
                <a:ea typeface="Inter"/>
                <a:cs typeface="Inter"/>
                <a:sym typeface="Inter"/>
              </a:rPr>
              <a:t>1%</a:t>
            </a:r>
            <a:r>
              <a:rPr b="0" i="0" lang="en-US" sz="1400" u="none" cap="none" strike="noStrike">
                <a:solidFill>
                  <a:srgbClr val="000000"/>
                </a:solidFill>
                <a:latin typeface="Inter"/>
                <a:ea typeface="Inter"/>
                <a:cs typeface="Inter"/>
                <a:sym typeface="Inter"/>
              </a:rPr>
              <a:t> and this is good indicator for the business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8" name="Shape 1298"/>
        <p:cNvGrpSpPr/>
        <p:nvPr/>
      </p:nvGrpSpPr>
      <p:grpSpPr>
        <a:xfrm>
          <a:off x="0" y="0"/>
          <a:ext cx="0" cy="0"/>
          <a:chOff x="0" y="0"/>
          <a:chExt cx="0" cy="0"/>
        </a:xfrm>
      </p:grpSpPr>
      <p:sp>
        <p:nvSpPr>
          <p:cNvPr id="1299" name="Google Shape;1299;p8"/>
          <p:cNvSpPr txBox="1"/>
          <p:nvPr>
            <p:ph type="title"/>
          </p:nvPr>
        </p:nvSpPr>
        <p:spPr>
          <a:xfrm>
            <a:off x="1099635" y="245762"/>
            <a:ext cx="7165683" cy="976784"/>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0" i="0" lang="en-US" sz="2200">
                <a:solidFill>
                  <a:srgbClr val="4F4F4F"/>
                </a:solidFill>
                <a:latin typeface="Fjalla One"/>
                <a:ea typeface="Fjalla One"/>
                <a:cs typeface="Fjalla One"/>
                <a:sym typeface="Fjalla One"/>
              </a:rPr>
              <a:t>The percentage of people responded to marketing campaign in last 2 years</a:t>
            </a:r>
            <a:endParaRPr/>
          </a:p>
        </p:txBody>
      </p:sp>
      <p:pic>
        <p:nvPicPr>
          <p:cNvPr id="1300" name="Google Shape;1300;p8"/>
          <p:cNvPicPr preferRelativeResize="0"/>
          <p:nvPr/>
        </p:nvPicPr>
        <p:blipFill rotWithShape="1">
          <a:blip r:embed="rId3">
            <a:alphaModFix/>
          </a:blip>
          <a:srcRect b="0" l="0" r="0" t="0"/>
          <a:stretch/>
        </p:blipFill>
        <p:spPr>
          <a:xfrm>
            <a:off x="2393204" y="1196409"/>
            <a:ext cx="4039253" cy="3898253"/>
          </a:xfrm>
          <a:prstGeom prst="rect">
            <a:avLst/>
          </a:prstGeom>
          <a:noFill/>
          <a:ln>
            <a:noFill/>
          </a:ln>
        </p:spPr>
      </p:pic>
      <p:sp>
        <p:nvSpPr>
          <p:cNvPr id="1301" name="Google Shape;1301;p8"/>
          <p:cNvSpPr txBox="1"/>
          <p:nvPr/>
        </p:nvSpPr>
        <p:spPr>
          <a:xfrm>
            <a:off x="2043113" y="4743849"/>
            <a:ext cx="457200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Inter"/>
                <a:ea typeface="Inter"/>
                <a:cs typeface="Inter"/>
                <a:sym typeface="Inter"/>
              </a:rPr>
              <a:t>15% </a:t>
            </a:r>
            <a:r>
              <a:rPr b="0" i="0" lang="en-US" sz="1400" u="none" cap="none" strike="noStrike">
                <a:solidFill>
                  <a:srgbClr val="000000"/>
                </a:solidFill>
                <a:latin typeface="Inter"/>
                <a:ea typeface="Inter"/>
                <a:cs typeface="Inter"/>
                <a:sym typeface="Inter"/>
              </a:rPr>
              <a:t>of people they accept the offer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9"/>
          <p:cNvSpPr txBox="1"/>
          <p:nvPr>
            <p:ph type="title"/>
          </p:nvPr>
        </p:nvSpPr>
        <p:spPr>
          <a:xfrm>
            <a:off x="2035968" y="328049"/>
            <a:ext cx="5743575" cy="636357"/>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200">
                <a:latin typeface="Fjalla One"/>
                <a:ea typeface="Fjalla One"/>
                <a:cs typeface="Fjalla One"/>
                <a:sym typeface="Fjalla One"/>
              </a:rPr>
              <a:t>Who are responding with marketing campaign</a:t>
            </a:r>
            <a:endParaRPr/>
          </a:p>
        </p:txBody>
      </p:sp>
      <p:pic>
        <p:nvPicPr>
          <p:cNvPr id="1307" name="Google Shape;1307;p9"/>
          <p:cNvPicPr preferRelativeResize="0"/>
          <p:nvPr/>
        </p:nvPicPr>
        <p:blipFill rotWithShape="1">
          <a:blip r:embed="rId3">
            <a:alphaModFix/>
          </a:blip>
          <a:srcRect b="0" l="0" r="0" t="0"/>
          <a:stretch/>
        </p:blipFill>
        <p:spPr>
          <a:xfrm>
            <a:off x="690511" y="1020336"/>
            <a:ext cx="7603802" cy="4123164"/>
          </a:xfrm>
          <a:prstGeom prst="rect">
            <a:avLst/>
          </a:prstGeom>
          <a:noFill/>
          <a:ln>
            <a:noFill/>
          </a:ln>
        </p:spPr>
      </p:pic>
      <p:sp>
        <p:nvSpPr>
          <p:cNvPr id="1308" name="Google Shape;1308;p9"/>
          <p:cNvSpPr txBox="1"/>
          <p:nvPr/>
        </p:nvSpPr>
        <p:spPr>
          <a:xfrm>
            <a:off x="4405907" y="3861554"/>
            <a:ext cx="458271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Inter"/>
                <a:ea typeface="Inter"/>
                <a:cs typeface="Inter"/>
                <a:sym typeface="Inter"/>
              </a:rPr>
              <a:t>Graduation , single ,married and people don’t have kids or teens. </a:t>
            </a:r>
            <a:r>
              <a:rPr b="0" i="0" lang="en-US" sz="1400" u="none" cap="none" strike="noStrike">
                <a:solidFill>
                  <a:srgbClr val="000000"/>
                </a:solidFill>
                <a:latin typeface="Inter"/>
                <a:ea typeface="Inter"/>
                <a:cs typeface="Inter"/>
                <a:sym typeface="Inter"/>
              </a:rPr>
              <a:t>They are  responding with marketing campaign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Ziad</dc:creator>
</cp:coreProperties>
</file>