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5" r:id="rId1"/>
  </p:sldMasterIdLst>
  <p:notesMasterIdLst>
    <p:notesMasterId r:id="rId12"/>
  </p:notesMasterIdLst>
  <p:sldIdLst>
    <p:sldId id="296" r:id="rId2"/>
    <p:sldId id="308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295" r:id="rId11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3C06BC-5A1B-4EE6-84EA-5980DC72DA60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F476CB5-2C37-4D98-A750-B0E2501E699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1264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8E1961A-4FC6-4818-97C6-9D8307D142CC}" type="datetimeFigureOut">
              <a:rPr lang="ar-EG" smtClean="0"/>
              <a:t>03/04/1444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FE6AA8-8928-4CE9-BDD1-4CD1F173F7D0}" type="slidenum">
              <a:rPr lang="ar-EG" smtClean="0"/>
              <a:t>‹#›</a:t>
            </a:fld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practicing</a:t>
            </a:r>
            <a:endParaRPr lang="ar-EG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6" y="692696"/>
            <a:ext cx="6629400" cy="93610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Introducing </a:t>
            </a:r>
            <a:r>
              <a:rPr lang="en-US" sz="4000" dirty="0">
                <a:solidFill>
                  <a:srgbClr val="00B050"/>
                </a:solidFill>
              </a:rPr>
              <a:t>yourself</a:t>
            </a:r>
            <a:endParaRPr lang="ar-EG" sz="4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733256"/>
            <a:ext cx="30243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/>
              <a:t>Second section</a:t>
            </a:r>
            <a:endParaRPr lang="ar-EG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1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 rot="21063024">
            <a:off x="1551343" y="1080572"/>
            <a:ext cx="1368152" cy="108012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/>
          <p:cNvSpPr/>
          <p:nvPr/>
        </p:nvSpPr>
        <p:spPr>
          <a:xfrm>
            <a:off x="2411760" y="2564904"/>
            <a:ext cx="4320480" cy="144016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1907032745"/>
      </p:ext>
    </p:extLst>
  </p:cSld>
  <p:clrMapOvr>
    <a:masterClrMapping/>
  </p:clrMapOvr>
  <p:transition spd="slow" advTm="32281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Hand </a:t>
            </a:r>
            <a:r>
              <a:rPr lang="en-US" b="1" u="sng" dirty="0" smtClean="0"/>
              <a:t>Shape (individual work)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draw your hands </a:t>
            </a:r>
            <a:r>
              <a:rPr lang="en-US" sz="2800" b="1" dirty="0">
                <a:solidFill>
                  <a:srgbClr val="FF0000"/>
                </a:solidFill>
              </a:rPr>
              <a:t>on a paper. Write down 5 things about </a:t>
            </a:r>
            <a:r>
              <a:rPr lang="en-US" sz="2800" b="1" dirty="0" smtClean="0">
                <a:solidFill>
                  <a:srgbClr val="FF0000"/>
                </a:solidFill>
              </a:rPr>
              <a:t>yourselves </a:t>
            </a:r>
            <a:r>
              <a:rPr lang="en-US" sz="2800" b="1" dirty="0">
                <a:solidFill>
                  <a:srgbClr val="FF0000"/>
                </a:solidFill>
              </a:rPr>
              <a:t>to represent:</a:t>
            </a:r>
          </a:p>
          <a:p>
            <a:pPr lvl="0" algn="l" rtl="0"/>
            <a:r>
              <a:rPr lang="en-US" sz="2800" b="1" dirty="0"/>
              <a:t>Something you like</a:t>
            </a:r>
          </a:p>
          <a:p>
            <a:pPr lvl="0" algn="l" rtl="0"/>
            <a:r>
              <a:rPr lang="en-US" sz="2800" b="1" dirty="0"/>
              <a:t>Something you hate</a:t>
            </a:r>
          </a:p>
          <a:p>
            <a:pPr lvl="0" algn="l" rtl="0"/>
            <a:r>
              <a:rPr lang="en-US" sz="2800" b="1" dirty="0"/>
              <a:t>Something you like to share with your colleagues</a:t>
            </a:r>
          </a:p>
          <a:p>
            <a:pPr lvl="0" algn="l" rtl="0"/>
            <a:r>
              <a:rPr lang="en-US" sz="2800" b="1" dirty="0"/>
              <a:t>Something you would like to do I the future</a:t>
            </a:r>
          </a:p>
          <a:p>
            <a:pPr lvl="0" algn="l" rtl="0"/>
            <a:r>
              <a:rPr lang="en-US" sz="2800" b="1" dirty="0"/>
              <a:t> Something of your best skills or traits</a:t>
            </a:r>
          </a:p>
          <a:p>
            <a:pPr algn="l" rtl="0"/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44801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A545EEB-AA3F-4252-9A58-D8F1915B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*Tell me about yourself</a:t>
            </a:r>
          </a:p>
          <a:p>
            <a:pPr algn="l" rtl="0"/>
            <a:r>
              <a:rPr lang="en-US" b="1" dirty="0" smtClean="0"/>
              <a:t>*</a:t>
            </a:r>
            <a:r>
              <a:rPr lang="en-US" b="1" dirty="0"/>
              <a:t>Write about your favorite hobby.   </a:t>
            </a:r>
            <a:endParaRPr lang="en-US" dirty="0"/>
          </a:p>
          <a:p>
            <a:pPr algn="l" rtl="0"/>
            <a:r>
              <a:rPr lang="en-US" b="1" dirty="0"/>
              <a:t>*Write about your daily routine</a:t>
            </a:r>
            <a:endParaRPr lang="en-US" dirty="0"/>
          </a:p>
          <a:p>
            <a:pPr algn="l" rtl="0"/>
            <a:r>
              <a:rPr lang="en-US" b="1" dirty="0"/>
              <a:t>*Write about things you can do or you can’t do.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894933-A22A-4701-A278-D43ABB99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Writing Practice (group work)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23627A-606A-41DB-A23D-826BA0E8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11" y="4432191"/>
            <a:ext cx="3043213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650EB5-7232-4928-83CD-D0DA0FAA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06959"/>
            <a:ext cx="3219450" cy="17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u="sng" dirty="0" smtClean="0"/>
              <a:t>Game: two </a:t>
            </a:r>
            <a:r>
              <a:rPr lang="en-US" b="1" u="sng" dirty="0"/>
              <a:t>truths and a </a:t>
            </a:r>
            <a:r>
              <a:rPr lang="en-US" b="1" u="sng" dirty="0" smtClean="0"/>
              <a:t>lie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r>
              <a:rPr lang="en-US" sz="3200" b="1" dirty="0">
                <a:solidFill>
                  <a:srgbClr val="FF0000"/>
                </a:solidFill>
              </a:rPr>
              <a:t>Tell us 2 truths about yourself and a lie. We can guess which one is false. </a:t>
            </a:r>
          </a:p>
          <a:p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30" y="3429000"/>
            <a:ext cx="52720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A2AF09E-D67E-4C0A-94CB-AE6355C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45358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Jobs			</a:t>
            </a:r>
            <a:r>
              <a:rPr lang="ar-SA" dirty="0"/>
              <a:t>الوظائف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BEF6E5FF-772E-4BE9-8D25-CCCB9BCC8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67874"/>
              </p:ext>
            </p:extLst>
          </p:nvPr>
        </p:nvGraphicFramePr>
        <p:xfrm>
          <a:off x="1475656" y="1412776"/>
          <a:ext cx="644906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3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2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Judge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قاضى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Lawyer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محامى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Politician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سياسي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Accountant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محاسب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Mechanic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ميكانيكي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Surgeon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جراح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Nurse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ممرضة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Composer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مؤلف موسيقى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Guide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مرشد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Hunter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صياد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Expert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خبير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Cameraman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مصور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Editor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معد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Night watchman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حارس ليلي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مدير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Clerk - writer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كاتب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Sailor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بحار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Scientist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عالم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Photographer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مصور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President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رئيس جمهورية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Diver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غواص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Housewife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ربة منزل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Baker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خباز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Farmer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فلاح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Artist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فنان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Tailor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خياط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C03CAA7-711D-46F7-9E1D-8046BEF0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028482"/>
              </p:ext>
            </p:extLst>
          </p:nvPr>
        </p:nvGraphicFramePr>
        <p:xfrm>
          <a:off x="1485900" y="76200"/>
          <a:ext cx="6070219" cy="685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90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8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68580" marR="68580" marT="45722" marB="45722"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 marL="68580" marR="68580" marT="45722" marB="45722"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 marL="68580" marR="68580" marT="45722" marB="45722"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 marL="68580" marR="68580" marT="45722" marB="45722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68580" marR="68580" marT="45722" marB="4572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Chemist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كيميائي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Butcher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جزار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Trader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تاجر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Leader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قائد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Cook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طاهي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Engineer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مهندس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Greengrocer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بائع خضراوات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Hairdresser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مصفف شعر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Policeman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رجل شرطة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Professor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أستاذ جامعي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Newsagent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متعهد بيع صحف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Grocer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بقال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Historian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مؤرخ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explorer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مستكشف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Actor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ممثل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Singer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مغنى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Pilot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طيار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Waiter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ساقى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barber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حلاق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Carpenter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نجار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electrician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كهربائى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Soldier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جندى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Officer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ضابط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Driver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سائق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Postman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ساعى بريد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Receptionist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موظف استقبال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Doctor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طبيب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Priest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كاهن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Thief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لص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Teacher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مدرس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Jeweler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صائغ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Shoemaker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>
                          <a:latin typeface="Times New Roman"/>
                          <a:ea typeface="Times New Roman"/>
                          <a:cs typeface="Times New Roman"/>
                        </a:rPr>
                        <a:t>صانع احذية</a:t>
                      </a:r>
                      <a:endParaRPr lang="en-US" sz="1000" b="1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Poet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شاعر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Ambassador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dirty="0">
                          <a:latin typeface="Times New Roman"/>
                          <a:ea typeface="Times New Roman"/>
                          <a:cs typeface="Times New Roman"/>
                        </a:rPr>
                        <a:t>سفير</a:t>
                      </a:r>
                      <a:endParaRPr lang="en-US" sz="1000" b="1" dirty="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3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practice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Let me introduce myself</a:t>
            </a:r>
          </a:p>
          <a:p>
            <a:pPr algn="l" rtl="0"/>
            <a:endParaRPr lang="en-US" dirty="0"/>
          </a:p>
          <a:p>
            <a:pPr marL="114300" indent="0" algn="l" rtl="0">
              <a:buNone/>
            </a:pPr>
            <a:r>
              <a:rPr lang="en-US" dirty="0" smtClean="0"/>
              <a:t>My name is ………….. I’m a student at ……………</a:t>
            </a:r>
          </a:p>
          <a:p>
            <a:pPr marL="114300" indent="0" algn="l" rtl="0">
              <a:buNone/>
            </a:pPr>
            <a:r>
              <a:rPr lang="en-US" dirty="0" smtClean="0"/>
              <a:t>My father is a ……………my mother is a ……………</a:t>
            </a:r>
          </a:p>
          <a:p>
            <a:pPr marL="114300" indent="0" algn="l" rtl="0">
              <a:buNone/>
            </a:pPr>
            <a:r>
              <a:rPr lang="en-US" dirty="0" smtClean="0"/>
              <a:t>We live in ……………………</a:t>
            </a:r>
          </a:p>
          <a:p>
            <a:pPr marL="114300" indent="0" algn="l" rtl="0">
              <a:buNone/>
            </a:pPr>
            <a:r>
              <a:rPr lang="en-US" dirty="0" smtClean="0"/>
              <a:t>Our family consists of …………. </a:t>
            </a:r>
            <a:r>
              <a:rPr lang="en-US" dirty="0" smtClean="0"/>
              <a:t>persons</a:t>
            </a:r>
            <a:endParaRPr lang="en-US" dirty="0" smtClean="0"/>
          </a:p>
          <a:p>
            <a:pPr marL="114300" indent="0" algn="l" rtl="0">
              <a:buNone/>
            </a:pPr>
            <a:r>
              <a:rPr lang="en-US" dirty="0" smtClean="0"/>
              <a:t>I want to be a ……………………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1868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C5A2552A-31E0-4B5D-9AA9-ABDF5FEC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35428"/>
            <a:ext cx="7992887" cy="5513851"/>
          </a:xfrm>
        </p:spPr>
        <p:txBody>
          <a:bodyPr/>
          <a:lstStyle/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* </a:t>
            </a:r>
            <a:r>
              <a:rPr lang="en-US" altLang="en-US" b="1" u="sng" dirty="0"/>
              <a:t>On meeting someone you haven’t see for a long time</a:t>
            </a:r>
            <a:r>
              <a:rPr lang="en-US" altLang="en-US" dirty="0"/>
              <a:t>		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ar-SA" altLang="en-US" b="1" dirty="0"/>
              <a:t>عند مقابلة شخص لم تراه منذ فترة طويلة</a:t>
            </a:r>
            <a:endParaRPr lang="en-US" altLang="en-US" b="1" dirty="0"/>
          </a:p>
          <a:p>
            <a:pPr algn="l" rtl="0" eaLnBrk="1" hangingPunct="1">
              <a:buFont typeface="Wingdings 2" panose="05020102010507070707" pitchFamily="18" charset="2"/>
              <a:buNone/>
            </a:pPr>
            <a:endParaRPr lang="en-US" altLang="en-US" u="sng" dirty="0"/>
          </a:p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u="sng" dirty="0"/>
              <a:t>Greeting</a:t>
            </a:r>
            <a:r>
              <a:rPr lang="en-US" altLang="en-US" dirty="0"/>
              <a:t>:  Nice to see/meet you again!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              I missed you so much.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u="sng" dirty="0"/>
              <a:t>Reply</a:t>
            </a:r>
            <a:r>
              <a:rPr lang="en-US" altLang="en-US" dirty="0"/>
              <a:t>: Nice to see you, too!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           Me, too!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7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6"/>
    </mc:Choice>
    <mc:Fallback xmlns="">
      <p:transition spd="slow" advTm="32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73C63160-A4B0-4DA0-9C56-3821CCC3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04664"/>
            <a:ext cx="675850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* </a:t>
            </a:r>
            <a:r>
              <a:rPr lang="en-US" u="sng" dirty="0"/>
              <a:t>Asking about health</a:t>
            </a:r>
            <a:br>
              <a:rPr lang="en-US" u="sng" dirty="0"/>
            </a:br>
            <a:r>
              <a:rPr lang="ar-SA" dirty="0"/>
              <a:t>السؤال عن الصحة</a:t>
            </a:r>
            <a:endParaRPr 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25490AEA-D662-4420-9712-FD4DAE1B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</a:t>
            </a:r>
          </a:p>
          <a:p>
            <a:pPr algn="l" rtl="0" eaLnBrk="1" hangingPunct="1"/>
            <a:r>
              <a:rPr lang="en-US" altLang="en-US" dirty="0"/>
              <a:t>How are you?</a:t>
            </a:r>
          </a:p>
          <a:p>
            <a:pPr algn="l" rtl="0" eaLnBrk="1" hangingPunct="1"/>
            <a:r>
              <a:rPr lang="en-US" altLang="en-US" dirty="0"/>
              <a:t>How is he / she?</a:t>
            </a:r>
          </a:p>
          <a:p>
            <a:pPr algn="l" rtl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algn="l" rtl="0" eaLnBrk="1" hangingPunct="1"/>
            <a:r>
              <a:rPr lang="en-US" altLang="en-US" u="sng" dirty="0"/>
              <a:t>Reply</a:t>
            </a:r>
            <a:r>
              <a:rPr lang="en-US" altLang="en-US" dirty="0"/>
              <a:t>: fine, thank you.</a:t>
            </a:r>
          </a:p>
          <a:p>
            <a:pPr algn="l" rtl="0" eaLnBrk="1" hangingPunct="1"/>
            <a:r>
              <a:rPr lang="en-US" altLang="en-US" dirty="0"/>
              <a:t>Not very well.</a:t>
            </a:r>
          </a:p>
          <a:p>
            <a:pPr algn="l" rtl="0" eaLnBrk="1" hangingPunct="1"/>
            <a:endParaRPr lang="en-US" altLang="en-US" dirty="0"/>
          </a:p>
        </p:txBody>
      </p:sp>
      <p:pic>
        <p:nvPicPr>
          <p:cNvPr id="13316" name="Picture 3" descr="untitled.png">
            <a:extLst>
              <a:ext uri="{FF2B5EF4-FFF2-40B4-BE49-F238E27FC236}">
                <a16:creationId xmlns="" xmlns:a16="http://schemas.microsoft.com/office/drawing/2014/main" id="{F1D081AE-19C5-463B-968B-59C5C4D2A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4114802"/>
            <a:ext cx="2593181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3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12"/>
    </mc:Choice>
    <mc:Fallback xmlns="">
      <p:transition spd="slow" advTm="58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1|3.6|6|2.9|1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7|1.4|5.9|23.3|14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862</TotalTime>
  <Words>314</Words>
  <Application>Microsoft Office PowerPoint</Application>
  <PresentationFormat>On-screen Show (4:3)</PresentationFormat>
  <Paragraphs>161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Introducing yourself</vt:lpstr>
      <vt:lpstr>Hand Shape (individual work) </vt:lpstr>
      <vt:lpstr>Writing Practice (group work)</vt:lpstr>
      <vt:lpstr>Game: two truths and a lie</vt:lpstr>
      <vt:lpstr>Jobs   الوظائف </vt:lpstr>
      <vt:lpstr>PowerPoint Presentation</vt:lpstr>
      <vt:lpstr>practice</vt:lpstr>
      <vt:lpstr>PowerPoint Presentation</vt:lpstr>
      <vt:lpstr>* Asking about health السؤال عن الصحة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Roaya</dc:creator>
  <cp:lastModifiedBy>Roaya</cp:lastModifiedBy>
  <cp:revision>70</cp:revision>
  <dcterms:created xsi:type="dcterms:W3CDTF">2020-11-22T16:53:43Z</dcterms:created>
  <dcterms:modified xsi:type="dcterms:W3CDTF">2022-10-28T18:23:30Z</dcterms:modified>
</cp:coreProperties>
</file>