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50"/>
  </p:normalViewPr>
  <p:slideViewPr>
    <p:cSldViewPr snapToGrid="0" snapToObjects="1">
      <p:cViewPr varScale="1">
        <p:scale>
          <a:sx n="125" d="100"/>
          <a:sy n="125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A06A-2DBC-B14B-B01C-D7A412D04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16801-633C-7046-87A8-1EE3E5397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6C22-4605-FE4E-80C5-F245B0D4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BD78-05B8-7542-82EC-5747560A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A368-7045-CF4F-9F07-35F88F1F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6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6E40-E8A6-824F-9EE9-788FE0A0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2D380-47E1-284A-B2C5-D5EB73C5C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8E7E-2BDB-3B41-B63B-9323C10B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96314-BAB0-6E4D-B379-1B2B0286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346ED-E6AF-E84A-91D7-A2C621ED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1C398-199D-0448-A423-83DC8B848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6936A-9420-6C4D-887A-2800047D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8F04-81D9-9D4C-BC22-627AE107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040-DAC8-E447-8285-9120D9AA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69B5-F9E2-F949-86A0-0CC8ED49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2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495E-8228-6447-80BA-C3D1DE23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184E-7A95-2E41-9140-EE4923CE3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26A3-E068-F34B-83DF-476C4CF0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0642-EC40-F94A-81A2-7B66B9BD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0D7C-7735-564D-B524-244EE068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C4CD-391F-E14A-810A-679A4406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7B0D8-4158-4D42-9ADD-991306EFE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B2A7B-A17F-0647-BCC6-48D77F9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82762-249F-784A-8291-28D1EAD8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C7AD-01F6-3347-98DD-F3077560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55A9-37A4-8B44-A303-B2E91C69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2E16-247A-2E46-80CF-C34E995C8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1F8A8-A2A3-5A4E-93AB-6ECA8EB0E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35418-4433-7F44-A8B3-E6D6ED8C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02E24-7ED9-224C-8A29-21C77E6B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A2EE1-DF1E-1641-B4B4-0339C8BE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64EF-ACA7-5E43-BF37-C1198C2B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7B004-8AA9-6144-A0E6-99C491D79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71B0C-CC57-A649-ABAE-42FC7B6EE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D78DE-B776-D442-99B5-111BE0EA8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A588A-630C-9C49-A3C4-196B2091C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A383E-3795-DC41-AAEB-53F0A426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4225B-4454-5A44-94DB-085728CF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0960D-CAFA-AC46-9A00-B352C3D7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C71A-6729-F645-9BED-D8EFC1C4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FDA6C-6D25-DF4C-98F4-AD8EBC86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D5DB4-0A6D-9A4D-BDB0-40CB2AA7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B0C4B-BA3B-8E44-B32F-B67AF51A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C74E5-EA31-554A-B426-E5A345D9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21101-E8AF-FA42-8C57-AE960014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C6F71-6700-F44F-AC96-E27498A5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20A2-7798-6B4E-B983-41D70150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3E5A-E846-7242-B5FC-E24D6E79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3C794-1F64-FC4F-8AD0-FA6A2B8C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9AD40-01B9-7E48-9F19-3F596B65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00F4D-36D4-3B4B-8CF0-8AA008BD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ABA80-AAD6-BD45-A14C-327A4900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8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D7FF-5FA1-D44A-80ED-9554B9E5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D65B3-4293-8041-9951-897EA0290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B191B-9F64-244E-9F4D-FF690DE80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2A3C-7D32-E94A-91D8-0600E3E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54AF2-83E7-9847-9419-C23BBF3B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87D39-B9DE-B449-9F56-6EFD1DC9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AD8F8-3BEB-CE43-9143-48A6ACEC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6000B-B431-A741-8D61-81F07212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2EA6-0709-E54A-927C-2434838E6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30354-B092-1F42-9BD6-E000FDA3616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CD5F-FF2C-414F-8C7F-B0AA44C8E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6F652-BCCE-C44F-94EF-9D0F97A8A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8603-6D6B-F944-826D-424C9458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AFAB-4B8A-3543-A0A4-549813440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1694D-7D0E-474B-A7F7-13973A2D9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8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37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E8C47CE-FEF2-8B4F-8249-7ABEE7B4FF55}"/>
              </a:ext>
            </a:extLst>
          </p:cNvPr>
          <p:cNvGrpSpPr/>
          <p:nvPr/>
        </p:nvGrpSpPr>
        <p:grpSpPr>
          <a:xfrm>
            <a:off x="385461" y="1625600"/>
            <a:ext cx="9236059" cy="3283635"/>
            <a:chOff x="385461" y="1625600"/>
            <a:chExt cx="9236059" cy="328363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7149600-BE7F-2B4F-B971-63020196B6B6}"/>
                </a:ext>
              </a:extLst>
            </p:cNvPr>
            <p:cNvGrpSpPr/>
            <p:nvPr/>
          </p:nvGrpSpPr>
          <p:grpSpPr>
            <a:xfrm>
              <a:off x="385461" y="1625600"/>
              <a:ext cx="8006699" cy="2209800"/>
              <a:chOff x="385461" y="1625600"/>
              <a:chExt cx="8006699" cy="22098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D64E739-9382-9B44-AC9F-35FA0F386B97}"/>
                  </a:ext>
                </a:extLst>
              </p:cNvPr>
              <p:cNvGrpSpPr/>
              <p:nvPr/>
            </p:nvGrpSpPr>
            <p:grpSpPr>
              <a:xfrm>
                <a:off x="2316480" y="1625600"/>
                <a:ext cx="6075680" cy="1803400"/>
                <a:chOff x="2316480" y="1625600"/>
                <a:chExt cx="6075680" cy="18034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10F12F5-0470-A148-A2D1-7F96EBFC5F9B}"/>
                    </a:ext>
                  </a:extLst>
                </p:cNvPr>
                <p:cNvGrpSpPr/>
                <p:nvPr/>
              </p:nvGrpSpPr>
              <p:grpSpPr>
                <a:xfrm>
                  <a:off x="2316480" y="1625600"/>
                  <a:ext cx="6075680" cy="1803400"/>
                  <a:chOff x="2316480" y="1625600"/>
                  <a:chExt cx="6075680" cy="1803400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172F9E8-4DA1-6042-9741-E8DA270C6FAA}"/>
                      </a:ext>
                    </a:extLst>
                  </p:cNvPr>
                  <p:cNvSpPr txBox="1"/>
                  <p:nvPr/>
                </p:nvSpPr>
                <p:spPr>
                  <a:xfrm>
                    <a:off x="7172960" y="1625600"/>
                    <a:ext cx="12192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Person 1: (3, 2)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896BC9B-5EA4-6D48-8BBC-798B227CD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316480" y="2782669"/>
                    <a:ext cx="12192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Person 2: (1, 1.5)</a:t>
                    </a:r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6649892-200B-F741-8FDB-B75E9BAB3CC2}"/>
                    </a:ext>
                  </a:extLst>
                </p:cNvPr>
                <p:cNvSpPr txBox="1"/>
                <p:nvPr/>
              </p:nvSpPr>
              <p:spPr>
                <a:xfrm>
                  <a:off x="5547360" y="2355949"/>
                  <a:ext cx="13512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Person 4: (2.34, 1.67)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BA62AD-587E-3C4D-A479-45F3413BAEDD}"/>
                  </a:ext>
                </a:extLst>
              </p:cNvPr>
              <p:cNvSpPr txBox="1"/>
              <p:nvPr/>
            </p:nvSpPr>
            <p:spPr>
              <a:xfrm>
                <a:off x="385461" y="3189069"/>
                <a:ext cx="1351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Person 5: (0.21, 1.34)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FDE777-8181-9443-9A2D-ADE17406E499}"/>
                </a:ext>
              </a:extLst>
            </p:cNvPr>
            <p:cNvSpPr txBox="1"/>
            <p:nvPr/>
          </p:nvSpPr>
          <p:spPr>
            <a:xfrm>
              <a:off x="8300720" y="4262904"/>
              <a:ext cx="132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Person 6: (3.49, 0.88)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3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3385632-FF45-F244-AE32-F8808F10C6A8}"/>
              </a:ext>
            </a:extLst>
          </p:cNvPr>
          <p:cNvGrpSpPr/>
          <p:nvPr/>
        </p:nvGrpSpPr>
        <p:grpSpPr>
          <a:xfrm>
            <a:off x="0" y="0"/>
            <a:ext cx="10455259" cy="6858000"/>
            <a:chOff x="0" y="0"/>
            <a:chExt cx="10455259" cy="6858000"/>
          </a:xfrm>
        </p:grpSpPr>
        <p:pic>
          <p:nvPicPr>
            <p:cNvPr id="23" name="Picture 22" descr="A picture containing line, plot, parallel, square&#10;&#10;Description automatically generated">
              <a:extLst>
                <a:ext uri="{FF2B5EF4-FFF2-40B4-BE49-F238E27FC236}">
                  <a16:creationId xmlns:a16="http://schemas.microsoft.com/office/drawing/2014/main" id="{C8FF8352-E5B5-6749-8DBE-1FD975F80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455259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72F9E8-4DA1-6042-9741-E8DA270C6FAA}"/>
                </a:ext>
              </a:extLst>
            </p:cNvPr>
            <p:cNvSpPr txBox="1"/>
            <p:nvPr/>
          </p:nvSpPr>
          <p:spPr>
            <a:xfrm>
              <a:off x="7122160" y="1595120"/>
              <a:ext cx="1351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Person 1: (3, 2)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0EF1CB-49CE-514E-A7C6-FB09AD828D2A}"/>
                </a:ext>
              </a:extLst>
            </p:cNvPr>
            <p:cNvSpPr txBox="1"/>
            <p:nvPr/>
          </p:nvSpPr>
          <p:spPr>
            <a:xfrm>
              <a:off x="2265680" y="2782669"/>
              <a:ext cx="1351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Person 2: (1, 1.5)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55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A514FC-AC68-304A-A3D6-08E5B16D54F1}"/>
              </a:ext>
            </a:extLst>
          </p:cNvPr>
          <p:cNvGrpSpPr/>
          <p:nvPr/>
        </p:nvGrpSpPr>
        <p:grpSpPr>
          <a:xfrm>
            <a:off x="0" y="0"/>
            <a:ext cx="10455259" cy="6858000"/>
            <a:chOff x="0" y="0"/>
            <a:chExt cx="10455259" cy="6858000"/>
          </a:xfrm>
        </p:grpSpPr>
        <p:pic>
          <p:nvPicPr>
            <p:cNvPr id="6" name="Picture 5" descr="A picture containing line, plot, parallel, square&#10;&#10;Description automatically generated">
              <a:extLst>
                <a:ext uri="{FF2B5EF4-FFF2-40B4-BE49-F238E27FC236}">
                  <a16:creationId xmlns:a16="http://schemas.microsoft.com/office/drawing/2014/main" id="{181D90A4-F977-6043-A71E-94208B7C6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455259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385632-FF45-F244-AE32-F8808F10C6A8}"/>
                </a:ext>
              </a:extLst>
            </p:cNvPr>
            <p:cNvGrpSpPr/>
            <p:nvPr/>
          </p:nvGrpSpPr>
          <p:grpSpPr>
            <a:xfrm>
              <a:off x="2265680" y="1595120"/>
              <a:ext cx="6207760" cy="1833880"/>
              <a:chOff x="2265680" y="1595120"/>
              <a:chExt cx="6207760" cy="183388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72F9E8-4DA1-6042-9741-E8DA270C6FAA}"/>
                  </a:ext>
                </a:extLst>
              </p:cNvPr>
              <p:cNvSpPr txBox="1"/>
              <p:nvPr/>
            </p:nvSpPr>
            <p:spPr>
              <a:xfrm>
                <a:off x="7122160" y="1595120"/>
                <a:ext cx="1351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Person 1: (3, 2)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0EF1CB-49CE-514E-A7C6-FB09AD828D2A}"/>
                  </a:ext>
                </a:extLst>
              </p:cNvPr>
              <p:cNvSpPr txBox="1"/>
              <p:nvPr/>
            </p:nvSpPr>
            <p:spPr>
              <a:xfrm>
                <a:off x="2265680" y="2782669"/>
                <a:ext cx="1351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Person 2: (1, 1.5)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44F8AC-F337-4D45-AFFC-9197441D974F}"/>
                </a:ext>
              </a:extLst>
            </p:cNvPr>
            <p:cNvSpPr txBox="1"/>
            <p:nvPr/>
          </p:nvSpPr>
          <p:spPr>
            <a:xfrm>
              <a:off x="4744720" y="4001869"/>
              <a:ext cx="133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Person 3: (2,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2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A9C4F6C-056C-8841-BF44-5B258063E882}"/>
              </a:ext>
            </a:extLst>
          </p:cNvPr>
          <p:cNvGrpSpPr/>
          <p:nvPr/>
        </p:nvGrpSpPr>
        <p:grpSpPr>
          <a:xfrm>
            <a:off x="0" y="0"/>
            <a:ext cx="10455259" cy="6858000"/>
            <a:chOff x="0" y="0"/>
            <a:chExt cx="10455259" cy="6858000"/>
          </a:xfrm>
        </p:grpSpPr>
        <p:pic>
          <p:nvPicPr>
            <p:cNvPr id="9" name="Picture 8" descr="A picture containing line, plot, parallel, screenshot&#10;&#10;Description automatically generated">
              <a:extLst>
                <a:ext uri="{FF2B5EF4-FFF2-40B4-BE49-F238E27FC236}">
                  <a16:creationId xmlns:a16="http://schemas.microsoft.com/office/drawing/2014/main" id="{D8FC5E66-753E-2C47-8B2C-C3C0029E1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455259" cy="685800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A514FC-AC68-304A-A3D6-08E5B16D54F1}"/>
                </a:ext>
              </a:extLst>
            </p:cNvPr>
            <p:cNvGrpSpPr/>
            <p:nvPr/>
          </p:nvGrpSpPr>
          <p:grpSpPr>
            <a:xfrm>
              <a:off x="2265680" y="1595120"/>
              <a:ext cx="6207760" cy="3053080"/>
              <a:chOff x="2265680" y="1595120"/>
              <a:chExt cx="6207760" cy="305308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3385632-FF45-F244-AE32-F8808F10C6A8}"/>
                  </a:ext>
                </a:extLst>
              </p:cNvPr>
              <p:cNvGrpSpPr/>
              <p:nvPr/>
            </p:nvGrpSpPr>
            <p:grpSpPr>
              <a:xfrm>
                <a:off x="2265680" y="1595120"/>
                <a:ext cx="6207760" cy="1833880"/>
                <a:chOff x="2265680" y="1595120"/>
                <a:chExt cx="6207760" cy="1833880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172F9E8-4DA1-6042-9741-E8DA270C6FAA}"/>
                    </a:ext>
                  </a:extLst>
                </p:cNvPr>
                <p:cNvSpPr txBox="1"/>
                <p:nvPr/>
              </p:nvSpPr>
              <p:spPr>
                <a:xfrm>
                  <a:off x="7122160" y="1595120"/>
                  <a:ext cx="13512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Person 1: (3, 2)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70EF1CB-49CE-514E-A7C6-FB09AD828D2A}"/>
                    </a:ext>
                  </a:extLst>
                </p:cNvPr>
                <p:cNvSpPr txBox="1"/>
                <p:nvPr/>
              </p:nvSpPr>
              <p:spPr>
                <a:xfrm>
                  <a:off x="2265680" y="2782669"/>
                  <a:ext cx="13512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Person 2: (1, 1.5)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44F8AC-F337-4D45-AFFC-9197441D974F}"/>
                  </a:ext>
                </a:extLst>
              </p:cNvPr>
              <p:cNvSpPr txBox="1"/>
              <p:nvPr/>
            </p:nvSpPr>
            <p:spPr>
              <a:xfrm>
                <a:off x="4744720" y="4001869"/>
                <a:ext cx="1330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Person 3: (2, 1)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B0FE71-0FDE-114E-93C4-3AE115AE9FC1}"/>
                </a:ext>
              </a:extLst>
            </p:cNvPr>
            <p:cNvSpPr txBox="1"/>
            <p:nvPr/>
          </p:nvSpPr>
          <p:spPr>
            <a:xfrm>
              <a:off x="5537200" y="2355949"/>
              <a:ext cx="1351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Person 4: (2.34, 1.67)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74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31B3B4C-629B-4747-AE09-AC99BC678637}"/>
              </a:ext>
            </a:extLst>
          </p:cNvPr>
          <p:cNvGrpSpPr/>
          <p:nvPr/>
        </p:nvGrpSpPr>
        <p:grpSpPr>
          <a:xfrm>
            <a:off x="0" y="0"/>
            <a:ext cx="10455259" cy="6858000"/>
            <a:chOff x="0" y="0"/>
            <a:chExt cx="10455259" cy="6858000"/>
          </a:xfrm>
        </p:grpSpPr>
        <p:pic>
          <p:nvPicPr>
            <p:cNvPr id="12" name="Picture 11" descr="A picture containing line, parallel, plot, number&#10;&#10;Description automatically generated">
              <a:extLst>
                <a:ext uri="{FF2B5EF4-FFF2-40B4-BE49-F238E27FC236}">
                  <a16:creationId xmlns:a16="http://schemas.microsoft.com/office/drawing/2014/main" id="{8975C3C5-AC59-8340-811C-0216436E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455259" cy="6858000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9C4F6C-056C-8841-BF44-5B258063E882}"/>
                </a:ext>
              </a:extLst>
            </p:cNvPr>
            <p:cNvGrpSpPr/>
            <p:nvPr/>
          </p:nvGrpSpPr>
          <p:grpSpPr>
            <a:xfrm>
              <a:off x="2265680" y="1595120"/>
              <a:ext cx="6207760" cy="3053080"/>
              <a:chOff x="2265680" y="1595120"/>
              <a:chExt cx="6207760" cy="305308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BA514FC-AC68-304A-A3D6-08E5B16D54F1}"/>
                  </a:ext>
                </a:extLst>
              </p:cNvPr>
              <p:cNvGrpSpPr/>
              <p:nvPr/>
            </p:nvGrpSpPr>
            <p:grpSpPr>
              <a:xfrm>
                <a:off x="2265680" y="1595120"/>
                <a:ext cx="6207760" cy="3053080"/>
                <a:chOff x="2265680" y="1595120"/>
                <a:chExt cx="6207760" cy="305308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B3385632-FF45-F244-AE32-F8808F10C6A8}"/>
                    </a:ext>
                  </a:extLst>
                </p:cNvPr>
                <p:cNvGrpSpPr/>
                <p:nvPr/>
              </p:nvGrpSpPr>
              <p:grpSpPr>
                <a:xfrm>
                  <a:off x="2265680" y="1595120"/>
                  <a:ext cx="6207760" cy="1833880"/>
                  <a:chOff x="2265680" y="1595120"/>
                  <a:chExt cx="6207760" cy="1833880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172F9E8-4DA1-6042-9741-E8DA270C6FAA}"/>
                      </a:ext>
                    </a:extLst>
                  </p:cNvPr>
                  <p:cNvSpPr txBox="1"/>
                  <p:nvPr/>
                </p:nvSpPr>
                <p:spPr>
                  <a:xfrm>
                    <a:off x="7122160" y="1595120"/>
                    <a:ext cx="135128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Person 1: (3, 2)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70EF1CB-49CE-514E-A7C6-FB09AD828D2A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680" y="2782669"/>
                    <a:ext cx="135128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Person 2: (1, 1.5)</a:t>
                    </a: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44F8AC-F337-4D45-AFFC-9197441D974F}"/>
                    </a:ext>
                  </a:extLst>
                </p:cNvPr>
                <p:cNvSpPr txBox="1"/>
                <p:nvPr/>
              </p:nvSpPr>
              <p:spPr>
                <a:xfrm>
                  <a:off x="4744720" y="4001869"/>
                  <a:ext cx="13309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Person 3: (2, 1)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B0FE71-0FDE-114E-93C4-3AE115AE9FC1}"/>
                  </a:ext>
                </a:extLst>
              </p:cNvPr>
              <p:cNvSpPr txBox="1"/>
              <p:nvPr/>
            </p:nvSpPr>
            <p:spPr>
              <a:xfrm>
                <a:off x="5537200" y="2355949"/>
                <a:ext cx="1351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Person 4: (2.34, 1.67)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C3A677-F843-B740-BE28-9A6F0DC99962}"/>
                </a:ext>
              </a:extLst>
            </p:cNvPr>
            <p:cNvSpPr txBox="1"/>
            <p:nvPr/>
          </p:nvSpPr>
          <p:spPr>
            <a:xfrm>
              <a:off x="385461" y="3189069"/>
              <a:ext cx="1351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Person 5: (0.21, 1.34)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66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340DE58-4307-6344-A5F3-9A853D48139A}"/>
              </a:ext>
            </a:extLst>
          </p:cNvPr>
          <p:cNvGrpSpPr/>
          <p:nvPr/>
        </p:nvGrpSpPr>
        <p:grpSpPr>
          <a:xfrm>
            <a:off x="0" y="0"/>
            <a:ext cx="10455259" cy="6858000"/>
            <a:chOff x="0" y="0"/>
            <a:chExt cx="10455259" cy="6858000"/>
          </a:xfrm>
        </p:grpSpPr>
        <p:pic>
          <p:nvPicPr>
            <p:cNvPr id="17" name="Picture 16" descr="A picture containing line, parallel, plot, number&#10;&#10;Description automatically generated">
              <a:extLst>
                <a:ext uri="{FF2B5EF4-FFF2-40B4-BE49-F238E27FC236}">
                  <a16:creationId xmlns:a16="http://schemas.microsoft.com/office/drawing/2014/main" id="{C029308A-50A6-5F40-95D0-7238F4D3F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455259" cy="6858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9634F24-4618-EA4C-85AD-DE0D7C49A86C}"/>
                </a:ext>
              </a:extLst>
            </p:cNvPr>
            <p:cNvGrpSpPr/>
            <p:nvPr/>
          </p:nvGrpSpPr>
          <p:grpSpPr>
            <a:xfrm>
              <a:off x="385461" y="1595120"/>
              <a:ext cx="9388459" cy="3283635"/>
              <a:chOff x="385461" y="1595120"/>
              <a:chExt cx="9388459" cy="328363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31B3B4C-629B-4747-AE09-AC99BC678637}"/>
                  </a:ext>
                </a:extLst>
              </p:cNvPr>
              <p:cNvGrpSpPr/>
              <p:nvPr/>
            </p:nvGrpSpPr>
            <p:grpSpPr>
              <a:xfrm>
                <a:off x="385461" y="1595120"/>
                <a:ext cx="8087979" cy="3053080"/>
                <a:chOff x="385461" y="1595120"/>
                <a:chExt cx="8087979" cy="305308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CA9C4F6C-056C-8841-BF44-5B258063E882}"/>
                    </a:ext>
                  </a:extLst>
                </p:cNvPr>
                <p:cNvGrpSpPr/>
                <p:nvPr/>
              </p:nvGrpSpPr>
              <p:grpSpPr>
                <a:xfrm>
                  <a:off x="2265680" y="1595120"/>
                  <a:ext cx="6207760" cy="3053080"/>
                  <a:chOff x="2265680" y="1595120"/>
                  <a:chExt cx="6207760" cy="3053080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7BA514FC-AC68-304A-A3D6-08E5B16D54F1}"/>
                      </a:ext>
                    </a:extLst>
                  </p:cNvPr>
                  <p:cNvGrpSpPr/>
                  <p:nvPr/>
                </p:nvGrpSpPr>
                <p:grpSpPr>
                  <a:xfrm>
                    <a:off x="2265680" y="1595120"/>
                    <a:ext cx="6207760" cy="3053080"/>
                    <a:chOff x="2265680" y="1595120"/>
                    <a:chExt cx="6207760" cy="3053080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B3385632-FF45-F244-AE32-F8808F10C6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65680" y="1595120"/>
                      <a:ext cx="6207760" cy="1833880"/>
                      <a:chOff x="2265680" y="1595120"/>
                      <a:chExt cx="6207760" cy="1833880"/>
                    </a:xfrm>
                  </p:grpSpPr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D172F9E8-4DA1-6042-9741-E8DA270C6F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22160" y="1595120"/>
                        <a:ext cx="1351280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/>
                          <a:t>Person 1: (3, 2)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670EF1CB-49CE-514E-A7C6-FB09AD828D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65680" y="2782669"/>
                        <a:ext cx="1351280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/>
                          <a:t>Person 2: (1, 1.5)</a:t>
                        </a:r>
                      </a:p>
                    </p:txBody>
                  </p:sp>
                </p:grpSp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5944F8AC-F337-4D45-AFFC-9197441D97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4720" y="4001869"/>
                      <a:ext cx="133096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/>
                        <a:t>Person 3: (2, 1)</a:t>
                      </a:r>
                    </a:p>
                  </p:txBody>
                </p:sp>
              </p:grp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6B0FE71-0FDE-114E-93C4-3AE115AE9FC1}"/>
                      </a:ext>
                    </a:extLst>
                  </p:cNvPr>
                  <p:cNvSpPr txBox="1"/>
                  <p:nvPr/>
                </p:nvSpPr>
                <p:spPr>
                  <a:xfrm>
                    <a:off x="5537200" y="2355949"/>
                    <a:ext cx="135128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Person 4: (2.34, 1.67)</a:t>
                    </a:r>
                  </a:p>
                </p:txBody>
              </p: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C3A677-F843-B740-BE28-9A6F0DC99962}"/>
                    </a:ext>
                  </a:extLst>
                </p:cNvPr>
                <p:cNvSpPr txBox="1"/>
                <p:nvPr/>
              </p:nvSpPr>
              <p:spPr>
                <a:xfrm>
                  <a:off x="385461" y="3189069"/>
                  <a:ext cx="13512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Person 5: (0.21, 1.34)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D8FB79-9FDD-E74A-A68B-94F7FEAB328A}"/>
                  </a:ext>
                </a:extLst>
              </p:cNvPr>
              <p:cNvSpPr txBox="1"/>
              <p:nvPr/>
            </p:nvSpPr>
            <p:spPr>
              <a:xfrm>
                <a:off x="8168640" y="4232424"/>
                <a:ext cx="1605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Person 6: (3.49, 0.88)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3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7A81C41-B9B3-CD41-8984-22B1C94CD571}"/>
              </a:ext>
            </a:extLst>
          </p:cNvPr>
          <p:cNvGrpSpPr/>
          <p:nvPr/>
        </p:nvGrpSpPr>
        <p:grpSpPr>
          <a:xfrm>
            <a:off x="0" y="0"/>
            <a:ext cx="10455259" cy="6858000"/>
            <a:chOff x="0" y="0"/>
            <a:chExt cx="10455259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944C7DF-904A-4E41-9652-50CA18481D5D}"/>
                </a:ext>
              </a:extLst>
            </p:cNvPr>
            <p:cNvGrpSpPr/>
            <p:nvPr/>
          </p:nvGrpSpPr>
          <p:grpSpPr>
            <a:xfrm>
              <a:off x="0" y="0"/>
              <a:ext cx="10455259" cy="6858000"/>
              <a:chOff x="0" y="0"/>
              <a:chExt cx="10455259" cy="6858000"/>
            </a:xfrm>
          </p:grpSpPr>
          <p:pic>
            <p:nvPicPr>
              <p:cNvPr id="15" name="Picture 14" descr="A picture containing line, parallel, screenshot, number&#10;&#10;Description automatically generated">
                <a:extLst>
                  <a:ext uri="{FF2B5EF4-FFF2-40B4-BE49-F238E27FC236}">
                    <a16:creationId xmlns:a16="http://schemas.microsoft.com/office/drawing/2014/main" id="{2923B6CD-8BBA-D347-A876-4418EAD2F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0455259" cy="6858000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31B3B4C-629B-4747-AE09-AC99BC678637}"/>
                  </a:ext>
                </a:extLst>
              </p:cNvPr>
              <p:cNvGrpSpPr/>
              <p:nvPr/>
            </p:nvGrpSpPr>
            <p:grpSpPr>
              <a:xfrm>
                <a:off x="385461" y="1595120"/>
                <a:ext cx="8087979" cy="3053080"/>
                <a:chOff x="385461" y="1595120"/>
                <a:chExt cx="8087979" cy="305308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CA9C4F6C-056C-8841-BF44-5B258063E882}"/>
                    </a:ext>
                  </a:extLst>
                </p:cNvPr>
                <p:cNvGrpSpPr/>
                <p:nvPr/>
              </p:nvGrpSpPr>
              <p:grpSpPr>
                <a:xfrm>
                  <a:off x="2265680" y="1595120"/>
                  <a:ext cx="6207760" cy="3053080"/>
                  <a:chOff x="2265680" y="1595120"/>
                  <a:chExt cx="6207760" cy="3053080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7BA514FC-AC68-304A-A3D6-08E5B16D54F1}"/>
                      </a:ext>
                    </a:extLst>
                  </p:cNvPr>
                  <p:cNvGrpSpPr/>
                  <p:nvPr/>
                </p:nvGrpSpPr>
                <p:grpSpPr>
                  <a:xfrm>
                    <a:off x="2265680" y="1595120"/>
                    <a:ext cx="6207760" cy="3053080"/>
                    <a:chOff x="2265680" y="1595120"/>
                    <a:chExt cx="6207760" cy="3053080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B3385632-FF45-F244-AE32-F8808F10C6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65680" y="1595120"/>
                      <a:ext cx="6207760" cy="1833880"/>
                      <a:chOff x="2265680" y="1595120"/>
                      <a:chExt cx="6207760" cy="1833880"/>
                    </a:xfrm>
                  </p:grpSpPr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D172F9E8-4DA1-6042-9741-E8DA270C6F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22160" y="1595120"/>
                        <a:ext cx="1351280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/>
                          <a:t>Person 1: (3, 2)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670EF1CB-49CE-514E-A7C6-FB09AD828D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65680" y="2782669"/>
                        <a:ext cx="1351280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/>
                          <a:t>Person 2: (1, 1.5)</a:t>
                        </a:r>
                      </a:p>
                    </p:txBody>
                  </p:sp>
                </p:grpSp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5944F8AC-F337-4D45-AFFC-9197441D97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4720" y="4001869"/>
                      <a:ext cx="133096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/>
                        <a:t>Person 3: (2, 1)</a:t>
                      </a:r>
                    </a:p>
                  </p:txBody>
                </p:sp>
              </p:grp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6B0FE71-0FDE-114E-93C4-3AE115AE9FC1}"/>
                      </a:ext>
                    </a:extLst>
                  </p:cNvPr>
                  <p:cNvSpPr txBox="1"/>
                  <p:nvPr/>
                </p:nvSpPr>
                <p:spPr>
                  <a:xfrm>
                    <a:off x="5537200" y="2355949"/>
                    <a:ext cx="135128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Person 4: (2.34, 1.67)</a:t>
                    </a:r>
                  </a:p>
                </p:txBody>
              </p: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C3A677-F843-B740-BE28-9A6F0DC99962}"/>
                    </a:ext>
                  </a:extLst>
                </p:cNvPr>
                <p:cNvSpPr txBox="1"/>
                <p:nvPr/>
              </p:nvSpPr>
              <p:spPr>
                <a:xfrm>
                  <a:off x="385461" y="3189069"/>
                  <a:ext cx="13512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Person 5: (0.21, 1.34)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AA6142-DDDF-834C-8221-E9A8BBD7EBA6}"/>
                  </a:ext>
                </a:extLst>
              </p:cNvPr>
              <p:cNvSpPr txBox="1"/>
              <p:nvPr/>
            </p:nvSpPr>
            <p:spPr>
              <a:xfrm>
                <a:off x="2753360" y="5769709"/>
                <a:ext cx="1351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Person 7: (1.21, 0.22)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D61EA8-CBD5-5447-AC35-D3745AE75927}"/>
                </a:ext>
              </a:extLst>
            </p:cNvPr>
            <p:cNvSpPr txBox="1"/>
            <p:nvPr/>
          </p:nvSpPr>
          <p:spPr>
            <a:xfrm>
              <a:off x="8168640" y="4232424"/>
              <a:ext cx="1605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Person 6: (3.49, 0.88)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48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256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Ziad Ahmed Ali</dc:creator>
  <cp:lastModifiedBy>Ziad Ahmed Ali</cp:lastModifiedBy>
  <cp:revision>2</cp:revision>
  <dcterms:created xsi:type="dcterms:W3CDTF">2023-06-26T01:39:45Z</dcterms:created>
  <dcterms:modified xsi:type="dcterms:W3CDTF">2023-06-26T21:50:53Z</dcterms:modified>
</cp:coreProperties>
</file>