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50"/>
  </p:normalViewPr>
  <p:slideViewPr>
    <p:cSldViewPr snapToGrid="0" snapToObjects="1">
      <p:cViewPr varScale="1">
        <p:scale>
          <a:sx n="125" d="100"/>
          <a:sy n="125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A06A-2DBC-B14B-B01C-D7A412D04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16801-633C-7046-87A8-1EE3E539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6C22-4605-FE4E-80C5-F245B0D4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BD78-05B8-7542-82EC-5747560A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A368-7045-CF4F-9F07-35F88F1F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6E40-E8A6-824F-9EE9-788FE0A0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2D380-47E1-284A-B2C5-D5EB73C5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8E7E-2BDB-3B41-B63B-9323C10B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6314-BAB0-6E4D-B379-1B2B0286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46ED-E6AF-E84A-91D7-A2C621ED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1C398-199D-0448-A423-83DC8B848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6936A-9420-6C4D-887A-2800047D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8F04-81D9-9D4C-BC22-627AE107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040-DAC8-E447-8285-9120D9A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69B5-F9E2-F949-86A0-0CC8ED49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2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495E-8228-6447-80BA-C3D1DE23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184E-7A95-2E41-9140-EE4923CE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26A3-E068-F34B-83DF-476C4CF0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0642-EC40-F94A-81A2-7B66B9BD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0D7C-7735-564D-B524-244EE068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C4CD-391F-E14A-810A-679A4406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7B0D8-4158-4D42-9ADD-991306EF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2A7B-A17F-0647-BCC6-48D77F9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82762-249F-784A-8291-28D1EAD8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C7AD-01F6-3347-98DD-F3077560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55A9-37A4-8B44-A303-B2E91C69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2E16-247A-2E46-80CF-C34E995C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F8A8-A2A3-5A4E-93AB-6ECA8EB0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5418-4433-7F44-A8B3-E6D6ED8C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02E24-7ED9-224C-8A29-21C77E6B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2EE1-DF1E-1641-B4B4-0339C8BE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64EF-ACA7-5E43-BF37-C1198C2B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B004-8AA9-6144-A0E6-99C491D7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71B0C-CC57-A649-ABAE-42FC7B6EE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78DE-B776-D442-99B5-111BE0EA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A588A-630C-9C49-A3C4-196B2091C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A383E-3795-DC41-AAEB-53F0A426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4225B-4454-5A44-94DB-085728CF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0960D-CAFA-AC46-9A00-B352C3D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C71A-6729-F645-9BED-D8EFC1C4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FDA6C-6D25-DF4C-98F4-AD8EBC86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D5DB4-0A6D-9A4D-BDB0-40CB2AA7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B0C4B-BA3B-8E44-B32F-B67AF51A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C74E5-EA31-554A-B426-E5A345D9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21101-E8AF-FA42-8C57-AE960014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C6F71-6700-F44F-AC96-E27498A5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20A2-7798-6B4E-B983-41D70150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3E5A-E846-7242-B5FC-E24D6E79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3C794-1F64-FC4F-8AD0-FA6A2B8C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9AD40-01B9-7E48-9F19-3F596B65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0F4D-36D4-3B4B-8CF0-8AA008BD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BA80-AAD6-BD45-A14C-327A4900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7FF-5FA1-D44A-80ED-9554B9E5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D65B3-4293-8041-9951-897EA0290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B191B-9F64-244E-9F4D-FF690DE80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2A3C-7D32-E94A-91D8-0600E3E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4AF2-83E7-9847-9419-C23BBF3B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87D39-B9DE-B449-9F56-6EFD1DC9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AD8F8-3BEB-CE43-9143-48A6ACEC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000B-B431-A741-8D61-81F07212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2EA6-0709-E54A-927C-2434838E6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CD5F-FF2C-414F-8C7F-B0AA44C8E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F652-BCCE-C44F-94EF-9D0F97A8A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AFAB-4B8A-3543-A0A4-549813440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1694D-7D0E-474B-A7F7-13973A2D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8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ne, parallel, screenshot, number&#10;&#10;Description automatically generated">
            <a:extLst>
              <a:ext uri="{FF2B5EF4-FFF2-40B4-BE49-F238E27FC236}">
                <a16:creationId xmlns:a16="http://schemas.microsoft.com/office/drawing/2014/main" id="{75831E7C-15FE-E74B-8640-91E56092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70" y="0"/>
            <a:ext cx="10455259" cy="6858000"/>
          </a:xfrm>
          <a:prstGeom prst="rect">
            <a:avLst/>
          </a:prstGeom>
        </p:spPr>
      </p:pic>
      <p:pic>
        <p:nvPicPr>
          <p:cNvPr id="7" name="Picture 6" descr="A picture containing line, parallel, plot, number&#10;&#10;Description automatically generated">
            <a:extLst>
              <a:ext uri="{FF2B5EF4-FFF2-40B4-BE49-F238E27FC236}">
                <a16:creationId xmlns:a16="http://schemas.microsoft.com/office/drawing/2014/main" id="{4A1DF31D-60C0-0C43-8773-FABD5153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70" y="150000"/>
            <a:ext cx="10455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7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7149600-BE7F-2B4F-B971-63020196B6B6}"/>
              </a:ext>
            </a:extLst>
          </p:cNvPr>
          <p:cNvGrpSpPr/>
          <p:nvPr/>
        </p:nvGrpSpPr>
        <p:grpSpPr>
          <a:xfrm>
            <a:off x="0" y="0"/>
            <a:ext cx="10455259" cy="6858000"/>
            <a:chOff x="0" y="0"/>
            <a:chExt cx="10455259" cy="6858000"/>
          </a:xfrm>
        </p:grpSpPr>
        <p:pic>
          <p:nvPicPr>
            <p:cNvPr id="16" name="Picture 15" descr="A picture containing line, parallel, plot, number&#10;&#10;Description automatically generated">
              <a:extLst>
                <a:ext uri="{FF2B5EF4-FFF2-40B4-BE49-F238E27FC236}">
                  <a16:creationId xmlns:a16="http://schemas.microsoft.com/office/drawing/2014/main" id="{12F0E329-2FC4-AB4A-9920-8E284A88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455259" cy="68580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D64E739-9382-9B44-AC9F-35FA0F386B97}"/>
                </a:ext>
              </a:extLst>
            </p:cNvPr>
            <p:cNvGrpSpPr/>
            <p:nvPr/>
          </p:nvGrpSpPr>
          <p:grpSpPr>
            <a:xfrm>
              <a:off x="2316480" y="1625600"/>
              <a:ext cx="6075680" cy="3053080"/>
              <a:chOff x="2316480" y="1625600"/>
              <a:chExt cx="6075680" cy="305308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8CBB19F-B0B7-AB43-B719-1D65A945D745}"/>
                  </a:ext>
                </a:extLst>
              </p:cNvPr>
              <p:cNvGrpSpPr/>
              <p:nvPr/>
            </p:nvGrpSpPr>
            <p:grpSpPr>
              <a:xfrm>
                <a:off x="2316480" y="1625600"/>
                <a:ext cx="6075680" cy="3053080"/>
                <a:chOff x="2316480" y="1625600"/>
                <a:chExt cx="6075680" cy="305308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10F12F5-0470-A148-A2D1-7F96EBFC5F9B}"/>
                    </a:ext>
                  </a:extLst>
                </p:cNvPr>
                <p:cNvGrpSpPr/>
                <p:nvPr/>
              </p:nvGrpSpPr>
              <p:grpSpPr>
                <a:xfrm>
                  <a:off x="2316480" y="1625600"/>
                  <a:ext cx="6075680" cy="1803400"/>
                  <a:chOff x="2316480" y="1625600"/>
                  <a:chExt cx="6075680" cy="1803400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172F9E8-4DA1-6042-9741-E8DA270C6FAA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960" y="1625600"/>
                    <a:ext cx="1219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Person 1: (3, 2)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896BC9B-5EA4-6D48-8BBC-798B227C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480" y="2782669"/>
                    <a:ext cx="1219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Person 2: (1, 1.5)</a:t>
                    </a:r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CE8DA8E-7933-1E40-BFC4-188217132C27}"/>
                    </a:ext>
                  </a:extLst>
                </p:cNvPr>
                <p:cNvSpPr txBox="1"/>
                <p:nvPr/>
              </p:nvSpPr>
              <p:spPr>
                <a:xfrm>
                  <a:off x="4765040" y="4032349"/>
                  <a:ext cx="1219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Person 3: (2, 1)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649892-200B-F741-8FDB-B75E9BAB3CC2}"/>
                  </a:ext>
                </a:extLst>
              </p:cNvPr>
              <p:cNvSpPr txBox="1"/>
              <p:nvPr/>
            </p:nvSpPr>
            <p:spPr>
              <a:xfrm>
                <a:off x="5547360" y="2355949"/>
                <a:ext cx="1351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Person 4: (2.34, 1.67)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BA62AD-587E-3C4D-A479-45F3413BAEDD}"/>
                </a:ext>
              </a:extLst>
            </p:cNvPr>
            <p:cNvSpPr txBox="1"/>
            <p:nvPr/>
          </p:nvSpPr>
          <p:spPr>
            <a:xfrm>
              <a:off x="385461" y="3189069"/>
              <a:ext cx="1351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 5: (0.21, 1.34)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3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Ziad Ahmed Ali</dc:creator>
  <cp:lastModifiedBy>Ziad Ahmed Ali</cp:lastModifiedBy>
  <cp:revision>1</cp:revision>
  <dcterms:created xsi:type="dcterms:W3CDTF">2023-06-26T01:39:45Z</dcterms:created>
  <dcterms:modified xsi:type="dcterms:W3CDTF">2023-06-26T01:45:17Z</dcterms:modified>
</cp:coreProperties>
</file>