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257" r:id="rId3"/>
    <p:sldId id="258" r:id="rId4"/>
    <p:sldId id="259" r:id="rId5"/>
    <p:sldId id="294" r:id="rId6"/>
    <p:sldId id="260" r:id="rId7"/>
    <p:sldId id="261" r:id="rId8"/>
    <p:sldId id="289" r:id="rId9"/>
    <p:sldId id="291" r:id="rId10"/>
    <p:sldId id="290" r:id="rId11"/>
    <p:sldId id="302" r:id="rId12"/>
    <p:sldId id="295" r:id="rId13"/>
    <p:sldId id="262" r:id="rId14"/>
    <p:sldId id="292" r:id="rId15"/>
    <p:sldId id="293" r:id="rId16"/>
    <p:sldId id="263" r:id="rId17"/>
    <p:sldId id="298" r:id="rId18"/>
    <p:sldId id="299" r:id="rId19"/>
    <p:sldId id="300" r:id="rId20"/>
    <p:sldId id="296" r:id="rId21"/>
    <p:sldId id="297" r:id="rId22"/>
    <p:sldId id="301" r:id="rId23"/>
  </p:sldIdLst>
  <p:sldSz cx="9144000" cy="5143500" type="screen16x9"/>
  <p:notesSz cx="6858000" cy="9144000"/>
  <p:embeddedFontLst>
    <p:embeddedFont>
      <p:font typeface="Arial Black" panose="020B0A04020102020204" pitchFamily="34" charset="0"/>
      <p:bold r:id="rId25"/>
    </p:embeddedFont>
    <p:embeddedFont>
      <p:font typeface="Fira Sans Extra Condensed" panose="020B0503050000020004"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C4CCC3-0F83-4D26-906D-84592C177E96}">
  <a:tblStyle styleId="{9EC4CCC3-0F83-4D26-906D-84592C177E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660"/>
  </p:normalViewPr>
  <p:slideViewPr>
    <p:cSldViewPr snapToGrid="0">
      <p:cViewPr>
        <p:scale>
          <a:sx n="93" d="100"/>
          <a:sy n="93" d="100"/>
        </p:scale>
        <p:origin x="49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a:extLst>
            <a:ext uri="{FF2B5EF4-FFF2-40B4-BE49-F238E27FC236}">
              <a16:creationId xmlns:a16="http://schemas.microsoft.com/office/drawing/2014/main" id="{2A957490-D93C-2014-D652-1FA3F17CAB23}"/>
            </a:ext>
          </a:extLst>
        </p:cNvPr>
        <p:cNvGrpSpPr/>
        <p:nvPr/>
      </p:nvGrpSpPr>
      <p:grpSpPr>
        <a:xfrm>
          <a:off x="0" y="0"/>
          <a:ext cx="0" cy="0"/>
          <a:chOff x="0" y="0"/>
          <a:chExt cx="0" cy="0"/>
        </a:xfrm>
      </p:grpSpPr>
      <p:sp>
        <p:nvSpPr>
          <p:cNvPr id="641" name="Google Shape;641;geea67f8950_0_1654:notes">
            <a:extLst>
              <a:ext uri="{FF2B5EF4-FFF2-40B4-BE49-F238E27FC236}">
                <a16:creationId xmlns:a16="http://schemas.microsoft.com/office/drawing/2014/main" id="{B53EAD33-98B7-EE42-12A0-60767109F2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eea67f8950_0_1654:notes">
            <a:extLst>
              <a:ext uri="{FF2B5EF4-FFF2-40B4-BE49-F238E27FC236}">
                <a16:creationId xmlns:a16="http://schemas.microsoft.com/office/drawing/2014/main" id="{D770FF39-3397-90C2-0245-7FE808BF51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395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a:extLst>
            <a:ext uri="{FF2B5EF4-FFF2-40B4-BE49-F238E27FC236}">
              <a16:creationId xmlns:a16="http://schemas.microsoft.com/office/drawing/2014/main" id="{093C328C-6CC6-522C-A61E-6CF8042D4F77}"/>
            </a:ext>
          </a:extLst>
        </p:cNvPr>
        <p:cNvGrpSpPr/>
        <p:nvPr/>
      </p:nvGrpSpPr>
      <p:grpSpPr>
        <a:xfrm>
          <a:off x="0" y="0"/>
          <a:ext cx="0" cy="0"/>
          <a:chOff x="0" y="0"/>
          <a:chExt cx="0" cy="0"/>
        </a:xfrm>
      </p:grpSpPr>
      <p:sp>
        <p:nvSpPr>
          <p:cNvPr id="641" name="Google Shape;641;geea67f8950_0_1654:notes">
            <a:extLst>
              <a:ext uri="{FF2B5EF4-FFF2-40B4-BE49-F238E27FC236}">
                <a16:creationId xmlns:a16="http://schemas.microsoft.com/office/drawing/2014/main" id="{60A2A785-890D-86DE-366A-5B8B961500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eea67f8950_0_1654:notes">
            <a:extLst>
              <a:ext uri="{FF2B5EF4-FFF2-40B4-BE49-F238E27FC236}">
                <a16:creationId xmlns:a16="http://schemas.microsoft.com/office/drawing/2014/main" id="{CE5FAB3E-CFB5-9AB8-5BC8-29B9A04D3E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6015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a:extLst>
            <a:ext uri="{FF2B5EF4-FFF2-40B4-BE49-F238E27FC236}">
              <a16:creationId xmlns:a16="http://schemas.microsoft.com/office/drawing/2014/main" id="{7CAF8091-9320-552F-414A-D639020E037D}"/>
            </a:ext>
          </a:extLst>
        </p:cNvPr>
        <p:cNvGrpSpPr/>
        <p:nvPr/>
      </p:nvGrpSpPr>
      <p:grpSpPr>
        <a:xfrm>
          <a:off x="0" y="0"/>
          <a:ext cx="0" cy="0"/>
          <a:chOff x="0" y="0"/>
          <a:chExt cx="0" cy="0"/>
        </a:xfrm>
      </p:grpSpPr>
      <p:sp>
        <p:nvSpPr>
          <p:cNvPr id="641" name="Google Shape;641;geea67f8950_0_1654:notes">
            <a:extLst>
              <a:ext uri="{FF2B5EF4-FFF2-40B4-BE49-F238E27FC236}">
                <a16:creationId xmlns:a16="http://schemas.microsoft.com/office/drawing/2014/main" id="{CF4B5FE1-1520-CB16-B266-08B4F7F6C6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eea67f8950_0_1654:notes">
            <a:extLst>
              <a:ext uri="{FF2B5EF4-FFF2-40B4-BE49-F238E27FC236}">
                <a16:creationId xmlns:a16="http://schemas.microsoft.com/office/drawing/2014/main" id="{6F77F28E-C0E3-1F0C-BB7E-F24C42A9CD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5906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eea67f8950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eea67f8950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a:extLst>
            <a:ext uri="{FF2B5EF4-FFF2-40B4-BE49-F238E27FC236}">
              <a16:creationId xmlns:a16="http://schemas.microsoft.com/office/drawing/2014/main" id="{051772BB-D74C-9431-1C05-0541E0587F13}"/>
            </a:ext>
          </a:extLst>
        </p:cNvPr>
        <p:cNvGrpSpPr/>
        <p:nvPr/>
      </p:nvGrpSpPr>
      <p:grpSpPr>
        <a:xfrm>
          <a:off x="0" y="0"/>
          <a:ext cx="0" cy="0"/>
          <a:chOff x="0" y="0"/>
          <a:chExt cx="0" cy="0"/>
        </a:xfrm>
      </p:grpSpPr>
      <p:sp>
        <p:nvSpPr>
          <p:cNvPr id="732" name="Google Shape;732;geea67f8950_0_1759:notes">
            <a:extLst>
              <a:ext uri="{FF2B5EF4-FFF2-40B4-BE49-F238E27FC236}">
                <a16:creationId xmlns:a16="http://schemas.microsoft.com/office/drawing/2014/main" id="{E4598ACD-C6C7-479D-7D47-E1226BAC12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eea67f8950_0_1759:notes">
            <a:extLst>
              <a:ext uri="{FF2B5EF4-FFF2-40B4-BE49-F238E27FC236}">
                <a16:creationId xmlns:a16="http://schemas.microsoft.com/office/drawing/2014/main" id="{109D7CE0-B1CA-04DF-0A96-D00090542B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9961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a:extLst>
            <a:ext uri="{FF2B5EF4-FFF2-40B4-BE49-F238E27FC236}">
              <a16:creationId xmlns:a16="http://schemas.microsoft.com/office/drawing/2014/main" id="{B64B7724-B252-2A84-90FF-024B6118D3DC}"/>
            </a:ext>
          </a:extLst>
        </p:cNvPr>
        <p:cNvGrpSpPr/>
        <p:nvPr/>
      </p:nvGrpSpPr>
      <p:grpSpPr>
        <a:xfrm>
          <a:off x="0" y="0"/>
          <a:ext cx="0" cy="0"/>
          <a:chOff x="0" y="0"/>
          <a:chExt cx="0" cy="0"/>
        </a:xfrm>
      </p:grpSpPr>
      <p:sp>
        <p:nvSpPr>
          <p:cNvPr id="732" name="Google Shape;732;geea67f8950_0_1759:notes">
            <a:extLst>
              <a:ext uri="{FF2B5EF4-FFF2-40B4-BE49-F238E27FC236}">
                <a16:creationId xmlns:a16="http://schemas.microsoft.com/office/drawing/2014/main" id="{4870755E-3813-B521-B41F-FACE89681B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eea67f8950_0_1759:notes">
            <a:extLst>
              <a:ext uri="{FF2B5EF4-FFF2-40B4-BE49-F238E27FC236}">
                <a16:creationId xmlns:a16="http://schemas.microsoft.com/office/drawing/2014/main" id="{A242BE66-CBC7-5E2B-1B76-0E87C81709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8934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eea67f8950_0_1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eea67f8950_0_1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a:extLst>
            <a:ext uri="{FF2B5EF4-FFF2-40B4-BE49-F238E27FC236}">
              <a16:creationId xmlns:a16="http://schemas.microsoft.com/office/drawing/2014/main" id="{B6D6F801-484E-AA0E-BA8C-F092D40C9B6D}"/>
            </a:ext>
          </a:extLst>
        </p:cNvPr>
        <p:cNvGrpSpPr/>
        <p:nvPr/>
      </p:nvGrpSpPr>
      <p:grpSpPr>
        <a:xfrm>
          <a:off x="0" y="0"/>
          <a:ext cx="0" cy="0"/>
          <a:chOff x="0" y="0"/>
          <a:chExt cx="0" cy="0"/>
        </a:xfrm>
      </p:grpSpPr>
      <p:sp>
        <p:nvSpPr>
          <p:cNvPr id="641" name="Google Shape;641;geea67f8950_0_1654:notes">
            <a:extLst>
              <a:ext uri="{FF2B5EF4-FFF2-40B4-BE49-F238E27FC236}">
                <a16:creationId xmlns:a16="http://schemas.microsoft.com/office/drawing/2014/main" id="{7313CCAA-FD47-F717-0546-FB6403EAA5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eea67f8950_0_1654:notes">
            <a:extLst>
              <a:ext uri="{FF2B5EF4-FFF2-40B4-BE49-F238E27FC236}">
                <a16:creationId xmlns:a16="http://schemas.microsoft.com/office/drawing/2014/main" id="{91EBB415-77F7-9FE9-4ACF-49B830F6A6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346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a:extLst>
            <a:ext uri="{FF2B5EF4-FFF2-40B4-BE49-F238E27FC236}">
              <a16:creationId xmlns:a16="http://schemas.microsoft.com/office/drawing/2014/main" id="{5C23B36A-D754-147A-6DD9-715AC2CC3636}"/>
            </a:ext>
          </a:extLst>
        </p:cNvPr>
        <p:cNvGrpSpPr/>
        <p:nvPr/>
      </p:nvGrpSpPr>
      <p:grpSpPr>
        <a:xfrm>
          <a:off x="0" y="0"/>
          <a:ext cx="0" cy="0"/>
          <a:chOff x="0" y="0"/>
          <a:chExt cx="0" cy="0"/>
        </a:xfrm>
      </p:grpSpPr>
      <p:sp>
        <p:nvSpPr>
          <p:cNvPr id="641" name="Google Shape;641;geea67f8950_0_1654:notes">
            <a:extLst>
              <a:ext uri="{FF2B5EF4-FFF2-40B4-BE49-F238E27FC236}">
                <a16:creationId xmlns:a16="http://schemas.microsoft.com/office/drawing/2014/main" id="{32060355-A259-AB24-9352-695D5D967C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eea67f8950_0_1654:notes">
            <a:extLst>
              <a:ext uri="{FF2B5EF4-FFF2-40B4-BE49-F238E27FC236}">
                <a16:creationId xmlns:a16="http://schemas.microsoft.com/office/drawing/2014/main" id="{DFB16092-AD38-EC0C-DF63-BDA010833F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788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a:extLst>
            <a:ext uri="{FF2B5EF4-FFF2-40B4-BE49-F238E27FC236}">
              <a16:creationId xmlns:a16="http://schemas.microsoft.com/office/drawing/2014/main" id="{253B3ADF-A789-4078-586A-C32A4CAC7EF1}"/>
            </a:ext>
          </a:extLst>
        </p:cNvPr>
        <p:cNvGrpSpPr/>
        <p:nvPr/>
      </p:nvGrpSpPr>
      <p:grpSpPr>
        <a:xfrm>
          <a:off x="0" y="0"/>
          <a:ext cx="0" cy="0"/>
          <a:chOff x="0" y="0"/>
          <a:chExt cx="0" cy="0"/>
        </a:xfrm>
      </p:grpSpPr>
      <p:sp>
        <p:nvSpPr>
          <p:cNvPr id="641" name="Google Shape;641;geea67f8950_0_1654:notes">
            <a:extLst>
              <a:ext uri="{FF2B5EF4-FFF2-40B4-BE49-F238E27FC236}">
                <a16:creationId xmlns:a16="http://schemas.microsoft.com/office/drawing/2014/main" id="{F8E9FD92-D792-967B-1358-C135699876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eea67f8950_0_1654:notes">
            <a:extLst>
              <a:ext uri="{FF2B5EF4-FFF2-40B4-BE49-F238E27FC236}">
                <a16:creationId xmlns:a16="http://schemas.microsoft.com/office/drawing/2014/main" id="{1689E6CB-BD66-1231-9BF8-6EA9200933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525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eea67f8950_0_1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eea67f8950_0_1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a:extLst>
            <a:ext uri="{FF2B5EF4-FFF2-40B4-BE49-F238E27FC236}">
              <a16:creationId xmlns:a16="http://schemas.microsoft.com/office/drawing/2014/main" id="{74ABFF13-242D-471B-A1C0-E617AB0EEBBF}"/>
            </a:ext>
          </a:extLst>
        </p:cNvPr>
        <p:cNvGrpSpPr/>
        <p:nvPr/>
      </p:nvGrpSpPr>
      <p:grpSpPr>
        <a:xfrm>
          <a:off x="0" y="0"/>
          <a:ext cx="0" cy="0"/>
          <a:chOff x="0" y="0"/>
          <a:chExt cx="0" cy="0"/>
        </a:xfrm>
      </p:grpSpPr>
      <p:sp>
        <p:nvSpPr>
          <p:cNvPr id="641" name="Google Shape;641;geea67f8950_0_1654:notes">
            <a:extLst>
              <a:ext uri="{FF2B5EF4-FFF2-40B4-BE49-F238E27FC236}">
                <a16:creationId xmlns:a16="http://schemas.microsoft.com/office/drawing/2014/main" id="{B09529B7-B315-816D-730E-35E94CB628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eea67f8950_0_1654:notes">
            <a:extLst>
              <a:ext uri="{FF2B5EF4-FFF2-40B4-BE49-F238E27FC236}">
                <a16:creationId xmlns:a16="http://schemas.microsoft.com/office/drawing/2014/main" id="{77CABBF6-EB11-9432-B3F8-FDC4F0178A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470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a:extLst>
            <a:ext uri="{FF2B5EF4-FFF2-40B4-BE49-F238E27FC236}">
              <a16:creationId xmlns:a16="http://schemas.microsoft.com/office/drawing/2014/main" id="{6D66C0B9-8007-8CFC-AA7B-9CF7EDC8BEEC}"/>
            </a:ext>
          </a:extLst>
        </p:cNvPr>
        <p:cNvGrpSpPr/>
        <p:nvPr/>
      </p:nvGrpSpPr>
      <p:grpSpPr>
        <a:xfrm>
          <a:off x="0" y="0"/>
          <a:ext cx="0" cy="0"/>
          <a:chOff x="0" y="0"/>
          <a:chExt cx="0" cy="0"/>
        </a:xfrm>
      </p:grpSpPr>
      <p:sp>
        <p:nvSpPr>
          <p:cNvPr id="641" name="Google Shape;641;geea67f8950_0_1654:notes">
            <a:extLst>
              <a:ext uri="{FF2B5EF4-FFF2-40B4-BE49-F238E27FC236}">
                <a16:creationId xmlns:a16="http://schemas.microsoft.com/office/drawing/2014/main" id="{9E792B04-9F0F-274B-7375-8424805A87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eea67f8950_0_1654:notes">
            <a:extLst>
              <a:ext uri="{FF2B5EF4-FFF2-40B4-BE49-F238E27FC236}">
                <a16:creationId xmlns:a16="http://schemas.microsoft.com/office/drawing/2014/main" id="{BF3FA1BD-8EC9-13D4-F538-94F6AD651B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0537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a:extLst>
            <a:ext uri="{FF2B5EF4-FFF2-40B4-BE49-F238E27FC236}">
              <a16:creationId xmlns:a16="http://schemas.microsoft.com/office/drawing/2014/main" id="{D27791C7-8579-C291-AAA7-23CB22F80159}"/>
            </a:ext>
          </a:extLst>
        </p:cNvPr>
        <p:cNvGrpSpPr/>
        <p:nvPr/>
      </p:nvGrpSpPr>
      <p:grpSpPr>
        <a:xfrm>
          <a:off x="0" y="0"/>
          <a:ext cx="0" cy="0"/>
          <a:chOff x="0" y="0"/>
          <a:chExt cx="0" cy="0"/>
        </a:xfrm>
      </p:grpSpPr>
      <p:sp>
        <p:nvSpPr>
          <p:cNvPr id="641" name="Google Shape;641;geea67f8950_0_1654:notes">
            <a:extLst>
              <a:ext uri="{FF2B5EF4-FFF2-40B4-BE49-F238E27FC236}">
                <a16:creationId xmlns:a16="http://schemas.microsoft.com/office/drawing/2014/main" id="{7427C642-EE31-385C-F0C2-C100BB8404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eea67f8950_0_1654:notes">
            <a:extLst>
              <a:ext uri="{FF2B5EF4-FFF2-40B4-BE49-F238E27FC236}">
                <a16:creationId xmlns:a16="http://schemas.microsoft.com/office/drawing/2014/main" id="{535F07C6-53A1-F089-6576-8C585C1534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140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ea67f8950_0_1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ea67f8950_0_1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eea67f8950_0_1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eea67f8950_0_1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a:extLst>
            <a:ext uri="{FF2B5EF4-FFF2-40B4-BE49-F238E27FC236}">
              <a16:creationId xmlns:a16="http://schemas.microsoft.com/office/drawing/2014/main" id="{0D8C90C6-E189-CAE3-0C13-5A2B4132BCAA}"/>
            </a:ext>
          </a:extLst>
        </p:cNvPr>
        <p:cNvGrpSpPr/>
        <p:nvPr/>
      </p:nvGrpSpPr>
      <p:grpSpPr>
        <a:xfrm>
          <a:off x="0" y="0"/>
          <a:ext cx="0" cy="0"/>
          <a:chOff x="0" y="0"/>
          <a:chExt cx="0" cy="0"/>
        </a:xfrm>
      </p:grpSpPr>
      <p:sp>
        <p:nvSpPr>
          <p:cNvPr id="483" name="Google Shape;483;geea67f8950_0_1470:notes">
            <a:extLst>
              <a:ext uri="{FF2B5EF4-FFF2-40B4-BE49-F238E27FC236}">
                <a16:creationId xmlns:a16="http://schemas.microsoft.com/office/drawing/2014/main" id="{54DEBE7B-0203-74E1-831F-0B53639D04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eea67f8950_0_1470:notes">
            <a:extLst>
              <a:ext uri="{FF2B5EF4-FFF2-40B4-BE49-F238E27FC236}">
                <a16:creationId xmlns:a16="http://schemas.microsoft.com/office/drawing/2014/main" id="{C5936F50-31BD-8915-CCC6-A57107B077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671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ea67f8950_0_1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ea67f8950_0_1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eea67f8950_0_16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eea67f8950_0_16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a:extLst>
            <a:ext uri="{FF2B5EF4-FFF2-40B4-BE49-F238E27FC236}">
              <a16:creationId xmlns:a16="http://schemas.microsoft.com/office/drawing/2014/main" id="{5486C4B8-9ADA-9F08-6366-DDBE65F0B725}"/>
            </a:ext>
          </a:extLst>
        </p:cNvPr>
        <p:cNvGrpSpPr/>
        <p:nvPr/>
      </p:nvGrpSpPr>
      <p:grpSpPr>
        <a:xfrm>
          <a:off x="0" y="0"/>
          <a:ext cx="0" cy="0"/>
          <a:chOff x="0" y="0"/>
          <a:chExt cx="0" cy="0"/>
        </a:xfrm>
      </p:grpSpPr>
      <p:sp>
        <p:nvSpPr>
          <p:cNvPr id="641" name="Google Shape;641;geea67f8950_0_1654:notes">
            <a:extLst>
              <a:ext uri="{FF2B5EF4-FFF2-40B4-BE49-F238E27FC236}">
                <a16:creationId xmlns:a16="http://schemas.microsoft.com/office/drawing/2014/main" id="{7613A3FD-DE1E-EA20-7970-FB38CE1DDC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eea67f8950_0_1654:notes">
            <a:extLst>
              <a:ext uri="{FF2B5EF4-FFF2-40B4-BE49-F238E27FC236}">
                <a16:creationId xmlns:a16="http://schemas.microsoft.com/office/drawing/2014/main" id="{ACD379ED-732D-109D-5F91-E0E8BB5C56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7682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a:extLst>
            <a:ext uri="{FF2B5EF4-FFF2-40B4-BE49-F238E27FC236}">
              <a16:creationId xmlns:a16="http://schemas.microsoft.com/office/drawing/2014/main" id="{140C4FB1-39D8-E487-4D7D-64BCBEDEC636}"/>
            </a:ext>
          </a:extLst>
        </p:cNvPr>
        <p:cNvGrpSpPr/>
        <p:nvPr/>
      </p:nvGrpSpPr>
      <p:grpSpPr>
        <a:xfrm>
          <a:off x="0" y="0"/>
          <a:ext cx="0" cy="0"/>
          <a:chOff x="0" y="0"/>
          <a:chExt cx="0" cy="0"/>
        </a:xfrm>
      </p:grpSpPr>
      <p:sp>
        <p:nvSpPr>
          <p:cNvPr id="641" name="Google Shape;641;geea67f8950_0_1654:notes">
            <a:extLst>
              <a:ext uri="{FF2B5EF4-FFF2-40B4-BE49-F238E27FC236}">
                <a16:creationId xmlns:a16="http://schemas.microsoft.com/office/drawing/2014/main" id="{93087EFD-8BEE-5A2F-C16F-F77B30AD5F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eea67f8950_0_1654:notes">
            <a:extLst>
              <a:ext uri="{FF2B5EF4-FFF2-40B4-BE49-F238E27FC236}">
                <a16:creationId xmlns:a16="http://schemas.microsoft.com/office/drawing/2014/main" id="{C8B9A092-A628-E242-5602-336BA06520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600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772100" y="1477700"/>
            <a:ext cx="3914700" cy="17061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772100" y="3183700"/>
            <a:ext cx="3914700" cy="482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57200" y="1160825"/>
            <a:ext cx="8229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0400"/>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57200" y="116082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UBC-NLP/turjuman"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60" name="Google Shape;60;p15"/>
          <p:cNvGrpSpPr/>
          <p:nvPr/>
        </p:nvGrpSpPr>
        <p:grpSpPr>
          <a:xfrm>
            <a:off x="-129892" y="2698812"/>
            <a:ext cx="2593446" cy="2444688"/>
            <a:chOff x="457200" y="586924"/>
            <a:chExt cx="4003208" cy="4143504"/>
          </a:xfrm>
        </p:grpSpPr>
        <p:sp>
          <p:nvSpPr>
            <p:cNvPr id="61" name="Google Shape;61;p15"/>
            <p:cNvSpPr/>
            <p:nvPr/>
          </p:nvSpPr>
          <p:spPr>
            <a:xfrm>
              <a:off x="558721" y="586924"/>
              <a:ext cx="3901687" cy="3672814"/>
            </a:xfrm>
            <a:custGeom>
              <a:avLst/>
              <a:gdLst/>
              <a:ahLst/>
              <a:cxnLst/>
              <a:rect l="l" t="t" r="r" b="b"/>
              <a:pathLst>
                <a:path w="37010" h="34839" extrusionOk="0">
                  <a:moveTo>
                    <a:pt x="11003" y="1"/>
                  </a:moveTo>
                  <a:cubicBezTo>
                    <a:pt x="10203" y="1"/>
                    <a:pt x="9402" y="120"/>
                    <a:pt x="8632" y="344"/>
                  </a:cubicBezTo>
                  <a:cubicBezTo>
                    <a:pt x="5623" y="1221"/>
                    <a:pt x="3024" y="3622"/>
                    <a:pt x="1991" y="6560"/>
                  </a:cubicBezTo>
                  <a:cubicBezTo>
                    <a:pt x="0" y="12223"/>
                    <a:pt x="562" y="18732"/>
                    <a:pt x="3490" y="23975"/>
                  </a:cubicBezTo>
                  <a:cubicBezTo>
                    <a:pt x="4473" y="25728"/>
                    <a:pt x="5719" y="27334"/>
                    <a:pt x="7158" y="28737"/>
                  </a:cubicBezTo>
                  <a:cubicBezTo>
                    <a:pt x="10587" y="32083"/>
                    <a:pt x="15823" y="34839"/>
                    <a:pt x="20733" y="34839"/>
                  </a:cubicBezTo>
                  <a:cubicBezTo>
                    <a:pt x="20930" y="34839"/>
                    <a:pt x="21126" y="34834"/>
                    <a:pt x="21321" y="34826"/>
                  </a:cubicBezTo>
                  <a:cubicBezTo>
                    <a:pt x="23398" y="34734"/>
                    <a:pt x="25490" y="34056"/>
                    <a:pt x="27131" y="32759"/>
                  </a:cubicBezTo>
                  <a:cubicBezTo>
                    <a:pt x="28915" y="31356"/>
                    <a:pt x="29948" y="29279"/>
                    <a:pt x="30920" y="27283"/>
                  </a:cubicBezTo>
                  <a:cubicBezTo>
                    <a:pt x="33686" y="21579"/>
                    <a:pt x="37009" y="13930"/>
                    <a:pt x="33094" y="7932"/>
                  </a:cubicBezTo>
                  <a:cubicBezTo>
                    <a:pt x="31514" y="5507"/>
                    <a:pt x="28996" y="4361"/>
                    <a:pt x="26164" y="4361"/>
                  </a:cubicBezTo>
                  <a:cubicBezTo>
                    <a:pt x="26127" y="4361"/>
                    <a:pt x="26090" y="4361"/>
                    <a:pt x="26052" y="4361"/>
                  </a:cubicBezTo>
                  <a:cubicBezTo>
                    <a:pt x="24659" y="4374"/>
                    <a:pt x="23166" y="4588"/>
                    <a:pt x="21709" y="4588"/>
                  </a:cubicBezTo>
                  <a:cubicBezTo>
                    <a:pt x="20306" y="4588"/>
                    <a:pt x="18937" y="4390"/>
                    <a:pt x="17725" y="3622"/>
                  </a:cubicBezTo>
                  <a:cubicBezTo>
                    <a:pt x="16114" y="2598"/>
                    <a:pt x="15182" y="942"/>
                    <a:pt x="13297" y="349"/>
                  </a:cubicBezTo>
                  <a:cubicBezTo>
                    <a:pt x="12552" y="113"/>
                    <a:pt x="11778" y="1"/>
                    <a:pt x="1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457200" y="2343135"/>
              <a:ext cx="3934262" cy="2387293"/>
            </a:xfrm>
            <a:custGeom>
              <a:avLst/>
              <a:gdLst/>
              <a:ahLst/>
              <a:cxnLst/>
              <a:rect l="l" t="t" r="r" b="b"/>
              <a:pathLst>
                <a:path w="37319" h="22645" extrusionOk="0">
                  <a:moveTo>
                    <a:pt x="23280" y="1"/>
                  </a:moveTo>
                  <a:cubicBezTo>
                    <a:pt x="14626" y="1"/>
                    <a:pt x="4306" y="706"/>
                    <a:pt x="2716" y="1815"/>
                  </a:cubicBezTo>
                  <a:cubicBezTo>
                    <a:pt x="1" y="3709"/>
                    <a:pt x="5841" y="15208"/>
                    <a:pt x="5770" y="15558"/>
                  </a:cubicBezTo>
                  <a:lnTo>
                    <a:pt x="5770" y="22644"/>
                  </a:lnTo>
                  <a:lnTo>
                    <a:pt x="32096" y="22644"/>
                  </a:lnTo>
                  <a:lnTo>
                    <a:pt x="32365" y="15791"/>
                  </a:lnTo>
                  <a:cubicBezTo>
                    <a:pt x="32365" y="15791"/>
                    <a:pt x="37319" y="3127"/>
                    <a:pt x="35465" y="1166"/>
                  </a:cubicBezTo>
                  <a:cubicBezTo>
                    <a:pt x="34696" y="354"/>
                    <a:pt x="29406" y="1"/>
                    <a:pt x="23280" y="1"/>
                  </a:cubicBezTo>
                  <a:close/>
                </a:path>
              </a:pathLst>
            </a:custGeom>
            <a:solidFill>
              <a:srgbClr val="D46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3631968" y="3877012"/>
              <a:ext cx="616932" cy="853395"/>
            </a:xfrm>
            <a:custGeom>
              <a:avLst/>
              <a:gdLst/>
              <a:ahLst/>
              <a:cxnLst/>
              <a:rect l="l" t="t" r="r" b="b"/>
              <a:pathLst>
                <a:path w="5852" h="8095" extrusionOk="0">
                  <a:moveTo>
                    <a:pt x="2923" y="1"/>
                  </a:moveTo>
                  <a:cubicBezTo>
                    <a:pt x="2295" y="1"/>
                    <a:pt x="1667" y="78"/>
                    <a:pt x="1039" y="233"/>
                  </a:cubicBezTo>
                  <a:cubicBezTo>
                    <a:pt x="426" y="385"/>
                    <a:pt x="1" y="947"/>
                    <a:pt x="1" y="1580"/>
                  </a:cubicBezTo>
                  <a:lnTo>
                    <a:pt x="1" y="8094"/>
                  </a:lnTo>
                  <a:lnTo>
                    <a:pt x="5851" y="8094"/>
                  </a:lnTo>
                  <a:lnTo>
                    <a:pt x="5851" y="1580"/>
                  </a:lnTo>
                  <a:cubicBezTo>
                    <a:pt x="5851" y="1271"/>
                    <a:pt x="5750" y="977"/>
                    <a:pt x="5573" y="744"/>
                  </a:cubicBezTo>
                  <a:cubicBezTo>
                    <a:pt x="5390" y="496"/>
                    <a:pt x="5127" y="309"/>
                    <a:pt x="4808" y="233"/>
                  </a:cubicBezTo>
                  <a:cubicBezTo>
                    <a:pt x="4180" y="78"/>
                    <a:pt x="3552" y="1"/>
                    <a:pt x="29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3861576" y="4013533"/>
              <a:ext cx="161402" cy="152968"/>
            </a:xfrm>
            <a:custGeom>
              <a:avLst/>
              <a:gdLst/>
              <a:ahLst/>
              <a:cxnLst/>
              <a:rect l="l" t="t" r="r" b="b"/>
              <a:pathLst>
                <a:path w="1531" h="1451" extrusionOk="0">
                  <a:moveTo>
                    <a:pt x="752" y="345"/>
                  </a:moveTo>
                  <a:cubicBezTo>
                    <a:pt x="833" y="345"/>
                    <a:pt x="895" y="394"/>
                    <a:pt x="928" y="427"/>
                  </a:cubicBezTo>
                  <a:cubicBezTo>
                    <a:pt x="1004" y="508"/>
                    <a:pt x="1039" y="630"/>
                    <a:pt x="1024" y="716"/>
                  </a:cubicBezTo>
                  <a:cubicBezTo>
                    <a:pt x="1009" y="792"/>
                    <a:pt x="958" y="858"/>
                    <a:pt x="887" y="903"/>
                  </a:cubicBezTo>
                  <a:cubicBezTo>
                    <a:pt x="862" y="918"/>
                    <a:pt x="832" y="934"/>
                    <a:pt x="801" y="939"/>
                  </a:cubicBezTo>
                  <a:cubicBezTo>
                    <a:pt x="791" y="939"/>
                    <a:pt x="781" y="944"/>
                    <a:pt x="771" y="949"/>
                  </a:cubicBezTo>
                  <a:cubicBezTo>
                    <a:pt x="753" y="951"/>
                    <a:pt x="735" y="953"/>
                    <a:pt x="718" y="953"/>
                  </a:cubicBezTo>
                  <a:cubicBezTo>
                    <a:pt x="700" y="953"/>
                    <a:pt x="682" y="951"/>
                    <a:pt x="664" y="949"/>
                  </a:cubicBezTo>
                  <a:cubicBezTo>
                    <a:pt x="593" y="928"/>
                    <a:pt x="528" y="883"/>
                    <a:pt x="497" y="827"/>
                  </a:cubicBezTo>
                  <a:cubicBezTo>
                    <a:pt x="452" y="746"/>
                    <a:pt x="457" y="635"/>
                    <a:pt x="507" y="533"/>
                  </a:cubicBezTo>
                  <a:cubicBezTo>
                    <a:pt x="558" y="427"/>
                    <a:pt x="639" y="361"/>
                    <a:pt x="730" y="346"/>
                  </a:cubicBezTo>
                  <a:cubicBezTo>
                    <a:pt x="738" y="345"/>
                    <a:pt x="745" y="345"/>
                    <a:pt x="752" y="345"/>
                  </a:cubicBezTo>
                  <a:close/>
                  <a:moveTo>
                    <a:pt x="401" y="1"/>
                  </a:moveTo>
                  <a:cubicBezTo>
                    <a:pt x="390" y="1"/>
                    <a:pt x="380" y="5"/>
                    <a:pt x="371" y="12"/>
                  </a:cubicBezTo>
                  <a:cubicBezTo>
                    <a:pt x="355" y="27"/>
                    <a:pt x="350" y="52"/>
                    <a:pt x="366" y="72"/>
                  </a:cubicBezTo>
                  <a:cubicBezTo>
                    <a:pt x="441" y="159"/>
                    <a:pt x="538" y="229"/>
                    <a:pt x="639" y="285"/>
                  </a:cubicBezTo>
                  <a:cubicBezTo>
                    <a:pt x="558" y="321"/>
                    <a:pt x="482" y="392"/>
                    <a:pt x="431" y="493"/>
                  </a:cubicBezTo>
                  <a:cubicBezTo>
                    <a:pt x="411" y="538"/>
                    <a:pt x="396" y="589"/>
                    <a:pt x="386" y="640"/>
                  </a:cubicBezTo>
                  <a:cubicBezTo>
                    <a:pt x="303" y="570"/>
                    <a:pt x="198" y="530"/>
                    <a:pt x="92" y="530"/>
                  </a:cubicBezTo>
                  <a:cubicBezTo>
                    <a:pt x="75" y="530"/>
                    <a:pt x="58" y="531"/>
                    <a:pt x="41" y="533"/>
                  </a:cubicBezTo>
                  <a:cubicBezTo>
                    <a:pt x="16" y="538"/>
                    <a:pt x="1" y="559"/>
                    <a:pt x="6" y="579"/>
                  </a:cubicBezTo>
                  <a:cubicBezTo>
                    <a:pt x="6" y="601"/>
                    <a:pt x="25" y="615"/>
                    <a:pt x="43" y="615"/>
                  </a:cubicBezTo>
                  <a:cubicBezTo>
                    <a:pt x="46" y="615"/>
                    <a:pt x="49" y="615"/>
                    <a:pt x="51" y="614"/>
                  </a:cubicBezTo>
                  <a:cubicBezTo>
                    <a:pt x="65" y="613"/>
                    <a:pt x="78" y="612"/>
                    <a:pt x="92" y="612"/>
                  </a:cubicBezTo>
                  <a:cubicBezTo>
                    <a:pt x="201" y="612"/>
                    <a:pt x="313" y="666"/>
                    <a:pt x="381" y="751"/>
                  </a:cubicBezTo>
                  <a:cubicBezTo>
                    <a:pt x="381" y="751"/>
                    <a:pt x="386" y="751"/>
                    <a:pt x="386" y="756"/>
                  </a:cubicBezTo>
                  <a:cubicBezTo>
                    <a:pt x="391" y="797"/>
                    <a:pt x="401" y="832"/>
                    <a:pt x="421" y="868"/>
                  </a:cubicBezTo>
                  <a:cubicBezTo>
                    <a:pt x="467" y="949"/>
                    <a:pt x="553" y="1010"/>
                    <a:pt x="649" y="1030"/>
                  </a:cubicBezTo>
                  <a:cubicBezTo>
                    <a:pt x="659" y="1030"/>
                    <a:pt x="669" y="1030"/>
                    <a:pt x="685" y="1035"/>
                  </a:cubicBezTo>
                  <a:cubicBezTo>
                    <a:pt x="599" y="1141"/>
                    <a:pt x="563" y="1283"/>
                    <a:pt x="593" y="1415"/>
                  </a:cubicBezTo>
                  <a:cubicBezTo>
                    <a:pt x="599" y="1435"/>
                    <a:pt x="614" y="1450"/>
                    <a:pt x="634" y="1450"/>
                  </a:cubicBezTo>
                  <a:lnTo>
                    <a:pt x="644" y="1450"/>
                  </a:lnTo>
                  <a:cubicBezTo>
                    <a:pt x="664" y="1445"/>
                    <a:pt x="680" y="1420"/>
                    <a:pt x="675" y="1400"/>
                  </a:cubicBezTo>
                  <a:cubicBezTo>
                    <a:pt x="644" y="1263"/>
                    <a:pt x="700" y="1111"/>
                    <a:pt x="811" y="1025"/>
                  </a:cubicBezTo>
                  <a:cubicBezTo>
                    <a:pt x="852" y="1015"/>
                    <a:pt x="897" y="999"/>
                    <a:pt x="933" y="974"/>
                  </a:cubicBezTo>
                  <a:cubicBezTo>
                    <a:pt x="973" y="949"/>
                    <a:pt x="1004" y="918"/>
                    <a:pt x="1029" y="883"/>
                  </a:cubicBezTo>
                  <a:cubicBezTo>
                    <a:pt x="1039" y="883"/>
                    <a:pt x="1049" y="878"/>
                    <a:pt x="1054" y="868"/>
                  </a:cubicBezTo>
                  <a:cubicBezTo>
                    <a:pt x="1146" y="726"/>
                    <a:pt x="1313" y="630"/>
                    <a:pt x="1485" y="630"/>
                  </a:cubicBezTo>
                  <a:lnTo>
                    <a:pt x="1490" y="630"/>
                  </a:lnTo>
                  <a:cubicBezTo>
                    <a:pt x="1515" y="630"/>
                    <a:pt x="1531" y="614"/>
                    <a:pt x="1531" y="589"/>
                  </a:cubicBezTo>
                  <a:cubicBezTo>
                    <a:pt x="1531" y="569"/>
                    <a:pt x="1515" y="549"/>
                    <a:pt x="1490" y="549"/>
                  </a:cubicBezTo>
                  <a:lnTo>
                    <a:pt x="1485" y="549"/>
                  </a:lnTo>
                  <a:cubicBezTo>
                    <a:pt x="1348" y="549"/>
                    <a:pt x="1217" y="599"/>
                    <a:pt x="1110" y="685"/>
                  </a:cubicBezTo>
                  <a:cubicBezTo>
                    <a:pt x="1115" y="579"/>
                    <a:pt x="1070" y="457"/>
                    <a:pt x="989" y="371"/>
                  </a:cubicBezTo>
                  <a:cubicBezTo>
                    <a:pt x="933" y="310"/>
                    <a:pt x="867" y="275"/>
                    <a:pt x="801" y="265"/>
                  </a:cubicBezTo>
                  <a:cubicBezTo>
                    <a:pt x="796" y="260"/>
                    <a:pt x="791" y="255"/>
                    <a:pt x="786" y="255"/>
                  </a:cubicBezTo>
                  <a:cubicBezTo>
                    <a:pt x="649" y="209"/>
                    <a:pt x="528" y="123"/>
                    <a:pt x="431" y="17"/>
                  </a:cubicBezTo>
                  <a:cubicBezTo>
                    <a:pt x="423" y="6"/>
                    <a:pt x="412" y="1"/>
                    <a:pt x="401" y="1"/>
                  </a:cubicBezTo>
                  <a:close/>
                </a:path>
              </a:pathLst>
            </a:custGeom>
            <a:solidFill>
              <a:srgbClr val="D76906"/>
            </a:solidFill>
            <a:ln w="9525" cap="flat" cmpd="sng">
              <a:solidFill>
                <a:srgbClr val="D769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748796" y="3876907"/>
              <a:ext cx="616932" cy="853501"/>
            </a:xfrm>
            <a:custGeom>
              <a:avLst/>
              <a:gdLst/>
              <a:ahLst/>
              <a:cxnLst/>
              <a:rect l="l" t="t" r="r" b="b"/>
              <a:pathLst>
                <a:path w="5852" h="8096" extrusionOk="0">
                  <a:moveTo>
                    <a:pt x="2882" y="1"/>
                  </a:moveTo>
                  <a:cubicBezTo>
                    <a:pt x="2229" y="1"/>
                    <a:pt x="1579" y="84"/>
                    <a:pt x="933" y="254"/>
                  </a:cubicBezTo>
                  <a:cubicBezTo>
                    <a:pt x="380" y="401"/>
                    <a:pt x="0" y="897"/>
                    <a:pt x="0" y="1465"/>
                  </a:cubicBezTo>
                  <a:lnTo>
                    <a:pt x="0" y="8095"/>
                  </a:lnTo>
                  <a:lnTo>
                    <a:pt x="5851" y="8095"/>
                  </a:lnTo>
                  <a:lnTo>
                    <a:pt x="5851" y="1480"/>
                  </a:lnTo>
                  <a:cubicBezTo>
                    <a:pt x="5851" y="907"/>
                    <a:pt x="5466" y="406"/>
                    <a:pt x="4909" y="264"/>
                  </a:cubicBezTo>
                  <a:cubicBezTo>
                    <a:pt x="4231" y="89"/>
                    <a:pt x="3555" y="1"/>
                    <a:pt x="2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952259" y="4013533"/>
              <a:ext cx="161402" cy="152968"/>
            </a:xfrm>
            <a:custGeom>
              <a:avLst/>
              <a:gdLst/>
              <a:ahLst/>
              <a:cxnLst/>
              <a:rect l="l" t="t" r="r" b="b"/>
              <a:pathLst>
                <a:path w="1531" h="1451" extrusionOk="0">
                  <a:moveTo>
                    <a:pt x="748" y="345"/>
                  </a:moveTo>
                  <a:cubicBezTo>
                    <a:pt x="832" y="345"/>
                    <a:pt x="895" y="394"/>
                    <a:pt x="927" y="427"/>
                  </a:cubicBezTo>
                  <a:cubicBezTo>
                    <a:pt x="1003" y="508"/>
                    <a:pt x="1039" y="630"/>
                    <a:pt x="1019" y="716"/>
                  </a:cubicBezTo>
                  <a:cubicBezTo>
                    <a:pt x="1003" y="792"/>
                    <a:pt x="958" y="858"/>
                    <a:pt x="887" y="903"/>
                  </a:cubicBezTo>
                  <a:cubicBezTo>
                    <a:pt x="862" y="918"/>
                    <a:pt x="831" y="934"/>
                    <a:pt x="801" y="939"/>
                  </a:cubicBezTo>
                  <a:cubicBezTo>
                    <a:pt x="791" y="939"/>
                    <a:pt x="781" y="944"/>
                    <a:pt x="770" y="949"/>
                  </a:cubicBezTo>
                  <a:cubicBezTo>
                    <a:pt x="753" y="951"/>
                    <a:pt x="735" y="953"/>
                    <a:pt x="717" y="953"/>
                  </a:cubicBezTo>
                  <a:cubicBezTo>
                    <a:pt x="700" y="953"/>
                    <a:pt x="682" y="951"/>
                    <a:pt x="664" y="949"/>
                  </a:cubicBezTo>
                  <a:cubicBezTo>
                    <a:pt x="593" y="928"/>
                    <a:pt x="527" y="883"/>
                    <a:pt x="492" y="827"/>
                  </a:cubicBezTo>
                  <a:cubicBezTo>
                    <a:pt x="451" y="746"/>
                    <a:pt x="456" y="635"/>
                    <a:pt x="507" y="533"/>
                  </a:cubicBezTo>
                  <a:cubicBezTo>
                    <a:pt x="558" y="427"/>
                    <a:pt x="639" y="361"/>
                    <a:pt x="725" y="346"/>
                  </a:cubicBezTo>
                  <a:cubicBezTo>
                    <a:pt x="733" y="345"/>
                    <a:pt x="740" y="345"/>
                    <a:pt x="748" y="345"/>
                  </a:cubicBezTo>
                  <a:close/>
                  <a:moveTo>
                    <a:pt x="398" y="1"/>
                  </a:moveTo>
                  <a:cubicBezTo>
                    <a:pt x="388" y="1"/>
                    <a:pt x="377" y="5"/>
                    <a:pt x="370" y="12"/>
                  </a:cubicBezTo>
                  <a:cubicBezTo>
                    <a:pt x="350" y="27"/>
                    <a:pt x="350" y="52"/>
                    <a:pt x="365" y="72"/>
                  </a:cubicBezTo>
                  <a:cubicBezTo>
                    <a:pt x="441" y="159"/>
                    <a:pt x="537" y="229"/>
                    <a:pt x="639" y="285"/>
                  </a:cubicBezTo>
                  <a:cubicBezTo>
                    <a:pt x="558" y="321"/>
                    <a:pt x="482" y="392"/>
                    <a:pt x="431" y="493"/>
                  </a:cubicBezTo>
                  <a:cubicBezTo>
                    <a:pt x="406" y="538"/>
                    <a:pt x="391" y="589"/>
                    <a:pt x="385" y="640"/>
                  </a:cubicBezTo>
                  <a:cubicBezTo>
                    <a:pt x="303" y="570"/>
                    <a:pt x="197" y="530"/>
                    <a:pt x="92" y="530"/>
                  </a:cubicBezTo>
                  <a:cubicBezTo>
                    <a:pt x="75" y="530"/>
                    <a:pt x="58" y="531"/>
                    <a:pt x="41" y="533"/>
                  </a:cubicBezTo>
                  <a:cubicBezTo>
                    <a:pt x="16" y="538"/>
                    <a:pt x="0" y="559"/>
                    <a:pt x="6" y="579"/>
                  </a:cubicBezTo>
                  <a:cubicBezTo>
                    <a:pt x="6" y="601"/>
                    <a:pt x="21" y="615"/>
                    <a:pt x="42" y="615"/>
                  </a:cubicBezTo>
                  <a:cubicBezTo>
                    <a:pt x="45" y="615"/>
                    <a:pt x="48" y="615"/>
                    <a:pt x="51" y="614"/>
                  </a:cubicBezTo>
                  <a:cubicBezTo>
                    <a:pt x="64" y="613"/>
                    <a:pt x="78" y="612"/>
                    <a:pt x="91" y="612"/>
                  </a:cubicBezTo>
                  <a:cubicBezTo>
                    <a:pt x="201" y="612"/>
                    <a:pt x="313" y="666"/>
                    <a:pt x="380" y="751"/>
                  </a:cubicBezTo>
                  <a:cubicBezTo>
                    <a:pt x="380" y="751"/>
                    <a:pt x="380" y="751"/>
                    <a:pt x="385" y="756"/>
                  </a:cubicBezTo>
                  <a:cubicBezTo>
                    <a:pt x="391" y="797"/>
                    <a:pt x="401" y="832"/>
                    <a:pt x="421" y="868"/>
                  </a:cubicBezTo>
                  <a:cubicBezTo>
                    <a:pt x="466" y="949"/>
                    <a:pt x="548" y="1010"/>
                    <a:pt x="644" y="1030"/>
                  </a:cubicBezTo>
                  <a:cubicBezTo>
                    <a:pt x="659" y="1030"/>
                    <a:pt x="669" y="1030"/>
                    <a:pt x="684" y="1035"/>
                  </a:cubicBezTo>
                  <a:cubicBezTo>
                    <a:pt x="598" y="1141"/>
                    <a:pt x="563" y="1283"/>
                    <a:pt x="588" y="1415"/>
                  </a:cubicBezTo>
                  <a:cubicBezTo>
                    <a:pt x="593" y="1435"/>
                    <a:pt x="613" y="1450"/>
                    <a:pt x="634" y="1450"/>
                  </a:cubicBezTo>
                  <a:lnTo>
                    <a:pt x="639" y="1450"/>
                  </a:lnTo>
                  <a:cubicBezTo>
                    <a:pt x="664" y="1445"/>
                    <a:pt x="679" y="1420"/>
                    <a:pt x="674" y="1400"/>
                  </a:cubicBezTo>
                  <a:cubicBezTo>
                    <a:pt x="644" y="1263"/>
                    <a:pt x="700" y="1111"/>
                    <a:pt x="811" y="1025"/>
                  </a:cubicBezTo>
                  <a:cubicBezTo>
                    <a:pt x="851" y="1015"/>
                    <a:pt x="892" y="999"/>
                    <a:pt x="933" y="974"/>
                  </a:cubicBezTo>
                  <a:cubicBezTo>
                    <a:pt x="973" y="949"/>
                    <a:pt x="1003" y="918"/>
                    <a:pt x="1029" y="883"/>
                  </a:cubicBezTo>
                  <a:cubicBezTo>
                    <a:pt x="1039" y="883"/>
                    <a:pt x="1049" y="878"/>
                    <a:pt x="1054" y="868"/>
                  </a:cubicBezTo>
                  <a:cubicBezTo>
                    <a:pt x="1145" y="726"/>
                    <a:pt x="1312" y="630"/>
                    <a:pt x="1485" y="630"/>
                  </a:cubicBezTo>
                  <a:lnTo>
                    <a:pt x="1490" y="630"/>
                  </a:lnTo>
                  <a:cubicBezTo>
                    <a:pt x="1510" y="630"/>
                    <a:pt x="1530" y="614"/>
                    <a:pt x="1530" y="589"/>
                  </a:cubicBezTo>
                  <a:cubicBezTo>
                    <a:pt x="1530" y="569"/>
                    <a:pt x="1515" y="549"/>
                    <a:pt x="1490" y="549"/>
                  </a:cubicBezTo>
                  <a:lnTo>
                    <a:pt x="1485" y="549"/>
                  </a:lnTo>
                  <a:cubicBezTo>
                    <a:pt x="1348" y="549"/>
                    <a:pt x="1216" y="599"/>
                    <a:pt x="1110" y="685"/>
                  </a:cubicBezTo>
                  <a:cubicBezTo>
                    <a:pt x="1115" y="579"/>
                    <a:pt x="1069" y="457"/>
                    <a:pt x="988" y="371"/>
                  </a:cubicBezTo>
                  <a:cubicBezTo>
                    <a:pt x="933" y="310"/>
                    <a:pt x="867" y="275"/>
                    <a:pt x="796" y="265"/>
                  </a:cubicBezTo>
                  <a:cubicBezTo>
                    <a:pt x="796" y="260"/>
                    <a:pt x="791" y="255"/>
                    <a:pt x="786" y="255"/>
                  </a:cubicBezTo>
                  <a:cubicBezTo>
                    <a:pt x="649" y="209"/>
                    <a:pt x="522" y="123"/>
                    <a:pt x="431" y="17"/>
                  </a:cubicBezTo>
                  <a:cubicBezTo>
                    <a:pt x="423" y="6"/>
                    <a:pt x="410" y="1"/>
                    <a:pt x="398" y="1"/>
                  </a:cubicBezTo>
                  <a:close/>
                </a:path>
              </a:pathLst>
            </a:custGeom>
            <a:solidFill>
              <a:srgbClr val="D76906"/>
            </a:solidFill>
            <a:ln w="9525" cap="flat" cmpd="sng">
              <a:solidFill>
                <a:srgbClr val="D769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005553" y="2827861"/>
              <a:ext cx="1007839" cy="959345"/>
            </a:xfrm>
            <a:custGeom>
              <a:avLst/>
              <a:gdLst/>
              <a:ahLst/>
              <a:cxnLst/>
              <a:rect l="l" t="t" r="r" b="b"/>
              <a:pathLst>
                <a:path w="9560" h="9100" extrusionOk="0">
                  <a:moveTo>
                    <a:pt x="8194" y="0"/>
                  </a:moveTo>
                  <a:cubicBezTo>
                    <a:pt x="7737" y="0"/>
                    <a:pt x="7418" y="271"/>
                    <a:pt x="7250" y="834"/>
                  </a:cubicBezTo>
                  <a:lnTo>
                    <a:pt x="6317" y="5823"/>
                  </a:lnTo>
                  <a:lnTo>
                    <a:pt x="3450" y="3123"/>
                  </a:lnTo>
                  <a:lnTo>
                    <a:pt x="1500" y="1290"/>
                  </a:lnTo>
                  <a:lnTo>
                    <a:pt x="1" y="2865"/>
                  </a:lnTo>
                  <a:cubicBezTo>
                    <a:pt x="1" y="2865"/>
                    <a:pt x="4371" y="9099"/>
                    <a:pt x="6902" y="9099"/>
                  </a:cubicBezTo>
                  <a:cubicBezTo>
                    <a:pt x="7029" y="9099"/>
                    <a:pt x="7152" y="9083"/>
                    <a:pt x="7270" y="9050"/>
                  </a:cubicBezTo>
                  <a:cubicBezTo>
                    <a:pt x="7346" y="9030"/>
                    <a:pt x="7422" y="8999"/>
                    <a:pt x="7498" y="8959"/>
                  </a:cubicBezTo>
                  <a:cubicBezTo>
                    <a:pt x="9559" y="7885"/>
                    <a:pt x="8678" y="84"/>
                    <a:pt x="8678" y="84"/>
                  </a:cubicBezTo>
                  <a:cubicBezTo>
                    <a:pt x="8503" y="28"/>
                    <a:pt x="8341" y="0"/>
                    <a:pt x="8194"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767982" y="2827861"/>
              <a:ext cx="987598" cy="937417"/>
            </a:xfrm>
            <a:custGeom>
              <a:avLst/>
              <a:gdLst/>
              <a:ahLst/>
              <a:cxnLst/>
              <a:rect l="l" t="t" r="r" b="b"/>
              <a:pathLst>
                <a:path w="9368" h="8892" extrusionOk="0">
                  <a:moveTo>
                    <a:pt x="1172" y="0"/>
                  </a:moveTo>
                  <a:cubicBezTo>
                    <a:pt x="1024" y="0"/>
                    <a:pt x="861" y="28"/>
                    <a:pt x="685" y="84"/>
                  </a:cubicBezTo>
                  <a:cubicBezTo>
                    <a:pt x="685" y="84"/>
                    <a:pt x="1" y="7627"/>
                    <a:pt x="1916" y="8726"/>
                  </a:cubicBezTo>
                  <a:cubicBezTo>
                    <a:pt x="1926" y="8736"/>
                    <a:pt x="1941" y="8741"/>
                    <a:pt x="1951" y="8746"/>
                  </a:cubicBezTo>
                  <a:cubicBezTo>
                    <a:pt x="2140" y="8846"/>
                    <a:pt x="2346" y="8891"/>
                    <a:pt x="2566" y="8891"/>
                  </a:cubicBezTo>
                  <a:cubicBezTo>
                    <a:pt x="5085" y="8891"/>
                    <a:pt x="9367" y="2865"/>
                    <a:pt x="9367" y="2865"/>
                  </a:cubicBezTo>
                  <a:lnTo>
                    <a:pt x="7863" y="1290"/>
                  </a:lnTo>
                  <a:lnTo>
                    <a:pt x="6090" y="2961"/>
                  </a:lnTo>
                  <a:lnTo>
                    <a:pt x="3050" y="5823"/>
                  </a:lnTo>
                  <a:lnTo>
                    <a:pt x="2118" y="834"/>
                  </a:lnTo>
                  <a:cubicBezTo>
                    <a:pt x="1950" y="271"/>
                    <a:pt x="1631" y="0"/>
                    <a:pt x="1172"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1584577" y="3226458"/>
              <a:ext cx="1562045" cy="999827"/>
            </a:xfrm>
            <a:custGeom>
              <a:avLst/>
              <a:gdLst/>
              <a:ahLst/>
              <a:cxnLst/>
              <a:rect l="l" t="t" r="r" b="b"/>
              <a:pathLst>
                <a:path w="14817" h="9484" extrusionOk="0">
                  <a:moveTo>
                    <a:pt x="547" y="1"/>
                  </a:moveTo>
                  <a:cubicBezTo>
                    <a:pt x="998" y="3496"/>
                    <a:pt x="567" y="6085"/>
                    <a:pt x="253" y="7356"/>
                  </a:cubicBezTo>
                  <a:cubicBezTo>
                    <a:pt x="117" y="7923"/>
                    <a:pt x="0" y="8227"/>
                    <a:pt x="0" y="8227"/>
                  </a:cubicBezTo>
                  <a:lnTo>
                    <a:pt x="13014" y="9332"/>
                  </a:lnTo>
                  <a:lnTo>
                    <a:pt x="14817" y="9484"/>
                  </a:lnTo>
                  <a:cubicBezTo>
                    <a:pt x="14569" y="8815"/>
                    <a:pt x="14391" y="8091"/>
                    <a:pt x="14275" y="7356"/>
                  </a:cubicBezTo>
                  <a:cubicBezTo>
                    <a:pt x="14088" y="6171"/>
                    <a:pt x="14042" y="4945"/>
                    <a:pt x="14067" y="3846"/>
                  </a:cubicBezTo>
                  <a:cubicBezTo>
                    <a:pt x="14118" y="1688"/>
                    <a:pt x="14432" y="1"/>
                    <a:pt x="14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1477153" y="3539032"/>
              <a:ext cx="2071130" cy="1191380"/>
            </a:xfrm>
            <a:custGeom>
              <a:avLst/>
              <a:gdLst/>
              <a:ahLst/>
              <a:cxnLst/>
              <a:rect l="l" t="t" r="r" b="b"/>
              <a:pathLst>
                <a:path w="19646" h="11301" extrusionOk="0">
                  <a:moveTo>
                    <a:pt x="12722" y="1"/>
                  </a:moveTo>
                  <a:cubicBezTo>
                    <a:pt x="10445" y="1"/>
                    <a:pt x="1078" y="5064"/>
                    <a:pt x="1019" y="5262"/>
                  </a:cubicBezTo>
                  <a:cubicBezTo>
                    <a:pt x="1" y="8661"/>
                    <a:pt x="1014" y="10612"/>
                    <a:pt x="2833" y="11300"/>
                  </a:cubicBezTo>
                  <a:lnTo>
                    <a:pt x="5619" y="11300"/>
                  </a:lnTo>
                  <a:cubicBezTo>
                    <a:pt x="8157" y="10080"/>
                    <a:pt x="10897" y="5348"/>
                    <a:pt x="10897" y="5348"/>
                  </a:cubicBezTo>
                  <a:lnTo>
                    <a:pt x="11819" y="7101"/>
                  </a:lnTo>
                  <a:lnTo>
                    <a:pt x="14022" y="11300"/>
                  </a:lnTo>
                  <a:lnTo>
                    <a:pt x="19645" y="11300"/>
                  </a:lnTo>
                  <a:cubicBezTo>
                    <a:pt x="19645" y="11300"/>
                    <a:pt x="14848" y="258"/>
                    <a:pt x="12873" y="9"/>
                  </a:cubicBezTo>
                  <a:cubicBezTo>
                    <a:pt x="12827" y="3"/>
                    <a:pt x="12776" y="1"/>
                    <a:pt x="12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1642243" y="3774965"/>
              <a:ext cx="1563205" cy="944269"/>
            </a:xfrm>
            <a:custGeom>
              <a:avLst/>
              <a:gdLst/>
              <a:ahLst/>
              <a:cxnLst/>
              <a:rect l="l" t="t" r="r" b="b"/>
              <a:pathLst>
                <a:path w="14828" h="8957" fill="none" extrusionOk="0">
                  <a:moveTo>
                    <a:pt x="0" y="5755"/>
                  </a:moveTo>
                  <a:cubicBezTo>
                    <a:pt x="2801" y="3906"/>
                    <a:pt x="5653" y="2138"/>
                    <a:pt x="8556" y="456"/>
                  </a:cubicBezTo>
                  <a:cubicBezTo>
                    <a:pt x="8951" y="228"/>
                    <a:pt x="9377" y="0"/>
                    <a:pt x="9822" y="61"/>
                  </a:cubicBezTo>
                  <a:cubicBezTo>
                    <a:pt x="10375" y="142"/>
                    <a:pt x="10760" y="638"/>
                    <a:pt x="11058" y="1110"/>
                  </a:cubicBezTo>
                  <a:cubicBezTo>
                    <a:pt x="12791" y="3794"/>
                    <a:pt x="13657" y="5983"/>
                    <a:pt x="14827" y="8956"/>
                  </a:cubicBezTo>
                </a:path>
              </a:pathLst>
            </a:custGeom>
            <a:noFill/>
            <a:ln w="9525" cap="rnd" cmpd="sng">
              <a:solidFill>
                <a:srgbClr val="D91D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1626746" y="4121484"/>
              <a:ext cx="135152" cy="137893"/>
            </a:xfrm>
            <a:custGeom>
              <a:avLst/>
              <a:gdLst/>
              <a:ahLst/>
              <a:cxnLst/>
              <a:rect l="l" t="t" r="r" b="b"/>
              <a:pathLst>
                <a:path w="1282" h="1308" fill="none" extrusionOk="0">
                  <a:moveTo>
                    <a:pt x="0" y="1"/>
                  </a:moveTo>
                  <a:cubicBezTo>
                    <a:pt x="542" y="295"/>
                    <a:pt x="998" y="756"/>
                    <a:pt x="1282" y="1308"/>
                  </a:cubicBezTo>
                </a:path>
              </a:pathLst>
            </a:custGeom>
            <a:noFill/>
            <a:ln w="9525" cap="rnd" cmpd="sng">
              <a:solidFill>
                <a:srgbClr val="D91D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166609" y="4073201"/>
              <a:ext cx="740066" cy="657204"/>
            </a:xfrm>
            <a:custGeom>
              <a:avLst/>
              <a:gdLst/>
              <a:ahLst/>
              <a:cxnLst/>
              <a:rect l="l" t="t" r="r" b="b"/>
              <a:pathLst>
                <a:path w="7020" h="6234" extrusionOk="0">
                  <a:moveTo>
                    <a:pt x="3811" y="1"/>
                  </a:moveTo>
                  <a:cubicBezTo>
                    <a:pt x="3779" y="1"/>
                    <a:pt x="3746" y="2"/>
                    <a:pt x="3714" y="3"/>
                  </a:cubicBezTo>
                  <a:cubicBezTo>
                    <a:pt x="391" y="129"/>
                    <a:pt x="31" y="6011"/>
                    <a:pt x="1" y="6233"/>
                  </a:cubicBezTo>
                  <a:lnTo>
                    <a:pt x="6150" y="6233"/>
                  </a:lnTo>
                  <a:cubicBezTo>
                    <a:pt x="6150" y="6233"/>
                    <a:pt x="7019" y="1"/>
                    <a:pt x="3811" y="1"/>
                  </a:cubicBezTo>
                  <a:close/>
                </a:path>
              </a:pathLst>
            </a:custGeom>
            <a:solidFill>
              <a:srgbClr val="D91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80720" y="1243171"/>
              <a:ext cx="1380086" cy="2295891"/>
            </a:xfrm>
            <a:custGeom>
              <a:avLst/>
              <a:gdLst/>
              <a:ahLst/>
              <a:cxnLst/>
              <a:rect l="l" t="t" r="r" b="b"/>
              <a:pathLst>
                <a:path w="13091" h="21778" extrusionOk="0">
                  <a:moveTo>
                    <a:pt x="13090" y="0"/>
                  </a:moveTo>
                  <a:lnTo>
                    <a:pt x="1" y="1839"/>
                  </a:lnTo>
                  <a:lnTo>
                    <a:pt x="1" y="21777"/>
                  </a:lnTo>
                  <a:lnTo>
                    <a:pt x="13090" y="19933"/>
                  </a:lnTo>
                  <a:lnTo>
                    <a:pt x="130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5"/>
            <p:cNvSpPr/>
            <p:nvPr/>
          </p:nvSpPr>
          <p:spPr>
            <a:xfrm>
              <a:off x="2444816" y="1536347"/>
              <a:ext cx="1251892" cy="184911"/>
            </a:xfrm>
            <a:custGeom>
              <a:avLst/>
              <a:gdLst/>
              <a:ahLst/>
              <a:cxnLst/>
              <a:rect l="l" t="t" r="r" b="b"/>
              <a:pathLst>
                <a:path w="11875" h="1754" extrusionOk="0">
                  <a:moveTo>
                    <a:pt x="11859" y="0"/>
                  </a:moveTo>
                  <a:lnTo>
                    <a:pt x="1" y="1667"/>
                  </a:lnTo>
                  <a:lnTo>
                    <a:pt x="11" y="1753"/>
                  </a:lnTo>
                  <a:lnTo>
                    <a:pt x="11875" y="81"/>
                  </a:lnTo>
                  <a:lnTo>
                    <a:pt x="118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444289" y="1549630"/>
              <a:ext cx="1252946" cy="193450"/>
            </a:xfrm>
            <a:custGeom>
              <a:avLst/>
              <a:gdLst/>
              <a:ahLst/>
              <a:cxnLst/>
              <a:rect l="l" t="t" r="r" b="b"/>
              <a:pathLst>
                <a:path w="11885" h="1835" extrusionOk="0">
                  <a:moveTo>
                    <a:pt x="11859" y="1"/>
                  </a:moveTo>
                  <a:lnTo>
                    <a:pt x="1" y="1668"/>
                  </a:lnTo>
                  <a:lnTo>
                    <a:pt x="21" y="1835"/>
                  </a:lnTo>
                  <a:lnTo>
                    <a:pt x="11885" y="168"/>
                  </a:lnTo>
                  <a:lnTo>
                    <a:pt x="1185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445344" y="1709870"/>
              <a:ext cx="645291" cy="526691"/>
            </a:xfrm>
            <a:custGeom>
              <a:avLst/>
              <a:gdLst/>
              <a:ahLst/>
              <a:cxnLst/>
              <a:rect l="l" t="t" r="r" b="b"/>
              <a:pathLst>
                <a:path w="6121" h="4996" extrusionOk="0">
                  <a:moveTo>
                    <a:pt x="6120" y="1"/>
                  </a:moveTo>
                  <a:lnTo>
                    <a:pt x="1" y="862"/>
                  </a:lnTo>
                  <a:lnTo>
                    <a:pt x="1" y="4995"/>
                  </a:lnTo>
                  <a:lnTo>
                    <a:pt x="6120" y="4134"/>
                  </a:lnTo>
                  <a:lnTo>
                    <a:pt x="612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3146502" y="2124808"/>
              <a:ext cx="549146" cy="513302"/>
            </a:xfrm>
            <a:custGeom>
              <a:avLst/>
              <a:gdLst/>
              <a:ahLst/>
              <a:cxnLst/>
              <a:rect l="l" t="t" r="r" b="b"/>
              <a:pathLst>
                <a:path w="5209" h="4869" extrusionOk="0">
                  <a:moveTo>
                    <a:pt x="5208" y="1"/>
                  </a:moveTo>
                  <a:lnTo>
                    <a:pt x="1" y="735"/>
                  </a:lnTo>
                  <a:lnTo>
                    <a:pt x="1" y="4869"/>
                  </a:lnTo>
                  <a:lnTo>
                    <a:pt x="5208" y="4134"/>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2445344" y="2609218"/>
              <a:ext cx="1250311" cy="274520"/>
            </a:xfrm>
            <a:custGeom>
              <a:avLst/>
              <a:gdLst/>
              <a:ahLst/>
              <a:cxnLst/>
              <a:rect l="l" t="t" r="r" b="b"/>
              <a:pathLst>
                <a:path w="11860" h="2604" extrusionOk="0">
                  <a:moveTo>
                    <a:pt x="11859" y="0"/>
                  </a:moveTo>
                  <a:lnTo>
                    <a:pt x="1" y="1672"/>
                  </a:lnTo>
                  <a:lnTo>
                    <a:pt x="1" y="2604"/>
                  </a:lnTo>
                  <a:lnTo>
                    <a:pt x="11859" y="937"/>
                  </a:lnTo>
                  <a:lnTo>
                    <a:pt x="118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2445344" y="3008131"/>
              <a:ext cx="1250311" cy="200830"/>
            </a:xfrm>
            <a:custGeom>
              <a:avLst/>
              <a:gdLst/>
              <a:ahLst/>
              <a:cxnLst/>
              <a:rect l="l" t="t" r="r" b="b"/>
              <a:pathLst>
                <a:path w="11860" h="1905" extrusionOk="0">
                  <a:moveTo>
                    <a:pt x="11859" y="0"/>
                  </a:moveTo>
                  <a:lnTo>
                    <a:pt x="1" y="1672"/>
                  </a:lnTo>
                  <a:lnTo>
                    <a:pt x="1" y="1905"/>
                  </a:lnTo>
                  <a:lnTo>
                    <a:pt x="11859" y="238"/>
                  </a:lnTo>
                  <a:lnTo>
                    <a:pt x="118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2445344" y="3056730"/>
              <a:ext cx="1250311" cy="262818"/>
            </a:xfrm>
            <a:custGeom>
              <a:avLst/>
              <a:gdLst/>
              <a:ahLst/>
              <a:cxnLst/>
              <a:rect l="l" t="t" r="r" b="b"/>
              <a:pathLst>
                <a:path w="11860" h="2493" extrusionOk="0">
                  <a:moveTo>
                    <a:pt x="11859" y="0"/>
                  </a:moveTo>
                  <a:lnTo>
                    <a:pt x="1" y="1667"/>
                  </a:lnTo>
                  <a:lnTo>
                    <a:pt x="1" y="2492"/>
                  </a:lnTo>
                  <a:lnTo>
                    <a:pt x="11859" y="826"/>
                  </a:lnTo>
                  <a:lnTo>
                    <a:pt x="118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3145975" y="1628696"/>
              <a:ext cx="550727" cy="86130"/>
            </a:xfrm>
            <a:custGeom>
              <a:avLst/>
              <a:gdLst/>
              <a:ahLst/>
              <a:cxnLst/>
              <a:rect l="l" t="t" r="r" b="b"/>
              <a:pathLst>
                <a:path w="5224" h="817" extrusionOk="0">
                  <a:moveTo>
                    <a:pt x="5208" y="1"/>
                  </a:moveTo>
                  <a:lnTo>
                    <a:pt x="1" y="735"/>
                  </a:lnTo>
                  <a:lnTo>
                    <a:pt x="11" y="816"/>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3145975" y="1671391"/>
              <a:ext cx="550727" cy="86130"/>
            </a:xfrm>
            <a:custGeom>
              <a:avLst/>
              <a:gdLst/>
              <a:ahLst/>
              <a:cxnLst/>
              <a:rect l="l" t="t" r="r" b="b"/>
              <a:pathLst>
                <a:path w="5224" h="817" extrusionOk="0">
                  <a:moveTo>
                    <a:pt x="5208" y="1"/>
                  </a:moveTo>
                  <a:lnTo>
                    <a:pt x="1" y="735"/>
                  </a:lnTo>
                  <a:lnTo>
                    <a:pt x="11" y="816"/>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145975" y="1714192"/>
              <a:ext cx="550727" cy="86025"/>
            </a:xfrm>
            <a:custGeom>
              <a:avLst/>
              <a:gdLst/>
              <a:ahLst/>
              <a:cxnLst/>
              <a:rect l="l" t="t" r="r" b="b"/>
              <a:pathLst>
                <a:path w="5224" h="816" extrusionOk="0">
                  <a:moveTo>
                    <a:pt x="5208" y="0"/>
                  </a:moveTo>
                  <a:lnTo>
                    <a:pt x="1" y="735"/>
                  </a:lnTo>
                  <a:lnTo>
                    <a:pt x="11" y="816"/>
                  </a:lnTo>
                  <a:lnTo>
                    <a:pt x="5224" y="86"/>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145975" y="1756888"/>
              <a:ext cx="550727" cy="86025"/>
            </a:xfrm>
            <a:custGeom>
              <a:avLst/>
              <a:gdLst/>
              <a:ahLst/>
              <a:cxnLst/>
              <a:rect l="l" t="t" r="r" b="b"/>
              <a:pathLst>
                <a:path w="5224" h="816" extrusionOk="0">
                  <a:moveTo>
                    <a:pt x="5208" y="0"/>
                  </a:moveTo>
                  <a:lnTo>
                    <a:pt x="1" y="735"/>
                  </a:lnTo>
                  <a:lnTo>
                    <a:pt x="11" y="816"/>
                  </a:lnTo>
                  <a:lnTo>
                    <a:pt x="5224" y="87"/>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145975" y="1799584"/>
              <a:ext cx="550727" cy="86657"/>
            </a:xfrm>
            <a:custGeom>
              <a:avLst/>
              <a:gdLst/>
              <a:ahLst/>
              <a:cxnLst/>
              <a:rect l="l" t="t" r="r" b="b"/>
              <a:pathLst>
                <a:path w="5224" h="822" extrusionOk="0">
                  <a:moveTo>
                    <a:pt x="5208" y="1"/>
                  </a:moveTo>
                  <a:lnTo>
                    <a:pt x="1" y="735"/>
                  </a:lnTo>
                  <a:lnTo>
                    <a:pt x="11" y="821"/>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145975" y="1842279"/>
              <a:ext cx="550727" cy="86657"/>
            </a:xfrm>
            <a:custGeom>
              <a:avLst/>
              <a:gdLst/>
              <a:ahLst/>
              <a:cxnLst/>
              <a:rect l="l" t="t" r="r" b="b"/>
              <a:pathLst>
                <a:path w="5224" h="822" extrusionOk="0">
                  <a:moveTo>
                    <a:pt x="5208" y="1"/>
                  </a:moveTo>
                  <a:lnTo>
                    <a:pt x="1" y="735"/>
                  </a:lnTo>
                  <a:lnTo>
                    <a:pt x="11" y="822"/>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145975" y="1885080"/>
              <a:ext cx="550727" cy="86552"/>
            </a:xfrm>
            <a:custGeom>
              <a:avLst/>
              <a:gdLst/>
              <a:ahLst/>
              <a:cxnLst/>
              <a:rect l="l" t="t" r="r" b="b"/>
              <a:pathLst>
                <a:path w="5224" h="821" extrusionOk="0">
                  <a:moveTo>
                    <a:pt x="5208" y="0"/>
                  </a:moveTo>
                  <a:lnTo>
                    <a:pt x="1" y="735"/>
                  </a:lnTo>
                  <a:lnTo>
                    <a:pt x="11" y="821"/>
                  </a:lnTo>
                  <a:lnTo>
                    <a:pt x="5224" y="86"/>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145975" y="1928303"/>
              <a:ext cx="550727" cy="86130"/>
            </a:xfrm>
            <a:custGeom>
              <a:avLst/>
              <a:gdLst/>
              <a:ahLst/>
              <a:cxnLst/>
              <a:rect l="l" t="t" r="r" b="b"/>
              <a:pathLst>
                <a:path w="5224" h="817" extrusionOk="0">
                  <a:moveTo>
                    <a:pt x="5208" y="0"/>
                  </a:moveTo>
                  <a:lnTo>
                    <a:pt x="1" y="730"/>
                  </a:lnTo>
                  <a:lnTo>
                    <a:pt x="11" y="816"/>
                  </a:lnTo>
                  <a:lnTo>
                    <a:pt x="5224" y="82"/>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145975" y="1970998"/>
              <a:ext cx="550727" cy="86130"/>
            </a:xfrm>
            <a:custGeom>
              <a:avLst/>
              <a:gdLst/>
              <a:ahLst/>
              <a:cxnLst/>
              <a:rect l="l" t="t" r="r" b="b"/>
              <a:pathLst>
                <a:path w="5224" h="817" extrusionOk="0">
                  <a:moveTo>
                    <a:pt x="5208" y="1"/>
                  </a:moveTo>
                  <a:lnTo>
                    <a:pt x="1" y="730"/>
                  </a:lnTo>
                  <a:lnTo>
                    <a:pt x="11" y="816"/>
                  </a:lnTo>
                  <a:lnTo>
                    <a:pt x="5224" y="82"/>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145975" y="2013694"/>
              <a:ext cx="550727" cy="86130"/>
            </a:xfrm>
            <a:custGeom>
              <a:avLst/>
              <a:gdLst/>
              <a:ahLst/>
              <a:cxnLst/>
              <a:rect l="l" t="t" r="r" b="b"/>
              <a:pathLst>
                <a:path w="5224" h="817" extrusionOk="0">
                  <a:moveTo>
                    <a:pt x="5208" y="1"/>
                  </a:moveTo>
                  <a:lnTo>
                    <a:pt x="1" y="730"/>
                  </a:lnTo>
                  <a:lnTo>
                    <a:pt x="11" y="817"/>
                  </a:lnTo>
                  <a:lnTo>
                    <a:pt x="5224" y="82"/>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145975" y="2056495"/>
              <a:ext cx="550727" cy="86025"/>
            </a:xfrm>
            <a:custGeom>
              <a:avLst/>
              <a:gdLst/>
              <a:ahLst/>
              <a:cxnLst/>
              <a:rect l="l" t="t" r="r" b="b"/>
              <a:pathLst>
                <a:path w="5224" h="816" extrusionOk="0">
                  <a:moveTo>
                    <a:pt x="5208" y="0"/>
                  </a:moveTo>
                  <a:lnTo>
                    <a:pt x="1" y="730"/>
                  </a:lnTo>
                  <a:lnTo>
                    <a:pt x="11" y="816"/>
                  </a:lnTo>
                  <a:lnTo>
                    <a:pt x="5224" y="81"/>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444289" y="2828072"/>
              <a:ext cx="637174" cy="98465"/>
            </a:xfrm>
            <a:custGeom>
              <a:avLst/>
              <a:gdLst/>
              <a:ahLst/>
              <a:cxnLst/>
              <a:rect l="l" t="t" r="r" b="b"/>
              <a:pathLst>
                <a:path w="6044" h="934" extrusionOk="0">
                  <a:moveTo>
                    <a:pt x="6029" y="1"/>
                  </a:moveTo>
                  <a:lnTo>
                    <a:pt x="1" y="847"/>
                  </a:lnTo>
                  <a:lnTo>
                    <a:pt x="11" y="933"/>
                  </a:lnTo>
                  <a:lnTo>
                    <a:pt x="6044" y="82"/>
                  </a:lnTo>
                  <a:lnTo>
                    <a:pt x="602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444289" y="2870873"/>
              <a:ext cx="637174" cy="98359"/>
            </a:xfrm>
            <a:custGeom>
              <a:avLst/>
              <a:gdLst/>
              <a:ahLst/>
              <a:cxnLst/>
              <a:rect l="l" t="t" r="r" b="b"/>
              <a:pathLst>
                <a:path w="6044" h="933" extrusionOk="0">
                  <a:moveTo>
                    <a:pt x="6029" y="0"/>
                  </a:moveTo>
                  <a:lnTo>
                    <a:pt x="1" y="846"/>
                  </a:lnTo>
                  <a:lnTo>
                    <a:pt x="11" y="932"/>
                  </a:lnTo>
                  <a:lnTo>
                    <a:pt x="6044" y="81"/>
                  </a:lnTo>
                  <a:lnTo>
                    <a:pt x="602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44289" y="2913569"/>
              <a:ext cx="637174" cy="98359"/>
            </a:xfrm>
            <a:custGeom>
              <a:avLst/>
              <a:gdLst/>
              <a:ahLst/>
              <a:cxnLst/>
              <a:rect l="l" t="t" r="r" b="b"/>
              <a:pathLst>
                <a:path w="6044" h="933" extrusionOk="0">
                  <a:moveTo>
                    <a:pt x="6029" y="0"/>
                  </a:moveTo>
                  <a:lnTo>
                    <a:pt x="1" y="846"/>
                  </a:lnTo>
                  <a:lnTo>
                    <a:pt x="11" y="932"/>
                  </a:lnTo>
                  <a:lnTo>
                    <a:pt x="6044" y="81"/>
                  </a:lnTo>
                  <a:lnTo>
                    <a:pt x="602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444289" y="2956264"/>
              <a:ext cx="637174" cy="98359"/>
            </a:xfrm>
            <a:custGeom>
              <a:avLst/>
              <a:gdLst/>
              <a:ahLst/>
              <a:cxnLst/>
              <a:rect l="l" t="t" r="r" b="b"/>
              <a:pathLst>
                <a:path w="6044" h="933" extrusionOk="0">
                  <a:moveTo>
                    <a:pt x="6029" y="1"/>
                  </a:moveTo>
                  <a:lnTo>
                    <a:pt x="1" y="847"/>
                  </a:lnTo>
                  <a:lnTo>
                    <a:pt x="11" y="933"/>
                  </a:lnTo>
                  <a:lnTo>
                    <a:pt x="6044" y="82"/>
                  </a:lnTo>
                  <a:lnTo>
                    <a:pt x="602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4289" y="2998960"/>
              <a:ext cx="637174" cy="98359"/>
            </a:xfrm>
            <a:custGeom>
              <a:avLst/>
              <a:gdLst/>
              <a:ahLst/>
              <a:cxnLst/>
              <a:rect l="l" t="t" r="r" b="b"/>
              <a:pathLst>
                <a:path w="6044" h="933" extrusionOk="0">
                  <a:moveTo>
                    <a:pt x="6029" y="1"/>
                  </a:moveTo>
                  <a:lnTo>
                    <a:pt x="1" y="847"/>
                  </a:lnTo>
                  <a:lnTo>
                    <a:pt x="11" y="933"/>
                  </a:lnTo>
                  <a:lnTo>
                    <a:pt x="6044" y="87"/>
                  </a:lnTo>
                  <a:lnTo>
                    <a:pt x="602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444289" y="3041761"/>
              <a:ext cx="637174" cy="98359"/>
            </a:xfrm>
            <a:custGeom>
              <a:avLst/>
              <a:gdLst/>
              <a:ahLst/>
              <a:cxnLst/>
              <a:rect l="l" t="t" r="r" b="b"/>
              <a:pathLst>
                <a:path w="6044" h="933" extrusionOk="0">
                  <a:moveTo>
                    <a:pt x="6029" y="0"/>
                  </a:moveTo>
                  <a:lnTo>
                    <a:pt x="1" y="846"/>
                  </a:lnTo>
                  <a:lnTo>
                    <a:pt x="11" y="932"/>
                  </a:lnTo>
                  <a:lnTo>
                    <a:pt x="6044" y="86"/>
                  </a:lnTo>
                  <a:lnTo>
                    <a:pt x="602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145975" y="2741627"/>
              <a:ext cx="550727" cy="86025"/>
            </a:xfrm>
            <a:custGeom>
              <a:avLst/>
              <a:gdLst/>
              <a:ahLst/>
              <a:cxnLst/>
              <a:rect l="l" t="t" r="r" b="b"/>
              <a:pathLst>
                <a:path w="5224" h="816" extrusionOk="0">
                  <a:moveTo>
                    <a:pt x="5208" y="0"/>
                  </a:moveTo>
                  <a:lnTo>
                    <a:pt x="1" y="730"/>
                  </a:lnTo>
                  <a:lnTo>
                    <a:pt x="11" y="816"/>
                  </a:lnTo>
                  <a:lnTo>
                    <a:pt x="5224" y="81"/>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145975" y="2784322"/>
              <a:ext cx="550727" cy="86130"/>
            </a:xfrm>
            <a:custGeom>
              <a:avLst/>
              <a:gdLst/>
              <a:ahLst/>
              <a:cxnLst/>
              <a:rect l="l" t="t" r="r" b="b"/>
              <a:pathLst>
                <a:path w="5224" h="817" extrusionOk="0">
                  <a:moveTo>
                    <a:pt x="5208" y="1"/>
                  </a:moveTo>
                  <a:lnTo>
                    <a:pt x="1" y="730"/>
                  </a:lnTo>
                  <a:lnTo>
                    <a:pt x="11" y="816"/>
                  </a:lnTo>
                  <a:lnTo>
                    <a:pt x="5224" y="82"/>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145975" y="2827018"/>
              <a:ext cx="550727" cy="86130"/>
            </a:xfrm>
            <a:custGeom>
              <a:avLst/>
              <a:gdLst/>
              <a:ahLst/>
              <a:cxnLst/>
              <a:rect l="l" t="t" r="r" b="b"/>
              <a:pathLst>
                <a:path w="5224" h="817" extrusionOk="0">
                  <a:moveTo>
                    <a:pt x="5208" y="1"/>
                  </a:moveTo>
                  <a:lnTo>
                    <a:pt x="1" y="735"/>
                  </a:lnTo>
                  <a:lnTo>
                    <a:pt x="11" y="816"/>
                  </a:lnTo>
                  <a:lnTo>
                    <a:pt x="5224" y="82"/>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145975" y="2869819"/>
              <a:ext cx="550727" cy="86025"/>
            </a:xfrm>
            <a:custGeom>
              <a:avLst/>
              <a:gdLst/>
              <a:ahLst/>
              <a:cxnLst/>
              <a:rect l="l" t="t" r="r" b="b"/>
              <a:pathLst>
                <a:path w="5224" h="816" extrusionOk="0">
                  <a:moveTo>
                    <a:pt x="5208" y="0"/>
                  </a:moveTo>
                  <a:lnTo>
                    <a:pt x="1" y="735"/>
                  </a:lnTo>
                  <a:lnTo>
                    <a:pt x="11" y="816"/>
                  </a:lnTo>
                  <a:lnTo>
                    <a:pt x="5224" y="81"/>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145975" y="2912514"/>
              <a:ext cx="550727" cy="86025"/>
            </a:xfrm>
            <a:custGeom>
              <a:avLst/>
              <a:gdLst/>
              <a:ahLst/>
              <a:cxnLst/>
              <a:rect l="l" t="t" r="r" b="b"/>
              <a:pathLst>
                <a:path w="5224" h="816" extrusionOk="0">
                  <a:moveTo>
                    <a:pt x="5208" y="0"/>
                  </a:moveTo>
                  <a:lnTo>
                    <a:pt x="1" y="735"/>
                  </a:lnTo>
                  <a:lnTo>
                    <a:pt x="11" y="816"/>
                  </a:lnTo>
                  <a:lnTo>
                    <a:pt x="5224" y="81"/>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145975" y="2955210"/>
              <a:ext cx="550727" cy="86130"/>
            </a:xfrm>
            <a:custGeom>
              <a:avLst/>
              <a:gdLst/>
              <a:ahLst/>
              <a:cxnLst/>
              <a:rect l="l" t="t" r="r" b="b"/>
              <a:pathLst>
                <a:path w="5224" h="817" extrusionOk="0">
                  <a:moveTo>
                    <a:pt x="5208" y="1"/>
                  </a:moveTo>
                  <a:lnTo>
                    <a:pt x="1" y="735"/>
                  </a:lnTo>
                  <a:lnTo>
                    <a:pt x="11" y="816"/>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789861" y="2209777"/>
              <a:ext cx="301298" cy="51341"/>
            </a:xfrm>
            <a:custGeom>
              <a:avLst/>
              <a:gdLst/>
              <a:ahLst/>
              <a:cxnLst/>
              <a:rect l="l" t="t" r="r" b="b"/>
              <a:pathLst>
                <a:path w="2858" h="487" extrusionOk="0">
                  <a:moveTo>
                    <a:pt x="2847" y="0"/>
                  </a:moveTo>
                  <a:lnTo>
                    <a:pt x="0" y="400"/>
                  </a:lnTo>
                  <a:lnTo>
                    <a:pt x="10" y="486"/>
                  </a:lnTo>
                  <a:lnTo>
                    <a:pt x="2857" y="81"/>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89861" y="2252473"/>
              <a:ext cx="301298" cy="51341"/>
            </a:xfrm>
            <a:custGeom>
              <a:avLst/>
              <a:gdLst/>
              <a:ahLst/>
              <a:cxnLst/>
              <a:rect l="l" t="t" r="r" b="b"/>
              <a:pathLst>
                <a:path w="2858" h="487" extrusionOk="0">
                  <a:moveTo>
                    <a:pt x="2847" y="0"/>
                  </a:moveTo>
                  <a:lnTo>
                    <a:pt x="0" y="400"/>
                  </a:lnTo>
                  <a:lnTo>
                    <a:pt x="10" y="487"/>
                  </a:lnTo>
                  <a:lnTo>
                    <a:pt x="2857" y="81"/>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789861" y="2295168"/>
              <a:ext cx="301298" cy="51341"/>
            </a:xfrm>
            <a:custGeom>
              <a:avLst/>
              <a:gdLst/>
              <a:ahLst/>
              <a:cxnLst/>
              <a:rect l="l" t="t" r="r" b="b"/>
              <a:pathLst>
                <a:path w="2858" h="487" extrusionOk="0">
                  <a:moveTo>
                    <a:pt x="2847" y="1"/>
                  </a:moveTo>
                  <a:lnTo>
                    <a:pt x="0" y="401"/>
                  </a:lnTo>
                  <a:lnTo>
                    <a:pt x="10" y="487"/>
                  </a:lnTo>
                  <a:lnTo>
                    <a:pt x="2857" y="87"/>
                  </a:lnTo>
                  <a:lnTo>
                    <a:pt x="2847"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789861" y="2337864"/>
              <a:ext cx="301298" cy="51446"/>
            </a:xfrm>
            <a:custGeom>
              <a:avLst/>
              <a:gdLst/>
              <a:ahLst/>
              <a:cxnLst/>
              <a:rect l="l" t="t" r="r" b="b"/>
              <a:pathLst>
                <a:path w="2858" h="488" extrusionOk="0">
                  <a:moveTo>
                    <a:pt x="2847" y="1"/>
                  </a:moveTo>
                  <a:lnTo>
                    <a:pt x="0" y="401"/>
                  </a:lnTo>
                  <a:lnTo>
                    <a:pt x="10" y="487"/>
                  </a:lnTo>
                  <a:lnTo>
                    <a:pt x="2857" y="87"/>
                  </a:lnTo>
                  <a:lnTo>
                    <a:pt x="2847"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89861" y="2380665"/>
              <a:ext cx="301298" cy="51341"/>
            </a:xfrm>
            <a:custGeom>
              <a:avLst/>
              <a:gdLst/>
              <a:ahLst/>
              <a:cxnLst/>
              <a:rect l="l" t="t" r="r" b="b"/>
              <a:pathLst>
                <a:path w="2858" h="487" extrusionOk="0">
                  <a:moveTo>
                    <a:pt x="2847" y="0"/>
                  </a:moveTo>
                  <a:lnTo>
                    <a:pt x="0" y="400"/>
                  </a:lnTo>
                  <a:lnTo>
                    <a:pt x="10" y="486"/>
                  </a:lnTo>
                  <a:lnTo>
                    <a:pt x="2857" y="86"/>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89861" y="2423360"/>
              <a:ext cx="301298" cy="51341"/>
            </a:xfrm>
            <a:custGeom>
              <a:avLst/>
              <a:gdLst/>
              <a:ahLst/>
              <a:cxnLst/>
              <a:rect l="l" t="t" r="r" b="b"/>
              <a:pathLst>
                <a:path w="2858" h="487" extrusionOk="0">
                  <a:moveTo>
                    <a:pt x="2847" y="0"/>
                  </a:moveTo>
                  <a:lnTo>
                    <a:pt x="0" y="400"/>
                  </a:lnTo>
                  <a:lnTo>
                    <a:pt x="10" y="487"/>
                  </a:lnTo>
                  <a:lnTo>
                    <a:pt x="2857" y="86"/>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789861" y="2466056"/>
              <a:ext cx="301298" cy="51341"/>
            </a:xfrm>
            <a:custGeom>
              <a:avLst/>
              <a:gdLst/>
              <a:ahLst/>
              <a:cxnLst/>
              <a:rect l="l" t="t" r="r" b="b"/>
              <a:pathLst>
                <a:path w="2858" h="487" extrusionOk="0">
                  <a:moveTo>
                    <a:pt x="2847" y="0"/>
                  </a:moveTo>
                  <a:lnTo>
                    <a:pt x="0" y="401"/>
                  </a:lnTo>
                  <a:lnTo>
                    <a:pt x="10" y="487"/>
                  </a:lnTo>
                  <a:lnTo>
                    <a:pt x="2857" y="87"/>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789861" y="2508751"/>
              <a:ext cx="301298" cy="51446"/>
            </a:xfrm>
            <a:custGeom>
              <a:avLst/>
              <a:gdLst/>
              <a:ahLst/>
              <a:cxnLst/>
              <a:rect l="l" t="t" r="r" b="b"/>
              <a:pathLst>
                <a:path w="2858" h="488" extrusionOk="0">
                  <a:moveTo>
                    <a:pt x="2847" y="1"/>
                  </a:moveTo>
                  <a:lnTo>
                    <a:pt x="0" y="401"/>
                  </a:lnTo>
                  <a:lnTo>
                    <a:pt x="10" y="487"/>
                  </a:lnTo>
                  <a:lnTo>
                    <a:pt x="2857" y="87"/>
                  </a:lnTo>
                  <a:lnTo>
                    <a:pt x="2847"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789861" y="2551447"/>
              <a:ext cx="301298" cy="51446"/>
            </a:xfrm>
            <a:custGeom>
              <a:avLst/>
              <a:gdLst/>
              <a:ahLst/>
              <a:cxnLst/>
              <a:rect l="l" t="t" r="r" b="b"/>
              <a:pathLst>
                <a:path w="2858" h="488" extrusionOk="0">
                  <a:moveTo>
                    <a:pt x="2847" y="1"/>
                  </a:moveTo>
                  <a:lnTo>
                    <a:pt x="0" y="401"/>
                  </a:lnTo>
                  <a:lnTo>
                    <a:pt x="10" y="487"/>
                  </a:lnTo>
                  <a:lnTo>
                    <a:pt x="2857" y="87"/>
                  </a:lnTo>
                  <a:lnTo>
                    <a:pt x="2847"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789861" y="2594248"/>
              <a:ext cx="301298" cy="51341"/>
            </a:xfrm>
            <a:custGeom>
              <a:avLst/>
              <a:gdLst/>
              <a:ahLst/>
              <a:cxnLst/>
              <a:rect l="l" t="t" r="r" b="b"/>
              <a:pathLst>
                <a:path w="2858" h="487" extrusionOk="0">
                  <a:moveTo>
                    <a:pt x="2847" y="0"/>
                  </a:moveTo>
                  <a:lnTo>
                    <a:pt x="0" y="405"/>
                  </a:lnTo>
                  <a:lnTo>
                    <a:pt x="10" y="487"/>
                  </a:lnTo>
                  <a:lnTo>
                    <a:pt x="2857" y="86"/>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789861" y="2636944"/>
              <a:ext cx="301298" cy="51341"/>
            </a:xfrm>
            <a:custGeom>
              <a:avLst/>
              <a:gdLst/>
              <a:ahLst/>
              <a:cxnLst/>
              <a:rect l="l" t="t" r="r" b="b"/>
              <a:pathLst>
                <a:path w="2858" h="487" extrusionOk="0">
                  <a:moveTo>
                    <a:pt x="2847" y="0"/>
                  </a:moveTo>
                  <a:lnTo>
                    <a:pt x="0" y="406"/>
                  </a:lnTo>
                  <a:lnTo>
                    <a:pt x="10" y="487"/>
                  </a:lnTo>
                  <a:lnTo>
                    <a:pt x="2857" y="87"/>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444816" y="2258271"/>
              <a:ext cx="300770" cy="50919"/>
            </a:xfrm>
            <a:custGeom>
              <a:avLst/>
              <a:gdLst/>
              <a:ahLst/>
              <a:cxnLst/>
              <a:rect l="l" t="t" r="r" b="b"/>
              <a:pathLst>
                <a:path w="2853" h="483" extrusionOk="0">
                  <a:moveTo>
                    <a:pt x="2843" y="1"/>
                  </a:moveTo>
                  <a:lnTo>
                    <a:pt x="1" y="401"/>
                  </a:lnTo>
                  <a:lnTo>
                    <a:pt x="11" y="482"/>
                  </a:lnTo>
                  <a:lnTo>
                    <a:pt x="2853" y="82"/>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44816" y="2301072"/>
              <a:ext cx="300770" cy="50814"/>
            </a:xfrm>
            <a:custGeom>
              <a:avLst/>
              <a:gdLst/>
              <a:ahLst/>
              <a:cxnLst/>
              <a:rect l="l" t="t" r="r" b="b"/>
              <a:pathLst>
                <a:path w="2853" h="482" extrusionOk="0">
                  <a:moveTo>
                    <a:pt x="2843" y="0"/>
                  </a:moveTo>
                  <a:lnTo>
                    <a:pt x="1" y="400"/>
                  </a:lnTo>
                  <a:lnTo>
                    <a:pt x="11" y="481"/>
                  </a:lnTo>
                  <a:lnTo>
                    <a:pt x="2853" y="81"/>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44816" y="2343767"/>
              <a:ext cx="300770" cy="50814"/>
            </a:xfrm>
            <a:custGeom>
              <a:avLst/>
              <a:gdLst/>
              <a:ahLst/>
              <a:cxnLst/>
              <a:rect l="l" t="t" r="r" b="b"/>
              <a:pathLst>
                <a:path w="2853" h="482" extrusionOk="0">
                  <a:moveTo>
                    <a:pt x="2843" y="0"/>
                  </a:moveTo>
                  <a:lnTo>
                    <a:pt x="1" y="401"/>
                  </a:lnTo>
                  <a:lnTo>
                    <a:pt x="11" y="482"/>
                  </a:lnTo>
                  <a:lnTo>
                    <a:pt x="2853" y="87"/>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444816" y="2386463"/>
              <a:ext cx="300770" cy="51446"/>
            </a:xfrm>
            <a:custGeom>
              <a:avLst/>
              <a:gdLst/>
              <a:ahLst/>
              <a:cxnLst/>
              <a:rect l="l" t="t" r="r" b="b"/>
              <a:pathLst>
                <a:path w="2853" h="488" extrusionOk="0">
                  <a:moveTo>
                    <a:pt x="2843" y="1"/>
                  </a:moveTo>
                  <a:lnTo>
                    <a:pt x="1" y="401"/>
                  </a:lnTo>
                  <a:lnTo>
                    <a:pt x="11" y="487"/>
                  </a:lnTo>
                  <a:lnTo>
                    <a:pt x="2853" y="87"/>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444816" y="2429158"/>
              <a:ext cx="300770" cy="51446"/>
            </a:xfrm>
            <a:custGeom>
              <a:avLst/>
              <a:gdLst/>
              <a:ahLst/>
              <a:cxnLst/>
              <a:rect l="l" t="t" r="r" b="b"/>
              <a:pathLst>
                <a:path w="2853" h="488" extrusionOk="0">
                  <a:moveTo>
                    <a:pt x="2843" y="1"/>
                  </a:moveTo>
                  <a:lnTo>
                    <a:pt x="1" y="401"/>
                  </a:lnTo>
                  <a:lnTo>
                    <a:pt x="11" y="487"/>
                  </a:lnTo>
                  <a:lnTo>
                    <a:pt x="2853" y="87"/>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444816" y="2471959"/>
              <a:ext cx="300770" cy="51341"/>
            </a:xfrm>
            <a:custGeom>
              <a:avLst/>
              <a:gdLst/>
              <a:ahLst/>
              <a:cxnLst/>
              <a:rect l="l" t="t" r="r" b="b"/>
              <a:pathLst>
                <a:path w="2853" h="487" extrusionOk="0">
                  <a:moveTo>
                    <a:pt x="2843" y="0"/>
                  </a:moveTo>
                  <a:lnTo>
                    <a:pt x="1" y="400"/>
                  </a:lnTo>
                  <a:lnTo>
                    <a:pt x="11" y="487"/>
                  </a:lnTo>
                  <a:lnTo>
                    <a:pt x="2853" y="86"/>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444816" y="2514655"/>
              <a:ext cx="300770" cy="51341"/>
            </a:xfrm>
            <a:custGeom>
              <a:avLst/>
              <a:gdLst/>
              <a:ahLst/>
              <a:cxnLst/>
              <a:rect l="l" t="t" r="r" b="b"/>
              <a:pathLst>
                <a:path w="2853" h="487" extrusionOk="0">
                  <a:moveTo>
                    <a:pt x="2843" y="0"/>
                  </a:moveTo>
                  <a:lnTo>
                    <a:pt x="1" y="401"/>
                  </a:lnTo>
                  <a:lnTo>
                    <a:pt x="11" y="487"/>
                  </a:lnTo>
                  <a:lnTo>
                    <a:pt x="2853" y="87"/>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444816" y="2557351"/>
              <a:ext cx="300770" cy="51341"/>
            </a:xfrm>
            <a:custGeom>
              <a:avLst/>
              <a:gdLst/>
              <a:ahLst/>
              <a:cxnLst/>
              <a:rect l="l" t="t" r="r" b="b"/>
              <a:pathLst>
                <a:path w="2853" h="487" extrusionOk="0">
                  <a:moveTo>
                    <a:pt x="2843" y="1"/>
                  </a:moveTo>
                  <a:lnTo>
                    <a:pt x="1" y="401"/>
                  </a:lnTo>
                  <a:lnTo>
                    <a:pt x="11" y="487"/>
                  </a:lnTo>
                  <a:lnTo>
                    <a:pt x="2853" y="87"/>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444816" y="2600046"/>
              <a:ext cx="300770" cy="51446"/>
            </a:xfrm>
            <a:custGeom>
              <a:avLst/>
              <a:gdLst/>
              <a:ahLst/>
              <a:cxnLst/>
              <a:rect l="l" t="t" r="r" b="b"/>
              <a:pathLst>
                <a:path w="2853" h="488" extrusionOk="0">
                  <a:moveTo>
                    <a:pt x="2843" y="1"/>
                  </a:moveTo>
                  <a:lnTo>
                    <a:pt x="1" y="401"/>
                  </a:lnTo>
                  <a:lnTo>
                    <a:pt x="11" y="487"/>
                  </a:lnTo>
                  <a:lnTo>
                    <a:pt x="2853" y="87"/>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44816" y="2642847"/>
              <a:ext cx="300770" cy="51341"/>
            </a:xfrm>
            <a:custGeom>
              <a:avLst/>
              <a:gdLst/>
              <a:ahLst/>
              <a:cxnLst/>
              <a:rect l="l" t="t" r="r" b="b"/>
              <a:pathLst>
                <a:path w="2853" h="487" extrusionOk="0">
                  <a:moveTo>
                    <a:pt x="2843" y="0"/>
                  </a:moveTo>
                  <a:lnTo>
                    <a:pt x="1" y="400"/>
                  </a:lnTo>
                  <a:lnTo>
                    <a:pt x="11" y="486"/>
                  </a:lnTo>
                  <a:lnTo>
                    <a:pt x="2853" y="86"/>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44816" y="2685543"/>
              <a:ext cx="300770" cy="51341"/>
            </a:xfrm>
            <a:custGeom>
              <a:avLst/>
              <a:gdLst/>
              <a:ahLst/>
              <a:cxnLst/>
              <a:rect l="l" t="t" r="r" b="b"/>
              <a:pathLst>
                <a:path w="2853" h="487" extrusionOk="0">
                  <a:moveTo>
                    <a:pt x="2843" y="0"/>
                  </a:moveTo>
                  <a:lnTo>
                    <a:pt x="1" y="401"/>
                  </a:lnTo>
                  <a:lnTo>
                    <a:pt x="11" y="487"/>
                  </a:lnTo>
                  <a:lnTo>
                    <a:pt x="2853" y="87"/>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731036" y="1458335"/>
              <a:ext cx="140634" cy="164565"/>
            </a:xfrm>
            <a:custGeom>
              <a:avLst/>
              <a:gdLst/>
              <a:ahLst/>
              <a:cxnLst/>
              <a:rect l="l" t="t" r="r" b="b"/>
              <a:pathLst>
                <a:path w="1334" h="1561" extrusionOk="0">
                  <a:moveTo>
                    <a:pt x="1333" y="1"/>
                  </a:moveTo>
                  <a:lnTo>
                    <a:pt x="923" y="62"/>
                  </a:lnTo>
                  <a:lnTo>
                    <a:pt x="923" y="766"/>
                  </a:lnTo>
                  <a:lnTo>
                    <a:pt x="381" y="138"/>
                  </a:lnTo>
                  <a:lnTo>
                    <a:pt x="1" y="188"/>
                  </a:lnTo>
                  <a:lnTo>
                    <a:pt x="1" y="1561"/>
                  </a:lnTo>
                  <a:lnTo>
                    <a:pt x="411" y="1505"/>
                  </a:lnTo>
                  <a:lnTo>
                    <a:pt x="411" y="801"/>
                  </a:lnTo>
                  <a:lnTo>
                    <a:pt x="953" y="1429"/>
                  </a:lnTo>
                  <a:lnTo>
                    <a:pt x="1333" y="1374"/>
                  </a:lnTo>
                  <a:lnTo>
                    <a:pt x="133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900870" y="1437040"/>
              <a:ext cx="124609" cy="161929"/>
            </a:xfrm>
            <a:custGeom>
              <a:avLst/>
              <a:gdLst/>
              <a:ahLst/>
              <a:cxnLst/>
              <a:rect l="l" t="t" r="r" b="b"/>
              <a:pathLst>
                <a:path w="1182" h="1536" extrusionOk="0">
                  <a:moveTo>
                    <a:pt x="1166" y="0"/>
                  </a:moveTo>
                  <a:lnTo>
                    <a:pt x="1" y="162"/>
                  </a:lnTo>
                  <a:lnTo>
                    <a:pt x="1" y="1535"/>
                  </a:lnTo>
                  <a:lnTo>
                    <a:pt x="1181" y="1373"/>
                  </a:lnTo>
                  <a:lnTo>
                    <a:pt x="1181" y="1028"/>
                  </a:lnTo>
                  <a:lnTo>
                    <a:pt x="457" y="1130"/>
                  </a:lnTo>
                  <a:lnTo>
                    <a:pt x="457" y="958"/>
                  </a:lnTo>
                  <a:lnTo>
                    <a:pt x="1100" y="866"/>
                  </a:lnTo>
                  <a:lnTo>
                    <a:pt x="1100" y="522"/>
                  </a:lnTo>
                  <a:lnTo>
                    <a:pt x="457" y="613"/>
                  </a:lnTo>
                  <a:lnTo>
                    <a:pt x="457" y="446"/>
                  </a:lnTo>
                  <a:lnTo>
                    <a:pt x="1166" y="345"/>
                  </a:lnTo>
                  <a:lnTo>
                    <a:pt x="11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3030644" y="1402251"/>
              <a:ext cx="239942" cy="172050"/>
            </a:xfrm>
            <a:custGeom>
              <a:avLst/>
              <a:gdLst/>
              <a:ahLst/>
              <a:cxnLst/>
              <a:rect l="l" t="t" r="r" b="b"/>
              <a:pathLst>
                <a:path w="2276" h="1632" extrusionOk="0">
                  <a:moveTo>
                    <a:pt x="2275" y="1"/>
                  </a:moveTo>
                  <a:lnTo>
                    <a:pt x="1814" y="67"/>
                  </a:lnTo>
                  <a:lnTo>
                    <a:pt x="1596" y="999"/>
                  </a:lnTo>
                  <a:lnTo>
                    <a:pt x="1374" y="128"/>
                  </a:lnTo>
                  <a:lnTo>
                    <a:pt x="928" y="188"/>
                  </a:lnTo>
                  <a:lnTo>
                    <a:pt x="710" y="1120"/>
                  </a:lnTo>
                  <a:lnTo>
                    <a:pt x="487" y="254"/>
                  </a:lnTo>
                  <a:lnTo>
                    <a:pt x="1" y="320"/>
                  </a:lnTo>
                  <a:lnTo>
                    <a:pt x="462" y="1632"/>
                  </a:lnTo>
                  <a:lnTo>
                    <a:pt x="928" y="1566"/>
                  </a:lnTo>
                  <a:lnTo>
                    <a:pt x="1140" y="715"/>
                  </a:lnTo>
                  <a:lnTo>
                    <a:pt x="1343" y="1505"/>
                  </a:lnTo>
                  <a:lnTo>
                    <a:pt x="1814" y="1440"/>
                  </a:lnTo>
                  <a:lnTo>
                    <a:pt x="227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15"/>
            <p:cNvSpPr/>
            <p:nvPr/>
          </p:nvSpPr>
          <p:spPr>
            <a:xfrm>
              <a:off x="3283761" y="1385595"/>
              <a:ext cx="134203" cy="153495"/>
            </a:xfrm>
            <a:custGeom>
              <a:avLst/>
              <a:gdLst/>
              <a:ahLst/>
              <a:cxnLst/>
              <a:rect l="l" t="t" r="r" b="b"/>
              <a:pathLst>
                <a:path w="1273" h="1456" extrusionOk="0">
                  <a:moveTo>
                    <a:pt x="836" y="1"/>
                  </a:moveTo>
                  <a:cubicBezTo>
                    <a:pt x="782" y="1"/>
                    <a:pt x="728" y="4"/>
                    <a:pt x="675" y="12"/>
                  </a:cubicBezTo>
                  <a:cubicBezTo>
                    <a:pt x="558" y="27"/>
                    <a:pt x="457" y="63"/>
                    <a:pt x="366" y="108"/>
                  </a:cubicBezTo>
                  <a:cubicBezTo>
                    <a:pt x="279" y="159"/>
                    <a:pt x="209" y="220"/>
                    <a:pt x="163" y="296"/>
                  </a:cubicBezTo>
                  <a:cubicBezTo>
                    <a:pt x="112" y="372"/>
                    <a:pt x="87" y="453"/>
                    <a:pt x="87" y="544"/>
                  </a:cubicBezTo>
                  <a:cubicBezTo>
                    <a:pt x="87" y="640"/>
                    <a:pt x="112" y="711"/>
                    <a:pt x="158" y="762"/>
                  </a:cubicBezTo>
                  <a:cubicBezTo>
                    <a:pt x="209" y="812"/>
                    <a:pt x="259" y="843"/>
                    <a:pt x="325" y="863"/>
                  </a:cubicBezTo>
                  <a:cubicBezTo>
                    <a:pt x="391" y="878"/>
                    <a:pt x="472" y="893"/>
                    <a:pt x="568" y="904"/>
                  </a:cubicBezTo>
                  <a:cubicBezTo>
                    <a:pt x="649" y="914"/>
                    <a:pt x="705" y="924"/>
                    <a:pt x="740" y="939"/>
                  </a:cubicBezTo>
                  <a:cubicBezTo>
                    <a:pt x="781" y="949"/>
                    <a:pt x="801" y="969"/>
                    <a:pt x="801" y="1005"/>
                  </a:cubicBezTo>
                  <a:cubicBezTo>
                    <a:pt x="801" y="1030"/>
                    <a:pt x="791" y="1050"/>
                    <a:pt x="771" y="1066"/>
                  </a:cubicBezTo>
                  <a:cubicBezTo>
                    <a:pt x="751" y="1081"/>
                    <a:pt x="725" y="1091"/>
                    <a:pt x="690" y="1096"/>
                  </a:cubicBezTo>
                  <a:cubicBezTo>
                    <a:pt x="671" y="1099"/>
                    <a:pt x="652" y="1100"/>
                    <a:pt x="632" y="1100"/>
                  </a:cubicBezTo>
                  <a:cubicBezTo>
                    <a:pt x="573" y="1100"/>
                    <a:pt x="505" y="1089"/>
                    <a:pt x="426" y="1071"/>
                  </a:cubicBezTo>
                  <a:cubicBezTo>
                    <a:pt x="325" y="1040"/>
                    <a:pt x="234" y="1000"/>
                    <a:pt x="168" y="949"/>
                  </a:cubicBezTo>
                  <a:lnTo>
                    <a:pt x="1" y="1319"/>
                  </a:lnTo>
                  <a:cubicBezTo>
                    <a:pt x="87" y="1375"/>
                    <a:pt x="193" y="1415"/>
                    <a:pt x="320" y="1435"/>
                  </a:cubicBezTo>
                  <a:cubicBezTo>
                    <a:pt x="388" y="1450"/>
                    <a:pt x="457" y="1456"/>
                    <a:pt x="525" y="1456"/>
                  </a:cubicBezTo>
                  <a:cubicBezTo>
                    <a:pt x="579" y="1456"/>
                    <a:pt x="632" y="1452"/>
                    <a:pt x="685" y="1446"/>
                  </a:cubicBezTo>
                  <a:cubicBezTo>
                    <a:pt x="791" y="1430"/>
                    <a:pt x="892" y="1400"/>
                    <a:pt x="978" y="1354"/>
                  </a:cubicBezTo>
                  <a:cubicBezTo>
                    <a:pt x="1065" y="1309"/>
                    <a:pt x="1136" y="1248"/>
                    <a:pt x="1186" y="1177"/>
                  </a:cubicBezTo>
                  <a:cubicBezTo>
                    <a:pt x="1237" y="1101"/>
                    <a:pt x="1262" y="1015"/>
                    <a:pt x="1262" y="914"/>
                  </a:cubicBezTo>
                  <a:cubicBezTo>
                    <a:pt x="1262" y="817"/>
                    <a:pt x="1242" y="741"/>
                    <a:pt x="1191" y="691"/>
                  </a:cubicBezTo>
                  <a:cubicBezTo>
                    <a:pt x="1146" y="640"/>
                    <a:pt x="1085" y="600"/>
                    <a:pt x="1019" y="584"/>
                  </a:cubicBezTo>
                  <a:cubicBezTo>
                    <a:pt x="958" y="564"/>
                    <a:pt x="877" y="549"/>
                    <a:pt x="776" y="534"/>
                  </a:cubicBezTo>
                  <a:cubicBezTo>
                    <a:pt x="700" y="524"/>
                    <a:pt x="644" y="513"/>
                    <a:pt x="604" y="503"/>
                  </a:cubicBezTo>
                  <a:cubicBezTo>
                    <a:pt x="568" y="493"/>
                    <a:pt x="553" y="468"/>
                    <a:pt x="553" y="437"/>
                  </a:cubicBezTo>
                  <a:cubicBezTo>
                    <a:pt x="553" y="397"/>
                    <a:pt x="583" y="372"/>
                    <a:pt x="639" y="367"/>
                  </a:cubicBezTo>
                  <a:cubicBezTo>
                    <a:pt x="658" y="363"/>
                    <a:pt x="678" y="362"/>
                    <a:pt x="701" y="362"/>
                  </a:cubicBezTo>
                  <a:cubicBezTo>
                    <a:pt x="747" y="362"/>
                    <a:pt x="801" y="368"/>
                    <a:pt x="862" y="382"/>
                  </a:cubicBezTo>
                  <a:cubicBezTo>
                    <a:pt x="953" y="402"/>
                    <a:pt x="1034" y="427"/>
                    <a:pt x="1110" y="463"/>
                  </a:cubicBezTo>
                  <a:lnTo>
                    <a:pt x="1272" y="93"/>
                  </a:lnTo>
                  <a:cubicBezTo>
                    <a:pt x="1196" y="53"/>
                    <a:pt x="1105" y="27"/>
                    <a:pt x="994" y="12"/>
                  </a:cubicBezTo>
                  <a:cubicBezTo>
                    <a:pt x="943" y="4"/>
                    <a:pt x="890" y="1"/>
                    <a:pt x="8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444816" y="1625533"/>
              <a:ext cx="235619" cy="41747"/>
            </a:xfrm>
            <a:custGeom>
              <a:avLst/>
              <a:gdLst/>
              <a:ahLst/>
              <a:cxnLst/>
              <a:rect l="l" t="t" r="r" b="b"/>
              <a:pathLst>
                <a:path w="2235" h="396" extrusionOk="0">
                  <a:moveTo>
                    <a:pt x="2220" y="0"/>
                  </a:moveTo>
                  <a:lnTo>
                    <a:pt x="1" y="314"/>
                  </a:lnTo>
                  <a:lnTo>
                    <a:pt x="11" y="395"/>
                  </a:lnTo>
                  <a:lnTo>
                    <a:pt x="2235" y="86"/>
                  </a:lnTo>
                  <a:lnTo>
                    <a:pt x="222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3451486" y="1482898"/>
              <a:ext cx="245213" cy="42907"/>
            </a:xfrm>
            <a:custGeom>
              <a:avLst/>
              <a:gdLst/>
              <a:ahLst/>
              <a:cxnLst/>
              <a:rect l="l" t="t" r="r" b="b"/>
              <a:pathLst>
                <a:path w="2326" h="407" extrusionOk="0">
                  <a:moveTo>
                    <a:pt x="2310" y="1"/>
                  </a:moveTo>
                  <a:lnTo>
                    <a:pt x="0" y="325"/>
                  </a:lnTo>
                  <a:lnTo>
                    <a:pt x="11" y="406"/>
                  </a:lnTo>
                  <a:lnTo>
                    <a:pt x="2326" y="82"/>
                  </a:lnTo>
                  <a:lnTo>
                    <a:pt x="231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444816" y="1287975"/>
              <a:ext cx="1251892" cy="184911"/>
            </a:xfrm>
            <a:custGeom>
              <a:avLst/>
              <a:gdLst/>
              <a:ahLst/>
              <a:cxnLst/>
              <a:rect l="l" t="t" r="r" b="b"/>
              <a:pathLst>
                <a:path w="11875" h="1754" extrusionOk="0">
                  <a:moveTo>
                    <a:pt x="11859" y="1"/>
                  </a:moveTo>
                  <a:lnTo>
                    <a:pt x="1" y="1667"/>
                  </a:lnTo>
                  <a:lnTo>
                    <a:pt x="11" y="1754"/>
                  </a:lnTo>
                  <a:lnTo>
                    <a:pt x="11875" y="82"/>
                  </a:lnTo>
                  <a:lnTo>
                    <a:pt x="1185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445344" y="3400087"/>
              <a:ext cx="364340" cy="83389"/>
            </a:xfrm>
            <a:custGeom>
              <a:avLst/>
              <a:gdLst/>
              <a:ahLst/>
              <a:cxnLst/>
              <a:rect l="l" t="t" r="r" b="b"/>
              <a:pathLst>
                <a:path w="3456" h="791" extrusionOk="0">
                  <a:moveTo>
                    <a:pt x="3456" y="0"/>
                  </a:moveTo>
                  <a:lnTo>
                    <a:pt x="1" y="486"/>
                  </a:lnTo>
                  <a:lnTo>
                    <a:pt x="1" y="790"/>
                  </a:lnTo>
                  <a:lnTo>
                    <a:pt x="3456" y="304"/>
                  </a:lnTo>
                  <a:lnTo>
                    <a:pt x="345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3331306" y="3275585"/>
              <a:ext cx="364340" cy="83495"/>
            </a:xfrm>
            <a:custGeom>
              <a:avLst/>
              <a:gdLst/>
              <a:ahLst/>
              <a:cxnLst/>
              <a:rect l="l" t="t" r="r" b="b"/>
              <a:pathLst>
                <a:path w="3456" h="792" extrusionOk="0">
                  <a:moveTo>
                    <a:pt x="3455" y="1"/>
                  </a:moveTo>
                  <a:lnTo>
                    <a:pt x="1" y="487"/>
                  </a:lnTo>
                  <a:lnTo>
                    <a:pt x="1" y="791"/>
                  </a:lnTo>
                  <a:lnTo>
                    <a:pt x="3455" y="305"/>
                  </a:lnTo>
                  <a:lnTo>
                    <a:pt x="345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528205" y="1677506"/>
              <a:ext cx="1124753" cy="964194"/>
            </a:xfrm>
            <a:custGeom>
              <a:avLst/>
              <a:gdLst/>
              <a:ahLst/>
              <a:cxnLst/>
              <a:rect l="l" t="t" r="r" b="b"/>
              <a:pathLst>
                <a:path w="10669" h="9146" extrusionOk="0">
                  <a:moveTo>
                    <a:pt x="8919" y="92"/>
                  </a:moveTo>
                  <a:cubicBezTo>
                    <a:pt x="8940" y="92"/>
                    <a:pt x="8961" y="94"/>
                    <a:pt x="8981" y="100"/>
                  </a:cubicBezTo>
                  <a:cubicBezTo>
                    <a:pt x="9072" y="115"/>
                    <a:pt x="9143" y="166"/>
                    <a:pt x="9189" y="247"/>
                  </a:cubicBezTo>
                  <a:lnTo>
                    <a:pt x="10460" y="2374"/>
                  </a:lnTo>
                  <a:cubicBezTo>
                    <a:pt x="10567" y="2552"/>
                    <a:pt x="10501" y="2805"/>
                    <a:pt x="10314" y="2942"/>
                  </a:cubicBezTo>
                  <a:lnTo>
                    <a:pt x="2001" y="8970"/>
                  </a:lnTo>
                  <a:cubicBezTo>
                    <a:pt x="1926" y="9025"/>
                    <a:pt x="1839" y="9053"/>
                    <a:pt x="1756" y="9053"/>
                  </a:cubicBezTo>
                  <a:cubicBezTo>
                    <a:pt x="1733" y="9053"/>
                    <a:pt x="1709" y="9050"/>
                    <a:pt x="1687" y="9046"/>
                  </a:cubicBezTo>
                  <a:cubicBezTo>
                    <a:pt x="1601" y="9031"/>
                    <a:pt x="1525" y="8975"/>
                    <a:pt x="1479" y="8899"/>
                  </a:cubicBezTo>
                  <a:lnTo>
                    <a:pt x="213" y="6771"/>
                  </a:lnTo>
                  <a:cubicBezTo>
                    <a:pt x="106" y="6594"/>
                    <a:pt x="172" y="6341"/>
                    <a:pt x="360" y="6204"/>
                  </a:cubicBezTo>
                  <a:lnTo>
                    <a:pt x="8672" y="176"/>
                  </a:lnTo>
                  <a:cubicBezTo>
                    <a:pt x="8733" y="130"/>
                    <a:pt x="8804" y="100"/>
                    <a:pt x="8875" y="95"/>
                  </a:cubicBezTo>
                  <a:cubicBezTo>
                    <a:pt x="8890" y="93"/>
                    <a:pt x="8904" y="92"/>
                    <a:pt x="8919" y="92"/>
                  </a:cubicBezTo>
                  <a:close/>
                  <a:moveTo>
                    <a:pt x="8913" y="0"/>
                  </a:moveTo>
                  <a:cubicBezTo>
                    <a:pt x="8812" y="0"/>
                    <a:pt x="8707" y="33"/>
                    <a:pt x="8617" y="100"/>
                  </a:cubicBezTo>
                  <a:lnTo>
                    <a:pt x="304" y="6128"/>
                  </a:lnTo>
                  <a:cubicBezTo>
                    <a:pt x="81" y="6295"/>
                    <a:pt x="0" y="6604"/>
                    <a:pt x="132" y="6817"/>
                  </a:cubicBezTo>
                  <a:lnTo>
                    <a:pt x="1403" y="8944"/>
                  </a:lnTo>
                  <a:cubicBezTo>
                    <a:pt x="1459" y="9046"/>
                    <a:pt x="1555" y="9112"/>
                    <a:pt x="1667" y="9137"/>
                  </a:cubicBezTo>
                  <a:cubicBezTo>
                    <a:pt x="1693" y="9143"/>
                    <a:pt x="1722" y="9145"/>
                    <a:pt x="1750" y="9145"/>
                  </a:cubicBezTo>
                  <a:cubicBezTo>
                    <a:pt x="1770" y="9145"/>
                    <a:pt x="1790" y="9144"/>
                    <a:pt x="1808" y="9142"/>
                  </a:cubicBezTo>
                  <a:cubicBezTo>
                    <a:pt x="1895" y="9132"/>
                    <a:pt x="1981" y="9101"/>
                    <a:pt x="2052" y="9046"/>
                  </a:cubicBezTo>
                  <a:lnTo>
                    <a:pt x="10364" y="3013"/>
                  </a:lnTo>
                  <a:cubicBezTo>
                    <a:pt x="10592" y="2851"/>
                    <a:pt x="10668" y="2542"/>
                    <a:pt x="10542" y="2324"/>
                  </a:cubicBezTo>
                  <a:lnTo>
                    <a:pt x="9270" y="196"/>
                  </a:lnTo>
                  <a:cubicBezTo>
                    <a:pt x="9209" y="100"/>
                    <a:pt x="9113" y="29"/>
                    <a:pt x="9002" y="9"/>
                  </a:cubicBezTo>
                  <a:cubicBezTo>
                    <a:pt x="8973" y="3"/>
                    <a:pt x="8943" y="0"/>
                    <a:pt x="8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493416" y="1644931"/>
              <a:ext cx="1194753" cy="1029134"/>
            </a:xfrm>
            <a:custGeom>
              <a:avLst/>
              <a:gdLst/>
              <a:ahLst/>
              <a:cxnLst/>
              <a:rect l="l" t="t" r="r" b="b"/>
              <a:pathLst>
                <a:path w="11333" h="9762" extrusionOk="0">
                  <a:moveTo>
                    <a:pt x="9251" y="184"/>
                  </a:moveTo>
                  <a:cubicBezTo>
                    <a:pt x="9292" y="184"/>
                    <a:pt x="9335" y="189"/>
                    <a:pt x="9372" y="196"/>
                  </a:cubicBezTo>
                  <a:cubicBezTo>
                    <a:pt x="9504" y="222"/>
                    <a:pt x="9615" y="303"/>
                    <a:pt x="9686" y="414"/>
                  </a:cubicBezTo>
                  <a:lnTo>
                    <a:pt x="10968" y="2562"/>
                  </a:lnTo>
                  <a:cubicBezTo>
                    <a:pt x="11125" y="2830"/>
                    <a:pt x="11023" y="3220"/>
                    <a:pt x="10740" y="3428"/>
                  </a:cubicBezTo>
                  <a:lnTo>
                    <a:pt x="2432" y="9451"/>
                  </a:lnTo>
                  <a:cubicBezTo>
                    <a:pt x="2317" y="9534"/>
                    <a:pt x="2186" y="9577"/>
                    <a:pt x="2060" y="9577"/>
                  </a:cubicBezTo>
                  <a:cubicBezTo>
                    <a:pt x="2025" y="9577"/>
                    <a:pt x="1990" y="9574"/>
                    <a:pt x="1956" y="9568"/>
                  </a:cubicBezTo>
                  <a:cubicBezTo>
                    <a:pt x="1824" y="9542"/>
                    <a:pt x="1713" y="9461"/>
                    <a:pt x="1647" y="9345"/>
                  </a:cubicBezTo>
                  <a:lnTo>
                    <a:pt x="365" y="7202"/>
                  </a:lnTo>
                  <a:cubicBezTo>
                    <a:pt x="203" y="6933"/>
                    <a:pt x="305" y="6543"/>
                    <a:pt x="593" y="6336"/>
                  </a:cubicBezTo>
                  <a:lnTo>
                    <a:pt x="8896" y="313"/>
                  </a:lnTo>
                  <a:cubicBezTo>
                    <a:pt x="8992" y="242"/>
                    <a:pt x="9099" y="201"/>
                    <a:pt x="9205" y="186"/>
                  </a:cubicBezTo>
                  <a:cubicBezTo>
                    <a:pt x="9220" y="185"/>
                    <a:pt x="9235" y="184"/>
                    <a:pt x="9251" y="184"/>
                  </a:cubicBezTo>
                  <a:close/>
                  <a:moveTo>
                    <a:pt x="9271" y="0"/>
                  </a:moveTo>
                  <a:cubicBezTo>
                    <a:pt x="9105" y="0"/>
                    <a:pt x="8935" y="55"/>
                    <a:pt x="8790" y="161"/>
                  </a:cubicBezTo>
                  <a:lnTo>
                    <a:pt x="487" y="6189"/>
                  </a:lnTo>
                  <a:cubicBezTo>
                    <a:pt x="122" y="6447"/>
                    <a:pt x="1" y="6949"/>
                    <a:pt x="208" y="7293"/>
                  </a:cubicBezTo>
                  <a:lnTo>
                    <a:pt x="1485" y="9441"/>
                  </a:lnTo>
                  <a:cubicBezTo>
                    <a:pt x="1581" y="9603"/>
                    <a:pt x="1738" y="9709"/>
                    <a:pt x="1921" y="9750"/>
                  </a:cubicBezTo>
                  <a:cubicBezTo>
                    <a:pt x="1960" y="9758"/>
                    <a:pt x="2000" y="9762"/>
                    <a:pt x="2041" y="9762"/>
                  </a:cubicBezTo>
                  <a:cubicBezTo>
                    <a:pt x="2075" y="9762"/>
                    <a:pt x="2109" y="9759"/>
                    <a:pt x="2143" y="9755"/>
                  </a:cubicBezTo>
                  <a:cubicBezTo>
                    <a:pt x="2285" y="9740"/>
                    <a:pt x="2422" y="9689"/>
                    <a:pt x="2544" y="9603"/>
                  </a:cubicBezTo>
                  <a:lnTo>
                    <a:pt x="10846" y="3575"/>
                  </a:lnTo>
                  <a:cubicBezTo>
                    <a:pt x="11206" y="3312"/>
                    <a:pt x="11332" y="2815"/>
                    <a:pt x="11125" y="2466"/>
                  </a:cubicBezTo>
                  <a:lnTo>
                    <a:pt x="9843" y="323"/>
                  </a:lnTo>
                  <a:cubicBezTo>
                    <a:pt x="9747" y="161"/>
                    <a:pt x="9595" y="54"/>
                    <a:pt x="9413" y="14"/>
                  </a:cubicBezTo>
                  <a:cubicBezTo>
                    <a:pt x="9366" y="5"/>
                    <a:pt x="9319" y="0"/>
                    <a:pt x="9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1000331" y="1243171"/>
              <a:ext cx="1380508" cy="2293150"/>
            </a:xfrm>
            <a:custGeom>
              <a:avLst/>
              <a:gdLst/>
              <a:ahLst/>
              <a:cxnLst/>
              <a:rect l="l" t="t" r="r" b="b"/>
              <a:pathLst>
                <a:path w="13095" h="21752" extrusionOk="0">
                  <a:moveTo>
                    <a:pt x="0" y="0"/>
                  </a:moveTo>
                  <a:lnTo>
                    <a:pt x="0" y="19933"/>
                  </a:lnTo>
                  <a:lnTo>
                    <a:pt x="13095" y="21752"/>
                  </a:lnTo>
                  <a:lnTo>
                    <a:pt x="13095" y="181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1065482" y="1330249"/>
              <a:ext cx="645186" cy="525531"/>
            </a:xfrm>
            <a:custGeom>
              <a:avLst/>
              <a:gdLst/>
              <a:ahLst/>
              <a:cxnLst/>
              <a:rect l="l" t="t" r="r" b="b"/>
              <a:pathLst>
                <a:path w="6120" h="4985" extrusionOk="0">
                  <a:moveTo>
                    <a:pt x="0" y="0"/>
                  </a:moveTo>
                  <a:lnTo>
                    <a:pt x="0" y="4134"/>
                  </a:lnTo>
                  <a:lnTo>
                    <a:pt x="6120" y="4985"/>
                  </a:lnTo>
                  <a:lnTo>
                    <a:pt x="6120" y="851"/>
                  </a:lnTo>
                  <a:lnTo>
                    <a:pt x="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1065482" y="2729292"/>
              <a:ext cx="645186" cy="635592"/>
            </a:xfrm>
            <a:custGeom>
              <a:avLst/>
              <a:gdLst/>
              <a:ahLst/>
              <a:cxnLst/>
              <a:rect l="l" t="t" r="r" b="b"/>
              <a:pathLst>
                <a:path w="6120" h="6029" extrusionOk="0">
                  <a:moveTo>
                    <a:pt x="0" y="1"/>
                  </a:moveTo>
                  <a:lnTo>
                    <a:pt x="0" y="5183"/>
                  </a:lnTo>
                  <a:lnTo>
                    <a:pt x="6120" y="6029"/>
                  </a:lnTo>
                  <a:lnTo>
                    <a:pt x="6120" y="847"/>
                  </a:lnTo>
                  <a:lnTo>
                    <a:pt x="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1766113" y="1927249"/>
              <a:ext cx="549567" cy="512248"/>
            </a:xfrm>
            <a:custGeom>
              <a:avLst/>
              <a:gdLst/>
              <a:ahLst/>
              <a:cxnLst/>
              <a:rect l="l" t="t" r="r" b="b"/>
              <a:pathLst>
                <a:path w="5213" h="4859" extrusionOk="0">
                  <a:moveTo>
                    <a:pt x="0" y="0"/>
                  </a:moveTo>
                  <a:lnTo>
                    <a:pt x="0" y="4134"/>
                  </a:lnTo>
                  <a:lnTo>
                    <a:pt x="5213" y="4858"/>
                  </a:lnTo>
                  <a:lnTo>
                    <a:pt x="5213" y="725"/>
                  </a:lnTo>
                  <a:lnTo>
                    <a:pt x="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1065482" y="2314882"/>
              <a:ext cx="1250205" cy="271990"/>
            </a:xfrm>
            <a:custGeom>
              <a:avLst/>
              <a:gdLst/>
              <a:ahLst/>
              <a:cxnLst/>
              <a:rect l="l" t="t" r="r" b="b"/>
              <a:pathLst>
                <a:path w="11859" h="2580" extrusionOk="0">
                  <a:moveTo>
                    <a:pt x="0" y="1"/>
                  </a:moveTo>
                  <a:lnTo>
                    <a:pt x="0" y="933"/>
                  </a:lnTo>
                  <a:lnTo>
                    <a:pt x="11859" y="2579"/>
                  </a:lnTo>
                  <a:lnTo>
                    <a:pt x="11859" y="1642"/>
                  </a:lnTo>
                  <a:lnTo>
                    <a:pt x="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765586" y="1431137"/>
              <a:ext cx="550622" cy="84971"/>
            </a:xfrm>
            <a:custGeom>
              <a:avLst/>
              <a:gdLst/>
              <a:ahLst/>
              <a:cxnLst/>
              <a:rect l="l" t="t" r="r" b="b"/>
              <a:pathLst>
                <a:path w="5223" h="806" extrusionOk="0">
                  <a:moveTo>
                    <a:pt x="16" y="0"/>
                  </a:moveTo>
                  <a:lnTo>
                    <a:pt x="0" y="87"/>
                  </a:lnTo>
                  <a:lnTo>
                    <a:pt x="5213" y="806"/>
                  </a:lnTo>
                  <a:lnTo>
                    <a:pt x="5223" y="72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1765586" y="1473832"/>
              <a:ext cx="550622" cy="85076"/>
            </a:xfrm>
            <a:custGeom>
              <a:avLst/>
              <a:gdLst/>
              <a:ahLst/>
              <a:cxnLst/>
              <a:rect l="l" t="t" r="r" b="b"/>
              <a:pathLst>
                <a:path w="5223" h="807" extrusionOk="0">
                  <a:moveTo>
                    <a:pt x="16" y="1"/>
                  </a:moveTo>
                  <a:lnTo>
                    <a:pt x="0" y="87"/>
                  </a:lnTo>
                  <a:lnTo>
                    <a:pt x="5213" y="806"/>
                  </a:lnTo>
                  <a:lnTo>
                    <a:pt x="5223" y="72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1765586" y="1516528"/>
              <a:ext cx="550622" cy="85076"/>
            </a:xfrm>
            <a:custGeom>
              <a:avLst/>
              <a:gdLst/>
              <a:ahLst/>
              <a:cxnLst/>
              <a:rect l="l" t="t" r="r" b="b"/>
              <a:pathLst>
                <a:path w="5223" h="807" extrusionOk="0">
                  <a:moveTo>
                    <a:pt x="16" y="1"/>
                  </a:moveTo>
                  <a:lnTo>
                    <a:pt x="0" y="87"/>
                  </a:lnTo>
                  <a:lnTo>
                    <a:pt x="5213" y="806"/>
                  </a:lnTo>
                  <a:lnTo>
                    <a:pt x="5223" y="72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1765586" y="1559329"/>
              <a:ext cx="550622" cy="84971"/>
            </a:xfrm>
            <a:custGeom>
              <a:avLst/>
              <a:gdLst/>
              <a:ahLst/>
              <a:cxnLst/>
              <a:rect l="l" t="t" r="r" b="b"/>
              <a:pathLst>
                <a:path w="5223" h="806" extrusionOk="0">
                  <a:moveTo>
                    <a:pt x="16" y="0"/>
                  </a:moveTo>
                  <a:lnTo>
                    <a:pt x="0" y="86"/>
                  </a:lnTo>
                  <a:lnTo>
                    <a:pt x="5213" y="806"/>
                  </a:lnTo>
                  <a:lnTo>
                    <a:pt x="5223" y="72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1765586" y="1602551"/>
              <a:ext cx="550622" cy="84971"/>
            </a:xfrm>
            <a:custGeom>
              <a:avLst/>
              <a:gdLst/>
              <a:ahLst/>
              <a:cxnLst/>
              <a:rect l="l" t="t" r="r" b="b"/>
              <a:pathLst>
                <a:path w="5223" h="806" extrusionOk="0">
                  <a:moveTo>
                    <a:pt x="16" y="0"/>
                  </a:moveTo>
                  <a:lnTo>
                    <a:pt x="0" y="82"/>
                  </a:lnTo>
                  <a:lnTo>
                    <a:pt x="5213" y="806"/>
                  </a:lnTo>
                  <a:lnTo>
                    <a:pt x="5223" y="72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1765586" y="1645247"/>
              <a:ext cx="550622" cy="85076"/>
            </a:xfrm>
            <a:custGeom>
              <a:avLst/>
              <a:gdLst/>
              <a:ahLst/>
              <a:cxnLst/>
              <a:rect l="l" t="t" r="r" b="b"/>
              <a:pathLst>
                <a:path w="5223" h="807" extrusionOk="0">
                  <a:moveTo>
                    <a:pt x="16" y="1"/>
                  </a:moveTo>
                  <a:lnTo>
                    <a:pt x="0" y="82"/>
                  </a:lnTo>
                  <a:lnTo>
                    <a:pt x="5213" y="806"/>
                  </a:lnTo>
                  <a:lnTo>
                    <a:pt x="5223" y="72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1765586" y="1687943"/>
              <a:ext cx="550622" cy="85076"/>
            </a:xfrm>
            <a:custGeom>
              <a:avLst/>
              <a:gdLst/>
              <a:ahLst/>
              <a:cxnLst/>
              <a:rect l="l" t="t" r="r" b="b"/>
              <a:pathLst>
                <a:path w="5223" h="807" extrusionOk="0">
                  <a:moveTo>
                    <a:pt x="16" y="1"/>
                  </a:moveTo>
                  <a:lnTo>
                    <a:pt x="0" y="82"/>
                  </a:lnTo>
                  <a:lnTo>
                    <a:pt x="5213" y="806"/>
                  </a:lnTo>
                  <a:lnTo>
                    <a:pt x="5223" y="72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1765586" y="1730744"/>
              <a:ext cx="550622" cy="84971"/>
            </a:xfrm>
            <a:custGeom>
              <a:avLst/>
              <a:gdLst/>
              <a:ahLst/>
              <a:cxnLst/>
              <a:rect l="l" t="t" r="r" b="b"/>
              <a:pathLst>
                <a:path w="5223" h="806" extrusionOk="0">
                  <a:moveTo>
                    <a:pt x="16" y="0"/>
                  </a:moveTo>
                  <a:lnTo>
                    <a:pt x="0" y="81"/>
                  </a:lnTo>
                  <a:lnTo>
                    <a:pt x="5213" y="806"/>
                  </a:lnTo>
                  <a:lnTo>
                    <a:pt x="5223" y="72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1765586" y="1773439"/>
              <a:ext cx="550622" cy="84971"/>
            </a:xfrm>
            <a:custGeom>
              <a:avLst/>
              <a:gdLst/>
              <a:ahLst/>
              <a:cxnLst/>
              <a:rect l="l" t="t" r="r" b="b"/>
              <a:pathLst>
                <a:path w="5223" h="806" extrusionOk="0">
                  <a:moveTo>
                    <a:pt x="16" y="0"/>
                  </a:moveTo>
                  <a:lnTo>
                    <a:pt x="0" y="82"/>
                  </a:lnTo>
                  <a:lnTo>
                    <a:pt x="5213" y="806"/>
                  </a:lnTo>
                  <a:lnTo>
                    <a:pt x="5223" y="72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1765586" y="1816135"/>
              <a:ext cx="550622" cy="85076"/>
            </a:xfrm>
            <a:custGeom>
              <a:avLst/>
              <a:gdLst/>
              <a:ahLst/>
              <a:cxnLst/>
              <a:rect l="l" t="t" r="r" b="b"/>
              <a:pathLst>
                <a:path w="5223" h="807" extrusionOk="0">
                  <a:moveTo>
                    <a:pt x="16" y="1"/>
                  </a:moveTo>
                  <a:lnTo>
                    <a:pt x="0" y="82"/>
                  </a:lnTo>
                  <a:lnTo>
                    <a:pt x="5213" y="806"/>
                  </a:lnTo>
                  <a:lnTo>
                    <a:pt x="5223" y="72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1765586" y="1858830"/>
              <a:ext cx="550622" cy="85076"/>
            </a:xfrm>
            <a:custGeom>
              <a:avLst/>
              <a:gdLst/>
              <a:ahLst/>
              <a:cxnLst/>
              <a:rect l="l" t="t" r="r" b="b"/>
              <a:pathLst>
                <a:path w="5223" h="807" extrusionOk="0">
                  <a:moveTo>
                    <a:pt x="16" y="1"/>
                  </a:moveTo>
                  <a:lnTo>
                    <a:pt x="0" y="82"/>
                  </a:lnTo>
                  <a:lnTo>
                    <a:pt x="5213" y="806"/>
                  </a:lnTo>
                  <a:lnTo>
                    <a:pt x="5223" y="72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1064428" y="2446869"/>
              <a:ext cx="636646" cy="96672"/>
            </a:xfrm>
            <a:custGeom>
              <a:avLst/>
              <a:gdLst/>
              <a:ahLst/>
              <a:cxnLst/>
              <a:rect l="l" t="t" r="r" b="b"/>
              <a:pathLst>
                <a:path w="6039" h="917" extrusionOk="0">
                  <a:moveTo>
                    <a:pt x="10" y="0"/>
                  </a:moveTo>
                  <a:lnTo>
                    <a:pt x="0" y="81"/>
                  </a:lnTo>
                  <a:lnTo>
                    <a:pt x="6028" y="917"/>
                  </a:lnTo>
                  <a:lnTo>
                    <a:pt x="6038" y="836"/>
                  </a:lnTo>
                  <a:lnTo>
                    <a:pt x="1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1064428" y="2489565"/>
              <a:ext cx="636646" cy="96778"/>
            </a:xfrm>
            <a:custGeom>
              <a:avLst/>
              <a:gdLst/>
              <a:ahLst/>
              <a:cxnLst/>
              <a:rect l="l" t="t" r="r" b="b"/>
              <a:pathLst>
                <a:path w="6039" h="918" extrusionOk="0">
                  <a:moveTo>
                    <a:pt x="10" y="0"/>
                  </a:moveTo>
                  <a:lnTo>
                    <a:pt x="0" y="81"/>
                  </a:lnTo>
                  <a:lnTo>
                    <a:pt x="6028" y="917"/>
                  </a:lnTo>
                  <a:lnTo>
                    <a:pt x="6038" y="836"/>
                  </a:lnTo>
                  <a:lnTo>
                    <a:pt x="1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064428" y="2532260"/>
              <a:ext cx="636646" cy="96778"/>
            </a:xfrm>
            <a:custGeom>
              <a:avLst/>
              <a:gdLst/>
              <a:ahLst/>
              <a:cxnLst/>
              <a:rect l="l" t="t" r="r" b="b"/>
              <a:pathLst>
                <a:path w="6039" h="918" extrusionOk="0">
                  <a:moveTo>
                    <a:pt x="10" y="1"/>
                  </a:moveTo>
                  <a:lnTo>
                    <a:pt x="0" y="87"/>
                  </a:lnTo>
                  <a:lnTo>
                    <a:pt x="6028" y="917"/>
                  </a:lnTo>
                  <a:lnTo>
                    <a:pt x="6038" y="836"/>
                  </a:lnTo>
                  <a:lnTo>
                    <a:pt x="1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64428" y="2574956"/>
              <a:ext cx="636646" cy="96778"/>
            </a:xfrm>
            <a:custGeom>
              <a:avLst/>
              <a:gdLst/>
              <a:ahLst/>
              <a:cxnLst/>
              <a:rect l="l" t="t" r="r" b="b"/>
              <a:pathLst>
                <a:path w="6039" h="918" extrusionOk="0">
                  <a:moveTo>
                    <a:pt x="10" y="1"/>
                  </a:moveTo>
                  <a:lnTo>
                    <a:pt x="0" y="87"/>
                  </a:lnTo>
                  <a:lnTo>
                    <a:pt x="6028" y="918"/>
                  </a:lnTo>
                  <a:lnTo>
                    <a:pt x="6038" y="837"/>
                  </a:lnTo>
                  <a:lnTo>
                    <a:pt x="1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1064428" y="2617757"/>
              <a:ext cx="636646" cy="97305"/>
            </a:xfrm>
            <a:custGeom>
              <a:avLst/>
              <a:gdLst/>
              <a:ahLst/>
              <a:cxnLst/>
              <a:rect l="l" t="t" r="r" b="b"/>
              <a:pathLst>
                <a:path w="6039" h="923" extrusionOk="0">
                  <a:moveTo>
                    <a:pt x="10" y="0"/>
                  </a:moveTo>
                  <a:lnTo>
                    <a:pt x="0" y="86"/>
                  </a:lnTo>
                  <a:lnTo>
                    <a:pt x="6028" y="922"/>
                  </a:lnTo>
                  <a:lnTo>
                    <a:pt x="6038" y="836"/>
                  </a:lnTo>
                  <a:lnTo>
                    <a:pt x="1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64428" y="2660452"/>
              <a:ext cx="636646" cy="97305"/>
            </a:xfrm>
            <a:custGeom>
              <a:avLst/>
              <a:gdLst/>
              <a:ahLst/>
              <a:cxnLst/>
              <a:rect l="l" t="t" r="r" b="b"/>
              <a:pathLst>
                <a:path w="6039" h="923" extrusionOk="0">
                  <a:moveTo>
                    <a:pt x="10" y="0"/>
                  </a:moveTo>
                  <a:lnTo>
                    <a:pt x="0" y="86"/>
                  </a:lnTo>
                  <a:lnTo>
                    <a:pt x="6028" y="922"/>
                  </a:lnTo>
                  <a:lnTo>
                    <a:pt x="6038" y="836"/>
                  </a:lnTo>
                  <a:lnTo>
                    <a:pt x="1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1765586" y="2544067"/>
              <a:ext cx="550622" cy="84971"/>
            </a:xfrm>
            <a:custGeom>
              <a:avLst/>
              <a:gdLst/>
              <a:ahLst/>
              <a:cxnLst/>
              <a:rect l="l" t="t" r="r" b="b"/>
              <a:pathLst>
                <a:path w="5223" h="806" extrusionOk="0">
                  <a:moveTo>
                    <a:pt x="16" y="0"/>
                  </a:moveTo>
                  <a:lnTo>
                    <a:pt x="0" y="81"/>
                  </a:lnTo>
                  <a:lnTo>
                    <a:pt x="5213" y="805"/>
                  </a:lnTo>
                  <a:lnTo>
                    <a:pt x="5223" y="719"/>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765586" y="2586763"/>
              <a:ext cx="550622" cy="84971"/>
            </a:xfrm>
            <a:custGeom>
              <a:avLst/>
              <a:gdLst/>
              <a:ahLst/>
              <a:cxnLst/>
              <a:rect l="l" t="t" r="r" b="b"/>
              <a:pathLst>
                <a:path w="5223" h="806" extrusionOk="0">
                  <a:moveTo>
                    <a:pt x="16" y="0"/>
                  </a:moveTo>
                  <a:lnTo>
                    <a:pt x="0" y="81"/>
                  </a:lnTo>
                  <a:lnTo>
                    <a:pt x="5213" y="806"/>
                  </a:lnTo>
                  <a:lnTo>
                    <a:pt x="5223" y="72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765586" y="2629459"/>
              <a:ext cx="550622" cy="84971"/>
            </a:xfrm>
            <a:custGeom>
              <a:avLst/>
              <a:gdLst/>
              <a:ahLst/>
              <a:cxnLst/>
              <a:rect l="l" t="t" r="r" b="b"/>
              <a:pathLst>
                <a:path w="5223" h="806" extrusionOk="0">
                  <a:moveTo>
                    <a:pt x="16" y="1"/>
                  </a:moveTo>
                  <a:lnTo>
                    <a:pt x="0" y="87"/>
                  </a:lnTo>
                  <a:lnTo>
                    <a:pt x="5213" y="806"/>
                  </a:lnTo>
                  <a:lnTo>
                    <a:pt x="5223" y="72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1765586" y="2672154"/>
              <a:ext cx="550622" cy="85076"/>
            </a:xfrm>
            <a:custGeom>
              <a:avLst/>
              <a:gdLst/>
              <a:ahLst/>
              <a:cxnLst/>
              <a:rect l="l" t="t" r="r" b="b"/>
              <a:pathLst>
                <a:path w="5223" h="807" extrusionOk="0">
                  <a:moveTo>
                    <a:pt x="16" y="1"/>
                  </a:moveTo>
                  <a:lnTo>
                    <a:pt x="0" y="87"/>
                  </a:lnTo>
                  <a:lnTo>
                    <a:pt x="5213" y="806"/>
                  </a:lnTo>
                  <a:lnTo>
                    <a:pt x="5223" y="72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1765586" y="2714955"/>
              <a:ext cx="550622" cy="84971"/>
            </a:xfrm>
            <a:custGeom>
              <a:avLst/>
              <a:gdLst/>
              <a:ahLst/>
              <a:cxnLst/>
              <a:rect l="l" t="t" r="r" b="b"/>
              <a:pathLst>
                <a:path w="5223" h="806" extrusionOk="0">
                  <a:moveTo>
                    <a:pt x="16" y="0"/>
                  </a:moveTo>
                  <a:lnTo>
                    <a:pt x="0" y="86"/>
                  </a:lnTo>
                  <a:lnTo>
                    <a:pt x="5213" y="805"/>
                  </a:lnTo>
                  <a:lnTo>
                    <a:pt x="5223" y="724"/>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1765586" y="2757651"/>
              <a:ext cx="550622" cy="84971"/>
            </a:xfrm>
            <a:custGeom>
              <a:avLst/>
              <a:gdLst/>
              <a:ahLst/>
              <a:cxnLst/>
              <a:rect l="l" t="t" r="r" b="b"/>
              <a:pathLst>
                <a:path w="5223" h="806" extrusionOk="0">
                  <a:moveTo>
                    <a:pt x="16" y="0"/>
                  </a:moveTo>
                  <a:lnTo>
                    <a:pt x="0" y="86"/>
                  </a:lnTo>
                  <a:lnTo>
                    <a:pt x="5213" y="806"/>
                  </a:lnTo>
                  <a:lnTo>
                    <a:pt x="5223" y="72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2059290" y="2862334"/>
              <a:ext cx="256915" cy="44383"/>
            </a:xfrm>
            <a:custGeom>
              <a:avLst/>
              <a:gdLst/>
              <a:ahLst/>
              <a:cxnLst/>
              <a:rect l="l" t="t" r="r" b="b"/>
              <a:pathLst>
                <a:path w="2437" h="421" extrusionOk="0">
                  <a:moveTo>
                    <a:pt x="11" y="0"/>
                  </a:moveTo>
                  <a:lnTo>
                    <a:pt x="0" y="86"/>
                  </a:lnTo>
                  <a:lnTo>
                    <a:pt x="2427" y="421"/>
                  </a:lnTo>
                  <a:lnTo>
                    <a:pt x="2437" y="340"/>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2059290" y="2905029"/>
              <a:ext cx="256915" cy="44383"/>
            </a:xfrm>
            <a:custGeom>
              <a:avLst/>
              <a:gdLst/>
              <a:ahLst/>
              <a:cxnLst/>
              <a:rect l="l" t="t" r="r" b="b"/>
              <a:pathLst>
                <a:path w="2437" h="421" extrusionOk="0">
                  <a:moveTo>
                    <a:pt x="11" y="0"/>
                  </a:moveTo>
                  <a:lnTo>
                    <a:pt x="0" y="87"/>
                  </a:lnTo>
                  <a:lnTo>
                    <a:pt x="2427" y="421"/>
                  </a:lnTo>
                  <a:lnTo>
                    <a:pt x="2437" y="340"/>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2059290" y="2948252"/>
              <a:ext cx="256915" cy="43961"/>
            </a:xfrm>
            <a:custGeom>
              <a:avLst/>
              <a:gdLst/>
              <a:ahLst/>
              <a:cxnLst/>
              <a:rect l="l" t="t" r="r" b="b"/>
              <a:pathLst>
                <a:path w="2437" h="417" extrusionOk="0">
                  <a:moveTo>
                    <a:pt x="11" y="1"/>
                  </a:moveTo>
                  <a:lnTo>
                    <a:pt x="0" y="82"/>
                  </a:lnTo>
                  <a:lnTo>
                    <a:pt x="2427" y="416"/>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2059290" y="2990948"/>
              <a:ext cx="256915" cy="43961"/>
            </a:xfrm>
            <a:custGeom>
              <a:avLst/>
              <a:gdLst/>
              <a:ahLst/>
              <a:cxnLst/>
              <a:rect l="l" t="t" r="r" b="b"/>
              <a:pathLst>
                <a:path w="2437" h="417" extrusionOk="0">
                  <a:moveTo>
                    <a:pt x="11" y="1"/>
                  </a:moveTo>
                  <a:lnTo>
                    <a:pt x="0" y="82"/>
                  </a:lnTo>
                  <a:lnTo>
                    <a:pt x="2427" y="416"/>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2059290" y="3033749"/>
              <a:ext cx="256915" cy="43856"/>
            </a:xfrm>
            <a:custGeom>
              <a:avLst/>
              <a:gdLst/>
              <a:ahLst/>
              <a:cxnLst/>
              <a:rect l="l" t="t" r="r" b="b"/>
              <a:pathLst>
                <a:path w="2437" h="416" extrusionOk="0">
                  <a:moveTo>
                    <a:pt x="11" y="0"/>
                  </a:moveTo>
                  <a:lnTo>
                    <a:pt x="0" y="81"/>
                  </a:lnTo>
                  <a:lnTo>
                    <a:pt x="2427" y="416"/>
                  </a:lnTo>
                  <a:lnTo>
                    <a:pt x="2437" y="335"/>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2059290" y="3076444"/>
              <a:ext cx="256915" cy="44383"/>
            </a:xfrm>
            <a:custGeom>
              <a:avLst/>
              <a:gdLst/>
              <a:ahLst/>
              <a:cxnLst/>
              <a:rect l="l" t="t" r="r" b="b"/>
              <a:pathLst>
                <a:path w="2437" h="421" extrusionOk="0">
                  <a:moveTo>
                    <a:pt x="11" y="0"/>
                  </a:moveTo>
                  <a:lnTo>
                    <a:pt x="0" y="81"/>
                  </a:lnTo>
                  <a:lnTo>
                    <a:pt x="2427" y="421"/>
                  </a:lnTo>
                  <a:lnTo>
                    <a:pt x="2437" y="335"/>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2059290" y="3119140"/>
              <a:ext cx="256915" cy="44488"/>
            </a:xfrm>
            <a:custGeom>
              <a:avLst/>
              <a:gdLst/>
              <a:ahLst/>
              <a:cxnLst/>
              <a:rect l="l" t="t" r="r" b="b"/>
              <a:pathLst>
                <a:path w="2437" h="422" extrusionOk="0">
                  <a:moveTo>
                    <a:pt x="11" y="1"/>
                  </a:moveTo>
                  <a:lnTo>
                    <a:pt x="0" y="82"/>
                  </a:lnTo>
                  <a:lnTo>
                    <a:pt x="2427" y="421"/>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2059290" y="3161835"/>
              <a:ext cx="256915" cy="44488"/>
            </a:xfrm>
            <a:custGeom>
              <a:avLst/>
              <a:gdLst/>
              <a:ahLst/>
              <a:cxnLst/>
              <a:rect l="l" t="t" r="r" b="b"/>
              <a:pathLst>
                <a:path w="2437" h="422" extrusionOk="0">
                  <a:moveTo>
                    <a:pt x="11" y="1"/>
                  </a:moveTo>
                  <a:lnTo>
                    <a:pt x="0" y="82"/>
                  </a:lnTo>
                  <a:lnTo>
                    <a:pt x="2427" y="421"/>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2059290" y="3204636"/>
              <a:ext cx="256915" cy="44383"/>
            </a:xfrm>
            <a:custGeom>
              <a:avLst/>
              <a:gdLst/>
              <a:ahLst/>
              <a:cxnLst/>
              <a:rect l="l" t="t" r="r" b="b"/>
              <a:pathLst>
                <a:path w="2437" h="421" extrusionOk="0">
                  <a:moveTo>
                    <a:pt x="11" y="0"/>
                  </a:moveTo>
                  <a:lnTo>
                    <a:pt x="0" y="81"/>
                  </a:lnTo>
                  <a:lnTo>
                    <a:pt x="2427" y="421"/>
                  </a:lnTo>
                  <a:lnTo>
                    <a:pt x="2437" y="334"/>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2059290" y="3247332"/>
              <a:ext cx="256915" cy="44383"/>
            </a:xfrm>
            <a:custGeom>
              <a:avLst/>
              <a:gdLst/>
              <a:ahLst/>
              <a:cxnLst/>
              <a:rect l="l" t="t" r="r" b="b"/>
              <a:pathLst>
                <a:path w="2437" h="421" extrusionOk="0">
                  <a:moveTo>
                    <a:pt x="11" y="0"/>
                  </a:moveTo>
                  <a:lnTo>
                    <a:pt x="0" y="81"/>
                  </a:lnTo>
                  <a:lnTo>
                    <a:pt x="2427" y="421"/>
                  </a:lnTo>
                  <a:lnTo>
                    <a:pt x="2437" y="335"/>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2059290" y="3290027"/>
              <a:ext cx="256915" cy="44488"/>
            </a:xfrm>
            <a:custGeom>
              <a:avLst/>
              <a:gdLst/>
              <a:ahLst/>
              <a:cxnLst/>
              <a:rect l="l" t="t" r="r" b="b"/>
              <a:pathLst>
                <a:path w="2437" h="422" extrusionOk="0">
                  <a:moveTo>
                    <a:pt x="11" y="1"/>
                  </a:moveTo>
                  <a:lnTo>
                    <a:pt x="0" y="82"/>
                  </a:lnTo>
                  <a:lnTo>
                    <a:pt x="2427" y="421"/>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1765586" y="2821747"/>
              <a:ext cx="256388" cy="44383"/>
            </a:xfrm>
            <a:custGeom>
              <a:avLst/>
              <a:gdLst/>
              <a:ahLst/>
              <a:cxnLst/>
              <a:rect l="l" t="t" r="r" b="b"/>
              <a:pathLst>
                <a:path w="2432" h="421" extrusionOk="0">
                  <a:moveTo>
                    <a:pt x="16" y="0"/>
                  </a:moveTo>
                  <a:lnTo>
                    <a:pt x="0" y="86"/>
                  </a:lnTo>
                  <a:lnTo>
                    <a:pt x="2422" y="421"/>
                  </a:lnTo>
                  <a:lnTo>
                    <a:pt x="2432" y="334"/>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1765586" y="2864442"/>
              <a:ext cx="256388" cy="44383"/>
            </a:xfrm>
            <a:custGeom>
              <a:avLst/>
              <a:gdLst/>
              <a:ahLst/>
              <a:cxnLst/>
              <a:rect l="l" t="t" r="r" b="b"/>
              <a:pathLst>
                <a:path w="2432" h="421" extrusionOk="0">
                  <a:moveTo>
                    <a:pt x="16" y="0"/>
                  </a:moveTo>
                  <a:lnTo>
                    <a:pt x="0" y="87"/>
                  </a:lnTo>
                  <a:lnTo>
                    <a:pt x="2422" y="421"/>
                  </a:lnTo>
                  <a:lnTo>
                    <a:pt x="2432" y="34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1765586" y="2907138"/>
              <a:ext cx="256388" cy="44488"/>
            </a:xfrm>
            <a:custGeom>
              <a:avLst/>
              <a:gdLst/>
              <a:ahLst/>
              <a:cxnLst/>
              <a:rect l="l" t="t" r="r" b="b"/>
              <a:pathLst>
                <a:path w="2432" h="422" extrusionOk="0">
                  <a:moveTo>
                    <a:pt x="16" y="1"/>
                  </a:moveTo>
                  <a:lnTo>
                    <a:pt x="0" y="87"/>
                  </a:lnTo>
                  <a:lnTo>
                    <a:pt x="2422" y="421"/>
                  </a:lnTo>
                  <a:lnTo>
                    <a:pt x="2432" y="34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1765586" y="2949833"/>
              <a:ext cx="256388" cy="44488"/>
            </a:xfrm>
            <a:custGeom>
              <a:avLst/>
              <a:gdLst/>
              <a:ahLst/>
              <a:cxnLst/>
              <a:rect l="l" t="t" r="r" b="b"/>
              <a:pathLst>
                <a:path w="2432" h="422" extrusionOk="0">
                  <a:moveTo>
                    <a:pt x="16" y="1"/>
                  </a:moveTo>
                  <a:lnTo>
                    <a:pt x="0" y="87"/>
                  </a:lnTo>
                  <a:lnTo>
                    <a:pt x="2422" y="421"/>
                  </a:lnTo>
                  <a:lnTo>
                    <a:pt x="2432" y="34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1765586" y="2992634"/>
              <a:ext cx="256388" cy="44383"/>
            </a:xfrm>
            <a:custGeom>
              <a:avLst/>
              <a:gdLst/>
              <a:ahLst/>
              <a:cxnLst/>
              <a:rect l="l" t="t" r="r" b="b"/>
              <a:pathLst>
                <a:path w="2432" h="421" extrusionOk="0">
                  <a:moveTo>
                    <a:pt x="16" y="0"/>
                  </a:moveTo>
                  <a:lnTo>
                    <a:pt x="0" y="86"/>
                  </a:lnTo>
                  <a:lnTo>
                    <a:pt x="2422" y="421"/>
                  </a:lnTo>
                  <a:lnTo>
                    <a:pt x="2432" y="34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1765586" y="3035857"/>
              <a:ext cx="256388" cy="43856"/>
            </a:xfrm>
            <a:custGeom>
              <a:avLst/>
              <a:gdLst/>
              <a:ahLst/>
              <a:cxnLst/>
              <a:rect l="l" t="t" r="r" b="b"/>
              <a:pathLst>
                <a:path w="2432" h="416" extrusionOk="0">
                  <a:moveTo>
                    <a:pt x="16" y="0"/>
                  </a:moveTo>
                  <a:lnTo>
                    <a:pt x="0" y="81"/>
                  </a:lnTo>
                  <a:lnTo>
                    <a:pt x="2422" y="416"/>
                  </a:lnTo>
                  <a:lnTo>
                    <a:pt x="2432" y="33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1765586" y="3078553"/>
              <a:ext cx="256388" cy="43961"/>
            </a:xfrm>
            <a:custGeom>
              <a:avLst/>
              <a:gdLst/>
              <a:ahLst/>
              <a:cxnLst/>
              <a:rect l="l" t="t" r="r" b="b"/>
              <a:pathLst>
                <a:path w="2432" h="417" extrusionOk="0">
                  <a:moveTo>
                    <a:pt x="16" y="1"/>
                  </a:moveTo>
                  <a:lnTo>
                    <a:pt x="0" y="82"/>
                  </a:lnTo>
                  <a:lnTo>
                    <a:pt x="2422" y="416"/>
                  </a:lnTo>
                  <a:lnTo>
                    <a:pt x="2432" y="33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1765586" y="3121248"/>
              <a:ext cx="256388" cy="43961"/>
            </a:xfrm>
            <a:custGeom>
              <a:avLst/>
              <a:gdLst/>
              <a:ahLst/>
              <a:cxnLst/>
              <a:rect l="l" t="t" r="r" b="b"/>
              <a:pathLst>
                <a:path w="2432" h="417" extrusionOk="0">
                  <a:moveTo>
                    <a:pt x="16" y="1"/>
                  </a:moveTo>
                  <a:lnTo>
                    <a:pt x="0" y="82"/>
                  </a:lnTo>
                  <a:lnTo>
                    <a:pt x="2422" y="416"/>
                  </a:lnTo>
                  <a:lnTo>
                    <a:pt x="2432" y="33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1765586" y="3164049"/>
              <a:ext cx="256388" cy="43856"/>
            </a:xfrm>
            <a:custGeom>
              <a:avLst/>
              <a:gdLst/>
              <a:ahLst/>
              <a:cxnLst/>
              <a:rect l="l" t="t" r="r" b="b"/>
              <a:pathLst>
                <a:path w="2432" h="416" extrusionOk="0">
                  <a:moveTo>
                    <a:pt x="16" y="0"/>
                  </a:moveTo>
                  <a:lnTo>
                    <a:pt x="0" y="81"/>
                  </a:lnTo>
                  <a:lnTo>
                    <a:pt x="2422" y="416"/>
                  </a:lnTo>
                  <a:lnTo>
                    <a:pt x="2432" y="33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1765586" y="3206745"/>
              <a:ext cx="256388" cy="43856"/>
            </a:xfrm>
            <a:custGeom>
              <a:avLst/>
              <a:gdLst/>
              <a:ahLst/>
              <a:cxnLst/>
              <a:rect l="l" t="t" r="r" b="b"/>
              <a:pathLst>
                <a:path w="2432" h="416" extrusionOk="0">
                  <a:moveTo>
                    <a:pt x="16" y="0"/>
                  </a:moveTo>
                  <a:lnTo>
                    <a:pt x="0" y="81"/>
                  </a:lnTo>
                  <a:lnTo>
                    <a:pt x="2422" y="416"/>
                  </a:lnTo>
                  <a:lnTo>
                    <a:pt x="2432" y="33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1765586" y="3249440"/>
              <a:ext cx="256388" cy="44488"/>
            </a:xfrm>
            <a:custGeom>
              <a:avLst/>
              <a:gdLst/>
              <a:ahLst/>
              <a:cxnLst/>
              <a:rect l="l" t="t" r="r" b="b"/>
              <a:pathLst>
                <a:path w="2432" h="422" extrusionOk="0">
                  <a:moveTo>
                    <a:pt x="16" y="1"/>
                  </a:moveTo>
                  <a:lnTo>
                    <a:pt x="0" y="82"/>
                  </a:lnTo>
                  <a:lnTo>
                    <a:pt x="2422" y="421"/>
                  </a:lnTo>
                  <a:lnTo>
                    <a:pt x="2432" y="33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1409367" y="1877595"/>
              <a:ext cx="301825" cy="50814"/>
            </a:xfrm>
            <a:custGeom>
              <a:avLst/>
              <a:gdLst/>
              <a:ahLst/>
              <a:cxnLst/>
              <a:rect l="l" t="t" r="r" b="b"/>
              <a:pathLst>
                <a:path w="2863" h="482" extrusionOk="0">
                  <a:moveTo>
                    <a:pt x="16" y="0"/>
                  </a:moveTo>
                  <a:lnTo>
                    <a:pt x="1" y="86"/>
                  </a:lnTo>
                  <a:lnTo>
                    <a:pt x="2853" y="481"/>
                  </a:lnTo>
                  <a:lnTo>
                    <a:pt x="2863" y="39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1409367" y="1920291"/>
              <a:ext cx="301825" cy="50814"/>
            </a:xfrm>
            <a:custGeom>
              <a:avLst/>
              <a:gdLst/>
              <a:ahLst/>
              <a:cxnLst/>
              <a:rect l="l" t="t" r="r" b="b"/>
              <a:pathLst>
                <a:path w="2863" h="482" extrusionOk="0">
                  <a:moveTo>
                    <a:pt x="16" y="0"/>
                  </a:moveTo>
                  <a:lnTo>
                    <a:pt x="1" y="87"/>
                  </a:lnTo>
                  <a:lnTo>
                    <a:pt x="2853" y="482"/>
                  </a:lnTo>
                  <a:lnTo>
                    <a:pt x="2863" y="396"/>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1409367" y="1962986"/>
              <a:ext cx="301825" cy="50814"/>
            </a:xfrm>
            <a:custGeom>
              <a:avLst/>
              <a:gdLst/>
              <a:ahLst/>
              <a:cxnLst/>
              <a:rect l="l" t="t" r="r" b="b"/>
              <a:pathLst>
                <a:path w="2863" h="482" extrusionOk="0">
                  <a:moveTo>
                    <a:pt x="16" y="1"/>
                  </a:moveTo>
                  <a:lnTo>
                    <a:pt x="1" y="87"/>
                  </a:lnTo>
                  <a:lnTo>
                    <a:pt x="2853" y="482"/>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1409367" y="2005682"/>
              <a:ext cx="301825" cy="50919"/>
            </a:xfrm>
            <a:custGeom>
              <a:avLst/>
              <a:gdLst/>
              <a:ahLst/>
              <a:cxnLst/>
              <a:rect l="l" t="t" r="r" b="b"/>
              <a:pathLst>
                <a:path w="2863" h="483" extrusionOk="0">
                  <a:moveTo>
                    <a:pt x="16" y="1"/>
                  </a:moveTo>
                  <a:lnTo>
                    <a:pt x="1" y="87"/>
                  </a:lnTo>
                  <a:lnTo>
                    <a:pt x="2853" y="482"/>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1409367" y="2049010"/>
              <a:ext cx="301825" cy="50287"/>
            </a:xfrm>
            <a:custGeom>
              <a:avLst/>
              <a:gdLst/>
              <a:ahLst/>
              <a:cxnLst/>
              <a:rect l="l" t="t" r="r" b="b"/>
              <a:pathLst>
                <a:path w="2863" h="477" extrusionOk="0">
                  <a:moveTo>
                    <a:pt x="16" y="0"/>
                  </a:moveTo>
                  <a:lnTo>
                    <a:pt x="1" y="81"/>
                  </a:lnTo>
                  <a:lnTo>
                    <a:pt x="2853" y="476"/>
                  </a:lnTo>
                  <a:lnTo>
                    <a:pt x="2863" y="39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1409367" y="2091705"/>
              <a:ext cx="301825" cy="50287"/>
            </a:xfrm>
            <a:custGeom>
              <a:avLst/>
              <a:gdLst/>
              <a:ahLst/>
              <a:cxnLst/>
              <a:rect l="l" t="t" r="r" b="b"/>
              <a:pathLst>
                <a:path w="2863" h="477" extrusionOk="0">
                  <a:moveTo>
                    <a:pt x="16" y="1"/>
                  </a:moveTo>
                  <a:lnTo>
                    <a:pt x="1" y="82"/>
                  </a:lnTo>
                  <a:lnTo>
                    <a:pt x="2853" y="477"/>
                  </a:lnTo>
                  <a:lnTo>
                    <a:pt x="2863" y="391"/>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1409367" y="2134401"/>
              <a:ext cx="301825" cy="50287"/>
            </a:xfrm>
            <a:custGeom>
              <a:avLst/>
              <a:gdLst/>
              <a:ahLst/>
              <a:cxnLst/>
              <a:rect l="l" t="t" r="r" b="b"/>
              <a:pathLst>
                <a:path w="2863" h="477" extrusionOk="0">
                  <a:moveTo>
                    <a:pt x="16" y="1"/>
                  </a:moveTo>
                  <a:lnTo>
                    <a:pt x="1" y="82"/>
                  </a:lnTo>
                  <a:lnTo>
                    <a:pt x="2853" y="477"/>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1409367" y="2177202"/>
              <a:ext cx="301825" cy="50287"/>
            </a:xfrm>
            <a:custGeom>
              <a:avLst/>
              <a:gdLst/>
              <a:ahLst/>
              <a:cxnLst/>
              <a:rect l="l" t="t" r="r" b="b"/>
              <a:pathLst>
                <a:path w="2863" h="477" extrusionOk="0">
                  <a:moveTo>
                    <a:pt x="16" y="0"/>
                  </a:moveTo>
                  <a:lnTo>
                    <a:pt x="1" y="81"/>
                  </a:lnTo>
                  <a:lnTo>
                    <a:pt x="2853" y="476"/>
                  </a:lnTo>
                  <a:lnTo>
                    <a:pt x="2863" y="39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1409367" y="2219898"/>
              <a:ext cx="301825" cy="50287"/>
            </a:xfrm>
            <a:custGeom>
              <a:avLst/>
              <a:gdLst/>
              <a:ahLst/>
              <a:cxnLst/>
              <a:rect l="l" t="t" r="r" b="b"/>
              <a:pathLst>
                <a:path w="2863" h="477" extrusionOk="0">
                  <a:moveTo>
                    <a:pt x="16" y="0"/>
                  </a:moveTo>
                  <a:lnTo>
                    <a:pt x="1" y="81"/>
                  </a:lnTo>
                  <a:lnTo>
                    <a:pt x="2853" y="476"/>
                  </a:lnTo>
                  <a:lnTo>
                    <a:pt x="2863" y="39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1409367" y="2262593"/>
              <a:ext cx="301825" cy="50287"/>
            </a:xfrm>
            <a:custGeom>
              <a:avLst/>
              <a:gdLst/>
              <a:ahLst/>
              <a:cxnLst/>
              <a:rect l="l" t="t" r="r" b="b"/>
              <a:pathLst>
                <a:path w="2863" h="477" extrusionOk="0">
                  <a:moveTo>
                    <a:pt x="16" y="1"/>
                  </a:moveTo>
                  <a:lnTo>
                    <a:pt x="1" y="82"/>
                  </a:lnTo>
                  <a:lnTo>
                    <a:pt x="2853" y="477"/>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1409367" y="2305289"/>
              <a:ext cx="301825" cy="50287"/>
            </a:xfrm>
            <a:custGeom>
              <a:avLst/>
              <a:gdLst/>
              <a:ahLst/>
              <a:cxnLst/>
              <a:rect l="l" t="t" r="r" b="b"/>
              <a:pathLst>
                <a:path w="2863" h="477" extrusionOk="0">
                  <a:moveTo>
                    <a:pt x="16" y="1"/>
                  </a:moveTo>
                  <a:lnTo>
                    <a:pt x="1" y="82"/>
                  </a:lnTo>
                  <a:lnTo>
                    <a:pt x="2853" y="477"/>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1064428" y="1830050"/>
              <a:ext cx="301298" cy="50287"/>
            </a:xfrm>
            <a:custGeom>
              <a:avLst/>
              <a:gdLst/>
              <a:ahLst/>
              <a:cxnLst/>
              <a:rect l="l" t="t" r="r" b="b"/>
              <a:pathLst>
                <a:path w="2858" h="477" extrusionOk="0">
                  <a:moveTo>
                    <a:pt x="15" y="0"/>
                  </a:moveTo>
                  <a:lnTo>
                    <a:pt x="0" y="81"/>
                  </a:lnTo>
                  <a:lnTo>
                    <a:pt x="2847" y="477"/>
                  </a:lnTo>
                  <a:lnTo>
                    <a:pt x="2857" y="396"/>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1064428" y="1872746"/>
              <a:ext cx="301298" cy="50287"/>
            </a:xfrm>
            <a:custGeom>
              <a:avLst/>
              <a:gdLst/>
              <a:ahLst/>
              <a:cxnLst/>
              <a:rect l="l" t="t" r="r" b="b"/>
              <a:pathLst>
                <a:path w="2858" h="477" extrusionOk="0">
                  <a:moveTo>
                    <a:pt x="15" y="1"/>
                  </a:moveTo>
                  <a:lnTo>
                    <a:pt x="0" y="82"/>
                  </a:lnTo>
                  <a:lnTo>
                    <a:pt x="2847" y="477"/>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1064428" y="1915441"/>
              <a:ext cx="301298" cy="50392"/>
            </a:xfrm>
            <a:custGeom>
              <a:avLst/>
              <a:gdLst/>
              <a:ahLst/>
              <a:cxnLst/>
              <a:rect l="l" t="t" r="r" b="b"/>
              <a:pathLst>
                <a:path w="2858" h="478" extrusionOk="0">
                  <a:moveTo>
                    <a:pt x="15" y="1"/>
                  </a:moveTo>
                  <a:lnTo>
                    <a:pt x="0" y="82"/>
                  </a:lnTo>
                  <a:lnTo>
                    <a:pt x="2847" y="477"/>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064428" y="1958242"/>
              <a:ext cx="301298" cy="50287"/>
            </a:xfrm>
            <a:custGeom>
              <a:avLst/>
              <a:gdLst/>
              <a:ahLst/>
              <a:cxnLst/>
              <a:rect l="l" t="t" r="r" b="b"/>
              <a:pathLst>
                <a:path w="2858" h="477" extrusionOk="0">
                  <a:moveTo>
                    <a:pt x="15" y="0"/>
                  </a:moveTo>
                  <a:lnTo>
                    <a:pt x="0" y="81"/>
                  </a:lnTo>
                  <a:lnTo>
                    <a:pt x="2847" y="476"/>
                  </a:lnTo>
                  <a:lnTo>
                    <a:pt x="2857" y="395"/>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064428" y="2000938"/>
              <a:ext cx="301298" cy="50287"/>
            </a:xfrm>
            <a:custGeom>
              <a:avLst/>
              <a:gdLst/>
              <a:ahLst/>
              <a:cxnLst/>
              <a:rect l="l" t="t" r="r" b="b"/>
              <a:pathLst>
                <a:path w="2858" h="477" extrusionOk="0">
                  <a:moveTo>
                    <a:pt x="15" y="0"/>
                  </a:moveTo>
                  <a:lnTo>
                    <a:pt x="0" y="87"/>
                  </a:lnTo>
                  <a:lnTo>
                    <a:pt x="2847" y="477"/>
                  </a:lnTo>
                  <a:lnTo>
                    <a:pt x="2857" y="396"/>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064428" y="2043633"/>
              <a:ext cx="301298" cy="50287"/>
            </a:xfrm>
            <a:custGeom>
              <a:avLst/>
              <a:gdLst/>
              <a:ahLst/>
              <a:cxnLst/>
              <a:rect l="l" t="t" r="r" b="b"/>
              <a:pathLst>
                <a:path w="2858" h="477" extrusionOk="0">
                  <a:moveTo>
                    <a:pt x="15" y="1"/>
                  </a:moveTo>
                  <a:lnTo>
                    <a:pt x="0" y="87"/>
                  </a:lnTo>
                  <a:lnTo>
                    <a:pt x="2847" y="477"/>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064428" y="2086329"/>
              <a:ext cx="301298" cy="50392"/>
            </a:xfrm>
            <a:custGeom>
              <a:avLst/>
              <a:gdLst/>
              <a:ahLst/>
              <a:cxnLst/>
              <a:rect l="l" t="t" r="r" b="b"/>
              <a:pathLst>
                <a:path w="2858" h="478" extrusionOk="0">
                  <a:moveTo>
                    <a:pt x="15" y="1"/>
                  </a:moveTo>
                  <a:lnTo>
                    <a:pt x="0" y="87"/>
                  </a:lnTo>
                  <a:lnTo>
                    <a:pt x="2847" y="477"/>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064428" y="2129130"/>
              <a:ext cx="301298" cy="50287"/>
            </a:xfrm>
            <a:custGeom>
              <a:avLst/>
              <a:gdLst/>
              <a:ahLst/>
              <a:cxnLst/>
              <a:rect l="l" t="t" r="r" b="b"/>
              <a:pathLst>
                <a:path w="2858" h="477" extrusionOk="0">
                  <a:moveTo>
                    <a:pt x="15" y="0"/>
                  </a:moveTo>
                  <a:lnTo>
                    <a:pt x="0" y="86"/>
                  </a:lnTo>
                  <a:lnTo>
                    <a:pt x="2847" y="476"/>
                  </a:lnTo>
                  <a:lnTo>
                    <a:pt x="2857" y="395"/>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064428" y="2171826"/>
              <a:ext cx="301298" cy="50814"/>
            </a:xfrm>
            <a:custGeom>
              <a:avLst/>
              <a:gdLst/>
              <a:ahLst/>
              <a:cxnLst/>
              <a:rect l="l" t="t" r="r" b="b"/>
              <a:pathLst>
                <a:path w="2858" h="482" extrusionOk="0">
                  <a:moveTo>
                    <a:pt x="15" y="0"/>
                  </a:moveTo>
                  <a:lnTo>
                    <a:pt x="0" y="86"/>
                  </a:lnTo>
                  <a:lnTo>
                    <a:pt x="2847" y="482"/>
                  </a:lnTo>
                  <a:lnTo>
                    <a:pt x="2857" y="395"/>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1064428" y="2214521"/>
              <a:ext cx="301298" cy="50814"/>
            </a:xfrm>
            <a:custGeom>
              <a:avLst/>
              <a:gdLst/>
              <a:ahLst/>
              <a:cxnLst/>
              <a:rect l="l" t="t" r="r" b="b"/>
              <a:pathLst>
                <a:path w="2858" h="482" extrusionOk="0">
                  <a:moveTo>
                    <a:pt x="15" y="1"/>
                  </a:moveTo>
                  <a:lnTo>
                    <a:pt x="0" y="87"/>
                  </a:lnTo>
                  <a:lnTo>
                    <a:pt x="2847" y="482"/>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64428" y="2257217"/>
              <a:ext cx="301298" cy="50919"/>
            </a:xfrm>
            <a:custGeom>
              <a:avLst/>
              <a:gdLst/>
              <a:ahLst/>
              <a:cxnLst/>
              <a:rect l="l" t="t" r="r" b="b"/>
              <a:pathLst>
                <a:path w="2858" h="483" extrusionOk="0">
                  <a:moveTo>
                    <a:pt x="15" y="1"/>
                  </a:moveTo>
                  <a:lnTo>
                    <a:pt x="0" y="87"/>
                  </a:lnTo>
                  <a:lnTo>
                    <a:pt x="2847" y="482"/>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766113" y="3299621"/>
              <a:ext cx="549567" cy="149173"/>
            </a:xfrm>
            <a:custGeom>
              <a:avLst/>
              <a:gdLst/>
              <a:ahLst/>
              <a:cxnLst/>
              <a:rect l="l" t="t" r="r" b="b"/>
              <a:pathLst>
                <a:path w="5213" h="1415" extrusionOk="0">
                  <a:moveTo>
                    <a:pt x="0" y="1"/>
                  </a:moveTo>
                  <a:lnTo>
                    <a:pt x="0" y="690"/>
                  </a:lnTo>
                  <a:lnTo>
                    <a:pt x="5213" y="1414"/>
                  </a:lnTo>
                  <a:lnTo>
                    <a:pt x="5213" y="720"/>
                  </a:lnTo>
                  <a:lnTo>
                    <a:pt x="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826808" y="2318888"/>
              <a:ext cx="441720" cy="637490"/>
            </a:xfrm>
            <a:custGeom>
              <a:avLst/>
              <a:gdLst/>
              <a:ahLst/>
              <a:cxnLst/>
              <a:rect l="l" t="t" r="r" b="b"/>
              <a:pathLst>
                <a:path w="4190" h="6047" extrusionOk="0">
                  <a:moveTo>
                    <a:pt x="2175" y="1"/>
                  </a:moveTo>
                  <a:cubicBezTo>
                    <a:pt x="1886" y="1"/>
                    <a:pt x="551" y="1638"/>
                    <a:pt x="279" y="2004"/>
                  </a:cubicBezTo>
                  <a:cubicBezTo>
                    <a:pt x="0" y="2379"/>
                    <a:pt x="101" y="5135"/>
                    <a:pt x="101" y="5135"/>
                  </a:cubicBezTo>
                  <a:lnTo>
                    <a:pt x="1185" y="6047"/>
                  </a:lnTo>
                  <a:cubicBezTo>
                    <a:pt x="2989" y="5302"/>
                    <a:pt x="2543" y="3397"/>
                    <a:pt x="2543" y="3397"/>
                  </a:cubicBezTo>
                  <a:cubicBezTo>
                    <a:pt x="2543" y="3397"/>
                    <a:pt x="4189" y="2779"/>
                    <a:pt x="4169" y="2587"/>
                  </a:cubicBezTo>
                  <a:cubicBezTo>
                    <a:pt x="4165" y="2531"/>
                    <a:pt x="4035" y="2512"/>
                    <a:pt x="3852" y="2512"/>
                  </a:cubicBezTo>
                  <a:cubicBezTo>
                    <a:pt x="3400" y="2512"/>
                    <a:pt x="2624" y="2632"/>
                    <a:pt x="2624" y="2632"/>
                  </a:cubicBezTo>
                  <a:cubicBezTo>
                    <a:pt x="2624" y="2632"/>
                    <a:pt x="4128" y="1695"/>
                    <a:pt x="4037" y="1447"/>
                  </a:cubicBezTo>
                  <a:cubicBezTo>
                    <a:pt x="4026" y="1415"/>
                    <a:pt x="3987" y="1401"/>
                    <a:pt x="3927" y="1401"/>
                  </a:cubicBezTo>
                  <a:cubicBezTo>
                    <a:pt x="3528" y="1401"/>
                    <a:pt x="2219" y="2025"/>
                    <a:pt x="2219" y="2025"/>
                  </a:cubicBezTo>
                  <a:cubicBezTo>
                    <a:pt x="2219" y="2025"/>
                    <a:pt x="3703" y="434"/>
                    <a:pt x="3470" y="292"/>
                  </a:cubicBezTo>
                  <a:cubicBezTo>
                    <a:pt x="3460" y="286"/>
                    <a:pt x="3447" y="283"/>
                    <a:pt x="3431" y="283"/>
                  </a:cubicBezTo>
                  <a:cubicBezTo>
                    <a:pt x="3081" y="283"/>
                    <a:pt x="1434" y="1731"/>
                    <a:pt x="1434" y="1731"/>
                  </a:cubicBezTo>
                  <a:cubicBezTo>
                    <a:pt x="1434" y="1731"/>
                    <a:pt x="2442" y="79"/>
                    <a:pt x="2193" y="3"/>
                  </a:cubicBezTo>
                  <a:cubicBezTo>
                    <a:pt x="2188" y="2"/>
                    <a:pt x="2182" y="1"/>
                    <a:pt x="2175"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3492601" y="2318888"/>
              <a:ext cx="441720" cy="637490"/>
            </a:xfrm>
            <a:custGeom>
              <a:avLst/>
              <a:gdLst/>
              <a:ahLst/>
              <a:cxnLst/>
              <a:rect l="l" t="t" r="r" b="b"/>
              <a:pathLst>
                <a:path w="4190" h="6047" extrusionOk="0">
                  <a:moveTo>
                    <a:pt x="2015" y="1"/>
                  </a:moveTo>
                  <a:cubicBezTo>
                    <a:pt x="2008" y="1"/>
                    <a:pt x="2002" y="2"/>
                    <a:pt x="1996" y="3"/>
                  </a:cubicBezTo>
                  <a:cubicBezTo>
                    <a:pt x="1748" y="79"/>
                    <a:pt x="2756" y="1731"/>
                    <a:pt x="2756" y="1731"/>
                  </a:cubicBezTo>
                  <a:cubicBezTo>
                    <a:pt x="2756" y="1731"/>
                    <a:pt x="1109" y="283"/>
                    <a:pt x="759" y="283"/>
                  </a:cubicBezTo>
                  <a:cubicBezTo>
                    <a:pt x="743" y="283"/>
                    <a:pt x="730" y="286"/>
                    <a:pt x="720" y="292"/>
                  </a:cubicBezTo>
                  <a:cubicBezTo>
                    <a:pt x="487" y="434"/>
                    <a:pt x="1971" y="2025"/>
                    <a:pt x="1971" y="2025"/>
                  </a:cubicBezTo>
                  <a:cubicBezTo>
                    <a:pt x="1971" y="2025"/>
                    <a:pt x="662" y="1401"/>
                    <a:pt x="263" y="1401"/>
                  </a:cubicBezTo>
                  <a:cubicBezTo>
                    <a:pt x="203" y="1401"/>
                    <a:pt x="164" y="1415"/>
                    <a:pt x="152" y="1447"/>
                  </a:cubicBezTo>
                  <a:cubicBezTo>
                    <a:pt x="61" y="1695"/>
                    <a:pt x="1566" y="2632"/>
                    <a:pt x="1566" y="2632"/>
                  </a:cubicBezTo>
                  <a:cubicBezTo>
                    <a:pt x="1566" y="2632"/>
                    <a:pt x="790" y="2512"/>
                    <a:pt x="338" y="2512"/>
                  </a:cubicBezTo>
                  <a:cubicBezTo>
                    <a:pt x="155" y="2512"/>
                    <a:pt x="25" y="2531"/>
                    <a:pt x="21" y="2587"/>
                  </a:cubicBezTo>
                  <a:cubicBezTo>
                    <a:pt x="0" y="2779"/>
                    <a:pt x="1647" y="3397"/>
                    <a:pt x="1647" y="3397"/>
                  </a:cubicBezTo>
                  <a:cubicBezTo>
                    <a:pt x="1647" y="3397"/>
                    <a:pt x="1201" y="5302"/>
                    <a:pt x="3004" y="6047"/>
                  </a:cubicBezTo>
                  <a:lnTo>
                    <a:pt x="4088" y="5135"/>
                  </a:lnTo>
                  <a:cubicBezTo>
                    <a:pt x="4088" y="5135"/>
                    <a:pt x="4190" y="2379"/>
                    <a:pt x="3911" y="2004"/>
                  </a:cubicBezTo>
                  <a:cubicBezTo>
                    <a:pt x="3639" y="1638"/>
                    <a:pt x="2303" y="1"/>
                    <a:pt x="2015"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A8383FFE-8FE7-175E-B69A-6752FB90614C}"/>
              </a:ext>
            </a:extLst>
          </p:cNvPr>
          <p:cNvSpPr txBox="1"/>
          <p:nvPr/>
        </p:nvSpPr>
        <p:spPr>
          <a:xfrm rot="19578252">
            <a:off x="1202734" y="3452425"/>
            <a:ext cx="792988" cy="307777"/>
          </a:xfrm>
          <a:prstGeom prst="rect">
            <a:avLst/>
          </a:prstGeom>
          <a:noFill/>
        </p:spPr>
        <p:txBody>
          <a:bodyPr wrap="square">
            <a:spAutoFit/>
          </a:bodyPr>
          <a:lstStyle/>
          <a:p>
            <a:r>
              <a:rPr lang="fr-FR" b="1" dirty="0">
                <a:solidFill>
                  <a:schemeClr val="accent3"/>
                </a:solidFill>
                <a:latin typeface="+mn-lt"/>
                <a:ea typeface="Fira Sans Extra Condensed"/>
                <a:cs typeface="Fira Sans Extra Condensed"/>
                <a:sym typeface="Fira Sans Extra Condensed"/>
              </a:rPr>
              <a:t>SaHiH</a:t>
            </a:r>
            <a:endParaRPr lang="fr-FR" sz="1600" b="1" dirty="0">
              <a:latin typeface="+mn-lt"/>
            </a:endParaRPr>
          </a:p>
        </p:txBody>
      </p:sp>
      <p:sp>
        <p:nvSpPr>
          <p:cNvPr id="6" name="Google Shape;254;p29">
            <a:extLst>
              <a:ext uri="{FF2B5EF4-FFF2-40B4-BE49-F238E27FC236}">
                <a16:creationId xmlns:a16="http://schemas.microsoft.com/office/drawing/2014/main" id="{9F105DDF-274A-176F-341C-3792DEACE34E}"/>
              </a:ext>
            </a:extLst>
          </p:cNvPr>
          <p:cNvSpPr txBox="1">
            <a:spLocks/>
          </p:cNvSpPr>
          <p:nvPr/>
        </p:nvSpPr>
        <p:spPr>
          <a:xfrm>
            <a:off x="6484089" y="3851500"/>
            <a:ext cx="2304311" cy="9541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airo"/>
              <a:buNone/>
              <a:defRPr sz="1600" b="0" i="0" u="none" strike="noStrike" cap="none">
                <a:solidFill>
                  <a:schemeClr val="dk1"/>
                </a:solidFill>
                <a:latin typeface="Cairo"/>
                <a:ea typeface="Cairo"/>
                <a:cs typeface="Cairo"/>
                <a:sym typeface="Cairo"/>
              </a:defRPr>
            </a:lvl1pPr>
            <a:lvl2pPr marL="914400" marR="0" lvl="1"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2pPr>
            <a:lvl3pPr marL="1371600" marR="0" lvl="2"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3pPr>
            <a:lvl4pPr marL="1828800" marR="0" lvl="3"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4pPr>
            <a:lvl5pPr marL="2286000" marR="0" lvl="4"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5pPr>
            <a:lvl6pPr marL="2743200" marR="0" lvl="5"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6pPr>
            <a:lvl7pPr marL="3200400" marR="0" lvl="6"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7pPr>
            <a:lvl8pPr marL="3657600" marR="0" lvl="7"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8pPr>
            <a:lvl9pPr marL="4114800" marR="0" lvl="8"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9pPr>
          </a:lstStyle>
          <a:p>
            <a:r>
              <a:rPr lang="fr-FR" sz="1800" b="1" u="sng" dirty="0">
                <a:solidFill>
                  <a:schemeClr val="tx1"/>
                </a:solidFill>
              </a:rPr>
              <a:t>E</a:t>
            </a:r>
            <a:r>
              <a:rPr lang="en" sz="1800" b="1" u="sng" dirty="0">
                <a:solidFill>
                  <a:schemeClr val="tx1"/>
                </a:solidFill>
              </a:rPr>
              <a:t>ncadré par : </a:t>
            </a:r>
          </a:p>
          <a:p>
            <a:endParaRPr lang="en" sz="1600" u="sng" dirty="0">
              <a:solidFill>
                <a:schemeClr val="accent1"/>
              </a:solidFill>
            </a:endParaRPr>
          </a:p>
          <a:p>
            <a:pPr>
              <a:buFont typeface="Wingdings" panose="05000000000000000000" pitchFamily="2" charset="2"/>
              <a:buChar char="Ø"/>
            </a:pPr>
            <a:r>
              <a:rPr lang="fr-FR" b="1" dirty="0">
                <a:solidFill>
                  <a:schemeClr val="accent3"/>
                </a:solidFill>
              </a:rPr>
              <a:t>M</a:t>
            </a:r>
            <a:r>
              <a:rPr lang="en" b="1" dirty="0">
                <a:solidFill>
                  <a:schemeClr val="accent3"/>
                </a:solidFill>
              </a:rPr>
              <a:t>. Imad Zeroual</a:t>
            </a:r>
          </a:p>
        </p:txBody>
      </p:sp>
      <p:sp>
        <p:nvSpPr>
          <p:cNvPr id="7" name="Google Shape;254;p29">
            <a:extLst>
              <a:ext uri="{FF2B5EF4-FFF2-40B4-BE49-F238E27FC236}">
                <a16:creationId xmlns:a16="http://schemas.microsoft.com/office/drawing/2014/main" id="{35295B00-3A31-CF6D-B45A-2E2F3F13E9C4}"/>
              </a:ext>
            </a:extLst>
          </p:cNvPr>
          <p:cNvSpPr txBox="1">
            <a:spLocks/>
          </p:cNvSpPr>
          <p:nvPr/>
        </p:nvSpPr>
        <p:spPr>
          <a:xfrm>
            <a:off x="3922406" y="3887940"/>
            <a:ext cx="1843393" cy="8812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airo"/>
              <a:buNone/>
              <a:defRPr sz="1600" b="0" i="0" u="none" strike="noStrike" cap="none">
                <a:solidFill>
                  <a:schemeClr val="dk1"/>
                </a:solidFill>
                <a:latin typeface="Cairo"/>
                <a:ea typeface="Cairo"/>
                <a:cs typeface="Cairo"/>
                <a:sym typeface="Cairo"/>
              </a:defRPr>
            </a:lvl1pPr>
            <a:lvl2pPr marL="914400" marR="0" lvl="1"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2pPr>
            <a:lvl3pPr marL="1371600" marR="0" lvl="2"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3pPr>
            <a:lvl4pPr marL="1828800" marR="0" lvl="3"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4pPr>
            <a:lvl5pPr marL="2286000" marR="0" lvl="4"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5pPr>
            <a:lvl6pPr marL="2743200" marR="0" lvl="5"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6pPr>
            <a:lvl7pPr marL="3200400" marR="0" lvl="6"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7pPr>
            <a:lvl8pPr marL="3657600" marR="0" lvl="7"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8pPr>
            <a:lvl9pPr marL="4114800" marR="0" lvl="8"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9pPr>
          </a:lstStyle>
          <a:p>
            <a:pPr lvl="0"/>
            <a:r>
              <a:rPr lang="fr-FR" b="1" u="sng" dirty="0">
                <a:solidFill>
                  <a:schemeClr val="tx1"/>
                </a:solidFill>
              </a:rPr>
              <a:t>R</a:t>
            </a:r>
            <a:r>
              <a:rPr lang="en" b="1" u="sng" dirty="0">
                <a:solidFill>
                  <a:schemeClr val="tx1"/>
                </a:solidFill>
              </a:rPr>
              <a:t>éalisé par :</a:t>
            </a:r>
          </a:p>
          <a:p>
            <a:endParaRPr lang="en" sz="1600" u="sng" dirty="0">
              <a:solidFill>
                <a:schemeClr val="accent1"/>
              </a:solidFill>
            </a:endParaRPr>
          </a:p>
          <a:p>
            <a:pPr marL="285750" lvl="0" indent="-285750" algn="ctr">
              <a:buFont typeface="Wingdings" panose="05000000000000000000" pitchFamily="2" charset="2"/>
              <a:buChar char="Ø"/>
            </a:pPr>
            <a:r>
              <a:rPr lang="en" b="1" dirty="0">
                <a:solidFill>
                  <a:schemeClr val="accent3"/>
                </a:solidFill>
              </a:rPr>
              <a:t>Taouchikht Ziad </a:t>
            </a:r>
          </a:p>
        </p:txBody>
      </p:sp>
      <p:pic>
        <p:nvPicPr>
          <p:cNvPr id="10" name="Picture 2" descr="C:\Users\hp\Desktop\téléchargement.jpg">
            <a:extLst>
              <a:ext uri="{FF2B5EF4-FFF2-40B4-BE49-F238E27FC236}">
                <a16:creationId xmlns:a16="http://schemas.microsoft.com/office/drawing/2014/main" id="{45CEC02E-FAEB-35C7-4DC8-3F1599A70F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597"/>
            <a:ext cx="2848565" cy="832503"/>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254;p29">
            <a:extLst>
              <a:ext uri="{FF2B5EF4-FFF2-40B4-BE49-F238E27FC236}">
                <a16:creationId xmlns:a16="http://schemas.microsoft.com/office/drawing/2014/main" id="{E84853A7-4330-D196-317A-2B0A6656B993}"/>
              </a:ext>
            </a:extLst>
          </p:cNvPr>
          <p:cNvSpPr txBox="1">
            <a:spLocks/>
          </p:cNvSpPr>
          <p:nvPr/>
        </p:nvSpPr>
        <p:spPr>
          <a:xfrm>
            <a:off x="6782540" y="0"/>
            <a:ext cx="2361460" cy="621437"/>
          </a:xfrm>
          <a:prstGeom prst="rect">
            <a:avLst/>
          </a:prstGeom>
          <a:solidFill>
            <a:schemeClr val="bg1">
              <a:lumMod val="95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airo"/>
              <a:buNone/>
              <a:defRPr sz="1600" b="0" i="0" u="none" strike="noStrike" cap="none">
                <a:solidFill>
                  <a:schemeClr val="dk1"/>
                </a:solidFill>
                <a:latin typeface="Cairo"/>
                <a:ea typeface="Cairo"/>
                <a:cs typeface="Cairo"/>
                <a:sym typeface="Cairo"/>
              </a:defRPr>
            </a:lvl1pPr>
            <a:lvl2pPr marL="914400" marR="0" lvl="1"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2pPr>
            <a:lvl3pPr marL="1371600" marR="0" lvl="2"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3pPr>
            <a:lvl4pPr marL="1828800" marR="0" lvl="3"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4pPr>
            <a:lvl5pPr marL="2286000" marR="0" lvl="4"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5pPr>
            <a:lvl6pPr marL="2743200" marR="0" lvl="5"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6pPr>
            <a:lvl7pPr marL="3200400" marR="0" lvl="6"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7pPr>
            <a:lvl8pPr marL="3657600" marR="0" lvl="7"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8pPr>
            <a:lvl9pPr marL="4114800" marR="0" lvl="8" indent="-3048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9pPr>
          </a:lstStyle>
          <a:p>
            <a:r>
              <a:rPr lang="fr-FR" sz="1400" b="1" dirty="0">
                <a:solidFill>
                  <a:schemeClr val="tx1">
                    <a:lumMod val="50000"/>
                  </a:schemeClr>
                </a:solidFill>
              </a:rPr>
              <a:t>Filière : </a:t>
            </a:r>
            <a:r>
              <a:rPr lang="fr-FR" sz="1400" dirty="0">
                <a:solidFill>
                  <a:schemeClr val="accent1"/>
                </a:solidFill>
              </a:rPr>
              <a:t>Master SIDI</a:t>
            </a:r>
            <a:endParaRPr lang="fr-FR" sz="1400" b="1" dirty="0">
              <a:solidFill>
                <a:schemeClr val="accent1"/>
              </a:solidFill>
            </a:endParaRPr>
          </a:p>
          <a:p>
            <a:r>
              <a:rPr lang="fr-FR" sz="1400" b="1" dirty="0">
                <a:solidFill>
                  <a:schemeClr val="tx1">
                    <a:lumMod val="50000"/>
                  </a:schemeClr>
                </a:solidFill>
              </a:rPr>
              <a:t>Module : </a:t>
            </a:r>
            <a:r>
              <a:rPr lang="fr-FR" sz="1200" dirty="0">
                <a:solidFill>
                  <a:schemeClr val="accent1"/>
                </a:solidFill>
              </a:rPr>
              <a:t>Machine Learning</a:t>
            </a:r>
            <a:endParaRPr lang="fr-FR" sz="1400" dirty="0">
              <a:solidFill>
                <a:schemeClr val="accent1"/>
              </a:solidFill>
            </a:endParaRPr>
          </a:p>
        </p:txBody>
      </p:sp>
      <p:sp>
        <p:nvSpPr>
          <p:cNvPr id="3" name="TextBox 2">
            <a:extLst>
              <a:ext uri="{FF2B5EF4-FFF2-40B4-BE49-F238E27FC236}">
                <a16:creationId xmlns:a16="http://schemas.microsoft.com/office/drawing/2014/main" id="{ECE8B588-6872-97EF-A6EB-663D517DBC1B}"/>
              </a:ext>
            </a:extLst>
          </p:cNvPr>
          <p:cNvSpPr txBox="1"/>
          <p:nvPr/>
        </p:nvSpPr>
        <p:spPr>
          <a:xfrm>
            <a:off x="2234496" y="1617643"/>
            <a:ext cx="5471322" cy="954107"/>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fr-FR" sz="2800" b="1" dirty="0">
                <a:solidFill>
                  <a:schemeClr val="accent3"/>
                </a:solidFill>
                <a:latin typeface="Arial Black" panose="020B0A04020102020204" pitchFamily="34" charset="0"/>
              </a:rPr>
              <a:t>Prédiction des Fausses Nouvelles en Arabe</a:t>
            </a:r>
            <a:endParaRPr lang="en" sz="2800" b="1" dirty="0">
              <a:solidFill>
                <a:schemeClr val="accent3"/>
              </a:solidFill>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0B0065EE-2052-EC0F-AA35-BB58468B45D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AEC5158-AA13-9747-7DF3-97518B30BF7B}"/>
              </a:ext>
            </a:extLst>
          </p:cNvPr>
          <p:cNvSpPr txBox="1"/>
          <p:nvPr/>
        </p:nvSpPr>
        <p:spPr>
          <a:xfrm>
            <a:off x="405685" y="278261"/>
            <a:ext cx="4926168" cy="369332"/>
          </a:xfrm>
          <a:prstGeom prst="rect">
            <a:avLst/>
          </a:prstGeom>
          <a:noFill/>
        </p:spPr>
        <p:txBody>
          <a:bodyPr wrap="square">
            <a:spAutoFit/>
          </a:bodyPr>
          <a:lstStyle/>
          <a:p>
            <a:r>
              <a:rPr lang="fr-FR" sz="1800" b="1" u="sng" dirty="0">
                <a:solidFill>
                  <a:schemeClr val="accent2">
                    <a:lumMod val="75000"/>
                  </a:schemeClr>
                </a:solidFill>
              </a:rPr>
              <a:t>Les performances des modelés:</a:t>
            </a:r>
          </a:p>
        </p:txBody>
      </p:sp>
      <p:pic>
        <p:nvPicPr>
          <p:cNvPr id="15" name="Picture 14">
            <a:extLst>
              <a:ext uri="{FF2B5EF4-FFF2-40B4-BE49-F238E27FC236}">
                <a16:creationId xmlns:a16="http://schemas.microsoft.com/office/drawing/2014/main" id="{4AE4241F-F9D0-B975-67AE-B708284CAE21}"/>
              </a:ext>
            </a:extLst>
          </p:cNvPr>
          <p:cNvPicPr>
            <a:picLocks noChangeAspect="1"/>
          </p:cNvPicPr>
          <p:nvPr/>
        </p:nvPicPr>
        <p:blipFill>
          <a:blip r:embed="rId3"/>
          <a:stretch>
            <a:fillRect/>
          </a:stretch>
        </p:blipFill>
        <p:spPr>
          <a:xfrm>
            <a:off x="252709" y="3090930"/>
            <a:ext cx="3993831" cy="19085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a:extLst>
              <a:ext uri="{FF2B5EF4-FFF2-40B4-BE49-F238E27FC236}">
                <a16:creationId xmlns:a16="http://schemas.microsoft.com/office/drawing/2014/main" id="{46BD33B8-6FF5-70D9-64E6-E042E631442F}"/>
              </a:ext>
            </a:extLst>
          </p:cNvPr>
          <p:cNvPicPr>
            <a:picLocks noChangeAspect="1"/>
          </p:cNvPicPr>
          <p:nvPr/>
        </p:nvPicPr>
        <p:blipFill>
          <a:blip r:embed="rId4"/>
          <a:stretch>
            <a:fillRect/>
          </a:stretch>
        </p:blipFill>
        <p:spPr>
          <a:xfrm>
            <a:off x="2868769" y="842097"/>
            <a:ext cx="3641894" cy="20018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Picture 18">
            <a:extLst>
              <a:ext uri="{FF2B5EF4-FFF2-40B4-BE49-F238E27FC236}">
                <a16:creationId xmlns:a16="http://schemas.microsoft.com/office/drawing/2014/main" id="{AD0AD3D6-151C-3C80-3C7E-B2A4D6250B5B}"/>
              </a:ext>
            </a:extLst>
          </p:cNvPr>
          <p:cNvPicPr>
            <a:picLocks noChangeAspect="1"/>
          </p:cNvPicPr>
          <p:nvPr/>
        </p:nvPicPr>
        <p:blipFill>
          <a:blip r:embed="rId5"/>
          <a:stretch>
            <a:fillRect/>
          </a:stretch>
        </p:blipFill>
        <p:spPr>
          <a:xfrm>
            <a:off x="4897460" y="3069413"/>
            <a:ext cx="3993831" cy="19415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TextBox 19">
            <a:extLst>
              <a:ext uri="{FF2B5EF4-FFF2-40B4-BE49-F238E27FC236}">
                <a16:creationId xmlns:a16="http://schemas.microsoft.com/office/drawing/2014/main" id="{DEF87BE8-0C8A-3102-4F9B-983A31F154C7}"/>
              </a:ext>
            </a:extLst>
          </p:cNvPr>
          <p:cNvSpPr txBox="1"/>
          <p:nvPr/>
        </p:nvSpPr>
        <p:spPr>
          <a:xfrm>
            <a:off x="4897460" y="822420"/>
            <a:ext cx="1206320" cy="369332"/>
          </a:xfrm>
          <a:prstGeom prst="rect">
            <a:avLst/>
          </a:prstGeom>
          <a:noFill/>
        </p:spPr>
        <p:txBody>
          <a:bodyPr wrap="square">
            <a:spAutoFit/>
          </a:bodyPr>
          <a:lstStyle/>
          <a:p>
            <a:r>
              <a:rPr lang="fr-FR" sz="1800" b="1" dirty="0">
                <a:solidFill>
                  <a:schemeClr val="tx1"/>
                </a:solidFill>
              </a:rPr>
              <a:t>XGBoost</a:t>
            </a:r>
          </a:p>
        </p:txBody>
      </p:sp>
    </p:spTree>
    <p:extLst>
      <p:ext uri="{BB962C8B-B14F-4D97-AF65-F5344CB8AC3E}">
        <p14:creationId xmlns:p14="http://schemas.microsoft.com/office/powerpoint/2010/main" val="4245727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3F3151ED-015C-76EA-DF6B-D8E766768BA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86137FC-5076-6023-1401-F8E498C699D0}"/>
              </a:ext>
            </a:extLst>
          </p:cNvPr>
          <p:cNvSpPr txBox="1"/>
          <p:nvPr/>
        </p:nvSpPr>
        <p:spPr>
          <a:xfrm>
            <a:off x="532660" y="277745"/>
            <a:ext cx="8078680" cy="1138773"/>
          </a:xfrm>
          <a:prstGeom prst="rect">
            <a:avLst/>
          </a:prstGeom>
          <a:noFill/>
        </p:spPr>
        <p:txBody>
          <a:bodyPr wrap="square">
            <a:spAutoFit/>
          </a:bodyPr>
          <a:lstStyle/>
          <a:p>
            <a:endParaRPr lang="fr-FR" dirty="0"/>
          </a:p>
          <a:p>
            <a:pPr algn="just"/>
            <a:r>
              <a:rPr lang="fr-FR" dirty="0"/>
              <a:t>   </a:t>
            </a:r>
            <a:r>
              <a:rPr lang="fr-FR" sz="1800" dirty="0"/>
              <a:t>Le </a:t>
            </a:r>
            <a:r>
              <a:rPr lang="fr-FR" sz="1800" dirty="0" err="1"/>
              <a:t>Mean</a:t>
            </a:r>
            <a:r>
              <a:rPr lang="fr-FR" sz="1800" dirty="0"/>
              <a:t> </a:t>
            </a:r>
            <a:r>
              <a:rPr lang="fr-FR" sz="1800" dirty="0" err="1"/>
              <a:t>Squared</a:t>
            </a:r>
            <a:r>
              <a:rPr lang="fr-FR" sz="1800" dirty="0"/>
              <a:t> </a:t>
            </a:r>
            <a:r>
              <a:rPr lang="fr-FR" sz="1800" dirty="0" err="1"/>
              <a:t>Error</a:t>
            </a:r>
            <a:r>
              <a:rPr lang="fr-FR" sz="1800" dirty="0"/>
              <a:t> (</a:t>
            </a:r>
            <a:r>
              <a:rPr lang="fr-FR" sz="1800" b="1" dirty="0"/>
              <a:t>MSE</a:t>
            </a:r>
            <a:r>
              <a:rPr lang="fr-FR" sz="1800" dirty="0"/>
              <a:t>) mesure l'écart moyen au carré entre les prédictions du modèle et les valeurs réelles. Un faible MSE indique une meilleure performance.</a:t>
            </a:r>
            <a:r>
              <a:rPr lang="fr-FR" dirty="0"/>
              <a:t> </a:t>
            </a:r>
            <a:r>
              <a:rPr lang="fr-FR" b="1" dirty="0"/>
              <a:t>MSE</a:t>
            </a:r>
            <a:r>
              <a:rPr lang="fr-FR" dirty="0"/>
              <a:t> du modèle </a:t>
            </a:r>
            <a:r>
              <a:rPr lang="fr-FR" b="1" dirty="0"/>
              <a:t>(</a:t>
            </a:r>
            <a:r>
              <a:rPr lang="fr-FR" b="1" dirty="0" err="1"/>
              <a:t>XGBoost</a:t>
            </a:r>
            <a:r>
              <a:rPr lang="fr-FR" b="1" dirty="0"/>
              <a:t>) </a:t>
            </a:r>
            <a:r>
              <a:rPr lang="fr-FR" dirty="0"/>
              <a:t>: 0.2284</a:t>
            </a:r>
          </a:p>
        </p:txBody>
      </p:sp>
      <p:pic>
        <p:nvPicPr>
          <p:cNvPr id="5" name="Picture 4">
            <a:extLst>
              <a:ext uri="{FF2B5EF4-FFF2-40B4-BE49-F238E27FC236}">
                <a16:creationId xmlns:a16="http://schemas.microsoft.com/office/drawing/2014/main" id="{ADB848B9-C60A-E52D-8F9F-FAE248ACA55A}"/>
              </a:ext>
            </a:extLst>
          </p:cNvPr>
          <p:cNvPicPr>
            <a:picLocks noChangeAspect="1"/>
          </p:cNvPicPr>
          <p:nvPr/>
        </p:nvPicPr>
        <p:blipFill>
          <a:blip r:embed="rId3"/>
          <a:srcRect b="25363"/>
          <a:stretch/>
        </p:blipFill>
        <p:spPr>
          <a:xfrm>
            <a:off x="2387487" y="1749383"/>
            <a:ext cx="4369025" cy="1227574"/>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6D2639BB-2820-57C2-0009-0A564310A146}"/>
              </a:ext>
            </a:extLst>
          </p:cNvPr>
          <p:cNvPicPr>
            <a:picLocks noChangeAspect="1"/>
          </p:cNvPicPr>
          <p:nvPr/>
        </p:nvPicPr>
        <p:blipFill>
          <a:blip r:embed="rId3"/>
          <a:srcRect t="76309"/>
          <a:stretch/>
        </p:blipFill>
        <p:spPr>
          <a:xfrm>
            <a:off x="1231173" y="3309822"/>
            <a:ext cx="7137099" cy="6365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20471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A5973473-B69C-4F7E-2B80-7B217DE36B9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140B6B6-4CBF-5091-0632-CA8115F20C3E}"/>
              </a:ext>
            </a:extLst>
          </p:cNvPr>
          <p:cNvSpPr txBox="1"/>
          <p:nvPr/>
        </p:nvSpPr>
        <p:spPr>
          <a:xfrm>
            <a:off x="405685" y="278261"/>
            <a:ext cx="4926168" cy="369332"/>
          </a:xfrm>
          <a:prstGeom prst="rect">
            <a:avLst/>
          </a:prstGeom>
          <a:noFill/>
        </p:spPr>
        <p:txBody>
          <a:bodyPr wrap="square">
            <a:spAutoFit/>
          </a:bodyPr>
          <a:lstStyle/>
          <a:p>
            <a:r>
              <a:rPr lang="fr-FR" sz="1800" b="1" u="sng" dirty="0">
                <a:solidFill>
                  <a:schemeClr val="accent2">
                    <a:lumMod val="75000"/>
                  </a:schemeClr>
                </a:solidFill>
              </a:rPr>
              <a:t>Comparaison des Performances:</a:t>
            </a:r>
          </a:p>
        </p:txBody>
      </p:sp>
      <p:pic>
        <p:nvPicPr>
          <p:cNvPr id="4" name="Picture 3">
            <a:extLst>
              <a:ext uri="{FF2B5EF4-FFF2-40B4-BE49-F238E27FC236}">
                <a16:creationId xmlns:a16="http://schemas.microsoft.com/office/drawing/2014/main" id="{485B1967-39EA-1635-389A-B83C100DA000}"/>
              </a:ext>
            </a:extLst>
          </p:cNvPr>
          <p:cNvPicPr>
            <a:picLocks noChangeAspect="1"/>
          </p:cNvPicPr>
          <p:nvPr/>
        </p:nvPicPr>
        <p:blipFill>
          <a:blip r:embed="rId3"/>
          <a:srcRect l="3527" t="38576" r="27540" b="28803"/>
          <a:stretch/>
        </p:blipFill>
        <p:spPr>
          <a:xfrm>
            <a:off x="1580225" y="2129442"/>
            <a:ext cx="6234366" cy="2212763"/>
          </a:xfrm>
          <a:prstGeom prst="rect">
            <a:avLst/>
          </a:prstGeom>
        </p:spPr>
      </p:pic>
      <p:sp>
        <p:nvSpPr>
          <p:cNvPr id="6" name="TextBox 5">
            <a:extLst>
              <a:ext uri="{FF2B5EF4-FFF2-40B4-BE49-F238E27FC236}">
                <a16:creationId xmlns:a16="http://schemas.microsoft.com/office/drawing/2014/main" id="{D23F3473-B1BD-8A42-28DC-A7451D33182D}"/>
              </a:ext>
            </a:extLst>
          </p:cNvPr>
          <p:cNvSpPr txBox="1"/>
          <p:nvPr/>
        </p:nvSpPr>
        <p:spPr>
          <a:xfrm>
            <a:off x="532660" y="683381"/>
            <a:ext cx="8078680" cy="1169551"/>
          </a:xfrm>
          <a:prstGeom prst="rect">
            <a:avLst/>
          </a:prstGeom>
          <a:noFill/>
        </p:spPr>
        <p:txBody>
          <a:bodyPr wrap="square">
            <a:spAutoFit/>
          </a:bodyPr>
          <a:lstStyle/>
          <a:p>
            <a:endParaRPr lang="fr-FR" dirty="0"/>
          </a:p>
          <a:p>
            <a:pPr algn="just"/>
            <a:r>
              <a:rPr lang="fr-FR" dirty="0"/>
              <a:t>     D’après le tableau, </a:t>
            </a:r>
            <a:r>
              <a:rPr lang="fr-FR" b="1" dirty="0" err="1"/>
              <a:t>XGBoost</a:t>
            </a:r>
            <a:r>
              <a:rPr lang="fr-FR" dirty="0"/>
              <a:t> affiche la meilleure précision pour la classe 0 avec </a:t>
            </a:r>
            <a:r>
              <a:rPr lang="fr-FR" b="1" dirty="0"/>
              <a:t>83 %</a:t>
            </a:r>
            <a:r>
              <a:rPr lang="fr-FR" dirty="0"/>
              <a:t>, montrant une grande fiabilité pour identifier les vraies nouvelles. </a:t>
            </a:r>
            <a:r>
              <a:rPr lang="fr-FR" b="1" dirty="0" err="1"/>
              <a:t>BiLSTM</a:t>
            </a:r>
            <a:r>
              <a:rPr lang="fr-FR" dirty="0"/>
              <a:t> suit de près avec </a:t>
            </a:r>
            <a:r>
              <a:rPr lang="fr-FR" b="1" dirty="0"/>
              <a:t>81 %</a:t>
            </a:r>
            <a:r>
              <a:rPr lang="fr-FR" dirty="0"/>
              <a:t> de précision pour la classe 0, tandis que </a:t>
            </a:r>
            <a:r>
              <a:rPr lang="fr-FR" b="1" dirty="0" err="1"/>
              <a:t>Logistic</a:t>
            </a:r>
            <a:r>
              <a:rPr lang="fr-FR" b="1" dirty="0"/>
              <a:t> </a:t>
            </a:r>
            <a:r>
              <a:rPr lang="fr-FR" b="1" dirty="0" err="1"/>
              <a:t>Regression</a:t>
            </a:r>
            <a:r>
              <a:rPr lang="fr-FR" dirty="0"/>
              <a:t> atteint </a:t>
            </a:r>
            <a:r>
              <a:rPr lang="fr-FR" b="1" dirty="0"/>
              <a:t>76 %</a:t>
            </a:r>
            <a:r>
              <a:rPr lang="fr-FR" dirty="0"/>
              <a:t>. Pour la classe 1, tous les modèles affichent une précision similaire autour de </a:t>
            </a:r>
            <a:r>
              <a:rPr lang="fr-FR" b="1" dirty="0"/>
              <a:t>78 %</a:t>
            </a:r>
            <a:r>
              <a:rPr lang="fr-FR" dirty="0"/>
              <a:t>.</a:t>
            </a:r>
          </a:p>
        </p:txBody>
      </p:sp>
    </p:spTree>
    <p:extLst>
      <p:ext uri="{BB962C8B-B14F-4D97-AF65-F5344CB8AC3E}">
        <p14:creationId xmlns:p14="http://schemas.microsoft.com/office/powerpoint/2010/main" val="4093869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4" name="TextBox 3">
            <a:extLst>
              <a:ext uri="{FF2B5EF4-FFF2-40B4-BE49-F238E27FC236}">
                <a16:creationId xmlns:a16="http://schemas.microsoft.com/office/drawing/2014/main" id="{EC7FC06C-58B2-6ED8-C148-023A98C9F6F6}"/>
              </a:ext>
            </a:extLst>
          </p:cNvPr>
          <p:cNvSpPr txBox="1"/>
          <p:nvPr/>
        </p:nvSpPr>
        <p:spPr>
          <a:xfrm>
            <a:off x="405685" y="278261"/>
            <a:ext cx="4926168" cy="369332"/>
          </a:xfrm>
          <a:prstGeom prst="rect">
            <a:avLst/>
          </a:prstGeom>
          <a:noFill/>
        </p:spPr>
        <p:txBody>
          <a:bodyPr wrap="square">
            <a:spAutoFit/>
          </a:bodyPr>
          <a:lstStyle/>
          <a:p>
            <a:r>
              <a:rPr lang="fr-FR" sz="1800" b="1" u="sng" dirty="0">
                <a:solidFill>
                  <a:schemeClr val="accent2">
                    <a:lumMod val="75000"/>
                  </a:schemeClr>
                </a:solidFill>
              </a:rPr>
              <a:t>Analyse des Résultats avec Visualisations:</a:t>
            </a:r>
          </a:p>
        </p:txBody>
      </p:sp>
      <p:sp>
        <p:nvSpPr>
          <p:cNvPr id="6" name="TextBox 5">
            <a:extLst>
              <a:ext uri="{FF2B5EF4-FFF2-40B4-BE49-F238E27FC236}">
                <a16:creationId xmlns:a16="http://schemas.microsoft.com/office/drawing/2014/main" id="{FC8D5171-F457-360F-77BE-1FD37B63DF6D}"/>
              </a:ext>
            </a:extLst>
          </p:cNvPr>
          <p:cNvSpPr txBox="1"/>
          <p:nvPr/>
        </p:nvSpPr>
        <p:spPr>
          <a:xfrm>
            <a:off x="920839" y="731534"/>
            <a:ext cx="4572000" cy="338554"/>
          </a:xfrm>
          <a:prstGeom prst="rect">
            <a:avLst/>
          </a:prstGeom>
          <a:noFill/>
        </p:spPr>
        <p:txBody>
          <a:bodyPr wrap="square">
            <a:spAutoFit/>
          </a:bodyPr>
          <a:lstStyle/>
          <a:p>
            <a:r>
              <a:rPr lang="fr-FR" sz="1600" b="1" dirty="0">
                <a:solidFill>
                  <a:schemeClr val="accent6"/>
                </a:solidFill>
              </a:rPr>
              <a:t>Matrices de Confusion :</a:t>
            </a:r>
          </a:p>
        </p:txBody>
      </p:sp>
      <p:pic>
        <p:nvPicPr>
          <p:cNvPr id="9" name="Picture 8">
            <a:extLst>
              <a:ext uri="{FF2B5EF4-FFF2-40B4-BE49-F238E27FC236}">
                <a16:creationId xmlns:a16="http://schemas.microsoft.com/office/drawing/2014/main" id="{A4D3B818-8507-6280-000E-5ED2626B15F5}"/>
              </a:ext>
            </a:extLst>
          </p:cNvPr>
          <p:cNvPicPr>
            <a:picLocks noChangeAspect="1"/>
          </p:cNvPicPr>
          <p:nvPr/>
        </p:nvPicPr>
        <p:blipFill>
          <a:blip r:embed="rId3"/>
          <a:srcRect/>
          <a:stretch/>
        </p:blipFill>
        <p:spPr>
          <a:xfrm>
            <a:off x="405686" y="1399756"/>
            <a:ext cx="3747750" cy="27948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12912A9D-D84F-A248-1BAB-032F21051898}"/>
              </a:ext>
            </a:extLst>
          </p:cNvPr>
          <p:cNvPicPr>
            <a:picLocks noChangeAspect="1"/>
          </p:cNvPicPr>
          <p:nvPr/>
        </p:nvPicPr>
        <p:blipFill>
          <a:blip r:embed="rId4"/>
          <a:srcRect/>
          <a:stretch/>
        </p:blipFill>
        <p:spPr>
          <a:xfrm>
            <a:off x="4840397" y="1399756"/>
            <a:ext cx="3747752" cy="27948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4">
          <a:extLst>
            <a:ext uri="{FF2B5EF4-FFF2-40B4-BE49-F238E27FC236}">
              <a16:creationId xmlns:a16="http://schemas.microsoft.com/office/drawing/2014/main" id="{C365F077-4507-98BA-D372-AB8541760F3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E2E5C11-6083-6DC6-AE4C-117E4B1549D8}"/>
              </a:ext>
            </a:extLst>
          </p:cNvPr>
          <p:cNvSpPr txBox="1"/>
          <p:nvPr/>
        </p:nvSpPr>
        <p:spPr>
          <a:xfrm>
            <a:off x="611746" y="498393"/>
            <a:ext cx="4572000" cy="369332"/>
          </a:xfrm>
          <a:prstGeom prst="rect">
            <a:avLst/>
          </a:prstGeom>
          <a:noFill/>
        </p:spPr>
        <p:txBody>
          <a:bodyPr wrap="square">
            <a:spAutoFit/>
          </a:bodyPr>
          <a:lstStyle/>
          <a:p>
            <a:r>
              <a:rPr lang="fr-FR" sz="1800" b="1" u="sng" dirty="0">
                <a:solidFill>
                  <a:schemeClr val="accent6"/>
                </a:solidFill>
              </a:rPr>
              <a:t>Courbes de Performance :</a:t>
            </a:r>
          </a:p>
        </p:txBody>
      </p:sp>
      <p:pic>
        <p:nvPicPr>
          <p:cNvPr id="9" name="Picture 8">
            <a:extLst>
              <a:ext uri="{FF2B5EF4-FFF2-40B4-BE49-F238E27FC236}">
                <a16:creationId xmlns:a16="http://schemas.microsoft.com/office/drawing/2014/main" id="{D9784615-7682-54C9-CEDB-2BA4895532A8}"/>
              </a:ext>
            </a:extLst>
          </p:cNvPr>
          <p:cNvPicPr>
            <a:picLocks noChangeAspect="1"/>
          </p:cNvPicPr>
          <p:nvPr/>
        </p:nvPicPr>
        <p:blipFill>
          <a:blip r:embed="rId3"/>
          <a:srcRect/>
          <a:stretch/>
        </p:blipFill>
        <p:spPr>
          <a:xfrm>
            <a:off x="494553" y="1676652"/>
            <a:ext cx="3570015" cy="27948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A75A50A1-86EF-8E6B-43E1-95E1144B1F36}"/>
              </a:ext>
            </a:extLst>
          </p:cNvPr>
          <p:cNvPicPr>
            <a:picLocks noChangeAspect="1"/>
          </p:cNvPicPr>
          <p:nvPr/>
        </p:nvPicPr>
        <p:blipFill>
          <a:blip r:embed="rId4"/>
          <a:srcRect/>
          <a:stretch/>
        </p:blipFill>
        <p:spPr>
          <a:xfrm>
            <a:off x="4932825" y="1676652"/>
            <a:ext cx="3713061" cy="29067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C7C97D34-53E2-4BA1-E10D-1A5329CFDF9A}"/>
              </a:ext>
            </a:extLst>
          </p:cNvPr>
          <p:cNvSpPr txBox="1"/>
          <p:nvPr/>
        </p:nvSpPr>
        <p:spPr>
          <a:xfrm>
            <a:off x="764146" y="867725"/>
            <a:ext cx="4572000" cy="338554"/>
          </a:xfrm>
          <a:prstGeom prst="rect">
            <a:avLst/>
          </a:prstGeom>
          <a:noFill/>
        </p:spPr>
        <p:txBody>
          <a:bodyPr wrap="square">
            <a:spAutoFit/>
          </a:bodyPr>
          <a:lstStyle/>
          <a:p>
            <a:r>
              <a:rPr lang="fr-FR" sz="1600" b="1" dirty="0">
                <a:solidFill>
                  <a:schemeClr val="accent1">
                    <a:lumMod val="75000"/>
                  </a:schemeClr>
                </a:solidFill>
              </a:rPr>
              <a:t>1- Courbes de Performance pour XGBoost :</a:t>
            </a:r>
          </a:p>
        </p:txBody>
      </p:sp>
    </p:spTree>
    <p:extLst>
      <p:ext uri="{BB962C8B-B14F-4D97-AF65-F5344CB8AC3E}">
        <p14:creationId xmlns:p14="http://schemas.microsoft.com/office/powerpoint/2010/main" val="2502460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4">
          <a:extLst>
            <a:ext uri="{FF2B5EF4-FFF2-40B4-BE49-F238E27FC236}">
              <a16:creationId xmlns:a16="http://schemas.microsoft.com/office/drawing/2014/main" id="{7C564D7E-03DE-93F1-A896-898D44D0F6C8}"/>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3EAE98C4-D8F6-F2FE-8BC8-5302BD3E031B}"/>
              </a:ext>
            </a:extLst>
          </p:cNvPr>
          <p:cNvPicPr>
            <a:picLocks noChangeAspect="1"/>
          </p:cNvPicPr>
          <p:nvPr/>
        </p:nvPicPr>
        <p:blipFill>
          <a:blip r:embed="rId3"/>
          <a:srcRect/>
          <a:stretch/>
        </p:blipFill>
        <p:spPr>
          <a:xfrm>
            <a:off x="498114" y="1296725"/>
            <a:ext cx="4068089" cy="31963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55FAFAB4-89FF-5D8B-7259-9AEF868835DF}"/>
              </a:ext>
            </a:extLst>
          </p:cNvPr>
          <p:cNvPicPr>
            <a:picLocks noChangeAspect="1"/>
          </p:cNvPicPr>
          <p:nvPr/>
        </p:nvPicPr>
        <p:blipFill>
          <a:blip r:embed="rId4"/>
          <a:srcRect/>
          <a:stretch/>
        </p:blipFill>
        <p:spPr>
          <a:xfrm>
            <a:off x="4836233" y="1296725"/>
            <a:ext cx="4114584" cy="31963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0BD2F966-F938-A98F-01DC-F6EF5A33C110}"/>
              </a:ext>
            </a:extLst>
          </p:cNvPr>
          <p:cNvSpPr txBox="1"/>
          <p:nvPr/>
        </p:nvSpPr>
        <p:spPr>
          <a:xfrm>
            <a:off x="551645" y="560051"/>
            <a:ext cx="4572000" cy="338554"/>
          </a:xfrm>
          <a:prstGeom prst="rect">
            <a:avLst/>
          </a:prstGeom>
          <a:noFill/>
        </p:spPr>
        <p:txBody>
          <a:bodyPr wrap="square">
            <a:spAutoFit/>
          </a:bodyPr>
          <a:lstStyle/>
          <a:p>
            <a:r>
              <a:rPr lang="fr-FR" sz="1600" b="1" dirty="0">
                <a:solidFill>
                  <a:schemeClr val="accent1">
                    <a:lumMod val="75000"/>
                  </a:schemeClr>
                </a:solidFill>
              </a:rPr>
              <a:t>2- Courbes de Performance pour BiLSTM :</a:t>
            </a:r>
          </a:p>
        </p:txBody>
      </p:sp>
    </p:spTree>
    <p:extLst>
      <p:ext uri="{BB962C8B-B14F-4D97-AF65-F5344CB8AC3E}">
        <p14:creationId xmlns:p14="http://schemas.microsoft.com/office/powerpoint/2010/main" val="284361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4" name="Rectangle 1">
            <a:extLst>
              <a:ext uri="{FF2B5EF4-FFF2-40B4-BE49-F238E27FC236}">
                <a16:creationId xmlns:a16="http://schemas.microsoft.com/office/drawing/2014/main" id="{9050D8C9-99AF-147D-E80B-E7C59EA85E18}"/>
              </a:ext>
            </a:extLst>
          </p:cNvPr>
          <p:cNvSpPr>
            <a:spLocks noChangeArrowheads="1"/>
          </p:cNvSpPr>
          <p:nvPr/>
        </p:nvSpPr>
        <p:spPr bwMode="auto">
          <a:xfrm>
            <a:off x="328410" y="895675"/>
            <a:ext cx="8540381"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Arial" panose="020B0604020202020204" pitchFamily="34" charset="0"/>
              </a:rPr>
              <a:t>   Les courbes montrent que </a:t>
            </a:r>
            <a:r>
              <a:rPr kumimoji="0" lang="fr-FR" altLang="fr-FR" sz="2000" b="1" i="0" u="none" strike="noStrike" cap="none" normalizeH="0" baseline="0" dirty="0">
                <a:ln>
                  <a:noFill/>
                </a:ln>
                <a:solidFill>
                  <a:schemeClr val="tx1"/>
                </a:solidFill>
                <a:effectLst/>
                <a:latin typeface="Arial" panose="020B0604020202020204" pitchFamily="34" charset="0"/>
              </a:rPr>
              <a:t>XGBoost</a:t>
            </a:r>
            <a:r>
              <a:rPr kumimoji="0" lang="fr-FR" altLang="fr-FR" sz="2000" b="0" i="0" u="none" strike="noStrike" cap="none" normalizeH="0" baseline="0" dirty="0">
                <a:ln>
                  <a:noFill/>
                </a:ln>
                <a:solidFill>
                  <a:schemeClr val="tx1"/>
                </a:solidFill>
                <a:effectLst/>
                <a:latin typeface="Arial" panose="020B0604020202020204" pitchFamily="34" charset="0"/>
              </a:rPr>
              <a:t> offre une bonne généralisation avec des pertes et des exactitudes bien alignées entre l’entraînement et la validation. En revanche, </a:t>
            </a:r>
            <a:r>
              <a:rPr kumimoji="0" lang="fr-FR" altLang="fr-FR" sz="2000" b="1" i="0" u="none" strike="noStrike" cap="none" normalizeH="0" baseline="0" dirty="0">
                <a:ln>
                  <a:noFill/>
                </a:ln>
                <a:solidFill>
                  <a:schemeClr val="tx1"/>
                </a:solidFill>
                <a:effectLst/>
                <a:latin typeface="Arial" panose="020B0604020202020204" pitchFamily="34" charset="0"/>
              </a:rPr>
              <a:t>BiLSTM</a:t>
            </a:r>
            <a:r>
              <a:rPr kumimoji="0" lang="fr-FR" altLang="fr-FR" sz="2000" b="0" i="0" u="none" strike="noStrike" cap="none" normalizeH="0" baseline="0" dirty="0">
                <a:ln>
                  <a:noFill/>
                </a:ln>
                <a:solidFill>
                  <a:schemeClr val="tx1"/>
                </a:solidFill>
                <a:effectLst/>
                <a:latin typeface="Arial" panose="020B0604020202020204" pitchFamily="34" charset="0"/>
              </a:rPr>
              <a:t> présente un début de sur-apprentissage avec une stagnation de la perte et de l’exactitude sur l’ensemble de validation. Cela confirme la stabilité de XGBoost par rapport à BiLSTM</a:t>
            </a:r>
            <a:r>
              <a:rPr kumimoji="0" lang="fr-FR" altLang="fr-FR"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41A78E82-4CCC-0DE3-7F53-DCC3A7877A5E}"/>
            </a:ext>
          </a:extLst>
        </p:cNvPr>
        <p:cNvGrpSpPr/>
        <p:nvPr/>
      </p:nvGrpSpPr>
      <p:grpSpPr>
        <a:xfrm>
          <a:off x="0" y="0"/>
          <a:ext cx="0" cy="0"/>
          <a:chOff x="0" y="0"/>
          <a:chExt cx="0" cy="0"/>
        </a:xfrm>
      </p:grpSpPr>
      <p:sp>
        <p:nvSpPr>
          <p:cNvPr id="644" name="Google Shape;644;p20">
            <a:extLst>
              <a:ext uri="{FF2B5EF4-FFF2-40B4-BE49-F238E27FC236}">
                <a16:creationId xmlns:a16="http://schemas.microsoft.com/office/drawing/2014/main" id="{51DF4ECE-6862-367A-FD97-123BB4ED9A2B}"/>
              </a:ext>
            </a:extLst>
          </p:cNvPr>
          <p:cNvSpPr txBox="1">
            <a:spLocks noGrp="1"/>
          </p:cNvSpPr>
          <p:nvPr>
            <p:ph type="title"/>
          </p:nvPr>
        </p:nvSpPr>
        <p:spPr>
          <a:xfrm>
            <a:off x="77273" y="223656"/>
            <a:ext cx="386366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u="sng" dirty="0"/>
              <a:t>Interface Graphique:</a:t>
            </a:r>
          </a:p>
        </p:txBody>
      </p:sp>
      <p:sp>
        <p:nvSpPr>
          <p:cNvPr id="5" name="Rectangle 1">
            <a:extLst>
              <a:ext uri="{FF2B5EF4-FFF2-40B4-BE49-F238E27FC236}">
                <a16:creationId xmlns:a16="http://schemas.microsoft.com/office/drawing/2014/main" id="{38039E27-FF9E-AA00-8D39-D7E776BAAE42}"/>
              </a:ext>
            </a:extLst>
          </p:cNvPr>
          <p:cNvSpPr>
            <a:spLocks noChangeArrowheads="1"/>
          </p:cNvSpPr>
          <p:nvPr/>
        </p:nvSpPr>
        <p:spPr bwMode="auto">
          <a:xfrm>
            <a:off x="169723" y="950464"/>
            <a:ext cx="36541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sz="1600" dirty="0"/>
          </a:p>
          <a:p>
            <a:pPr algn="just"/>
            <a:r>
              <a:rPr lang="fr-FR" sz="1600" dirty="0"/>
              <a:t>     L'interface de </a:t>
            </a:r>
            <a:r>
              <a:rPr lang="fr-FR" sz="1600" b="1" dirty="0" err="1"/>
              <a:t>SahihNews</a:t>
            </a:r>
            <a:r>
              <a:rPr lang="fr-FR" sz="1600" dirty="0"/>
              <a:t> permet aux utilisateurs de vérifier facilement la véracité des nouvelles en arabe via une page intuitive avec champ de texte et bouton de prédiction. Les résultats, clairs et visuels, indiquent si l'article est vrai ou faux.</a:t>
            </a:r>
          </a:p>
          <a:p>
            <a:pPr marR="0" lvl="0" algn="l" defTabSz="914400" rtl="0" eaLnBrk="0" fontAlgn="base" latinLnBrk="0" hangingPunct="0">
              <a:lnSpc>
                <a:spcPct val="100000"/>
              </a:lnSpc>
              <a:spcBef>
                <a:spcPct val="0"/>
              </a:spcBef>
              <a:spcAft>
                <a:spcPct val="0"/>
              </a:spcAft>
              <a:buClrTx/>
              <a:buSzTx/>
              <a:tabLst/>
            </a:pPr>
            <a:endParaRPr kumimoji="0" lang="fr-FR" altLang="fr-FR" sz="12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AE25191-6CDF-202A-91EF-FFCC7A3646EA}"/>
              </a:ext>
            </a:extLst>
          </p:cNvPr>
          <p:cNvPicPr>
            <a:picLocks noChangeAspect="1"/>
          </p:cNvPicPr>
          <p:nvPr/>
        </p:nvPicPr>
        <p:blipFill>
          <a:blip r:embed="rId3"/>
          <a:stretch>
            <a:fillRect/>
          </a:stretch>
        </p:blipFill>
        <p:spPr>
          <a:xfrm>
            <a:off x="4094018" y="796356"/>
            <a:ext cx="4582737" cy="2137642"/>
          </a:xfrm>
          <a:prstGeom prst="rect">
            <a:avLst/>
          </a:prstGeom>
        </p:spPr>
      </p:pic>
      <p:pic>
        <p:nvPicPr>
          <p:cNvPr id="6" name="Picture 5">
            <a:extLst>
              <a:ext uri="{FF2B5EF4-FFF2-40B4-BE49-F238E27FC236}">
                <a16:creationId xmlns:a16="http://schemas.microsoft.com/office/drawing/2014/main" id="{5D6B93E2-C704-B860-A799-6A9667498564}"/>
              </a:ext>
            </a:extLst>
          </p:cNvPr>
          <p:cNvPicPr>
            <a:picLocks noChangeAspect="1"/>
          </p:cNvPicPr>
          <p:nvPr/>
        </p:nvPicPr>
        <p:blipFill>
          <a:blip r:embed="rId4"/>
          <a:srcRect/>
          <a:stretch/>
        </p:blipFill>
        <p:spPr>
          <a:xfrm>
            <a:off x="4094017" y="2933998"/>
            <a:ext cx="4582737" cy="1892711"/>
          </a:xfrm>
          <a:prstGeom prst="rect">
            <a:avLst/>
          </a:prstGeom>
        </p:spPr>
      </p:pic>
    </p:spTree>
    <p:extLst>
      <p:ext uri="{BB962C8B-B14F-4D97-AF65-F5344CB8AC3E}">
        <p14:creationId xmlns:p14="http://schemas.microsoft.com/office/powerpoint/2010/main" val="3927849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B5B3541B-84DD-97D2-CF47-ECD2DD85EAAC}"/>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81CC8ABB-8F77-B599-185F-06B5858CD1B6}"/>
              </a:ext>
            </a:extLst>
          </p:cNvPr>
          <p:cNvPicPr>
            <a:picLocks noChangeAspect="1"/>
          </p:cNvPicPr>
          <p:nvPr/>
        </p:nvPicPr>
        <p:blipFill>
          <a:blip r:embed="rId3"/>
          <a:srcRect/>
          <a:stretch/>
        </p:blipFill>
        <p:spPr>
          <a:xfrm>
            <a:off x="1018308" y="1309254"/>
            <a:ext cx="7212461" cy="3598718"/>
          </a:xfrm>
          <a:prstGeom prst="rect">
            <a:avLst/>
          </a:prstGeom>
        </p:spPr>
      </p:pic>
      <p:sp>
        <p:nvSpPr>
          <p:cNvPr id="10" name="TextBox 9">
            <a:extLst>
              <a:ext uri="{FF2B5EF4-FFF2-40B4-BE49-F238E27FC236}">
                <a16:creationId xmlns:a16="http://schemas.microsoft.com/office/drawing/2014/main" id="{BD9F40DB-3EC7-B670-322B-F822DEF845A9}"/>
              </a:ext>
            </a:extLst>
          </p:cNvPr>
          <p:cNvSpPr txBox="1"/>
          <p:nvPr/>
        </p:nvSpPr>
        <p:spPr>
          <a:xfrm>
            <a:off x="437696" y="364261"/>
            <a:ext cx="8373684" cy="738664"/>
          </a:xfrm>
          <a:prstGeom prst="rect">
            <a:avLst/>
          </a:prstGeom>
          <a:noFill/>
        </p:spPr>
        <p:txBody>
          <a:bodyPr wrap="square">
            <a:spAutoFit/>
          </a:bodyPr>
          <a:lstStyle/>
          <a:p>
            <a:r>
              <a:rPr lang="fr-FR" dirty="0"/>
              <a:t>Ici, l'interface présente le résultat d'une analyse où l'article soumis est jugé comme </a:t>
            </a:r>
            <a:r>
              <a:rPr lang="fr-FR" b="1" dirty="0"/>
              <a:t>"Nouvelles véridiques ". </a:t>
            </a:r>
            <a:r>
              <a:rPr lang="fr-FR" dirty="0"/>
              <a:t>Cette prédiction met en évidence la fiabilité du modèle dans l'identification des articles authentiques, offrant ainsi une solution contre la désinformation.</a:t>
            </a:r>
          </a:p>
        </p:txBody>
      </p:sp>
    </p:spTree>
    <p:extLst>
      <p:ext uri="{BB962C8B-B14F-4D97-AF65-F5344CB8AC3E}">
        <p14:creationId xmlns:p14="http://schemas.microsoft.com/office/powerpoint/2010/main" val="2074334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D0B0CC3C-436D-BAC0-2F34-4CAD8990101B}"/>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F5E747D6-4293-5C5A-41E2-E2320D0C8435}"/>
              </a:ext>
            </a:extLst>
          </p:cNvPr>
          <p:cNvPicPr>
            <a:picLocks noChangeAspect="1"/>
          </p:cNvPicPr>
          <p:nvPr/>
        </p:nvPicPr>
        <p:blipFill>
          <a:blip r:embed="rId3"/>
          <a:srcRect/>
          <a:stretch/>
        </p:blipFill>
        <p:spPr>
          <a:xfrm>
            <a:off x="589362" y="1309254"/>
            <a:ext cx="8238961" cy="3771900"/>
          </a:xfrm>
          <a:prstGeom prst="rect">
            <a:avLst/>
          </a:prstGeom>
        </p:spPr>
      </p:pic>
      <p:sp>
        <p:nvSpPr>
          <p:cNvPr id="3" name="TextBox 2">
            <a:extLst>
              <a:ext uri="{FF2B5EF4-FFF2-40B4-BE49-F238E27FC236}">
                <a16:creationId xmlns:a16="http://schemas.microsoft.com/office/drawing/2014/main" id="{57ECEF0C-797D-660D-EFA3-A4FF6E5AFEC7}"/>
              </a:ext>
            </a:extLst>
          </p:cNvPr>
          <p:cNvSpPr txBox="1"/>
          <p:nvPr/>
        </p:nvSpPr>
        <p:spPr>
          <a:xfrm>
            <a:off x="457201" y="373965"/>
            <a:ext cx="8284474" cy="738664"/>
          </a:xfrm>
          <a:prstGeom prst="rect">
            <a:avLst/>
          </a:prstGeom>
          <a:noFill/>
        </p:spPr>
        <p:txBody>
          <a:bodyPr wrap="square">
            <a:spAutoFit/>
          </a:bodyPr>
          <a:lstStyle/>
          <a:p>
            <a:r>
              <a:rPr lang="fr-FR" dirty="0"/>
              <a:t>Cette image présente une interface utilisateur pour la prédiction des fausses nouvelles. Un texte en arabe est saisi dans un champ dédié, permettant d'analyser son authenticité. Le résultat affiché indique que le contenu est une fausse nouvelle avec un message clair : </a:t>
            </a:r>
            <a:r>
              <a:rPr lang="fr-FR" b="1" dirty="0"/>
              <a:t>"Fausses nouvelles"</a:t>
            </a:r>
            <a:r>
              <a:rPr lang="fr-FR" dirty="0"/>
              <a:t>.</a:t>
            </a:r>
          </a:p>
        </p:txBody>
      </p:sp>
    </p:spTree>
    <p:extLst>
      <p:ext uri="{BB962C8B-B14F-4D97-AF65-F5344CB8AC3E}">
        <p14:creationId xmlns:p14="http://schemas.microsoft.com/office/powerpoint/2010/main" val="805479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6"/>
          <p:cNvSpPr txBox="1">
            <a:spLocks noGrp="1"/>
          </p:cNvSpPr>
          <p:nvPr>
            <p:ph type="title"/>
          </p:nvPr>
        </p:nvSpPr>
        <p:spPr>
          <a:xfrm>
            <a:off x="101112" y="-6438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Plan</a:t>
            </a:r>
            <a:endParaRPr sz="3200" dirty="0"/>
          </a:p>
        </p:txBody>
      </p:sp>
      <p:grpSp>
        <p:nvGrpSpPr>
          <p:cNvPr id="222" name="Google Shape;222;p16"/>
          <p:cNvGrpSpPr/>
          <p:nvPr/>
        </p:nvGrpSpPr>
        <p:grpSpPr>
          <a:xfrm>
            <a:off x="199621" y="791311"/>
            <a:ext cx="3419971" cy="3737900"/>
            <a:chOff x="481150" y="1007775"/>
            <a:chExt cx="3419971" cy="3737900"/>
          </a:xfrm>
        </p:grpSpPr>
        <p:sp>
          <p:nvSpPr>
            <p:cNvPr id="223" name="Google Shape;223;p16"/>
            <p:cNvSpPr/>
            <p:nvPr/>
          </p:nvSpPr>
          <p:spPr>
            <a:xfrm>
              <a:off x="481150" y="1007775"/>
              <a:ext cx="3419971" cy="3671041"/>
            </a:xfrm>
            <a:custGeom>
              <a:avLst/>
              <a:gdLst/>
              <a:ahLst/>
              <a:cxnLst/>
              <a:rect l="l" t="t" r="r" b="b"/>
              <a:pathLst>
                <a:path w="19174" h="24400" extrusionOk="0">
                  <a:moveTo>
                    <a:pt x="9952" y="0"/>
                  </a:moveTo>
                  <a:cubicBezTo>
                    <a:pt x="7821" y="0"/>
                    <a:pt x="5443" y="831"/>
                    <a:pt x="3293" y="2784"/>
                  </a:cubicBezTo>
                  <a:cubicBezTo>
                    <a:pt x="1839" y="4101"/>
                    <a:pt x="1104" y="6300"/>
                    <a:pt x="1044" y="8402"/>
                  </a:cubicBezTo>
                  <a:cubicBezTo>
                    <a:pt x="978" y="10469"/>
                    <a:pt x="1621" y="12556"/>
                    <a:pt x="1180" y="14567"/>
                  </a:cubicBezTo>
                  <a:cubicBezTo>
                    <a:pt x="947" y="15610"/>
                    <a:pt x="436" y="16567"/>
                    <a:pt x="284" y="17626"/>
                  </a:cubicBezTo>
                  <a:cubicBezTo>
                    <a:pt x="0" y="19607"/>
                    <a:pt x="1059" y="21577"/>
                    <a:pt x="2518" y="22666"/>
                  </a:cubicBezTo>
                  <a:cubicBezTo>
                    <a:pt x="3977" y="23750"/>
                    <a:pt x="5765" y="24105"/>
                    <a:pt x="7507" y="24282"/>
                  </a:cubicBezTo>
                  <a:cubicBezTo>
                    <a:pt x="8212" y="24354"/>
                    <a:pt x="8922" y="24400"/>
                    <a:pt x="9631" y="24400"/>
                  </a:cubicBezTo>
                  <a:cubicBezTo>
                    <a:pt x="10875" y="24400"/>
                    <a:pt x="12116" y="24259"/>
                    <a:pt x="13312" y="23872"/>
                  </a:cubicBezTo>
                  <a:cubicBezTo>
                    <a:pt x="15197" y="23264"/>
                    <a:pt x="16975" y="21988"/>
                    <a:pt x="18003" y="20078"/>
                  </a:cubicBezTo>
                  <a:cubicBezTo>
                    <a:pt x="19026" y="18173"/>
                    <a:pt x="19173" y="15595"/>
                    <a:pt x="18089" y="13766"/>
                  </a:cubicBezTo>
                  <a:cubicBezTo>
                    <a:pt x="17203" y="12267"/>
                    <a:pt x="15567" y="11264"/>
                    <a:pt x="15268" y="9481"/>
                  </a:cubicBezTo>
                  <a:cubicBezTo>
                    <a:pt x="14928" y="7449"/>
                    <a:pt x="16722" y="5216"/>
                    <a:pt x="15886" y="3392"/>
                  </a:cubicBezTo>
                  <a:cubicBezTo>
                    <a:pt x="14944" y="1327"/>
                    <a:pt x="12646" y="0"/>
                    <a:pt x="9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769843" y="4667091"/>
              <a:ext cx="2778451" cy="78584"/>
            </a:xfrm>
            <a:custGeom>
              <a:avLst/>
              <a:gdLst/>
              <a:ahLst/>
              <a:cxnLst/>
              <a:rect l="l" t="t" r="r" b="b"/>
              <a:pathLst>
                <a:path w="31418" h="690" extrusionOk="0">
                  <a:moveTo>
                    <a:pt x="264" y="0"/>
                  </a:moveTo>
                  <a:cubicBezTo>
                    <a:pt x="117" y="0"/>
                    <a:pt x="1" y="158"/>
                    <a:pt x="1" y="345"/>
                  </a:cubicBezTo>
                  <a:cubicBezTo>
                    <a:pt x="1" y="537"/>
                    <a:pt x="117" y="689"/>
                    <a:pt x="264" y="689"/>
                  </a:cubicBezTo>
                  <a:lnTo>
                    <a:pt x="31154" y="689"/>
                  </a:lnTo>
                  <a:cubicBezTo>
                    <a:pt x="31301" y="689"/>
                    <a:pt x="31418" y="537"/>
                    <a:pt x="31418" y="345"/>
                  </a:cubicBezTo>
                  <a:cubicBezTo>
                    <a:pt x="31418" y="158"/>
                    <a:pt x="31301" y="0"/>
                    <a:pt x="31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1733350" y="2296039"/>
              <a:ext cx="1366224" cy="2402396"/>
            </a:xfrm>
            <a:custGeom>
              <a:avLst/>
              <a:gdLst/>
              <a:ahLst/>
              <a:cxnLst/>
              <a:rect l="l" t="t" r="r" b="b"/>
              <a:pathLst>
                <a:path w="11996" h="21094" extrusionOk="0">
                  <a:moveTo>
                    <a:pt x="0" y="0"/>
                  </a:moveTo>
                  <a:lnTo>
                    <a:pt x="0" y="21093"/>
                  </a:lnTo>
                  <a:lnTo>
                    <a:pt x="11996" y="21093"/>
                  </a:lnTo>
                  <a:lnTo>
                    <a:pt x="119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a:off x="1655449" y="2246953"/>
              <a:ext cx="1380119" cy="2451482"/>
            </a:xfrm>
            <a:custGeom>
              <a:avLst/>
              <a:gdLst/>
              <a:ahLst/>
              <a:cxnLst/>
              <a:rect l="l" t="t" r="r" b="b"/>
              <a:pathLst>
                <a:path w="12118" h="21525" extrusionOk="0">
                  <a:moveTo>
                    <a:pt x="0" y="0"/>
                  </a:moveTo>
                  <a:lnTo>
                    <a:pt x="0" y="21524"/>
                  </a:lnTo>
                  <a:lnTo>
                    <a:pt x="12117" y="21524"/>
                  </a:lnTo>
                  <a:lnTo>
                    <a:pt x="12117" y="487"/>
                  </a:lnTo>
                  <a:cubicBezTo>
                    <a:pt x="12117" y="218"/>
                    <a:pt x="11905" y="0"/>
                    <a:pt x="11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a:off x="1459331" y="2192742"/>
              <a:ext cx="1498906" cy="2505694"/>
            </a:xfrm>
            <a:custGeom>
              <a:avLst/>
              <a:gdLst/>
              <a:ahLst/>
              <a:cxnLst/>
              <a:rect l="l" t="t" r="r" b="b"/>
              <a:pathLst>
                <a:path w="13161" h="22001" extrusionOk="0">
                  <a:moveTo>
                    <a:pt x="578" y="0"/>
                  </a:moveTo>
                  <a:cubicBezTo>
                    <a:pt x="258" y="0"/>
                    <a:pt x="0" y="259"/>
                    <a:pt x="0" y="578"/>
                  </a:cubicBezTo>
                  <a:lnTo>
                    <a:pt x="0" y="22000"/>
                  </a:lnTo>
                  <a:lnTo>
                    <a:pt x="13160" y="22000"/>
                  </a:lnTo>
                  <a:lnTo>
                    <a:pt x="131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16"/>
            <p:cNvSpPr/>
            <p:nvPr/>
          </p:nvSpPr>
          <p:spPr>
            <a:xfrm>
              <a:off x="1631760" y="4250600"/>
              <a:ext cx="1139583" cy="308186"/>
            </a:xfrm>
            <a:custGeom>
              <a:avLst/>
              <a:gdLst/>
              <a:ahLst/>
              <a:cxnLst/>
              <a:rect l="l" t="t" r="r" b="b"/>
              <a:pathLst>
                <a:path w="10006" h="2706" extrusionOk="0">
                  <a:moveTo>
                    <a:pt x="1" y="0"/>
                  </a:moveTo>
                  <a:lnTo>
                    <a:pt x="1" y="2705"/>
                  </a:lnTo>
                  <a:lnTo>
                    <a:pt x="10005" y="2705"/>
                  </a:lnTo>
                  <a:lnTo>
                    <a:pt x="10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2105996" y="3635600"/>
              <a:ext cx="665345" cy="534258"/>
            </a:xfrm>
            <a:custGeom>
              <a:avLst/>
              <a:gdLst/>
              <a:ahLst/>
              <a:cxnLst/>
              <a:rect l="l" t="t" r="r" b="b"/>
              <a:pathLst>
                <a:path w="5842" h="4691" extrusionOk="0">
                  <a:moveTo>
                    <a:pt x="1" y="0"/>
                  </a:moveTo>
                  <a:lnTo>
                    <a:pt x="1" y="4691"/>
                  </a:lnTo>
                  <a:lnTo>
                    <a:pt x="5841" y="4691"/>
                  </a:lnTo>
                  <a:lnTo>
                    <a:pt x="58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1636156" y="3167626"/>
              <a:ext cx="784702" cy="38723"/>
            </a:xfrm>
            <a:custGeom>
              <a:avLst/>
              <a:gdLst/>
              <a:ahLst/>
              <a:cxnLst/>
              <a:rect l="l" t="t" r="r" b="b"/>
              <a:pathLst>
                <a:path w="6890" h="340" extrusionOk="0">
                  <a:moveTo>
                    <a:pt x="1" y="0"/>
                  </a:moveTo>
                  <a:lnTo>
                    <a:pt x="1" y="340"/>
                  </a:lnTo>
                  <a:lnTo>
                    <a:pt x="6890" y="340"/>
                  </a:lnTo>
                  <a:lnTo>
                    <a:pt x="6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16"/>
            <p:cNvSpPr/>
            <p:nvPr/>
          </p:nvSpPr>
          <p:spPr>
            <a:xfrm>
              <a:off x="1631760" y="3292908"/>
              <a:ext cx="1139583" cy="38723"/>
            </a:xfrm>
            <a:custGeom>
              <a:avLst/>
              <a:gdLst/>
              <a:ahLst/>
              <a:cxnLst/>
              <a:rect l="l" t="t" r="r" b="b"/>
              <a:pathLst>
                <a:path w="10006" h="340" extrusionOk="0">
                  <a:moveTo>
                    <a:pt x="1" y="0"/>
                  </a:moveTo>
                  <a:lnTo>
                    <a:pt x="1" y="340"/>
                  </a:lnTo>
                  <a:lnTo>
                    <a:pt x="10005" y="340"/>
                  </a:lnTo>
                  <a:lnTo>
                    <a:pt x="100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1631760" y="3400761"/>
              <a:ext cx="1139583" cy="38723"/>
            </a:xfrm>
            <a:custGeom>
              <a:avLst/>
              <a:gdLst/>
              <a:ahLst/>
              <a:cxnLst/>
              <a:rect l="l" t="t" r="r" b="b"/>
              <a:pathLst>
                <a:path w="10006" h="340" extrusionOk="0">
                  <a:moveTo>
                    <a:pt x="1" y="1"/>
                  </a:moveTo>
                  <a:lnTo>
                    <a:pt x="1" y="340"/>
                  </a:lnTo>
                  <a:lnTo>
                    <a:pt x="10005" y="340"/>
                  </a:lnTo>
                  <a:lnTo>
                    <a:pt x="10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1631760" y="3509183"/>
              <a:ext cx="1139583" cy="38836"/>
            </a:xfrm>
            <a:custGeom>
              <a:avLst/>
              <a:gdLst/>
              <a:ahLst/>
              <a:cxnLst/>
              <a:rect l="l" t="t" r="r" b="b"/>
              <a:pathLst>
                <a:path w="10006" h="341" extrusionOk="0">
                  <a:moveTo>
                    <a:pt x="1" y="1"/>
                  </a:moveTo>
                  <a:lnTo>
                    <a:pt x="1" y="340"/>
                  </a:lnTo>
                  <a:lnTo>
                    <a:pt x="10005" y="340"/>
                  </a:lnTo>
                  <a:lnTo>
                    <a:pt x="10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1631760" y="3630931"/>
              <a:ext cx="337114" cy="37014"/>
            </a:xfrm>
            <a:custGeom>
              <a:avLst/>
              <a:gdLst/>
              <a:ahLst/>
              <a:cxnLst/>
              <a:rect l="l" t="t" r="r" b="b"/>
              <a:pathLst>
                <a:path w="2960" h="325" extrusionOk="0">
                  <a:moveTo>
                    <a:pt x="1" y="1"/>
                  </a:moveTo>
                  <a:lnTo>
                    <a:pt x="1" y="325"/>
                  </a:lnTo>
                  <a:lnTo>
                    <a:pt x="2959" y="325"/>
                  </a:lnTo>
                  <a:lnTo>
                    <a:pt x="29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1631760" y="3750970"/>
              <a:ext cx="337114" cy="37014"/>
            </a:xfrm>
            <a:custGeom>
              <a:avLst/>
              <a:gdLst/>
              <a:ahLst/>
              <a:cxnLst/>
              <a:rect l="l" t="t" r="r" b="b"/>
              <a:pathLst>
                <a:path w="2960" h="325" extrusionOk="0">
                  <a:moveTo>
                    <a:pt x="1" y="0"/>
                  </a:moveTo>
                  <a:lnTo>
                    <a:pt x="1" y="325"/>
                  </a:lnTo>
                  <a:lnTo>
                    <a:pt x="2959" y="325"/>
                  </a:lnTo>
                  <a:lnTo>
                    <a:pt x="29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1631760" y="3871008"/>
              <a:ext cx="337114" cy="37014"/>
            </a:xfrm>
            <a:custGeom>
              <a:avLst/>
              <a:gdLst/>
              <a:ahLst/>
              <a:cxnLst/>
              <a:rect l="l" t="t" r="r" b="b"/>
              <a:pathLst>
                <a:path w="2960" h="325" extrusionOk="0">
                  <a:moveTo>
                    <a:pt x="1" y="0"/>
                  </a:moveTo>
                  <a:lnTo>
                    <a:pt x="1" y="324"/>
                  </a:lnTo>
                  <a:lnTo>
                    <a:pt x="2959" y="324"/>
                  </a:lnTo>
                  <a:lnTo>
                    <a:pt x="29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1631760" y="3990933"/>
              <a:ext cx="337114" cy="37014"/>
            </a:xfrm>
            <a:custGeom>
              <a:avLst/>
              <a:gdLst/>
              <a:ahLst/>
              <a:cxnLst/>
              <a:rect l="l" t="t" r="r" b="b"/>
              <a:pathLst>
                <a:path w="2960" h="325" extrusionOk="0">
                  <a:moveTo>
                    <a:pt x="1" y="1"/>
                  </a:moveTo>
                  <a:lnTo>
                    <a:pt x="1" y="325"/>
                  </a:lnTo>
                  <a:lnTo>
                    <a:pt x="2959" y="325"/>
                  </a:lnTo>
                  <a:lnTo>
                    <a:pt x="29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1631760" y="4110972"/>
              <a:ext cx="337114" cy="37014"/>
            </a:xfrm>
            <a:custGeom>
              <a:avLst/>
              <a:gdLst/>
              <a:ahLst/>
              <a:cxnLst/>
              <a:rect l="l" t="t" r="r" b="b"/>
              <a:pathLst>
                <a:path w="2960" h="325" extrusionOk="0">
                  <a:moveTo>
                    <a:pt x="1" y="0"/>
                  </a:moveTo>
                  <a:lnTo>
                    <a:pt x="1" y="324"/>
                  </a:lnTo>
                  <a:lnTo>
                    <a:pt x="2959" y="324"/>
                  </a:lnTo>
                  <a:lnTo>
                    <a:pt x="29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1841203" y="1727164"/>
              <a:ext cx="173227" cy="272994"/>
            </a:xfrm>
            <a:custGeom>
              <a:avLst/>
              <a:gdLst/>
              <a:ahLst/>
              <a:cxnLst/>
              <a:rect l="l" t="t" r="r" b="b"/>
              <a:pathLst>
                <a:path w="1521" h="2397" extrusionOk="0">
                  <a:moveTo>
                    <a:pt x="1029" y="31"/>
                  </a:moveTo>
                  <a:cubicBezTo>
                    <a:pt x="1004" y="41"/>
                    <a:pt x="978" y="61"/>
                    <a:pt x="958" y="81"/>
                  </a:cubicBezTo>
                  <a:lnTo>
                    <a:pt x="958" y="81"/>
                  </a:lnTo>
                  <a:cubicBezTo>
                    <a:pt x="938" y="107"/>
                    <a:pt x="917" y="137"/>
                    <a:pt x="897" y="162"/>
                  </a:cubicBezTo>
                  <a:lnTo>
                    <a:pt x="897" y="162"/>
                  </a:lnTo>
                  <a:cubicBezTo>
                    <a:pt x="755" y="355"/>
                    <a:pt x="644" y="563"/>
                    <a:pt x="527" y="770"/>
                  </a:cubicBezTo>
                  <a:lnTo>
                    <a:pt x="527" y="770"/>
                  </a:lnTo>
                  <a:cubicBezTo>
                    <a:pt x="380" y="1044"/>
                    <a:pt x="234" y="1312"/>
                    <a:pt x="122" y="1601"/>
                  </a:cubicBezTo>
                  <a:lnTo>
                    <a:pt x="122" y="1601"/>
                  </a:lnTo>
                  <a:cubicBezTo>
                    <a:pt x="66" y="1743"/>
                    <a:pt x="16" y="1895"/>
                    <a:pt x="6" y="2052"/>
                  </a:cubicBezTo>
                  <a:lnTo>
                    <a:pt x="6" y="2052"/>
                  </a:lnTo>
                  <a:cubicBezTo>
                    <a:pt x="1" y="2128"/>
                    <a:pt x="11" y="2214"/>
                    <a:pt x="51" y="2280"/>
                  </a:cubicBezTo>
                  <a:lnTo>
                    <a:pt x="51" y="2280"/>
                  </a:lnTo>
                  <a:cubicBezTo>
                    <a:pt x="132" y="2396"/>
                    <a:pt x="310" y="2396"/>
                    <a:pt x="426" y="2320"/>
                  </a:cubicBezTo>
                  <a:lnTo>
                    <a:pt x="426" y="2320"/>
                  </a:lnTo>
                  <a:cubicBezTo>
                    <a:pt x="537" y="2244"/>
                    <a:pt x="598" y="2118"/>
                    <a:pt x="664" y="2001"/>
                  </a:cubicBezTo>
                  <a:lnTo>
                    <a:pt x="664" y="2001"/>
                  </a:lnTo>
                  <a:cubicBezTo>
                    <a:pt x="928" y="1550"/>
                    <a:pt x="1155" y="1069"/>
                    <a:pt x="1399" y="603"/>
                  </a:cubicBezTo>
                  <a:lnTo>
                    <a:pt x="1399" y="603"/>
                  </a:lnTo>
                  <a:cubicBezTo>
                    <a:pt x="1439" y="527"/>
                    <a:pt x="1480" y="446"/>
                    <a:pt x="1495" y="355"/>
                  </a:cubicBezTo>
                  <a:lnTo>
                    <a:pt x="1495" y="355"/>
                  </a:lnTo>
                  <a:cubicBezTo>
                    <a:pt x="1520" y="157"/>
                    <a:pt x="1333" y="0"/>
                    <a:pt x="1155" y="0"/>
                  </a:cubicBezTo>
                  <a:lnTo>
                    <a:pt x="1155" y="0"/>
                  </a:lnTo>
                  <a:cubicBezTo>
                    <a:pt x="1110" y="0"/>
                    <a:pt x="1069" y="5"/>
                    <a:pt x="1029" y="31"/>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1888467" y="1675800"/>
              <a:ext cx="146690" cy="198624"/>
            </a:xfrm>
            <a:custGeom>
              <a:avLst/>
              <a:gdLst/>
              <a:ahLst/>
              <a:cxnLst/>
              <a:rect l="l" t="t" r="r" b="b"/>
              <a:pathLst>
                <a:path w="1288" h="1744" extrusionOk="0">
                  <a:moveTo>
                    <a:pt x="1284" y="0"/>
                  </a:moveTo>
                  <a:cubicBezTo>
                    <a:pt x="1238" y="0"/>
                    <a:pt x="852" y="77"/>
                    <a:pt x="842" y="77"/>
                  </a:cubicBezTo>
                  <a:cubicBezTo>
                    <a:pt x="452" y="208"/>
                    <a:pt x="1" y="1272"/>
                    <a:pt x="1" y="1272"/>
                  </a:cubicBezTo>
                  <a:lnTo>
                    <a:pt x="984" y="1743"/>
                  </a:lnTo>
                  <a:lnTo>
                    <a:pt x="1288" y="1"/>
                  </a:lnTo>
                  <a:cubicBezTo>
                    <a:pt x="1287" y="0"/>
                    <a:pt x="1286" y="0"/>
                    <a:pt x="12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2355187" y="2585544"/>
              <a:ext cx="1367" cy="5353"/>
            </a:xfrm>
            <a:custGeom>
              <a:avLst/>
              <a:gdLst/>
              <a:ahLst/>
              <a:cxnLst/>
              <a:rect l="l" t="t" r="r" b="b"/>
              <a:pathLst>
                <a:path w="12" h="47" extrusionOk="0">
                  <a:moveTo>
                    <a:pt x="11" y="1"/>
                  </a:moveTo>
                  <a:lnTo>
                    <a:pt x="11" y="1"/>
                  </a:lnTo>
                  <a:cubicBezTo>
                    <a:pt x="6" y="16"/>
                    <a:pt x="1" y="31"/>
                    <a:pt x="1" y="47"/>
                  </a:cubicBezTo>
                  <a:cubicBezTo>
                    <a:pt x="6" y="31"/>
                    <a:pt x="6" y="16"/>
                    <a:pt x="11" y="1"/>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2473518" y="2624836"/>
              <a:ext cx="114" cy="114"/>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2468279" y="2623128"/>
              <a:ext cx="2506" cy="1253"/>
            </a:xfrm>
            <a:custGeom>
              <a:avLst/>
              <a:gdLst/>
              <a:ahLst/>
              <a:cxnLst/>
              <a:rect l="l" t="t" r="r" b="b"/>
              <a:pathLst>
                <a:path w="22" h="11" extrusionOk="0">
                  <a:moveTo>
                    <a:pt x="21" y="10"/>
                  </a:moveTo>
                  <a:cubicBezTo>
                    <a:pt x="16" y="5"/>
                    <a:pt x="11" y="0"/>
                    <a:pt x="1" y="0"/>
                  </a:cubicBezTo>
                  <a:cubicBezTo>
                    <a:pt x="11" y="0"/>
                    <a:pt x="16" y="5"/>
                    <a:pt x="21" y="1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2501193" y="2618458"/>
              <a:ext cx="1253" cy="1253"/>
            </a:xfrm>
            <a:custGeom>
              <a:avLst/>
              <a:gdLst/>
              <a:ahLst/>
              <a:cxnLst/>
              <a:rect l="l" t="t" r="r" b="b"/>
              <a:pathLst>
                <a:path w="11" h="11" extrusionOk="0">
                  <a:moveTo>
                    <a:pt x="1" y="11"/>
                  </a:moveTo>
                  <a:cubicBezTo>
                    <a:pt x="6" y="6"/>
                    <a:pt x="6" y="1"/>
                    <a:pt x="11" y="1"/>
                  </a:cubicBezTo>
                  <a:cubicBezTo>
                    <a:pt x="6" y="1"/>
                    <a:pt x="6" y="6"/>
                    <a:pt x="1" y="11"/>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2503471" y="2616750"/>
              <a:ext cx="1253" cy="683"/>
            </a:xfrm>
            <a:custGeom>
              <a:avLst/>
              <a:gdLst/>
              <a:ahLst/>
              <a:cxnLst/>
              <a:rect l="l" t="t" r="r" b="b"/>
              <a:pathLst>
                <a:path w="11" h="6" extrusionOk="0">
                  <a:moveTo>
                    <a:pt x="11" y="0"/>
                  </a:moveTo>
                  <a:cubicBezTo>
                    <a:pt x="6" y="0"/>
                    <a:pt x="6" y="6"/>
                    <a:pt x="1" y="6"/>
                  </a:cubicBezTo>
                  <a:cubicBezTo>
                    <a:pt x="6" y="6"/>
                    <a:pt x="6" y="0"/>
                    <a:pt x="11" y="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1837786" y="1997650"/>
              <a:ext cx="647351" cy="209785"/>
            </a:xfrm>
            <a:custGeom>
              <a:avLst/>
              <a:gdLst/>
              <a:ahLst/>
              <a:cxnLst/>
              <a:rect l="l" t="t" r="r" b="b"/>
              <a:pathLst>
                <a:path w="5684" h="1842" extrusionOk="0">
                  <a:moveTo>
                    <a:pt x="2268" y="1"/>
                  </a:moveTo>
                  <a:cubicBezTo>
                    <a:pt x="1966" y="1"/>
                    <a:pt x="1663" y="107"/>
                    <a:pt x="1383" y="224"/>
                  </a:cubicBezTo>
                  <a:cubicBezTo>
                    <a:pt x="1109" y="335"/>
                    <a:pt x="826" y="432"/>
                    <a:pt x="552" y="553"/>
                  </a:cubicBezTo>
                  <a:cubicBezTo>
                    <a:pt x="390" y="629"/>
                    <a:pt x="157" y="700"/>
                    <a:pt x="71" y="883"/>
                  </a:cubicBezTo>
                  <a:cubicBezTo>
                    <a:pt x="66" y="893"/>
                    <a:pt x="61" y="908"/>
                    <a:pt x="56" y="923"/>
                  </a:cubicBezTo>
                  <a:cubicBezTo>
                    <a:pt x="0" y="1090"/>
                    <a:pt x="76" y="1273"/>
                    <a:pt x="157" y="1414"/>
                  </a:cubicBezTo>
                  <a:cubicBezTo>
                    <a:pt x="208" y="1506"/>
                    <a:pt x="350" y="1754"/>
                    <a:pt x="446" y="1774"/>
                  </a:cubicBezTo>
                  <a:cubicBezTo>
                    <a:pt x="662" y="1822"/>
                    <a:pt x="882" y="1842"/>
                    <a:pt x="1102" y="1842"/>
                  </a:cubicBezTo>
                  <a:cubicBezTo>
                    <a:pt x="1300" y="1842"/>
                    <a:pt x="1498" y="1826"/>
                    <a:pt x="1692" y="1799"/>
                  </a:cubicBezTo>
                  <a:cubicBezTo>
                    <a:pt x="1945" y="1769"/>
                    <a:pt x="2194" y="1723"/>
                    <a:pt x="2442" y="1673"/>
                  </a:cubicBezTo>
                  <a:cubicBezTo>
                    <a:pt x="2568" y="1647"/>
                    <a:pt x="2710" y="1622"/>
                    <a:pt x="2842" y="1577"/>
                  </a:cubicBezTo>
                  <a:cubicBezTo>
                    <a:pt x="2974" y="1622"/>
                    <a:pt x="3121" y="1647"/>
                    <a:pt x="3247" y="1673"/>
                  </a:cubicBezTo>
                  <a:cubicBezTo>
                    <a:pt x="3495" y="1723"/>
                    <a:pt x="3744" y="1769"/>
                    <a:pt x="3992" y="1799"/>
                  </a:cubicBezTo>
                  <a:cubicBezTo>
                    <a:pt x="4189" y="1826"/>
                    <a:pt x="4387" y="1842"/>
                    <a:pt x="4584" y="1842"/>
                  </a:cubicBezTo>
                  <a:cubicBezTo>
                    <a:pt x="4803" y="1842"/>
                    <a:pt x="5022" y="1822"/>
                    <a:pt x="5238" y="1774"/>
                  </a:cubicBezTo>
                  <a:cubicBezTo>
                    <a:pt x="5334" y="1754"/>
                    <a:pt x="5481" y="1506"/>
                    <a:pt x="5527" y="1414"/>
                  </a:cubicBezTo>
                  <a:cubicBezTo>
                    <a:pt x="5613" y="1273"/>
                    <a:pt x="5684" y="1090"/>
                    <a:pt x="5633" y="923"/>
                  </a:cubicBezTo>
                  <a:cubicBezTo>
                    <a:pt x="5628" y="908"/>
                    <a:pt x="5623" y="893"/>
                    <a:pt x="5613" y="883"/>
                  </a:cubicBezTo>
                  <a:cubicBezTo>
                    <a:pt x="5532" y="700"/>
                    <a:pt x="5299" y="629"/>
                    <a:pt x="5137" y="553"/>
                  </a:cubicBezTo>
                  <a:cubicBezTo>
                    <a:pt x="4863" y="432"/>
                    <a:pt x="4579" y="335"/>
                    <a:pt x="4301" y="224"/>
                  </a:cubicBezTo>
                  <a:cubicBezTo>
                    <a:pt x="4021" y="107"/>
                    <a:pt x="3721" y="1"/>
                    <a:pt x="3417" y="1"/>
                  </a:cubicBezTo>
                  <a:cubicBezTo>
                    <a:pt x="3352" y="1"/>
                    <a:pt x="3287" y="6"/>
                    <a:pt x="3222" y="16"/>
                  </a:cubicBezTo>
                  <a:cubicBezTo>
                    <a:pt x="3085" y="37"/>
                    <a:pt x="2958" y="92"/>
                    <a:pt x="2842" y="168"/>
                  </a:cubicBezTo>
                  <a:cubicBezTo>
                    <a:pt x="2730" y="92"/>
                    <a:pt x="2599" y="37"/>
                    <a:pt x="2462" y="16"/>
                  </a:cubicBezTo>
                  <a:cubicBezTo>
                    <a:pt x="2398" y="6"/>
                    <a:pt x="2333" y="1"/>
                    <a:pt x="2268"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009646" y="1641747"/>
              <a:ext cx="309325" cy="406929"/>
            </a:xfrm>
            <a:custGeom>
              <a:avLst/>
              <a:gdLst/>
              <a:ahLst/>
              <a:cxnLst/>
              <a:rect l="l" t="t" r="r" b="b"/>
              <a:pathLst>
                <a:path w="2716" h="3573" extrusionOk="0">
                  <a:moveTo>
                    <a:pt x="1353" y="1"/>
                  </a:moveTo>
                  <a:cubicBezTo>
                    <a:pt x="690" y="6"/>
                    <a:pt x="1" y="325"/>
                    <a:pt x="1" y="325"/>
                  </a:cubicBezTo>
                  <a:cubicBezTo>
                    <a:pt x="6" y="376"/>
                    <a:pt x="11" y="426"/>
                    <a:pt x="11" y="472"/>
                  </a:cubicBezTo>
                  <a:cubicBezTo>
                    <a:pt x="36" y="847"/>
                    <a:pt x="61" y="1227"/>
                    <a:pt x="87" y="1601"/>
                  </a:cubicBezTo>
                  <a:cubicBezTo>
                    <a:pt x="102" y="1829"/>
                    <a:pt x="117" y="2057"/>
                    <a:pt x="132" y="2290"/>
                  </a:cubicBezTo>
                  <a:cubicBezTo>
                    <a:pt x="148" y="2533"/>
                    <a:pt x="183" y="2746"/>
                    <a:pt x="107" y="2984"/>
                  </a:cubicBezTo>
                  <a:cubicBezTo>
                    <a:pt x="87" y="3060"/>
                    <a:pt x="56" y="3141"/>
                    <a:pt x="92" y="3207"/>
                  </a:cubicBezTo>
                  <a:cubicBezTo>
                    <a:pt x="117" y="3263"/>
                    <a:pt x="173" y="3293"/>
                    <a:pt x="224" y="3319"/>
                  </a:cubicBezTo>
                  <a:cubicBezTo>
                    <a:pt x="325" y="3369"/>
                    <a:pt x="431" y="3415"/>
                    <a:pt x="538" y="3455"/>
                  </a:cubicBezTo>
                  <a:cubicBezTo>
                    <a:pt x="771" y="3541"/>
                    <a:pt x="1017" y="3573"/>
                    <a:pt x="1265" y="3573"/>
                  </a:cubicBezTo>
                  <a:cubicBezTo>
                    <a:pt x="1560" y="3573"/>
                    <a:pt x="1860" y="3528"/>
                    <a:pt x="2148" y="3476"/>
                  </a:cubicBezTo>
                  <a:cubicBezTo>
                    <a:pt x="2321" y="3445"/>
                    <a:pt x="2503" y="3400"/>
                    <a:pt x="2620" y="3263"/>
                  </a:cubicBezTo>
                  <a:cubicBezTo>
                    <a:pt x="2640" y="3243"/>
                    <a:pt x="2655" y="3217"/>
                    <a:pt x="2665" y="3187"/>
                  </a:cubicBezTo>
                  <a:cubicBezTo>
                    <a:pt x="2685" y="3121"/>
                    <a:pt x="2660" y="3050"/>
                    <a:pt x="2640" y="2984"/>
                  </a:cubicBezTo>
                  <a:cubicBezTo>
                    <a:pt x="2625" y="2929"/>
                    <a:pt x="2609" y="2868"/>
                    <a:pt x="2599" y="2807"/>
                  </a:cubicBezTo>
                  <a:cubicBezTo>
                    <a:pt x="2549" y="2539"/>
                    <a:pt x="2589" y="2255"/>
                    <a:pt x="2604" y="1981"/>
                  </a:cubicBezTo>
                  <a:cubicBezTo>
                    <a:pt x="2625" y="1723"/>
                    <a:pt x="2640" y="1465"/>
                    <a:pt x="2655" y="1206"/>
                  </a:cubicBezTo>
                  <a:lnTo>
                    <a:pt x="2716" y="325"/>
                  </a:lnTo>
                  <a:cubicBezTo>
                    <a:pt x="2716" y="325"/>
                    <a:pt x="2027" y="6"/>
                    <a:pt x="1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127977" y="1750283"/>
              <a:ext cx="43962" cy="50795"/>
            </a:xfrm>
            <a:custGeom>
              <a:avLst/>
              <a:gdLst/>
              <a:ahLst/>
              <a:cxnLst/>
              <a:rect l="l" t="t" r="r" b="b"/>
              <a:pathLst>
                <a:path w="386" h="446" extrusionOk="0">
                  <a:moveTo>
                    <a:pt x="198" y="0"/>
                  </a:moveTo>
                  <a:lnTo>
                    <a:pt x="188" y="0"/>
                  </a:lnTo>
                  <a:lnTo>
                    <a:pt x="0" y="0"/>
                  </a:lnTo>
                  <a:lnTo>
                    <a:pt x="188" y="436"/>
                  </a:lnTo>
                  <a:lnTo>
                    <a:pt x="188" y="446"/>
                  </a:lnTo>
                  <a:lnTo>
                    <a:pt x="193" y="441"/>
                  </a:lnTo>
                  <a:lnTo>
                    <a:pt x="198" y="446"/>
                  </a:lnTo>
                  <a:lnTo>
                    <a:pt x="198" y="436"/>
                  </a:lnTo>
                  <a:lnTo>
                    <a:pt x="385" y="0"/>
                  </a:lnTo>
                  <a:close/>
                </a:path>
              </a:pathLst>
            </a:custGeom>
            <a:solidFill>
              <a:srgbClr val="041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2115222" y="1783653"/>
              <a:ext cx="64120" cy="285750"/>
            </a:xfrm>
            <a:custGeom>
              <a:avLst/>
              <a:gdLst/>
              <a:ahLst/>
              <a:cxnLst/>
              <a:rect l="l" t="t" r="r" b="b"/>
              <a:pathLst>
                <a:path w="563" h="2509" extrusionOk="0">
                  <a:moveTo>
                    <a:pt x="310" y="21"/>
                  </a:moveTo>
                  <a:lnTo>
                    <a:pt x="229" y="1"/>
                  </a:lnTo>
                  <a:lnTo>
                    <a:pt x="1" y="1946"/>
                  </a:lnTo>
                  <a:lnTo>
                    <a:pt x="305" y="2498"/>
                  </a:lnTo>
                  <a:lnTo>
                    <a:pt x="305" y="2508"/>
                  </a:lnTo>
                  <a:lnTo>
                    <a:pt x="310" y="2503"/>
                  </a:lnTo>
                  <a:lnTo>
                    <a:pt x="315" y="2508"/>
                  </a:lnTo>
                  <a:lnTo>
                    <a:pt x="315" y="2498"/>
                  </a:lnTo>
                  <a:lnTo>
                    <a:pt x="563" y="1946"/>
                  </a:lnTo>
                  <a:lnTo>
                    <a:pt x="391" y="1"/>
                  </a:lnTo>
                  <a:close/>
                </a:path>
              </a:pathLst>
            </a:custGeom>
            <a:solidFill>
              <a:srgbClr val="041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2095633" y="1683886"/>
              <a:ext cx="108537" cy="91795"/>
            </a:xfrm>
            <a:custGeom>
              <a:avLst/>
              <a:gdLst/>
              <a:ahLst/>
              <a:cxnLst/>
              <a:rect l="l" t="t" r="r" b="b"/>
              <a:pathLst>
                <a:path w="953" h="806" extrusionOk="0">
                  <a:moveTo>
                    <a:pt x="0" y="0"/>
                  </a:moveTo>
                  <a:lnTo>
                    <a:pt x="477" y="806"/>
                  </a:lnTo>
                  <a:lnTo>
                    <a:pt x="953" y="0"/>
                  </a:lnTo>
                  <a:close/>
                </a:path>
              </a:pathLst>
            </a:custGeom>
            <a:solidFill>
              <a:srgbClr val="FFB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2089255" y="1665436"/>
              <a:ext cx="49770" cy="91226"/>
            </a:xfrm>
            <a:custGeom>
              <a:avLst/>
              <a:gdLst/>
              <a:ahLst/>
              <a:cxnLst/>
              <a:rect l="l" t="t" r="r" b="b"/>
              <a:pathLst>
                <a:path w="437" h="801" extrusionOk="0">
                  <a:moveTo>
                    <a:pt x="244" y="704"/>
                  </a:moveTo>
                  <a:lnTo>
                    <a:pt x="436" y="801"/>
                  </a:lnTo>
                  <a:cubicBezTo>
                    <a:pt x="436" y="786"/>
                    <a:pt x="1" y="0"/>
                    <a:pt x="1" y="0"/>
                  </a:cubicBezTo>
                  <a:lnTo>
                    <a:pt x="1" y="0"/>
                  </a:lnTo>
                  <a:close/>
                </a:path>
              </a:pathLst>
            </a:custGeom>
            <a:solidFill>
              <a:srgbClr val="C2C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2074335" y="1661905"/>
              <a:ext cx="42709" cy="106943"/>
            </a:xfrm>
            <a:custGeom>
              <a:avLst/>
              <a:gdLst/>
              <a:ahLst/>
              <a:cxnLst/>
              <a:rect l="l" t="t" r="r" b="b"/>
              <a:pathLst>
                <a:path w="375" h="939" extrusionOk="0">
                  <a:moveTo>
                    <a:pt x="0" y="47"/>
                  </a:moveTo>
                  <a:lnTo>
                    <a:pt x="41" y="938"/>
                  </a:lnTo>
                  <a:lnTo>
                    <a:pt x="375" y="735"/>
                  </a:lnTo>
                  <a:lnTo>
                    <a:pt x="132" y="31"/>
                  </a:lnTo>
                  <a:lnTo>
                    <a:pt x="117" y="1"/>
                  </a:lnTo>
                  <a:close/>
                </a:path>
              </a:pathLst>
            </a:custGeom>
            <a:solidFill>
              <a:srgbClr val="E3EB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2160208" y="1665436"/>
              <a:ext cx="49770" cy="91226"/>
            </a:xfrm>
            <a:custGeom>
              <a:avLst/>
              <a:gdLst/>
              <a:ahLst/>
              <a:cxnLst/>
              <a:rect l="l" t="t" r="r" b="b"/>
              <a:pathLst>
                <a:path w="437" h="801" extrusionOk="0">
                  <a:moveTo>
                    <a:pt x="1" y="801"/>
                  </a:moveTo>
                  <a:lnTo>
                    <a:pt x="219" y="710"/>
                  </a:lnTo>
                  <a:lnTo>
                    <a:pt x="436" y="0"/>
                  </a:lnTo>
                  <a:cubicBezTo>
                    <a:pt x="436" y="0"/>
                    <a:pt x="1" y="786"/>
                    <a:pt x="1" y="801"/>
                  </a:cubicBezTo>
                  <a:close/>
                </a:path>
              </a:pathLst>
            </a:custGeom>
            <a:solidFill>
              <a:srgbClr val="C2C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2185036" y="1661905"/>
              <a:ext cx="39406" cy="106943"/>
            </a:xfrm>
            <a:custGeom>
              <a:avLst/>
              <a:gdLst/>
              <a:ahLst/>
              <a:cxnLst/>
              <a:rect l="l" t="t" r="r" b="b"/>
              <a:pathLst>
                <a:path w="346" h="939" extrusionOk="0">
                  <a:moveTo>
                    <a:pt x="218" y="31"/>
                  </a:moveTo>
                  <a:lnTo>
                    <a:pt x="1" y="741"/>
                  </a:lnTo>
                  <a:lnTo>
                    <a:pt x="310" y="938"/>
                  </a:lnTo>
                  <a:lnTo>
                    <a:pt x="345" y="47"/>
                  </a:lnTo>
                  <a:lnTo>
                    <a:pt x="234" y="1"/>
                  </a:lnTo>
                  <a:close/>
                </a:path>
              </a:pathLst>
            </a:custGeom>
            <a:solidFill>
              <a:srgbClr val="E3EB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2039713" y="1499841"/>
              <a:ext cx="216960" cy="195094"/>
            </a:xfrm>
            <a:custGeom>
              <a:avLst/>
              <a:gdLst/>
              <a:ahLst/>
              <a:cxnLst/>
              <a:rect l="l" t="t" r="r" b="b"/>
              <a:pathLst>
                <a:path w="1905" h="1713" extrusionOk="0">
                  <a:moveTo>
                    <a:pt x="375" y="71"/>
                  </a:moveTo>
                  <a:cubicBezTo>
                    <a:pt x="0" y="132"/>
                    <a:pt x="56" y="629"/>
                    <a:pt x="56" y="629"/>
                  </a:cubicBezTo>
                  <a:lnTo>
                    <a:pt x="56" y="629"/>
                  </a:lnTo>
                  <a:cubicBezTo>
                    <a:pt x="96" y="1454"/>
                    <a:pt x="334" y="1713"/>
                    <a:pt x="334" y="1713"/>
                  </a:cubicBezTo>
                  <a:lnTo>
                    <a:pt x="334" y="1713"/>
                  </a:lnTo>
                  <a:lnTo>
                    <a:pt x="1575" y="1713"/>
                  </a:lnTo>
                  <a:cubicBezTo>
                    <a:pt x="1879" y="1323"/>
                    <a:pt x="1905" y="426"/>
                    <a:pt x="1905" y="426"/>
                  </a:cubicBezTo>
                  <a:lnTo>
                    <a:pt x="1905" y="426"/>
                  </a:lnTo>
                  <a:cubicBezTo>
                    <a:pt x="1798" y="87"/>
                    <a:pt x="1434" y="1"/>
                    <a:pt x="1074" y="1"/>
                  </a:cubicBezTo>
                  <a:lnTo>
                    <a:pt x="1074" y="1"/>
                  </a:lnTo>
                  <a:cubicBezTo>
                    <a:pt x="800" y="1"/>
                    <a:pt x="532" y="46"/>
                    <a:pt x="375" y="71"/>
                  </a:cubicBezTo>
                  <a:close/>
                </a:path>
              </a:pathLst>
            </a:custGeom>
            <a:solidFill>
              <a:srgbClr val="041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2060441" y="1540272"/>
              <a:ext cx="180630" cy="190424"/>
            </a:xfrm>
            <a:custGeom>
              <a:avLst/>
              <a:gdLst/>
              <a:ahLst/>
              <a:cxnLst/>
              <a:rect l="l" t="t" r="r" b="b"/>
              <a:pathLst>
                <a:path w="1586" h="1672" extrusionOk="0">
                  <a:moveTo>
                    <a:pt x="0" y="162"/>
                  </a:moveTo>
                  <a:cubicBezTo>
                    <a:pt x="0" y="162"/>
                    <a:pt x="76" y="1297"/>
                    <a:pt x="264" y="1474"/>
                  </a:cubicBezTo>
                  <a:lnTo>
                    <a:pt x="264" y="1474"/>
                  </a:lnTo>
                  <a:cubicBezTo>
                    <a:pt x="315" y="1525"/>
                    <a:pt x="710" y="1667"/>
                    <a:pt x="791" y="1672"/>
                  </a:cubicBezTo>
                  <a:lnTo>
                    <a:pt x="791" y="1672"/>
                  </a:lnTo>
                  <a:cubicBezTo>
                    <a:pt x="877" y="1667"/>
                    <a:pt x="1272" y="1525"/>
                    <a:pt x="1323" y="1474"/>
                  </a:cubicBezTo>
                  <a:lnTo>
                    <a:pt x="1323" y="1474"/>
                  </a:lnTo>
                  <a:cubicBezTo>
                    <a:pt x="1510" y="1297"/>
                    <a:pt x="1586" y="162"/>
                    <a:pt x="1586" y="162"/>
                  </a:cubicBezTo>
                  <a:lnTo>
                    <a:pt x="1586" y="162"/>
                  </a:lnTo>
                  <a:lnTo>
                    <a:pt x="791" y="0"/>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2221367" y="1547675"/>
              <a:ext cx="23234" cy="84962"/>
            </a:xfrm>
            <a:custGeom>
              <a:avLst/>
              <a:gdLst/>
              <a:ahLst/>
              <a:cxnLst/>
              <a:rect l="l" t="t" r="r" b="b"/>
              <a:pathLst>
                <a:path w="204" h="746" extrusionOk="0">
                  <a:moveTo>
                    <a:pt x="1" y="31"/>
                  </a:moveTo>
                  <a:lnTo>
                    <a:pt x="87" y="746"/>
                  </a:lnTo>
                  <a:lnTo>
                    <a:pt x="203" y="1"/>
                  </a:lnTo>
                  <a:close/>
                </a:path>
              </a:pathLst>
            </a:custGeom>
            <a:solidFill>
              <a:srgbClr val="041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2226606" y="1580589"/>
              <a:ext cx="46809" cy="78015"/>
            </a:xfrm>
            <a:custGeom>
              <a:avLst/>
              <a:gdLst/>
              <a:ahLst/>
              <a:cxnLst/>
              <a:rect l="l" t="t" r="r" b="b"/>
              <a:pathLst>
                <a:path w="411" h="685" extrusionOk="0">
                  <a:moveTo>
                    <a:pt x="102" y="67"/>
                  </a:moveTo>
                  <a:lnTo>
                    <a:pt x="0" y="685"/>
                  </a:lnTo>
                  <a:cubicBezTo>
                    <a:pt x="289" y="619"/>
                    <a:pt x="411" y="274"/>
                    <a:pt x="335" y="92"/>
                  </a:cubicBezTo>
                  <a:lnTo>
                    <a:pt x="335" y="92"/>
                  </a:lnTo>
                  <a:cubicBezTo>
                    <a:pt x="309" y="31"/>
                    <a:pt x="259" y="1"/>
                    <a:pt x="213" y="1"/>
                  </a:cubicBezTo>
                  <a:lnTo>
                    <a:pt x="213" y="1"/>
                  </a:lnTo>
                  <a:cubicBezTo>
                    <a:pt x="167" y="1"/>
                    <a:pt x="122" y="26"/>
                    <a:pt x="102" y="67"/>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2091532" y="1531047"/>
              <a:ext cx="133479" cy="63665"/>
            </a:xfrm>
            <a:custGeom>
              <a:avLst/>
              <a:gdLst/>
              <a:ahLst/>
              <a:cxnLst/>
              <a:rect l="l" t="t" r="r" b="b"/>
              <a:pathLst>
                <a:path w="1172" h="559" extrusionOk="0">
                  <a:moveTo>
                    <a:pt x="320" y="0"/>
                  </a:moveTo>
                  <a:lnTo>
                    <a:pt x="1" y="162"/>
                  </a:lnTo>
                  <a:cubicBezTo>
                    <a:pt x="1" y="162"/>
                    <a:pt x="296" y="558"/>
                    <a:pt x="897" y="558"/>
                  </a:cubicBezTo>
                  <a:cubicBezTo>
                    <a:pt x="982" y="558"/>
                    <a:pt x="1073" y="550"/>
                    <a:pt x="1171" y="532"/>
                  </a:cubicBezTo>
                  <a:cubicBezTo>
                    <a:pt x="1171" y="532"/>
                    <a:pt x="502" y="426"/>
                    <a:pt x="320" y="0"/>
                  </a:cubicBezTo>
                  <a:close/>
                </a:path>
              </a:pathLst>
            </a:custGeom>
            <a:solidFill>
              <a:srgbClr val="0A1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2035043" y="1439253"/>
              <a:ext cx="259783" cy="183021"/>
            </a:xfrm>
            <a:custGeom>
              <a:avLst/>
              <a:gdLst/>
              <a:ahLst/>
              <a:cxnLst/>
              <a:rect l="l" t="t" r="r" b="b"/>
              <a:pathLst>
                <a:path w="2281" h="1607" extrusionOk="0">
                  <a:moveTo>
                    <a:pt x="1238" y="0"/>
                  </a:moveTo>
                  <a:cubicBezTo>
                    <a:pt x="1229" y="0"/>
                    <a:pt x="1220" y="0"/>
                    <a:pt x="1211" y="1"/>
                  </a:cubicBezTo>
                  <a:cubicBezTo>
                    <a:pt x="1095" y="6"/>
                    <a:pt x="978" y="36"/>
                    <a:pt x="872" y="92"/>
                  </a:cubicBezTo>
                  <a:cubicBezTo>
                    <a:pt x="755" y="148"/>
                    <a:pt x="679" y="249"/>
                    <a:pt x="588" y="340"/>
                  </a:cubicBezTo>
                  <a:cubicBezTo>
                    <a:pt x="588" y="340"/>
                    <a:pt x="526" y="320"/>
                    <a:pt x="444" y="320"/>
                  </a:cubicBezTo>
                  <a:cubicBezTo>
                    <a:pt x="356" y="320"/>
                    <a:pt x="246" y="343"/>
                    <a:pt x="163" y="436"/>
                  </a:cubicBezTo>
                  <a:cubicBezTo>
                    <a:pt x="1" y="624"/>
                    <a:pt x="117" y="1227"/>
                    <a:pt x="117" y="1227"/>
                  </a:cubicBezTo>
                  <a:lnTo>
                    <a:pt x="330" y="1606"/>
                  </a:lnTo>
                  <a:lnTo>
                    <a:pt x="588" y="963"/>
                  </a:lnTo>
                  <a:cubicBezTo>
                    <a:pt x="588" y="963"/>
                    <a:pt x="1032" y="1245"/>
                    <a:pt x="1485" y="1245"/>
                  </a:cubicBezTo>
                  <a:cubicBezTo>
                    <a:pt x="1712" y="1245"/>
                    <a:pt x="1941" y="1174"/>
                    <a:pt x="2118" y="963"/>
                  </a:cubicBezTo>
                  <a:lnTo>
                    <a:pt x="2280" y="705"/>
                  </a:lnTo>
                  <a:lnTo>
                    <a:pt x="2280" y="705"/>
                  </a:lnTo>
                  <a:cubicBezTo>
                    <a:pt x="2280" y="705"/>
                    <a:pt x="2208" y="721"/>
                    <a:pt x="2130" y="721"/>
                  </a:cubicBezTo>
                  <a:cubicBezTo>
                    <a:pt x="2058" y="721"/>
                    <a:pt x="1980" y="707"/>
                    <a:pt x="1946" y="654"/>
                  </a:cubicBezTo>
                  <a:cubicBezTo>
                    <a:pt x="1814" y="462"/>
                    <a:pt x="1763" y="249"/>
                    <a:pt x="1571" y="102"/>
                  </a:cubicBezTo>
                  <a:cubicBezTo>
                    <a:pt x="1472" y="31"/>
                    <a:pt x="1356" y="0"/>
                    <a:pt x="1238" y="0"/>
                  </a:cubicBezTo>
                  <a:close/>
                </a:path>
              </a:pathLst>
            </a:custGeom>
            <a:solidFill>
              <a:srgbClr val="0A1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2028096" y="1580019"/>
              <a:ext cx="46353" cy="78015"/>
            </a:xfrm>
            <a:custGeom>
              <a:avLst/>
              <a:gdLst/>
              <a:ahLst/>
              <a:cxnLst/>
              <a:rect l="l" t="t" r="r" b="b"/>
              <a:pathLst>
                <a:path w="407" h="685" extrusionOk="0">
                  <a:moveTo>
                    <a:pt x="77" y="92"/>
                  </a:moveTo>
                  <a:cubicBezTo>
                    <a:pt x="1" y="274"/>
                    <a:pt x="122" y="619"/>
                    <a:pt x="406" y="685"/>
                  </a:cubicBezTo>
                  <a:lnTo>
                    <a:pt x="406" y="685"/>
                  </a:lnTo>
                  <a:lnTo>
                    <a:pt x="310" y="67"/>
                  </a:lnTo>
                  <a:cubicBezTo>
                    <a:pt x="290" y="26"/>
                    <a:pt x="244" y="1"/>
                    <a:pt x="198" y="1"/>
                  </a:cubicBezTo>
                  <a:lnTo>
                    <a:pt x="198" y="1"/>
                  </a:lnTo>
                  <a:cubicBezTo>
                    <a:pt x="153" y="1"/>
                    <a:pt x="102" y="26"/>
                    <a:pt x="77" y="92"/>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2354048" y="2456964"/>
              <a:ext cx="218783" cy="225047"/>
            </a:xfrm>
            <a:custGeom>
              <a:avLst/>
              <a:gdLst/>
              <a:ahLst/>
              <a:cxnLst/>
              <a:rect l="l" t="t" r="r" b="b"/>
              <a:pathLst>
                <a:path w="1921" h="1976" extrusionOk="0">
                  <a:moveTo>
                    <a:pt x="214" y="760"/>
                  </a:moveTo>
                  <a:cubicBezTo>
                    <a:pt x="188" y="796"/>
                    <a:pt x="153" y="836"/>
                    <a:pt x="133" y="877"/>
                  </a:cubicBezTo>
                  <a:lnTo>
                    <a:pt x="133" y="877"/>
                  </a:lnTo>
                  <a:cubicBezTo>
                    <a:pt x="133" y="882"/>
                    <a:pt x="133" y="887"/>
                    <a:pt x="127" y="892"/>
                  </a:cubicBezTo>
                  <a:lnTo>
                    <a:pt x="127" y="892"/>
                  </a:lnTo>
                  <a:cubicBezTo>
                    <a:pt x="133" y="892"/>
                    <a:pt x="133" y="892"/>
                    <a:pt x="138" y="892"/>
                  </a:cubicBezTo>
                  <a:lnTo>
                    <a:pt x="138" y="892"/>
                  </a:lnTo>
                  <a:cubicBezTo>
                    <a:pt x="133" y="892"/>
                    <a:pt x="133" y="892"/>
                    <a:pt x="127" y="897"/>
                  </a:cubicBezTo>
                  <a:lnTo>
                    <a:pt x="127" y="897"/>
                  </a:lnTo>
                  <a:cubicBezTo>
                    <a:pt x="62" y="922"/>
                    <a:pt x="21" y="1135"/>
                    <a:pt x="11" y="1201"/>
                  </a:cubicBezTo>
                  <a:lnTo>
                    <a:pt x="11" y="1201"/>
                  </a:lnTo>
                  <a:cubicBezTo>
                    <a:pt x="1" y="1236"/>
                    <a:pt x="1" y="1277"/>
                    <a:pt x="11" y="1312"/>
                  </a:cubicBezTo>
                  <a:lnTo>
                    <a:pt x="11" y="1312"/>
                  </a:lnTo>
                  <a:cubicBezTo>
                    <a:pt x="31" y="1363"/>
                    <a:pt x="82" y="1398"/>
                    <a:pt x="133" y="1429"/>
                  </a:cubicBezTo>
                  <a:lnTo>
                    <a:pt x="133" y="1429"/>
                  </a:lnTo>
                  <a:cubicBezTo>
                    <a:pt x="229" y="1479"/>
                    <a:pt x="340" y="1515"/>
                    <a:pt x="442" y="1561"/>
                  </a:cubicBezTo>
                  <a:lnTo>
                    <a:pt x="442" y="1561"/>
                  </a:lnTo>
                  <a:cubicBezTo>
                    <a:pt x="634" y="1652"/>
                    <a:pt x="821" y="1773"/>
                    <a:pt x="1019" y="1844"/>
                  </a:cubicBezTo>
                  <a:lnTo>
                    <a:pt x="1019" y="1844"/>
                  </a:lnTo>
                  <a:cubicBezTo>
                    <a:pt x="1242" y="1925"/>
                    <a:pt x="1475" y="1930"/>
                    <a:pt x="1708" y="1966"/>
                  </a:cubicBezTo>
                  <a:lnTo>
                    <a:pt x="1708" y="1966"/>
                  </a:lnTo>
                  <a:cubicBezTo>
                    <a:pt x="1769" y="1976"/>
                    <a:pt x="1865" y="1971"/>
                    <a:pt x="1895" y="1900"/>
                  </a:cubicBezTo>
                  <a:lnTo>
                    <a:pt x="1895" y="1900"/>
                  </a:lnTo>
                  <a:cubicBezTo>
                    <a:pt x="1921" y="1829"/>
                    <a:pt x="1865" y="1718"/>
                    <a:pt x="1824" y="1662"/>
                  </a:cubicBezTo>
                  <a:lnTo>
                    <a:pt x="1824" y="1662"/>
                  </a:lnTo>
                  <a:cubicBezTo>
                    <a:pt x="1824" y="1662"/>
                    <a:pt x="1824" y="1657"/>
                    <a:pt x="1819" y="1657"/>
                  </a:cubicBezTo>
                  <a:lnTo>
                    <a:pt x="1819" y="1657"/>
                  </a:lnTo>
                  <a:cubicBezTo>
                    <a:pt x="1804" y="1631"/>
                    <a:pt x="1784" y="1611"/>
                    <a:pt x="1759" y="1596"/>
                  </a:cubicBezTo>
                  <a:lnTo>
                    <a:pt x="1759" y="1596"/>
                  </a:lnTo>
                  <a:cubicBezTo>
                    <a:pt x="1769" y="1601"/>
                    <a:pt x="1779" y="1606"/>
                    <a:pt x="1784" y="1611"/>
                  </a:cubicBezTo>
                  <a:lnTo>
                    <a:pt x="1784" y="1611"/>
                  </a:lnTo>
                  <a:cubicBezTo>
                    <a:pt x="1779" y="1606"/>
                    <a:pt x="1769" y="1601"/>
                    <a:pt x="1759" y="1596"/>
                  </a:cubicBezTo>
                  <a:lnTo>
                    <a:pt x="1759" y="1596"/>
                  </a:lnTo>
                  <a:cubicBezTo>
                    <a:pt x="1713" y="1555"/>
                    <a:pt x="1657" y="1525"/>
                    <a:pt x="1602" y="1495"/>
                  </a:cubicBezTo>
                  <a:lnTo>
                    <a:pt x="1602" y="1495"/>
                  </a:lnTo>
                  <a:cubicBezTo>
                    <a:pt x="1581" y="1490"/>
                    <a:pt x="1566" y="1479"/>
                    <a:pt x="1546" y="1469"/>
                  </a:cubicBezTo>
                  <a:lnTo>
                    <a:pt x="1546" y="1469"/>
                  </a:lnTo>
                  <a:cubicBezTo>
                    <a:pt x="1465" y="1424"/>
                    <a:pt x="1394" y="1383"/>
                    <a:pt x="1369" y="1368"/>
                  </a:cubicBezTo>
                  <a:lnTo>
                    <a:pt x="1369" y="1368"/>
                  </a:lnTo>
                  <a:cubicBezTo>
                    <a:pt x="1369" y="1368"/>
                    <a:pt x="1363" y="1363"/>
                    <a:pt x="1363" y="1363"/>
                  </a:cubicBezTo>
                  <a:lnTo>
                    <a:pt x="1363" y="1363"/>
                  </a:lnTo>
                  <a:lnTo>
                    <a:pt x="1363" y="1363"/>
                  </a:lnTo>
                  <a:cubicBezTo>
                    <a:pt x="1328" y="1327"/>
                    <a:pt x="740" y="684"/>
                    <a:pt x="710" y="634"/>
                  </a:cubicBezTo>
                  <a:lnTo>
                    <a:pt x="710" y="634"/>
                  </a:lnTo>
                  <a:cubicBezTo>
                    <a:pt x="659" y="390"/>
                    <a:pt x="700" y="41"/>
                    <a:pt x="700" y="41"/>
                  </a:cubicBezTo>
                  <a:lnTo>
                    <a:pt x="700" y="41"/>
                  </a:lnTo>
                  <a:lnTo>
                    <a:pt x="214" y="0"/>
                  </a:lnTo>
                  <a:cubicBezTo>
                    <a:pt x="214" y="0"/>
                    <a:pt x="284" y="436"/>
                    <a:pt x="214" y="760"/>
                  </a:cubicBezTo>
                </a:path>
              </a:pathLst>
            </a:custGeom>
            <a:solidFill>
              <a:srgbClr val="FFB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2354617" y="2547505"/>
              <a:ext cx="215935" cy="133935"/>
            </a:xfrm>
            <a:custGeom>
              <a:avLst/>
              <a:gdLst/>
              <a:ahLst/>
              <a:cxnLst/>
              <a:rect l="l" t="t" r="r" b="b"/>
              <a:pathLst>
                <a:path w="1896" h="1176" extrusionOk="0">
                  <a:moveTo>
                    <a:pt x="153" y="46"/>
                  </a:moveTo>
                  <a:cubicBezTo>
                    <a:pt x="128" y="82"/>
                    <a:pt x="97" y="112"/>
                    <a:pt x="77" y="148"/>
                  </a:cubicBezTo>
                  <a:lnTo>
                    <a:pt x="77" y="148"/>
                  </a:lnTo>
                  <a:cubicBezTo>
                    <a:pt x="77" y="158"/>
                    <a:pt x="72" y="163"/>
                    <a:pt x="67" y="168"/>
                  </a:cubicBezTo>
                  <a:lnTo>
                    <a:pt x="67" y="168"/>
                  </a:lnTo>
                  <a:cubicBezTo>
                    <a:pt x="62" y="183"/>
                    <a:pt x="57" y="193"/>
                    <a:pt x="52" y="208"/>
                  </a:cubicBezTo>
                  <a:lnTo>
                    <a:pt x="52" y="208"/>
                  </a:lnTo>
                  <a:cubicBezTo>
                    <a:pt x="46" y="218"/>
                    <a:pt x="46" y="229"/>
                    <a:pt x="41" y="244"/>
                  </a:cubicBezTo>
                  <a:lnTo>
                    <a:pt x="41" y="244"/>
                  </a:lnTo>
                  <a:cubicBezTo>
                    <a:pt x="36" y="254"/>
                    <a:pt x="31" y="269"/>
                    <a:pt x="26" y="284"/>
                  </a:cubicBezTo>
                  <a:lnTo>
                    <a:pt x="26" y="284"/>
                  </a:lnTo>
                  <a:cubicBezTo>
                    <a:pt x="26" y="294"/>
                    <a:pt x="26" y="299"/>
                    <a:pt x="21" y="310"/>
                  </a:cubicBezTo>
                  <a:lnTo>
                    <a:pt x="21" y="310"/>
                  </a:lnTo>
                  <a:cubicBezTo>
                    <a:pt x="11" y="350"/>
                    <a:pt x="6" y="386"/>
                    <a:pt x="6" y="406"/>
                  </a:cubicBezTo>
                  <a:lnTo>
                    <a:pt x="6" y="406"/>
                  </a:lnTo>
                  <a:cubicBezTo>
                    <a:pt x="1" y="421"/>
                    <a:pt x="1" y="441"/>
                    <a:pt x="1" y="462"/>
                  </a:cubicBezTo>
                  <a:lnTo>
                    <a:pt x="1" y="462"/>
                  </a:lnTo>
                  <a:cubicBezTo>
                    <a:pt x="1" y="467"/>
                    <a:pt x="1" y="472"/>
                    <a:pt x="1" y="477"/>
                  </a:cubicBezTo>
                  <a:lnTo>
                    <a:pt x="1" y="477"/>
                  </a:lnTo>
                  <a:cubicBezTo>
                    <a:pt x="1" y="487"/>
                    <a:pt x="1" y="502"/>
                    <a:pt x="6" y="517"/>
                  </a:cubicBezTo>
                  <a:lnTo>
                    <a:pt x="6" y="517"/>
                  </a:lnTo>
                  <a:cubicBezTo>
                    <a:pt x="11" y="527"/>
                    <a:pt x="16" y="543"/>
                    <a:pt x="26" y="553"/>
                  </a:cubicBezTo>
                  <a:lnTo>
                    <a:pt x="26" y="553"/>
                  </a:lnTo>
                  <a:cubicBezTo>
                    <a:pt x="31" y="558"/>
                    <a:pt x="36" y="563"/>
                    <a:pt x="41" y="568"/>
                  </a:cubicBezTo>
                  <a:lnTo>
                    <a:pt x="41" y="568"/>
                  </a:lnTo>
                  <a:cubicBezTo>
                    <a:pt x="62" y="593"/>
                    <a:pt x="97" y="614"/>
                    <a:pt x="128" y="634"/>
                  </a:cubicBezTo>
                  <a:lnTo>
                    <a:pt x="128" y="634"/>
                  </a:lnTo>
                  <a:cubicBezTo>
                    <a:pt x="178" y="659"/>
                    <a:pt x="229" y="679"/>
                    <a:pt x="279" y="700"/>
                  </a:cubicBezTo>
                  <a:lnTo>
                    <a:pt x="279" y="700"/>
                  </a:lnTo>
                  <a:cubicBezTo>
                    <a:pt x="305" y="710"/>
                    <a:pt x="335" y="720"/>
                    <a:pt x="361" y="735"/>
                  </a:cubicBezTo>
                  <a:lnTo>
                    <a:pt x="361" y="735"/>
                  </a:lnTo>
                  <a:cubicBezTo>
                    <a:pt x="386" y="745"/>
                    <a:pt x="411" y="755"/>
                    <a:pt x="437" y="766"/>
                  </a:cubicBezTo>
                  <a:lnTo>
                    <a:pt x="437" y="766"/>
                  </a:lnTo>
                  <a:cubicBezTo>
                    <a:pt x="523" y="806"/>
                    <a:pt x="604" y="852"/>
                    <a:pt x="685" y="897"/>
                  </a:cubicBezTo>
                  <a:lnTo>
                    <a:pt x="685" y="897"/>
                  </a:lnTo>
                  <a:cubicBezTo>
                    <a:pt x="746" y="928"/>
                    <a:pt x="806" y="958"/>
                    <a:pt x="867" y="988"/>
                  </a:cubicBezTo>
                  <a:lnTo>
                    <a:pt x="867" y="988"/>
                  </a:lnTo>
                  <a:cubicBezTo>
                    <a:pt x="913" y="1009"/>
                    <a:pt x="963" y="1034"/>
                    <a:pt x="1014" y="1049"/>
                  </a:cubicBezTo>
                  <a:lnTo>
                    <a:pt x="1014" y="1049"/>
                  </a:lnTo>
                  <a:cubicBezTo>
                    <a:pt x="1029" y="1054"/>
                    <a:pt x="1039" y="1059"/>
                    <a:pt x="1055" y="1064"/>
                  </a:cubicBezTo>
                  <a:lnTo>
                    <a:pt x="1055" y="1064"/>
                  </a:lnTo>
                  <a:cubicBezTo>
                    <a:pt x="1070" y="1069"/>
                    <a:pt x="1085" y="1075"/>
                    <a:pt x="1100" y="1080"/>
                  </a:cubicBezTo>
                  <a:lnTo>
                    <a:pt x="1100" y="1080"/>
                  </a:lnTo>
                  <a:cubicBezTo>
                    <a:pt x="1125" y="1085"/>
                    <a:pt x="1151" y="1090"/>
                    <a:pt x="1181" y="1100"/>
                  </a:cubicBezTo>
                  <a:lnTo>
                    <a:pt x="1181" y="1100"/>
                  </a:lnTo>
                  <a:cubicBezTo>
                    <a:pt x="1196" y="1100"/>
                    <a:pt x="1212" y="1105"/>
                    <a:pt x="1227" y="1105"/>
                  </a:cubicBezTo>
                  <a:lnTo>
                    <a:pt x="1227" y="1105"/>
                  </a:lnTo>
                  <a:cubicBezTo>
                    <a:pt x="1267" y="1115"/>
                    <a:pt x="1313" y="1120"/>
                    <a:pt x="1353" y="1125"/>
                  </a:cubicBezTo>
                  <a:lnTo>
                    <a:pt x="1353" y="1125"/>
                  </a:lnTo>
                  <a:cubicBezTo>
                    <a:pt x="1470" y="1140"/>
                    <a:pt x="1586" y="1150"/>
                    <a:pt x="1703" y="1171"/>
                  </a:cubicBezTo>
                  <a:lnTo>
                    <a:pt x="1703" y="1171"/>
                  </a:lnTo>
                  <a:cubicBezTo>
                    <a:pt x="1718" y="1171"/>
                    <a:pt x="1743" y="1176"/>
                    <a:pt x="1764" y="1171"/>
                  </a:cubicBezTo>
                  <a:lnTo>
                    <a:pt x="1764" y="1171"/>
                  </a:lnTo>
                  <a:cubicBezTo>
                    <a:pt x="1814" y="1171"/>
                    <a:pt x="1865" y="1156"/>
                    <a:pt x="1890" y="1105"/>
                  </a:cubicBezTo>
                  <a:lnTo>
                    <a:pt x="1890" y="1105"/>
                  </a:lnTo>
                  <a:cubicBezTo>
                    <a:pt x="1890" y="1095"/>
                    <a:pt x="1895" y="1090"/>
                    <a:pt x="1895" y="1080"/>
                  </a:cubicBezTo>
                  <a:lnTo>
                    <a:pt x="1895" y="1080"/>
                  </a:lnTo>
                  <a:lnTo>
                    <a:pt x="1895" y="1075"/>
                  </a:lnTo>
                  <a:lnTo>
                    <a:pt x="1895" y="1075"/>
                  </a:lnTo>
                  <a:cubicBezTo>
                    <a:pt x="1895" y="1069"/>
                    <a:pt x="1895" y="1059"/>
                    <a:pt x="1895" y="1049"/>
                  </a:cubicBezTo>
                  <a:lnTo>
                    <a:pt x="1895" y="1049"/>
                  </a:lnTo>
                  <a:cubicBezTo>
                    <a:pt x="1895" y="1034"/>
                    <a:pt x="1895" y="1024"/>
                    <a:pt x="1890" y="1014"/>
                  </a:cubicBezTo>
                  <a:lnTo>
                    <a:pt x="1890" y="1014"/>
                  </a:lnTo>
                  <a:cubicBezTo>
                    <a:pt x="1890" y="1004"/>
                    <a:pt x="1885" y="993"/>
                    <a:pt x="1880" y="978"/>
                  </a:cubicBezTo>
                  <a:lnTo>
                    <a:pt x="1880" y="978"/>
                  </a:lnTo>
                  <a:cubicBezTo>
                    <a:pt x="1880" y="973"/>
                    <a:pt x="1875" y="968"/>
                    <a:pt x="1875" y="963"/>
                  </a:cubicBezTo>
                  <a:lnTo>
                    <a:pt x="1875" y="963"/>
                  </a:lnTo>
                  <a:cubicBezTo>
                    <a:pt x="1865" y="938"/>
                    <a:pt x="1855" y="917"/>
                    <a:pt x="1840" y="897"/>
                  </a:cubicBezTo>
                  <a:lnTo>
                    <a:pt x="1840" y="897"/>
                  </a:lnTo>
                  <a:cubicBezTo>
                    <a:pt x="1835" y="892"/>
                    <a:pt x="1835" y="882"/>
                    <a:pt x="1830" y="877"/>
                  </a:cubicBezTo>
                  <a:lnTo>
                    <a:pt x="1830" y="877"/>
                  </a:lnTo>
                  <a:cubicBezTo>
                    <a:pt x="1830" y="877"/>
                    <a:pt x="1830" y="877"/>
                    <a:pt x="1830" y="877"/>
                  </a:cubicBezTo>
                  <a:lnTo>
                    <a:pt x="1830" y="877"/>
                  </a:lnTo>
                  <a:cubicBezTo>
                    <a:pt x="1825" y="872"/>
                    <a:pt x="1825" y="872"/>
                    <a:pt x="1819" y="867"/>
                  </a:cubicBezTo>
                  <a:lnTo>
                    <a:pt x="1819" y="867"/>
                  </a:lnTo>
                  <a:cubicBezTo>
                    <a:pt x="1819" y="867"/>
                    <a:pt x="1819" y="862"/>
                    <a:pt x="1814" y="862"/>
                  </a:cubicBezTo>
                  <a:lnTo>
                    <a:pt x="1814" y="862"/>
                  </a:lnTo>
                  <a:cubicBezTo>
                    <a:pt x="1809" y="852"/>
                    <a:pt x="1804" y="847"/>
                    <a:pt x="1799" y="841"/>
                  </a:cubicBezTo>
                  <a:lnTo>
                    <a:pt x="1799" y="841"/>
                  </a:lnTo>
                  <a:cubicBezTo>
                    <a:pt x="1794" y="836"/>
                    <a:pt x="1794" y="831"/>
                    <a:pt x="1789" y="831"/>
                  </a:cubicBezTo>
                  <a:lnTo>
                    <a:pt x="1789" y="831"/>
                  </a:lnTo>
                  <a:cubicBezTo>
                    <a:pt x="1784" y="826"/>
                    <a:pt x="1784" y="826"/>
                    <a:pt x="1779" y="821"/>
                  </a:cubicBezTo>
                  <a:lnTo>
                    <a:pt x="1779" y="821"/>
                  </a:lnTo>
                  <a:cubicBezTo>
                    <a:pt x="1769" y="811"/>
                    <a:pt x="1764" y="806"/>
                    <a:pt x="1754" y="801"/>
                  </a:cubicBezTo>
                  <a:lnTo>
                    <a:pt x="1754" y="801"/>
                  </a:lnTo>
                  <a:cubicBezTo>
                    <a:pt x="1764" y="806"/>
                    <a:pt x="1774" y="811"/>
                    <a:pt x="1779" y="816"/>
                  </a:cubicBezTo>
                  <a:lnTo>
                    <a:pt x="1779" y="816"/>
                  </a:lnTo>
                  <a:cubicBezTo>
                    <a:pt x="1774" y="811"/>
                    <a:pt x="1764" y="806"/>
                    <a:pt x="1754" y="801"/>
                  </a:cubicBezTo>
                  <a:lnTo>
                    <a:pt x="1754" y="801"/>
                  </a:lnTo>
                  <a:cubicBezTo>
                    <a:pt x="1728" y="781"/>
                    <a:pt x="1703" y="760"/>
                    <a:pt x="1678" y="745"/>
                  </a:cubicBezTo>
                  <a:lnTo>
                    <a:pt x="1678" y="745"/>
                  </a:lnTo>
                  <a:cubicBezTo>
                    <a:pt x="1662" y="740"/>
                    <a:pt x="1652" y="730"/>
                    <a:pt x="1642" y="725"/>
                  </a:cubicBezTo>
                  <a:lnTo>
                    <a:pt x="1642" y="725"/>
                  </a:lnTo>
                  <a:cubicBezTo>
                    <a:pt x="1637" y="725"/>
                    <a:pt x="1637" y="720"/>
                    <a:pt x="1632" y="720"/>
                  </a:cubicBezTo>
                  <a:lnTo>
                    <a:pt x="1632" y="720"/>
                  </a:lnTo>
                  <a:cubicBezTo>
                    <a:pt x="1622" y="715"/>
                    <a:pt x="1607" y="710"/>
                    <a:pt x="1597" y="700"/>
                  </a:cubicBezTo>
                  <a:lnTo>
                    <a:pt x="1597" y="700"/>
                  </a:lnTo>
                  <a:cubicBezTo>
                    <a:pt x="1576" y="695"/>
                    <a:pt x="1561" y="684"/>
                    <a:pt x="1541" y="674"/>
                  </a:cubicBezTo>
                  <a:lnTo>
                    <a:pt x="1541" y="674"/>
                  </a:lnTo>
                  <a:cubicBezTo>
                    <a:pt x="1460" y="629"/>
                    <a:pt x="1389" y="588"/>
                    <a:pt x="1364" y="573"/>
                  </a:cubicBezTo>
                  <a:lnTo>
                    <a:pt x="1364" y="573"/>
                  </a:lnTo>
                  <a:lnTo>
                    <a:pt x="1358" y="568"/>
                  </a:lnTo>
                  <a:cubicBezTo>
                    <a:pt x="1358" y="568"/>
                    <a:pt x="1358" y="568"/>
                    <a:pt x="1358" y="568"/>
                  </a:cubicBezTo>
                  <a:lnTo>
                    <a:pt x="1358" y="568"/>
                  </a:lnTo>
                  <a:cubicBezTo>
                    <a:pt x="1328" y="538"/>
                    <a:pt x="1065" y="244"/>
                    <a:pt x="882" y="31"/>
                  </a:cubicBezTo>
                  <a:lnTo>
                    <a:pt x="882" y="31"/>
                  </a:lnTo>
                  <a:cubicBezTo>
                    <a:pt x="715" y="208"/>
                    <a:pt x="361" y="173"/>
                    <a:pt x="183" y="1"/>
                  </a:cubicBezTo>
                  <a:lnTo>
                    <a:pt x="183" y="1"/>
                  </a:lnTo>
                  <a:cubicBezTo>
                    <a:pt x="183" y="6"/>
                    <a:pt x="153" y="41"/>
                    <a:pt x="153" y="46"/>
                  </a:cubicBezTo>
                  <a:moveTo>
                    <a:pt x="1495" y="654"/>
                  </a:moveTo>
                  <a:cubicBezTo>
                    <a:pt x="1495" y="654"/>
                    <a:pt x="1495" y="649"/>
                    <a:pt x="1490" y="649"/>
                  </a:cubicBezTo>
                  <a:lnTo>
                    <a:pt x="1490" y="649"/>
                  </a:lnTo>
                  <a:cubicBezTo>
                    <a:pt x="1450" y="629"/>
                    <a:pt x="1404" y="603"/>
                    <a:pt x="1364" y="573"/>
                  </a:cubicBezTo>
                  <a:lnTo>
                    <a:pt x="1364" y="573"/>
                  </a:lnTo>
                  <a:cubicBezTo>
                    <a:pt x="1424" y="608"/>
                    <a:pt x="1480" y="639"/>
                    <a:pt x="1541" y="674"/>
                  </a:cubicBezTo>
                  <a:lnTo>
                    <a:pt x="1541" y="674"/>
                  </a:lnTo>
                  <a:cubicBezTo>
                    <a:pt x="1526" y="664"/>
                    <a:pt x="1510" y="659"/>
                    <a:pt x="1495" y="654"/>
                  </a:cubicBezTo>
                  <a:close/>
                </a:path>
              </a:pathLst>
            </a:custGeom>
            <a:solidFill>
              <a:srgbClr val="C95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2339698" y="2089558"/>
              <a:ext cx="144299" cy="418318"/>
            </a:xfrm>
            <a:custGeom>
              <a:avLst/>
              <a:gdLst/>
              <a:ahLst/>
              <a:cxnLst/>
              <a:rect l="l" t="t" r="r" b="b"/>
              <a:pathLst>
                <a:path w="1267" h="3673" extrusionOk="0">
                  <a:moveTo>
                    <a:pt x="899" y="0"/>
                  </a:moveTo>
                  <a:cubicBezTo>
                    <a:pt x="610" y="0"/>
                    <a:pt x="451" y="344"/>
                    <a:pt x="451" y="344"/>
                  </a:cubicBezTo>
                  <a:cubicBezTo>
                    <a:pt x="0" y="1545"/>
                    <a:pt x="299" y="3672"/>
                    <a:pt x="299" y="3672"/>
                  </a:cubicBezTo>
                  <a:lnTo>
                    <a:pt x="856" y="3657"/>
                  </a:lnTo>
                  <a:cubicBezTo>
                    <a:pt x="856" y="3657"/>
                    <a:pt x="1206" y="785"/>
                    <a:pt x="1236" y="430"/>
                  </a:cubicBezTo>
                  <a:cubicBezTo>
                    <a:pt x="1267" y="76"/>
                    <a:pt x="1140" y="76"/>
                    <a:pt x="1140" y="76"/>
                  </a:cubicBezTo>
                  <a:cubicBezTo>
                    <a:pt x="1052" y="22"/>
                    <a:pt x="971" y="0"/>
                    <a:pt x="899"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1750091" y="2456964"/>
              <a:ext cx="218783" cy="225047"/>
            </a:xfrm>
            <a:custGeom>
              <a:avLst/>
              <a:gdLst/>
              <a:ahLst/>
              <a:cxnLst/>
              <a:rect l="l" t="t" r="r" b="b"/>
              <a:pathLst>
                <a:path w="1921" h="1976" extrusionOk="0">
                  <a:moveTo>
                    <a:pt x="1221" y="41"/>
                  </a:moveTo>
                  <a:cubicBezTo>
                    <a:pt x="1221" y="41"/>
                    <a:pt x="1261" y="390"/>
                    <a:pt x="1211" y="634"/>
                  </a:cubicBezTo>
                  <a:lnTo>
                    <a:pt x="1211" y="634"/>
                  </a:lnTo>
                  <a:cubicBezTo>
                    <a:pt x="1180" y="689"/>
                    <a:pt x="593" y="1327"/>
                    <a:pt x="562" y="1363"/>
                  </a:cubicBezTo>
                  <a:lnTo>
                    <a:pt x="562" y="1363"/>
                  </a:lnTo>
                  <a:cubicBezTo>
                    <a:pt x="562" y="1363"/>
                    <a:pt x="562" y="1363"/>
                    <a:pt x="562" y="1363"/>
                  </a:cubicBezTo>
                  <a:lnTo>
                    <a:pt x="562" y="1363"/>
                  </a:lnTo>
                  <a:cubicBezTo>
                    <a:pt x="557" y="1363"/>
                    <a:pt x="552" y="1368"/>
                    <a:pt x="552" y="1368"/>
                  </a:cubicBezTo>
                  <a:lnTo>
                    <a:pt x="552" y="1368"/>
                  </a:lnTo>
                  <a:cubicBezTo>
                    <a:pt x="532" y="1383"/>
                    <a:pt x="456" y="1424"/>
                    <a:pt x="375" y="1469"/>
                  </a:cubicBezTo>
                  <a:lnTo>
                    <a:pt x="375" y="1469"/>
                  </a:lnTo>
                  <a:cubicBezTo>
                    <a:pt x="360" y="1479"/>
                    <a:pt x="340" y="1490"/>
                    <a:pt x="324" y="1495"/>
                  </a:cubicBezTo>
                  <a:lnTo>
                    <a:pt x="324" y="1495"/>
                  </a:lnTo>
                  <a:cubicBezTo>
                    <a:pt x="269" y="1525"/>
                    <a:pt x="213" y="1555"/>
                    <a:pt x="162" y="1596"/>
                  </a:cubicBezTo>
                  <a:lnTo>
                    <a:pt x="162" y="1596"/>
                  </a:lnTo>
                  <a:cubicBezTo>
                    <a:pt x="152" y="1601"/>
                    <a:pt x="147" y="1606"/>
                    <a:pt x="137" y="1611"/>
                  </a:cubicBezTo>
                  <a:lnTo>
                    <a:pt x="137" y="1611"/>
                  </a:lnTo>
                  <a:cubicBezTo>
                    <a:pt x="147" y="1606"/>
                    <a:pt x="152" y="1601"/>
                    <a:pt x="162" y="1596"/>
                  </a:cubicBezTo>
                  <a:lnTo>
                    <a:pt x="162" y="1596"/>
                  </a:lnTo>
                  <a:cubicBezTo>
                    <a:pt x="142" y="1611"/>
                    <a:pt x="122" y="1631"/>
                    <a:pt x="101" y="1657"/>
                  </a:cubicBezTo>
                  <a:lnTo>
                    <a:pt x="101" y="1657"/>
                  </a:lnTo>
                  <a:cubicBezTo>
                    <a:pt x="101" y="1657"/>
                    <a:pt x="96" y="1662"/>
                    <a:pt x="96" y="1662"/>
                  </a:cubicBezTo>
                  <a:lnTo>
                    <a:pt x="96" y="1662"/>
                  </a:lnTo>
                  <a:cubicBezTo>
                    <a:pt x="56" y="1718"/>
                    <a:pt x="0" y="1829"/>
                    <a:pt x="31" y="1900"/>
                  </a:cubicBezTo>
                  <a:lnTo>
                    <a:pt x="31" y="1900"/>
                  </a:lnTo>
                  <a:cubicBezTo>
                    <a:pt x="61" y="1971"/>
                    <a:pt x="157" y="1976"/>
                    <a:pt x="218" y="1966"/>
                  </a:cubicBezTo>
                  <a:lnTo>
                    <a:pt x="218" y="1966"/>
                  </a:lnTo>
                  <a:cubicBezTo>
                    <a:pt x="446" y="1930"/>
                    <a:pt x="684" y="1925"/>
                    <a:pt x="902" y="1844"/>
                  </a:cubicBezTo>
                  <a:lnTo>
                    <a:pt x="902" y="1844"/>
                  </a:lnTo>
                  <a:cubicBezTo>
                    <a:pt x="1104" y="1773"/>
                    <a:pt x="1292" y="1652"/>
                    <a:pt x="1479" y="1561"/>
                  </a:cubicBezTo>
                  <a:lnTo>
                    <a:pt x="1479" y="1561"/>
                  </a:lnTo>
                  <a:cubicBezTo>
                    <a:pt x="1581" y="1515"/>
                    <a:pt x="1692" y="1479"/>
                    <a:pt x="1793" y="1429"/>
                  </a:cubicBezTo>
                  <a:lnTo>
                    <a:pt x="1793" y="1429"/>
                  </a:lnTo>
                  <a:cubicBezTo>
                    <a:pt x="1839" y="1398"/>
                    <a:pt x="1890" y="1368"/>
                    <a:pt x="1910" y="1312"/>
                  </a:cubicBezTo>
                  <a:lnTo>
                    <a:pt x="1910" y="1312"/>
                  </a:lnTo>
                  <a:cubicBezTo>
                    <a:pt x="1920" y="1277"/>
                    <a:pt x="1920" y="1236"/>
                    <a:pt x="1915" y="1201"/>
                  </a:cubicBezTo>
                  <a:lnTo>
                    <a:pt x="1915" y="1201"/>
                  </a:lnTo>
                  <a:cubicBezTo>
                    <a:pt x="1905" y="1135"/>
                    <a:pt x="1864" y="922"/>
                    <a:pt x="1793" y="897"/>
                  </a:cubicBezTo>
                  <a:lnTo>
                    <a:pt x="1793" y="897"/>
                  </a:lnTo>
                  <a:cubicBezTo>
                    <a:pt x="1793" y="892"/>
                    <a:pt x="1788" y="892"/>
                    <a:pt x="1788" y="892"/>
                  </a:cubicBezTo>
                  <a:lnTo>
                    <a:pt x="1788" y="892"/>
                  </a:lnTo>
                  <a:cubicBezTo>
                    <a:pt x="1788" y="892"/>
                    <a:pt x="1793" y="892"/>
                    <a:pt x="1793" y="892"/>
                  </a:cubicBezTo>
                  <a:lnTo>
                    <a:pt x="1793" y="892"/>
                  </a:lnTo>
                  <a:cubicBezTo>
                    <a:pt x="1793" y="887"/>
                    <a:pt x="1788" y="882"/>
                    <a:pt x="1788" y="877"/>
                  </a:cubicBezTo>
                  <a:lnTo>
                    <a:pt x="1788" y="877"/>
                  </a:lnTo>
                  <a:cubicBezTo>
                    <a:pt x="1768" y="836"/>
                    <a:pt x="1733" y="796"/>
                    <a:pt x="1707" y="760"/>
                  </a:cubicBezTo>
                  <a:lnTo>
                    <a:pt x="1707" y="760"/>
                  </a:lnTo>
                  <a:cubicBezTo>
                    <a:pt x="1641" y="436"/>
                    <a:pt x="1707" y="0"/>
                    <a:pt x="1707" y="0"/>
                  </a:cubicBezTo>
                  <a:lnTo>
                    <a:pt x="1707" y="0"/>
                  </a:lnTo>
                  <a:lnTo>
                    <a:pt x="1221" y="41"/>
                  </a:lnTo>
                  <a:close/>
                </a:path>
              </a:pathLst>
            </a:custGeom>
            <a:solidFill>
              <a:srgbClr val="FFB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1966937" y="2585544"/>
              <a:ext cx="683" cy="5353"/>
            </a:xfrm>
            <a:custGeom>
              <a:avLst/>
              <a:gdLst/>
              <a:ahLst/>
              <a:cxnLst/>
              <a:rect l="l" t="t" r="r" b="b"/>
              <a:pathLst>
                <a:path w="6" h="47" extrusionOk="0">
                  <a:moveTo>
                    <a:pt x="6" y="47"/>
                  </a:moveTo>
                  <a:cubicBezTo>
                    <a:pt x="6" y="31"/>
                    <a:pt x="1" y="16"/>
                    <a:pt x="1" y="1"/>
                  </a:cubicBezTo>
                  <a:cubicBezTo>
                    <a:pt x="1" y="16"/>
                    <a:pt x="6" y="31"/>
                    <a:pt x="6" y="47"/>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1849289" y="2624836"/>
              <a:ext cx="683" cy="114"/>
            </a:xfrm>
            <a:custGeom>
              <a:avLst/>
              <a:gdLst/>
              <a:ahLst/>
              <a:cxnLst/>
              <a:rect l="l" t="t" r="r" b="b"/>
              <a:pathLst>
                <a:path w="6" h="1" extrusionOk="0">
                  <a:moveTo>
                    <a:pt x="0" y="0"/>
                  </a:moveTo>
                  <a:cubicBezTo>
                    <a:pt x="0" y="0"/>
                    <a:pt x="5" y="0"/>
                    <a:pt x="5" y="0"/>
                  </a:cubicBezTo>
                  <a:cubicBezTo>
                    <a:pt x="5" y="0"/>
                    <a:pt x="0" y="0"/>
                    <a:pt x="0" y="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1852137" y="2623128"/>
              <a:ext cx="2506" cy="1253"/>
            </a:xfrm>
            <a:custGeom>
              <a:avLst/>
              <a:gdLst/>
              <a:ahLst/>
              <a:cxnLst/>
              <a:rect l="l" t="t" r="r" b="b"/>
              <a:pathLst>
                <a:path w="22" h="11" extrusionOk="0">
                  <a:moveTo>
                    <a:pt x="1" y="10"/>
                  </a:moveTo>
                  <a:cubicBezTo>
                    <a:pt x="6" y="5"/>
                    <a:pt x="16" y="0"/>
                    <a:pt x="21" y="0"/>
                  </a:cubicBezTo>
                  <a:cubicBezTo>
                    <a:pt x="16" y="0"/>
                    <a:pt x="6" y="5"/>
                    <a:pt x="1" y="1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1820475" y="2618458"/>
              <a:ext cx="1822" cy="1253"/>
            </a:xfrm>
            <a:custGeom>
              <a:avLst/>
              <a:gdLst/>
              <a:ahLst/>
              <a:cxnLst/>
              <a:rect l="l" t="t" r="r" b="b"/>
              <a:pathLst>
                <a:path w="16" h="11" extrusionOk="0">
                  <a:moveTo>
                    <a:pt x="15" y="11"/>
                  </a:moveTo>
                  <a:cubicBezTo>
                    <a:pt x="10" y="6"/>
                    <a:pt x="5" y="1"/>
                    <a:pt x="0" y="1"/>
                  </a:cubicBezTo>
                  <a:cubicBezTo>
                    <a:pt x="5" y="1"/>
                    <a:pt x="10" y="6"/>
                    <a:pt x="15" y="11"/>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1818653" y="2616750"/>
              <a:ext cx="797" cy="683"/>
            </a:xfrm>
            <a:custGeom>
              <a:avLst/>
              <a:gdLst/>
              <a:ahLst/>
              <a:cxnLst/>
              <a:rect l="l" t="t" r="r" b="b"/>
              <a:pathLst>
                <a:path w="7" h="6" extrusionOk="0">
                  <a:moveTo>
                    <a:pt x="1" y="0"/>
                  </a:moveTo>
                  <a:cubicBezTo>
                    <a:pt x="1" y="0"/>
                    <a:pt x="1" y="6"/>
                    <a:pt x="6" y="6"/>
                  </a:cubicBezTo>
                  <a:cubicBezTo>
                    <a:pt x="1" y="6"/>
                    <a:pt x="1" y="0"/>
                    <a:pt x="1" y="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1752369" y="2547505"/>
              <a:ext cx="216505" cy="133935"/>
            </a:xfrm>
            <a:custGeom>
              <a:avLst/>
              <a:gdLst/>
              <a:ahLst/>
              <a:cxnLst/>
              <a:rect l="l" t="t" r="r" b="b"/>
              <a:pathLst>
                <a:path w="1901" h="1176" extrusionOk="0">
                  <a:moveTo>
                    <a:pt x="1019" y="31"/>
                  </a:moveTo>
                  <a:cubicBezTo>
                    <a:pt x="836" y="244"/>
                    <a:pt x="568" y="538"/>
                    <a:pt x="542" y="568"/>
                  </a:cubicBezTo>
                  <a:lnTo>
                    <a:pt x="542" y="568"/>
                  </a:lnTo>
                  <a:cubicBezTo>
                    <a:pt x="537" y="568"/>
                    <a:pt x="537" y="568"/>
                    <a:pt x="537" y="573"/>
                  </a:cubicBezTo>
                  <a:lnTo>
                    <a:pt x="537" y="573"/>
                  </a:lnTo>
                  <a:lnTo>
                    <a:pt x="532" y="573"/>
                  </a:lnTo>
                  <a:cubicBezTo>
                    <a:pt x="512" y="588"/>
                    <a:pt x="436" y="629"/>
                    <a:pt x="355" y="674"/>
                  </a:cubicBezTo>
                  <a:lnTo>
                    <a:pt x="355" y="674"/>
                  </a:lnTo>
                  <a:cubicBezTo>
                    <a:pt x="340" y="684"/>
                    <a:pt x="320" y="695"/>
                    <a:pt x="304" y="700"/>
                  </a:cubicBezTo>
                  <a:lnTo>
                    <a:pt x="304" y="700"/>
                  </a:lnTo>
                  <a:cubicBezTo>
                    <a:pt x="289" y="710"/>
                    <a:pt x="279" y="715"/>
                    <a:pt x="264" y="720"/>
                  </a:cubicBezTo>
                  <a:lnTo>
                    <a:pt x="264" y="720"/>
                  </a:lnTo>
                  <a:cubicBezTo>
                    <a:pt x="264" y="720"/>
                    <a:pt x="259" y="725"/>
                    <a:pt x="259" y="725"/>
                  </a:cubicBezTo>
                  <a:lnTo>
                    <a:pt x="259" y="725"/>
                  </a:lnTo>
                  <a:cubicBezTo>
                    <a:pt x="244" y="730"/>
                    <a:pt x="233" y="740"/>
                    <a:pt x="218" y="745"/>
                  </a:cubicBezTo>
                  <a:lnTo>
                    <a:pt x="218" y="745"/>
                  </a:lnTo>
                  <a:cubicBezTo>
                    <a:pt x="193" y="760"/>
                    <a:pt x="168" y="781"/>
                    <a:pt x="142" y="801"/>
                  </a:cubicBezTo>
                  <a:lnTo>
                    <a:pt x="142" y="801"/>
                  </a:lnTo>
                  <a:cubicBezTo>
                    <a:pt x="132" y="806"/>
                    <a:pt x="127" y="811"/>
                    <a:pt x="117" y="816"/>
                  </a:cubicBezTo>
                  <a:lnTo>
                    <a:pt x="117" y="816"/>
                  </a:lnTo>
                  <a:cubicBezTo>
                    <a:pt x="127" y="811"/>
                    <a:pt x="132" y="806"/>
                    <a:pt x="142" y="801"/>
                  </a:cubicBezTo>
                  <a:lnTo>
                    <a:pt x="142" y="801"/>
                  </a:lnTo>
                  <a:cubicBezTo>
                    <a:pt x="132" y="806"/>
                    <a:pt x="127" y="816"/>
                    <a:pt x="117" y="821"/>
                  </a:cubicBezTo>
                  <a:lnTo>
                    <a:pt x="117" y="821"/>
                  </a:lnTo>
                  <a:cubicBezTo>
                    <a:pt x="117" y="826"/>
                    <a:pt x="112" y="826"/>
                    <a:pt x="107" y="831"/>
                  </a:cubicBezTo>
                  <a:lnTo>
                    <a:pt x="107" y="831"/>
                  </a:lnTo>
                  <a:cubicBezTo>
                    <a:pt x="107" y="831"/>
                    <a:pt x="102" y="836"/>
                    <a:pt x="102" y="841"/>
                  </a:cubicBezTo>
                  <a:lnTo>
                    <a:pt x="102" y="841"/>
                  </a:lnTo>
                  <a:cubicBezTo>
                    <a:pt x="92" y="847"/>
                    <a:pt x="87" y="852"/>
                    <a:pt x="81" y="862"/>
                  </a:cubicBezTo>
                  <a:lnTo>
                    <a:pt x="81" y="862"/>
                  </a:lnTo>
                  <a:cubicBezTo>
                    <a:pt x="81" y="862"/>
                    <a:pt x="76" y="867"/>
                    <a:pt x="76" y="867"/>
                  </a:cubicBezTo>
                  <a:lnTo>
                    <a:pt x="76" y="867"/>
                  </a:lnTo>
                  <a:cubicBezTo>
                    <a:pt x="71" y="872"/>
                    <a:pt x="71" y="872"/>
                    <a:pt x="66" y="877"/>
                  </a:cubicBezTo>
                  <a:lnTo>
                    <a:pt x="66" y="877"/>
                  </a:lnTo>
                  <a:cubicBezTo>
                    <a:pt x="66" y="877"/>
                    <a:pt x="66" y="877"/>
                    <a:pt x="66" y="877"/>
                  </a:cubicBezTo>
                  <a:lnTo>
                    <a:pt x="66" y="877"/>
                  </a:lnTo>
                  <a:cubicBezTo>
                    <a:pt x="66" y="882"/>
                    <a:pt x="61" y="892"/>
                    <a:pt x="56" y="897"/>
                  </a:cubicBezTo>
                  <a:lnTo>
                    <a:pt x="56" y="897"/>
                  </a:lnTo>
                  <a:cubicBezTo>
                    <a:pt x="46" y="917"/>
                    <a:pt x="31" y="938"/>
                    <a:pt x="21" y="963"/>
                  </a:cubicBezTo>
                  <a:lnTo>
                    <a:pt x="21" y="963"/>
                  </a:lnTo>
                  <a:cubicBezTo>
                    <a:pt x="21" y="968"/>
                    <a:pt x="21" y="973"/>
                    <a:pt x="16" y="978"/>
                  </a:cubicBezTo>
                  <a:lnTo>
                    <a:pt x="16" y="978"/>
                  </a:lnTo>
                  <a:cubicBezTo>
                    <a:pt x="11" y="993"/>
                    <a:pt x="11" y="1004"/>
                    <a:pt x="5" y="1014"/>
                  </a:cubicBezTo>
                  <a:lnTo>
                    <a:pt x="5" y="1014"/>
                  </a:lnTo>
                  <a:cubicBezTo>
                    <a:pt x="5" y="1024"/>
                    <a:pt x="0" y="1034"/>
                    <a:pt x="0" y="1049"/>
                  </a:cubicBezTo>
                  <a:lnTo>
                    <a:pt x="0" y="1049"/>
                  </a:lnTo>
                  <a:cubicBezTo>
                    <a:pt x="0" y="1059"/>
                    <a:pt x="0" y="1069"/>
                    <a:pt x="0" y="1075"/>
                  </a:cubicBezTo>
                  <a:lnTo>
                    <a:pt x="0" y="1075"/>
                  </a:lnTo>
                  <a:lnTo>
                    <a:pt x="0" y="1080"/>
                  </a:lnTo>
                  <a:lnTo>
                    <a:pt x="0" y="1080"/>
                  </a:lnTo>
                  <a:cubicBezTo>
                    <a:pt x="5" y="1090"/>
                    <a:pt x="5" y="1095"/>
                    <a:pt x="11" y="1105"/>
                  </a:cubicBezTo>
                  <a:lnTo>
                    <a:pt x="11" y="1105"/>
                  </a:lnTo>
                  <a:cubicBezTo>
                    <a:pt x="31" y="1156"/>
                    <a:pt x="81" y="1171"/>
                    <a:pt x="132" y="1171"/>
                  </a:cubicBezTo>
                  <a:lnTo>
                    <a:pt x="132" y="1171"/>
                  </a:lnTo>
                  <a:cubicBezTo>
                    <a:pt x="152" y="1176"/>
                    <a:pt x="178" y="1171"/>
                    <a:pt x="198" y="1171"/>
                  </a:cubicBezTo>
                  <a:lnTo>
                    <a:pt x="198" y="1171"/>
                  </a:lnTo>
                  <a:cubicBezTo>
                    <a:pt x="309" y="1150"/>
                    <a:pt x="426" y="1140"/>
                    <a:pt x="542" y="1125"/>
                  </a:cubicBezTo>
                  <a:lnTo>
                    <a:pt x="542" y="1125"/>
                  </a:lnTo>
                  <a:cubicBezTo>
                    <a:pt x="588" y="1120"/>
                    <a:pt x="629" y="1115"/>
                    <a:pt x="674" y="1105"/>
                  </a:cubicBezTo>
                  <a:lnTo>
                    <a:pt x="674" y="1105"/>
                  </a:lnTo>
                  <a:cubicBezTo>
                    <a:pt x="689" y="1105"/>
                    <a:pt x="705" y="1100"/>
                    <a:pt x="720" y="1100"/>
                  </a:cubicBezTo>
                  <a:lnTo>
                    <a:pt x="720" y="1100"/>
                  </a:lnTo>
                  <a:cubicBezTo>
                    <a:pt x="745" y="1090"/>
                    <a:pt x="770" y="1085"/>
                    <a:pt x="801" y="1080"/>
                  </a:cubicBezTo>
                  <a:lnTo>
                    <a:pt x="801" y="1080"/>
                  </a:lnTo>
                  <a:cubicBezTo>
                    <a:pt x="816" y="1075"/>
                    <a:pt x="826" y="1069"/>
                    <a:pt x="841" y="1064"/>
                  </a:cubicBezTo>
                  <a:lnTo>
                    <a:pt x="841" y="1064"/>
                  </a:lnTo>
                  <a:cubicBezTo>
                    <a:pt x="856" y="1059"/>
                    <a:pt x="872" y="1054"/>
                    <a:pt x="882" y="1049"/>
                  </a:cubicBezTo>
                  <a:lnTo>
                    <a:pt x="882" y="1049"/>
                  </a:lnTo>
                  <a:cubicBezTo>
                    <a:pt x="932" y="1034"/>
                    <a:pt x="983" y="1009"/>
                    <a:pt x="1029" y="988"/>
                  </a:cubicBezTo>
                  <a:lnTo>
                    <a:pt x="1029" y="988"/>
                  </a:lnTo>
                  <a:cubicBezTo>
                    <a:pt x="1090" y="958"/>
                    <a:pt x="1150" y="928"/>
                    <a:pt x="1211" y="897"/>
                  </a:cubicBezTo>
                  <a:lnTo>
                    <a:pt x="1211" y="897"/>
                  </a:lnTo>
                  <a:cubicBezTo>
                    <a:pt x="1292" y="852"/>
                    <a:pt x="1378" y="806"/>
                    <a:pt x="1459" y="766"/>
                  </a:cubicBezTo>
                  <a:lnTo>
                    <a:pt x="1459" y="766"/>
                  </a:lnTo>
                  <a:cubicBezTo>
                    <a:pt x="1485" y="755"/>
                    <a:pt x="1510" y="745"/>
                    <a:pt x="1535" y="735"/>
                  </a:cubicBezTo>
                  <a:lnTo>
                    <a:pt x="1535" y="735"/>
                  </a:lnTo>
                  <a:cubicBezTo>
                    <a:pt x="1566" y="725"/>
                    <a:pt x="1591" y="710"/>
                    <a:pt x="1616" y="700"/>
                  </a:cubicBezTo>
                  <a:lnTo>
                    <a:pt x="1616" y="700"/>
                  </a:lnTo>
                  <a:cubicBezTo>
                    <a:pt x="1667" y="679"/>
                    <a:pt x="1723" y="659"/>
                    <a:pt x="1773" y="634"/>
                  </a:cubicBezTo>
                  <a:lnTo>
                    <a:pt x="1773" y="634"/>
                  </a:lnTo>
                  <a:cubicBezTo>
                    <a:pt x="1804" y="614"/>
                    <a:pt x="1834" y="593"/>
                    <a:pt x="1859" y="568"/>
                  </a:cubicBezTo>
                  <a:lnTo>
                    <a:pt x="1859" y="568"/>
                  </a:lnTo>
                  <a:cubicBezTo>
                    <a:pt x="1865" y="563"/>
                    <a:pt x="1865" y="558"/>
                    <a:pt x="1870" y="553"/>
                  </a:cubicBezTo>
                  <a:lnTo>
                    <a:pt x="1870" y="553"/>
                  </a:lnTo>
                  <a:cubicBezTo>
                    <a:pt x="1880" y="543"/>
                    <a:pt x="1885" y="527"/>
                    <a:pt x="1890" y="517"/>
                  </a:cubicBezTo>
                  <a:lnTo>
                    <a:pt x="1890" y="517"/>
                  </a:lnTo>
                  <a:cubicBezTo>
                    <a:pt x="1895" y="502"/>
                    <a:pt x="1895" y="487"/>
                    <a:pt x="1900" y="477"/>
                  </a:cubicBezTo>
                  <a:lnTo>
                    <a:pt x="1900" y="477"/>
                  </a:lnTo>
                  <a:cubicBezTo>
                    <a:pt x="1900" y="472"/>
                    <a:pt x="1900" y="467"/>
                    <a:pt x="1900" y="462"/>
                  </a:cubicBezTo>
                  <a:lnTo>
                    <a:pt x="1900" y="462"/>
                  </a:lnTo>
                  <a:cubicBezTo>
                    <a:pt x="1900" y="441"/>
                    <a:pt x="1895" y="421"/>
                    <a:pt x="1895" y="406"/>
                  </a:cubicBezTo>
                  <a:lnTo>
                    <a:pt x="1895" y="406"/>
                  </a:lnTo>
                  <a:cubicBezTo>
                    <a:pt x="1890" y="386"/>
                    <a:pt x="1885" y="350"/>
                    <a:pt x="1875" y="310"/>
                  </a:cubicBezTo>
                  <a:lnTo>
                    <a:pt x="1875" y="310"/>
                  </a:lnTo>
                  <a:cubicBezTo>
                    <a:pt x="1875" y="305"/>
                    <a:pt x="1870" y="294"/>
                    <a:pt x="1870" y="284"/>
                  </a:cubicBezTo>
                  <a:lnTo>
                    <a:pt x="1870" y="284"/>
                  </a:lnTo>
                  <a:cubicBezTo>
                    <a:pt x="1865" y="269"/>
                    <a:pt x="1859" y="254"/>
                    <a:pt x="1854" y="244"/>
                  </a:cubicBezTo>
                  <a:lnTo>
                    <a:pt x="1854" y="244"/>
                  </a:lnTo>
                  <a:cubicBezTo>
                    <a:pt x="1854" y="229"/>
                    <a:pt x="1849" y="218"/>
                    <a:pt x="1844" y="208"/>
                  </a:cubicBezTo>
                  <a:lnTo>
                    <a:pt x="1844" y="208"/>
                  </a:lnTo>
                  <a:cubicBezTo>
                    <a:pt x="1839" y="193"/>
                    <a:pt x="1834" y="183"/>
                    <a:pt x="1829" y="168"/>
                  </a:cubicBezTo>
                  <a:lnTo>
                    <a:pt x="1829" y="168"/>
                  </a:lnTo>
                  <a:cubicBezTo>
                    <a:pt x="1824" y="163"/>
                    <a:pt x="1824" y="158"/>
                    <a:pt x="1819" y="148"/>
                  </a:cubicBezTo>
                  <a:lnTo>
                    <a:pt x="1819" y="148"/>
                  </a:lnTo>
                  <a:cubicBezTo>
                    <a:pt x="1799" y="112"/>
                    <a:pt x="1768" y="82"/>
                    <a:pt x="1748" y="46"/>
                  </a:cubicBezTo>
                  <a:lnTo>
                    <a:pt x="1748" y="46"/>
                  </a:lnTo>
                  <a:cubicBezTo>
                    <a:pt x="1743" y="41"/>
                    <a:pt x="1713" y="6"/>
                    <a:pt x="1713" y="1"/>
                  </a:cubicBezTo>
                  <a:lnTo>
                    <a:pt x="1713" y="1"/>
                  </a:lnTo>
                  <a:cubicBezTo>
                    <a:pt x="1535" y="173"/>
                    <a:pt x="1181" y="208"/>
                    <a:pt x="1019" y="31"/>
                  </a:cubicBezTo>
                  <a:moveTo>
                    <a:pt x="532" y="573"/>
                  </a:moveTo>
                  <a:cubicBezTo>
                    <a:pt x="492" y="603"/>
                    <a:pt x="451" y="629"/>
                    <a:pt x="406" y="649"/>
                  </a:cubicBezTo>
                  <a:lnTo>
                    <a:pt x="406" y="649"/>
                  </a:lnTo>
                  <a:lnTo>
                    <a:pt x="401" y="654"/>
                  </a:lnTo>
                  <a:cubicBezTo>
                    <a:pt x="385" y="659"/>
                    <a:pt x="375" y="669"/>
                    <a:pt x="360" y="674"/>
                  </a:cubicBezTo>
                  <a:lnTo>
                    <a:pt x="360" y="674"/>
                  </a:lnTo>
                  <a:cubicBezTo>
                    <a:pt x="416" y="639"/>
                    <a:pt x="472" y="608"/>
                    <a:pt x="532" y="573"/>
                  </a:cubicBezTo>
                </a:path>
              </a:pathLst>
            </a:custGeom>
            <a:solidFill>
              <a:srgbClr val="C95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1838925" y="2089558"/>
              <a:ext cx="144299" cy="418318"/>
            </a:xfrm>
            <a:custGeom>
              <a:avLst/>
              <a:gdLst/>
              <a:ahLst/>
              <a:cxnLst/>
              <a:rect l="l" t="t" r="r" b="b"/>
              <a:pathLst>
                <a:path w="1267" h="3673" extrusionOk="0">
                  <a:moveTo>
                    <a:pt x="370" y="0"/>
                  </a:moveTo>
                  <a:cubicBezTo>
                    <a:pt x="297" y="0"/>
                    <a:pt x="216" y="22"/>
                    <a:pt x="127" y="76"/>
                  </a:cubicBezTo>
                  <a:cubicBezTo>
                    <a:pt x="127" y="76"/>
                    <a:pt x="0" y="76"/>
                    <a:pt x="31" y="430"/>
                  </a:cubicBezTo>
                  <a:cubicBezTo>
                    <a:pt x="66" y="785"/>
                    <a:pt x="416" y="3657"/>
                    <a:pt x="416" y="3657"/>
                  </a:cubicBezTo>
                  <a:lnTo>
                    <a:pt x="968" y="3672"/>
                  </a:lnTo>
                  <a:cubicBezTo>
                    <a:pt x="968" y="3672"/>
                    <a:pt x="1267" y="1545"/>
                    <a:pt x="816" y="344"/>
                  </a:cubicBezTo>
                  <a:cubicBezTo>
                    <a:pt x="816" y="344"/>
                    <a:pt x="660" y="0"/>
                    <a:pt x="370"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2068527" y="1824653"/>
              <a:ext cx="185868" cy="237802"/>
            </a:xfrm>
            <a:custGeom>
              <a:avLst/>
              <a:gdLst/>
              <a:ahLst/>
              <a:cxnLst/>
              <a:rect l="l" t="t" r="r" b="b"/>
              <a:pathLst>
                <a:path w="1632" h="2088" extrusionOk="0">
                  <a:moveTo>
                    <a:pt x="92" y="0"/>
                  </a:moveTo>
                  <a:cubicBezTo>
                    <a:pt x="41" y="0"/>
                    <a:pt x="0" y="41"/>
                    <a:pt x="0" y="87"/>
                  </a:cubicBezTo>
                  <a:lnTo>
                    <a:pt x="97" y="1996"/>
                  </a:lnTo>
                  <a:cubicBezTo>
                    <a:pt x="97" y="2047"/>
                    <a:pt x="137" y="2087"/>
                    <a:pt x="188" y="2087"/>
                  </a:cubicBezTo>
                  <a:lnTo>
                    <a:pt x="1429" y="2087"/>
                  </a:lnTo>
                  <a:cubicBezTo>
                    <a:pt x="1474" y="2087"/>
                    <a:pt x="1515" y="2047"/>
                    <a:pt x="1515" y="1996"/>
                  </a:cubicBezTo>
                  <a:lnTo>
                    <a:pt x="1631" y="87"/>
                  </a:lnTo>
                  <a:cubicBezTo>
                    <a:pt x="1631" y="41"/>
                    <a:pt x="1596" y="0"/>
                    <a:pt x="1545" y="0"/>
                  </a:cubicBezTo>
                  <a:close/>
                </a:path>
              </a:pathLst>
            </a:custGeom>
            <a:solidFill>
              <a:srgbClr val="0A1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2311339" y="1727164"/>
              <a:ext cx="172657" cy="272994"/>
            </a:xfrm>
            <a:custGeom>
              <a:avLst/>
              <a:gdLst/>
              <a:ahLst/>
              <a:cxnLst/>
              <a:rect l="l" t="t" r="r" b="b"/>
              <a:pathLst>
                <a:path w="1516" h="2397" extrusionOk="0">
                  <a:moveTo>
                    <a:pt x="26" y="355"/>
                  </a:moveTo>
                  <a:cubicBezTo>
                    <a:pt x="36" y="446"/>
                    <a:pt x="77" y="527"/>
                    <a:pt x="117" y="603"/>
                  </a:cubicBezTo>
                  <a:lnTo>
                    <a:pt x="117" y="603"/>
                  </a:lnTo>
                  <a:cubicBezTo>
                    <a:pt x="361" y="1069"/>
                    <a:pt x="589" y="1550"/>
                    <a:pt x="852" y="2001"/>
                  </a:cubicBezTo>
                  <a:lnTo>
                    <a:pt x="852" y="2001"/>
                  </a:lnTo>
                  <a:cubicBezTo>
                    <a:pt x="918" y="2118"/>
                    <a:pt x="984" y="2244"/>
                    <a:pt x="1095" y="2320"/>
                  </a:cubicBezTo>
                  <a:lnTo>
                    <a:pt x="1095" y="2320"/>
                  </a:lnTo>
                  <a:cubicBezTo>
                    <a:pt x="1212" y="2396"/>
                    <a:pt x="1384" y="2396"/>
                    <a:pt x="1465" y="2280"/>
                  </a:cubicBezTo>
                  <a:lnTo>
                    <a:pt x="1465" y="2280"/>
                  </a:lnTo>
                  <a:cubicBezTo>
                    <a:pt x="1511" y="2214"/>
                    <a:pt x="1516" y="2128"/>
                    <a:pt x="1511" y="2052"/>
                  </a:cubicBezTo>
                  <a:lnTo>
                    <a:pt x="1511" y="2052"/>
                  </a:lnTo>
                  <a:cubicBezTo>
                    <a:pt x="1500" y="1895"/>
                    <a:pt x="1455" y="1743"/>
                    <a:pt x="1394" y="1601"/>
                  </a:cubicBezTo>
                  <a:lnTo>
                    <a:pt x="1394" y="1601"/>
                  </a:lnTo>
                  <a:cubicBezTo>
                    <a:pt x="1283" y="1312"/>
                    <a:pt x="1136" y="1044"/>
                    <a:pt x="989" y="770"/>
                  </a:cubicBezTo>
                  <a:lnTo>
                    <a:pt x="989" y="770"/>
                  </a:lnTo>
                  <a:cubicBezTo>
                    <a:pt x="872" y="563"/>
                    <a:pt x="761" y="355"/>
                    <a:pt x="624" y="162"/>
                  </a:cubicBezTo>
                  <a:lnTo>
                    <a:pt x="624" y="162"/>
                  </a:lnTo>
                  <a:cubicBezTo>
                    <a:pt x="604" y="137"/>
                    <a:pt x="584" y="107"/>
                    <a:pt x="558" y="81"/>
                  </a:cubicBezTo>
                  <a:lnTo>
                    <a:pt x="558" y="81"/>
                  </a:lnTo>
                  <a:cubicBezTo>
                    <a:pt x="538" y="61"/>
                    <a:pt x="513" y="41"/>
                    <a:pt x="487" y="31"/>
                  </a:cubicBezTo>
                  <a:lnTo>
                    <a:pt x="487" y="31"/>
                  </a:lnTo>
                  <a:cubicBezTo>
                    <a:pt x="447" y="5"/>
                    <a:pt x="406" y="0"/>
                    <a:pt x="361" y="0"/>
                  </a:cubicBezTo>
                  <a:lnTo>
                    <a:pt x="361" y="0"/>
                  </a:lnTo>
                  <a:cubicBezTo>
                    <a:pt x="183" y="0"/>
                    <a:pt x="1" y="157"/>
                    <a:pt x="26" y="355"/>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290042" y="1675800"/>
              <a:ext cx="147260" cy="198624"/>
            </a:xfrm>
            <a:custGeom>
              <a:avLst/>
              <a:gdLst/>
              <a:ahLst/>
              <a:cxnLst/>
              <a:rect l="l" t="t" r="r" b="b"/>
              <a:pathLst>
                <a:path w="1293" h="1744" extrusionOk="0">
                  <a:moveTo>
                    <a:pt x="4" y="0"/>
                  </a:moveTo>
                  <a:cubicBezTo>
                    <a:pt x="2" y="0"/>
                    <a:pt x="1" y="0"/>
                    <a:pt x="1" y="1"/>
                  </a:cubicBezTo>
                  <a:lnTo>
                    <a:pt x="310" y="1743"/>
                  </a:lnTo>
                  <a:lnTo>
                    <a:pt x="1292" y="1272"/>
                  </a:lnTo>
                  <a:cubicBezTo>
                    <a:pt x="1292" y="1272"/>
                    <a:pt x="841" y="208"/>
                    <a:pt x="446" y="77"/>
                  </a:cubicBezTo>
                  <a:cubicBezTo>
                    <a:pt x="436" y="77"/>
                    <a:pt x="50"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2198930" y="1916333"/>
              <a:ext cx="290875" cy="103982"/>
            </a:xfrm>
            <a:custGeom>
              <a:avLst/>
              <a:gdLst/>
              <a:ahLst/>
              <a:cxnLst/>
              <a:rect l="l" t="t" r="r" b="b"/>
              <a:pathLst>
                <a:path w="2554" h="913" extrusionOk="0">
                  <a:moveTo>
                    <a:pt x="436" y="183"/>
                  </a:moveTo>
                  <a:lnTo>
                    <a:pt x="46" y="133"/>
                  </a:lnTo>
                  <a:cubicBezTo>
                    <a:pt x="20" y="168"/>
                    <a:pt x="0" y="209"/>
                    <a:pt x="36" y="244"/>
                  </a:cubicBezTo>
                  <a:lnTo>
                    <a:pt x="36" y="244"/>
                  </a:lnTo>
                  <a:cubicBezTo>
                    <a:pt x="61" y="274"/>
                    <a:pt x="96" y="290"/>
                    <a:pt x="127" y="310"/>
                  </a:cubicBezTo>
                  <a:lnTo>
                    <a:pt x="127" y="310"/>
                  </a:lnTo>
                  <a:cubicBezTo>
                    <a:pt x="137" y="320"/>
                    <a:pt x="213" y="366"/>
                    <a:pt x="213" y="381"/>
                  </a:cubicBezTo>
                  <a:lnTo>
                    <a:pt x="213" y="381"/>
                  </a:lnTo>
                  <a:cubicBezTo>
                    <a:pt x="213" y="431"/>
                    <a:pt x="193" y="467"/>
                    <a:pt x="238" y="502"/>
                  </a:cubicBezTo>
                  <a:lnTo>
                    <a:pt x="238" y="502"/>
                  </a:lnTo>
                  <a:cubicBezTo>
                    <a:pt x="269" y="523"/>
                    <a:pt x="299" y="543"/>
                    <a:pt x="309" y="578"/>
                  </a:cubicBezTo>
                  <a:lnTo>
                    <a:pt x="309" y="578"/>
                  </a:lnTo>
                  <a:cubicBezTo>
                    <a:pt x="329" y="629"/>
                    <a:pt x="299" y="670"/>
                    <a:pt x="329" y="720"/>
                  </a:cubicBezTo>
                  <a:lnTo>
                    <a:pt x="329" y="720"/>
                  </a:lnTo>
                  <a:cubicBezTo>
                    <a:pt x="350" y="756"/>
                    <a:pt x="395" y="811"/>
                    <a:pt x="441" y="806"/>
                  </a:cubicBezTo>
                  <a:lnTo>
                    <a:pt x="441" y="806"/>
                  </a:lnTo>
                  <a:cubicBezTo>
                    <a:pt x="441" y="806"/>
                    <a:pt x="826" y="715"/>
                    <a:pt x="826" y="715"/>
                  </a:cubicBezTo>
                  <a:lnTo>
                    <a:pt x="826" y="715"/>
                  </a:lnTo>
                  <a:cubicBezTo>
                    <a:pt x="912" y="700"/>
                    <a:pt x="1034" y="735"/>
                    <a:pt x="1125" y="746"/>
                  </a:cubicBezTo>
                  <a:lnTo>
                    <a:pt x="1125" y="746"/>
                  </a:lnTo>
                  <a:cubicBezTo>
                    <a:pt x="1221" y="756"/>
                    <a:pt x="1322" y="771"/>
                    <a:pt x="1419" y="786"/>
                  </a:cubicBezTo>
                  <a:lnTo>
                    <a:pt x="1419" y="786"/>
                  </a:lnTo>
                  <a:cubicBezTo>
                    <a:pt x="1662" y="822"/>
                    <a:pt x="1905" y="913"/>
                    <a:pt x="2148" y="832"/>
                  </a:cubicBezTo>
                  <a:lnTo>
                    <a:pt x="2148" y="832"/>
                  </a:lnTo>
                  <a:cubicBezTo>
                    <a:pt x="2325" y="776"/>
                    <a:pt x="2553" y="624"/>
                    <a:pt x="2477" y="396"/>
                  </a:cubicBezTo>
                  <a:lnTo>
                    <a:pt x="2477" y="396"/>
                  </a:lnTo>
                  <a:cubicBezTo>
                    <a:pt x="2437" y="274"/>
                    <a:pt x="2300" y="138"/>
                    <a:pt x="2178" y="128"/>
                  </a:cubicBezTo>
                  <a:lnTo>
                    <a:pt x="2178" y="128"/>
                  </a:lnTo>
                  <a:cubicBezTo>
                    <a:pt x="1905" y="112"/>
                    <a:pt x="836" y="229"/>
                    <a:pt x="836" y="229"/>
                  </a:cubicBezTo>
                  <a:lnTo>
                    <a:pt x="836" y="229"/>
                  </a:lnTo>
                  <a:lnTo>
                    <a:pt x="618" y="112"/>
                  </a:lnTo>
                  <a:lnTo>
                    <a:pt x="446" y="1"/>
                  </a:lnTo>
                  <a:cubicBezTo>
                    <a:pt x="446" y="1"/>
                    <a:pt x="431" y="112"/>
                    <a:pt x="436" y="183"/>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1832548" y="1916333"/>
              <a:ext cx="290875" cy="103982"/>
            </a:xfrm>
            <a:custGeom>
              <a:avLst/>
              <a:gdLst/>
              <a:ahLst/>
              <a:cxnLst/>
              <a:rect l="l" t="t" r="r" b="b"/>
              <a:pathLst>
                <a:path w="2554" h="913" extrusionOk="0">
                  <a:moveTo>
                    <a:pt x="1936" y="112"/>
                  </a:moveTo>
                  <a:lnTo>
                    <a:pt x="1718" y="229"/>
                  </a:lnTo>
                  <a:cubicBezTo>
                    <a:pt x="1718" y="229"/>
                    <a:pt x="644" y="112"/>
                    <a:pt x="370" y="128"/>
                  </a:cubicBezTo>
                  <a:lnTo>
                    <a:pt x="370" y="128"/>
                  </a:lnTo>
                  <a:cubicBezTo>
                    <a:pt x="254" y="138"/>
                    <a:pt x="117" y="274"/>
                    <a:pt x="77" y="396"/>
                  </a:cubicBezTo>
                  <a:lnTo>
                    <a:pt x="77" y="396"/>
                  </a:lnTo>
                  <a:cubicBezTo>
                    <a:pt x="1" y="624"/>
                    <a:pt x="228" y="776"/>
                    <a:pt x="406" y="832"/>
                  </a:cubicBezTo>
                  <a:lnTo>
                    <a:pt x="406" y="832"/>
                  </a:lnTo>
                  <a:cubicBezTo>
                    <a:pt x="649" y="913"/>
                    <a:pt x="887" y="822"/>
                    <a:pt x="1130" y="786"/>
                  </a:cubicBezTo>
                  <a:lnTo>
                    <a:pt x="1130" y="786"/>
                  </a:lnTo>
                  <a:cubicBezTo>
                    <a:pt x="1231" y="771"/>
                    <a:pt x="1328" y="756"/>
                    <a:pt x="1429" y="746"/>
                  </a:cubicBezTo>
                  <a:lnTo>
                    <a:pt x="1429" y="746"/>
                  </a:lnTo>
                  <a:cubicBezTo>
                    <a:pt x="1520" y="735"/>
                    <a:pt x="1637" y="700"/>
                    <a:pt x="1728" y="715"/>
                  </a:cubicBezTo>
                  <a:lnTo>
                    <a:pt x="1728" y="715"/>
                  </a:lnTo>
                  <a:cubicBezTo>
                    <a:pt x="1728" y="715"/>
                    <a:pt x="2113" y="806"/>
                    <a:pt x="2113" y="806"/>
                  </a:cubicBezTo>
                  <a:lnTo>
                    <a:pt x="2113" y="806"/>
                  </a:lnTo>
                  <a:cubicBezTo>
                    <a:pt x="2158" y="811"/>
                    <a:pt x="2204" y="756"/>
                    <a:pt x="2224" y="720"/>
                  </a:cubicBezTo>
                  <a:lnTo>
                    <a:pt x="2224" y="720"/>
                  </a:lnTo>
                  <a:cubicBezTo>
                    <a:pt x="2255" y="670"/>
                    <a:pt x="2224" y="629"/>
                    <a:pt x="2240" y="578"/>
                  </a:cubicBezTo>
                  <a:lnTo>
                    <a:pt x="2240" y="578"/>
                  </a:lnTo>
                  <a:cubicBezTo>
                    <a:pt x="2250" y="543"/>
                    <a:pt x="2285" y="523"/>
                    <a:pt x="2316" y="502"/>
                  </a:cubicBezTo>
                  <a:lnTo>
                    <a:pt x="2316" y="502"/>
                  </a:lnTo>
                  <a:cubicBezTo>
                    <a:pt x="2361" y="467"/>
                    <a:pt x="2341" y="431"/>
                    <a:pt x="2336" y="381"/>
                  </a:cubicBezTo>
                  <a:lnTo>
                    <a:pt x="2336" y="381"/>
                  </a:lnTo>
                  <a:cubicBezTo>
                    <a:pt x="2336" y="366"/>
                    <a:pt x="2417" y="320"/>
                    <a:pt x="2422" y="310"/>
                  </a:cubicBezTo>
                  <a:lnTo>
                    <a:pt x="2422" y="310"/>
                  </a:lnTo>
                  <a:cubicBezTo>
                    <a:pt x="2452" y="290"/>
                    <a:pt x="2493" y="274"/>
                    <a:pt x="2518" y="244"/>
                  </a:cubicBezTo>
                  <a:lnTo>
                    <a:pt x="2518" y="244"/>
                  </a:lnTo>
                  <a:cubicBezTo>
                    <a:pt x="2554" y="209"/>
                    <a:pt x="2528" y="168"/>
                    <a:pt x="2508" y="133"/>
                  </a:cubicBezTo>
                  <a:lnTo>
                    <a:pt x="2508" y="133"/>
                  </a:lnTo>
                  <a:lnTo>
                    <a:pt x="2118" y="183"/>
                  </a:lnTo>
                  <a:cubicBezTo>
                    <a:pt x="2118" y="112"/>
                    <a:pt x="2108" y="1"/>
                    <a:pt x="2108" y="1"/>
                  </a:cubicBezTo>
                  <a:lnTo>
                    <a:pt x="2108" y="1"/>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6"/>
          <p:cNvGrpSpPr/>
          <p:nvPr/>
        </p:nvGrpSpPr>
        <p:grpSpPr>
          <a:xfrm>
            <a:off x="4260362" y="2448220"/>
            <a:ext cx="3354318" cy="572700"/>
            <a:chOff x="3862520" y="3631200"/>
            <a:chExt cx="4290880" cy="1099200"/>
          </a:xfrm>
        </p:grpSpPr>
        <p:sp>
          <p:nvSpPr>
            <p:cNvPr id="286" name="Google Shape;286;p16"/>
            <p:cNvSpPr/>
            <p:nvPr/>
          </p:nvSpPr>
          <p:spPr>
            <a:xfrm flipH="1">
              <a:off x="4755000" y="3631200"/>
              <a:ext cx="3398400" cy="1099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16"/>
            <p:cNvSpPr/>
            <p:nvPr/>
          </p:nvSpPr>
          <p:spPr>
            <a:xfrm flipH="1">
              <a:off x="3862520" y="3945825"/>
              <a:ext cx="479700" cy="469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sym typeface="Fira Sans Extra Condensed"/>
                </a:rPr>
                <a:t>4</a:t>
              </a:r>
              <a:endParaRPr dirty="0"/>
            </a:p>
          </p:txBody>
        </p:sp>
        <p:cxnSp>
          <p:nvCxnSpPr>
            <p:cNvPr id="292" name="Google Shape;292;p16"/>
            <p:cNvCxnSpPr>
              <a:stCxn id="291" idx="2"/>
              <a:endCxn id="286" idx="3"/>
            </p:cNvCxnSpPr>
            <p:nvPr/>
          </p:nvCxnSpPr>
          <p:spPr>
            <a:xfrm>
              <a:off x="4342220" y="4180725"/>
              <a:ext cx="412800" cy="0"/>
            </a:xfrm>
            <a:prstGeom prst="straightConnector1">
              <a:avLst/>
            </a:prstGeom>
            <a:noFill/>
            <a:ln w="9525" cap="flat" cmpd="sng">
              <a:solidFill>
                <a:schemeClr val="dk1"/>
              </a:solidFill>
              <a:prstDash val="solid"/>
              <a:round/>
              <a:headEnd type="none" w="med" len="med"/>
              <a:tailEnd type="none" w="med" len="med"/>
            </a:ln>
          </p:spPr>
        </p:cxnSp>
      </p:grpSp>
      <p:grpSp>
        <p:nvGrpSpPr>
          <p:cNvPr id="293" name="Google Shape;293;p16"/>
          <p:cNvGrpSpPr/>
          <p:nvPr/>
        </p:nvGrpSpPr>
        <p:grpSpPr>
          <a:xfrm>
            <a:off x="4285215" y="1208512"/>
            <a:ext cx="3264896" cy="572699"/>
            <a:chOff x="4395915" y="2411250"/>
            <a:chExt cx="4290881" cy="1099200"/>
          </a:xfrm>
        </p:grpSpPr>
        <p:sp>
          <p:nvSpPr>
            <p:cNvPr id="294" name="Google Shape;294;p16"/>
            <p:cNvSpPr/>
            <p:nvPr/>
          </p:nvSpPr>
          <p:spPr>
            <a:xfrm flipH="1">
              <a:off x="5288396" y="2411250"/>
              <a:ext cx="3398400" cy="1099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txBox="1"/>
            <p:nvPr/>
          </p:nvSpPr>
          <p:spPr>
            <a:xfrm flipH="1">
              <a:off x="5650933" y="2461366"/>
              <a:ext cx="1981649"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dirty="0">
                <a:solidFill>
                  <a:schemeClr val="lt1"/>
                </a:solidFill>
                <a:latin typeface="Fira Sans Extra Condensed"/>
                <a:ea typeface="Fira Sans Extra Condensed"/>
                <a:cs typeface="Fira Sans Extra Condensed"/>
                <a:sym typeface="Fira Sans Extra Condensed"/>
              </a:endParaRPr>
            </a:p>
          </p:txBody>
        </p:sp>
        <p:sp>
          <p:nvSpPr>
            <p:cNvPr id="299" name="Google Shape;299;p16"/>
            <p:cNvSpPr/>
            <p:nvPr/>
          </p:nvSpPr>
          <p:spPr>
            <a:xfrm flipH="1">
              <a:off x="4395915" y="2725950"/>
              <a:ext cx="479700" cy="469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sym typeface="Fira Sans Extra Condensed"/>
                </a:rPr>
                <a:t>2</a:t>
              </a:r>
              <a:endParaRPr dirty="0"/>
            </a:p>
          </p:txBody>
        </p:sp>
        <p:cxnSp>
          <p:nvCxnSpPr>
            <p:cNvPr id="300" name="Google Shape;300;p16"/>
            <p:cNvCxnSpPr>
              <a:stCxn id="294" idx="3"/>
              <a:endCxn id="299" idx="2"/>
            </p:cNvCxnSpPr>
            <p:nvPr/>
          </p:nvCxnSpPr>
          <p:spPr>
            <a:xfrm rot="10800000">
              <a:off x="4875596" y="2960850"/>
              <a:ext cx="412800" cy="0"/>
            </a:xfrm>
            <a:prstGeom prst="straightConnector1">
              <a:avLst/>
            </a:prstGeom>
            <a:noFill/>
            <a:ln w="9525" cap="flat" cmpd="sng">
              <a:solidFill>
                <a:schemeClr val="dk1"/>
              </a:solidFill>
              <a:prstDash val="solid"/>
              <a:round/>
              <a:headEnd type="none" w="med" len="med"/>
              <a:tailEnd type="none" w="med" len="med"/>
            </a:ln>
          </p:spPr>
        </p:cxnSp>
      </p:grpSp>
      <p:grpSp>
        <p:nvGrpSpPr>
          <p:cNvPr id="301" name="Google Shape;301;p16"/>
          <p:cNvGrpSpPr/>
          <p:nvPr/>
        </p:nvGrpSpPr>
        <p:grpSpPr>
          <a:xfrm>
            <a:off x="4474132" y="504014"/>
            <a:ext cx="3055327" cy="572700"/>
            <a:chOff x="3862520" y="1191300"/>
            <a:chExt cx="4290880" cy="1099200"/>
          </a:xfrm>
        </p:grpSpPr>
        <p:sp>
          <p:nvSpPr>
            <p:cNvPr id="302" name="Google Shape;302;p16"/>
            <p:cNvSpPr/>
            <p:nvPr/>
          </p:nvSpPr>
          <p:spPr>
            <a:xfrm flipH="1">
              <a:off x="4755000" y="1191300"/>
              <a:ext cx="3398400" cy="1099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txBox="1"/>
            <p:nvPr/>
          </p:nvSpPr>
          <p:spPr>
            <a:xfrm flipH="1">
              <a:off x="5531190" y="1528049"/>
              <a:ext cx="1981649" cy="3486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dirty="0">
                  <a:solidFill>
                    <a:schemeClr val="lt1"/>
                  </a:solidFill>
                  <a:latin typeface="Fira Sans Extra Condensed"/>
                  <a:ea typeface="Fira Sans Extra Condensed"/>
                  <a:cs typeface="Fira Sans Extra Condensed"/>
                  <a:sym typeface="Fira Sans Extra Condensed"/>
                </a:rPr>
                <a:t>Introduction</a:t>
              </a:r>
              <a:endParaRPr sz="1800" b="1" dirty="0">
                <a:solidFill>
                  <a:schemeClr val="lt1"/>
                </a:solidFill>
                <a:latin typeface="Fira Sans Extra Condensed"/>
                <a:ea typeface="Fira Sans Extra Condensed"/>
                <a:cs typeface="Fira Sans Extra Condensed"/>
                <a:sym typeface="Fira Sans Extra Condensed"/>
              </a:endParaRPr>
            </a:p>
          </p:txBody>
        </p:sp>
        <p:sp>
          <p:nvSpPr>
            <p:cNvPr id="307" name="Google Shape;307;p16"/>
            <p:cNvSpPr/>
            <p:nvPr/>
          </p:nvSpPr>
          <p:spPr>
            <a:xfrm flipH="1">
              <a:off x="3862520" y="1506075"/>
              <a:ext cx="479700" cy="469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ea typeface="Fira Sans Extra Condensed"/>
                  <a:cs typeface="Fira Sans Extra Condensed"/>
                  <a:sym typeface="Fira Sans Extra Condensed"/>
                </a:rPr>
                <a:t>1</a:t>
              </a:r>
              <a:endParaRPr sz="1100" dirty="0"/>
            </a:p>
          </p:txBody>
        </p:sp>
        <p:cxnSp>
          <p:nvCxnSpPr>
            <p:cNvPr id="308" name="Google Shape;308;p16"/>
            <p:cNvCxnSpPr>
              <a:stCxn id="302" idx="3"/>
              <a:endCxn id="307" idx="2"/>
            </p:cNvCxnSpPr>
            <p:nvPr/>
          </p:nvCxnSpPr>
          <p:spPr>
            <a:xfrm rot="10800000">
              <a:off x="4342200" y="1740900"/>
              <a:ext cx="412800" cy="0"/>
            </a:xfrm>
            <a:prstGeom prst="straightConnector1">
              <a:avLst/>
            </a:prstGeom>
            <a:noFill/>
            <a:ln w="9525" cap="flat" cmpd="sng">
              <a:solidFill>
                <a:schemeClr val="dk1"/>
              </a:solidFill>
              <a:prstDash val="solid"/>
              <a:round/>
              <a:headEnd type="none" w="med" len="med"/>
              <a:tailEnd type="none" w="med" len="med"/>
            </a:ln>
          </p:spPr>
        </p:cxnSp>
      </p:grpSp>
      <p:grpSp>
        <p:nvGrpSpPr>
          <p:cNvPr id="6" name="Google Shape;293;p16">
            <a:extLst>
              <a:ext uri="{FF2B5EF4-FFF2-40B4-BE49-F238E27FC236}">
                <a16:creationId xmlns:a16="http://schemas.microsoft.com/office/drawing/2014/main" id="{19AF9BDB-441E-6456-34E0-71D2C8593566}"/>
              </a:ext>
            </a:extLst>
          </p:cNvPr>
          <p:cNvGrpSpPr/>
          <p:nvPr/>
        </p:nvGrpSpPr>
        <p:grpSpPr>
          <a:xfrm>
            <a:off x="4178555" y="3169968"/>
            <a:ext cx="3055909" cy="477023"/>
            <a:chOff x="4395911" y="2411250"/>
            <a:chExt cx="4290885" cy="1099200"/>
          </a:xfrm>
        </p:grpSpPr>
        <p:sp>
          <p:nvSpPr>
            <p:cNvPr id="7" name="Google Shape;294;p16">
              <a:extLst>
                <a:ext uri="{FF2B5EF4-FFF2-40B4-BE49-F238E27FC236}">
                  <a16:creationId xmlns:a16="http://schemas.microsoft.com/office/drawing/2014/main" id="{4AD0CE3B-A854-D782-642A-3432C6AA70FC}"/>
                </a:ext>
              </a:extLst>
            </p:cNvPr>
            <p:cNvSpPr/>
            <p:nvPr/>
          </p:nvSpPr>
          <p:spPr>
            <a:xfrm flipH="1">
              <a:off x="5288396" y="2411250"/>
              <a:ext cx="3398400" cy="1099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6;p16">
              <a:extLst>
                <a:ext uri="{FF2B5EF4-FFF2-40B4-BE49-F238E27FC236}">
                  <a16:creationId xmlns:a16="http://schemas.microsoft.com/office/drawing/2014/main" id="{D1491C51-9203-B78A-40BF-92F5C159BD0E}"/>
                </a:ext>
              </a:extLst>
            </p:cNvPr>
            <p:cNvSpPr txBox="1"/>
            <p:nvPr/>
          </p:nvSpPr>
          <p:spPr>
            <a:xfrm flipH="1">
              <a:off x="5650933" y="2461366"/>
              <a:ext cx="1981649"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dirty="0">
                <a:solidFill>
                  <a:schemeClr val="lt1"/>
                </a:solidFill>
                <a:latin typeface="Fira Sans Extra Condensed"/>
                <a:ea typeface="Fira Sans Extra Condensed"/>
                <a:cs typeface="Fira Sans Extra Condensed"/>
                <a:sym typeface="Fira Sans Extra Condensed"/>
              </a:endParaRPr>
            </a:p>
          </p:txBody>
        </p:sp>
        <p:sp>
          <p:nvSpPr>
            <p:cNvPr id="9" name="Google Shape;299;p16">
              <a:extLst>
                <a:ext uri="{FF2B5EF4-FFF2-40B4-BE49-F238E27FC236}">
                  <a16:creationId xmlns:a16="http://schemas.microsoft.com/office/drawing/2014/main" id="{B21ECF8E-BCE4-653D-00EE-C84D9A291B82}"/>
                </a:ext>
              </a:extLst>
            </p:cNvPr>
            <p:cNvSpPr/>
            <p:nvPr/>
          </p:nvSpPr>
          <p:spPr>
            <a:xfrm flipH="1">
              <a:off x="4395911" y="2673133"/>
              <a:ext cx="570497" cy="572969"/>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sym typeface="Fira Sans Extra Condensed"/>
                </a:rPr>
                <a:t>5</a:t>
              </a:r>
              <a:endParaRPr dirty="0"/>
            </a:p>
          </p:txBody>
        </p:sp>
        <p:cxnSp>
          <p:nvCxnSpPr>
            <p:cNvPr id="10" name="Google Shape;300;p16">
              <a:extLst>
                <a:ext uri="{FF2B5EF4-FFF2-40B4-BE49-F238E27FC236}">
                  <a16:creationId xmlns:a16="http://schemas.microsoft.com/office/drawing/2014/main" id="{B4EAD024-F7AD-F0B4-5C6B-E29C9561F67B}"/>
                </a:ext>
              </a:extLst>
            </p:cNvPr>
            <p:cNvCxnSpPr>
              <a:cxnSpLocks/>
              <a:stCxn id="7" idx="3"/>
              <a:endCxn id="9" idx="2"/>
            </p:cNvCxnSpPr>
            <p:nvPr/>
          </p:nvCxnSpPr>
          <p:spPr>
            <a:xfrm flipH="1" flipV="1">
              <a:off x="4966408" y="2959618"/>
              <a:ext cx="321987" cy="1233"/>
            </a:xfrm>
            <a:prstGeom prst="straightConnector1">
              <a:avLst/>
            </a:prstGeom>
            <a:noFill/>
            <a:ln w="9525" cap="flat" cmpd="sng">
              <a:solidFill>
                <a:schemeClr val="dk1"/>
              </a:solidFill>
              <a:prstDash val="solid"/>
              <a:round/>
              <a:headEnd type="none" w="med" len="med"/>
              <a:tailEnd type="none" w="med" len="med"/>
            </a:ln>
          </p:spPr>
        </p:cxnSp>
      </p:grpSp>
      <p:grpSp>
        <p:nvGrpSpPr>
          <p:cNvPr id="16" name="Google Shape;285;p16">
            <a:extLst>
              <a:ext uri="{FF2B5EF4-FFF2-40B4-BE49-F238E27FC236}">
                <a16:creationId xmlns:a16="http://schemas.microsoft.com/office/drawing/2014/main" id="{8C4FD525-D995-4D6C-1759-C5930E1C2FD6}"/>
              </a:ext>
            </a:extLst>
          </p:cNvPr>
          <p:cNvGrpSpPr/>
          <p:nvPr/>
        </p:nvGrpSpPr>
        <p:grpSpPr>
          <a:xfrm>
            <a:off x="4242548" y="3862259"/>
            <a:ext cx="3301252" cy="499504"/>
            <a:chOff x="3862520" y="3609784"/>
            <a:chExt cx="4268898" cy="1099200"/>
          </a:xfrm>
        </p:grpSpPr>
        <p:sp>
          <p:nvSpPr>
            <p:cNvPr id="17" name="Google Shape;286;p16">
              <a:extLst>
                <a:ext uri="{FF2B5EF4-FFF2-40B4-BE49-F238E27FC236}">
                  <a16:creationId xmlns:a16="http://schemas.microsoft.com/office/drawing/2014/main" id="{03F3BCB8-30DD-98A7-1091-6902794199BE}"/>
                </a:ext>
              </a:extLst>
            </p:cNvPr>
            <p:cNvSpPr/>
            <p:nvPr/>
          </p:nvSpPr>
          <p:spPr>
            <a:xfrm flipH="1">
              <a:off x="4733018" y="3609784"/>
              <a:ext cx="3398400" cy="1099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291;p16">
              <a:extLst>
                <a:ext uri="{FF2B5EF4-FFF2-40B4-BE49-F238E27FC236}">
                  <a16:creationId xmlns:a16="http://schemas.microsoft.com/office/drawing/2014/main" id="{31C7A7E1-BB68-DEA5-0C1A-FBF8044468BE}"/>
                </a:ext>
              </a:extLst>
            </p:cNvPr>
            <p:cNvSpPr/>
            <p:nvPr/>
          </p:nvSpPr>
          <p:spPr>
            <a:xfrm flipH="1">
              <a:off x="3862520" y="3945825"/>
              <a:ext cx="479700" cy="469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sym typeface="Fira Sans Extra Condensed"/>
                </a:rPr>
                <a:t>6</a:t>
              </a:r>
              <a:endParaRPr sz="1200" dirty="0"/>
            </a:p>
          </p:txBody>
        </p:sp>
        <p:cxnSp>
          <p:nvCxnSpPr>
            <p:cNvPr id="19" name="Google Shape;292;p16">
              <a:extLst>
                <a:ext uri="{FF2B5EF4-FFF2-40B4-BE49-F238E27FC236}">
                  <a16:creationId xmlns:a16="http://schemas.microsoft.com/office/drawing/2014/main" id="{D933E281-492C-CB45-483A-7D90A4112068}"/>
                </a:ext>
              </a:extLst>
            </p:cNvPr>
            <p:cNvCxnSpPr>
              <a:stCxn id="18" idx="2"/>
              <a:endCxn id="17" idx="3"/>
            </p:cNvCxnSpPr>
            <p:nvPr/>
          </p:nvCxnSpPr>
          <p:spPr>
            <a:xfrm flipV="1">
              <a:off x="4342220" y="4159384"/>
              <a:ext cx="390798" cy="21341"/>
            </a:xfrm>
            <a:prstGeom prst="straightConnector1">
              <a:avLst/>
            </a:prstGeom>
            <a:noFill/>
            <a:ln w="9525" cap="flat" cmpd="sng">
              <a:solidFill>
                <a:schemeClr val="dk1"/>
              </a:solidFill>
              <a:prstDash val="solid"/>
              <a:round/>
              <a:headEnd type="none" w="med" len="med"/>
              <a:tailEnd type="none" w="med" len="med"/>
            </a:ln>
          </p:spPr>
        </p:cxnSp>
      </p:grpSp>
      <p:sp>
        <p:nvSpPr>
          <p:cNvPr id="25" name="Google Shape;304;p16">
            <a:extLst>
              <a:ext uri="{FF2B5EF4-FFF2-40B4-BE49-F238E27FC236}">
                <a16:creationId xmlns:a16="http://schemas.microsoft.com/office/drawing/2014/main" id="{6647BA7B-01E1-BF79-F762-BCD31E56DA36}"/>
              </a:ext>
            </a:extLst>
          </p:cNvPr>
          <p:cNvSpPr txBox="1"/>
          <p:nvPr/>
        </p:nvSpPr>
        <p:spPr>
          <a:xfrm flipH="1">
            <a:off x="5093879" y="1408546"/>
            <a:ext cx="2622310" cy="14449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dirty="0">
                <a:solidFill>
                  <a:schemeClr val="lt1"/>
                </a:solidFill>
                <a:latin typeface="Fira Sans Extra Condensed"/>
                <a:ea typeface="Fira Sans Extra Condensed"/>
                <a:cs typeface="Fira Sans Extra Condensed"/>
                <a:sym typeface="Fira Sans Extra Condensed"/>
              </a:rPr>
              <a:t>Dataset et Prétraitement</a:t>
            </a:r>
            <a:endParaRPr sz="1800" b="1" dirty="0">
              <a:solidFill>
                <a:schemeClr val="lt1"/>
              </a:solidFill>
              <a:latin typeface="Fira Sans Extra Condensed"/>
              <a:ea typeface="Fira Sans Extra Condensed"/>
              <a:cs typeface="Fira Sans Extra Condensed"/>
              <a:sym typeface="Fira Sans Extra Condensed"/>
            </a:endParaRPr>
          </a:p>
        </p:txBody>
      </p:sp>
      <p:sp>
        <p:nvSpPr>
          <p:cNvPr id="26" name="Google Shape;304;p16">
            <a:extLst>
              <a:ext uri="{FF2B5EF4-FFF2-40B4-BE49-F238E27FC236}">
                <a16:creationId xmlns:a16="http://schemas.microsoft.com/office/drawing/2014/main" id="{CF6183C9-1CFD-98EE-725C-F4D267201D80}"/>
              </a:ext>
            </a:extLst>
          </p:cNvPr>
          <p:cNvSpPr txBox="1"/>
          <p:nvPr/>
        </p:nvSpPr>
        <p:spPr>
          <a:xfrm flipH="1">
            <a:off x="5089181" y="2599381"/>
            <a:ext cx="2874420" cy="25125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dirty="0">
                <a:solidFill>
                  <a:schemeClr val="lt1"/>
                </a:solidFill>
                <a:latin typeface="Fira Sans Extra Condensed"/>
                <a:ea typeface="Fira Sans Extra Condensed"/>
                <a:cs typeface="Fira Sans Extra Condensed"/>
                <a:sym typeface="Fira Sans Extra Condensed"/>
              </a:rPr>
              <a:t>Modèles et Méthodologie</a:t>
            </a:r>
            <a:endParaRPr sz="1800" b="1" dirty="0">
              <a:solidFill>
                <a:schemeClr val="lt1"/>
              </a:solidFill>
              <a:latin typeface="Fira Sans Extra Condensed"/>
              <a:ea typeface="Fira Sans Extra Condensed"/>
              <a:cs typeface="Fira Sans Extra Condensed"/>
              <a:sym typeface="Fira Sans Extra Condensed"/>
            </a:endParaRPr>
          </a:p>
        </p:txBody>
      </p:sp>
      <p:sp>
        <p:nvSpPr>
          <p:cNvPr id="27" name="Google Shape;304;p16">
            <a:extLst>
              <a:ext uri="{FF2B5EF4-FFF2-40B4-BE49-F238E27FC236}">
                <a16:creationId xmlns:a16="http://schemas.microsoft.com/office/drawing/2014/main" id="{4ACA4B8F-DB39-B0F4-5340-B2E1E328A3CB}"/>
              </a:ext>
            </a:extLst>
          </p:cNvPr>
          <p:cNvSpPr txBox="1"/>
          <p:nvPr/>
        </p:nvSpPr>
        <p:spPr>
          <a:xfrm flipH="1">
            <a:off x="4889131" y="3282851"/>
            <a:ext cx="2373129" cy="25125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dirty="0">
                <a:solidFill>
                  <a:schemeClr val="lt1"/>
                </a:solidFill>
                <a:latin typeface="Fira Sans Extra Condensed"/>
                <a:ea typeface="Fira Sans Extra Condensed"/>
                <a:cs typeface="Fira Sans Extra Condensed"/>
                <a:sym typeface="Fira Sans Extra Condensed"/>
              </a:rPr>
              <a:t>Évaluation des Modèles</a:t>
            </a:r>
          </a:p>
        </p:txBody>
      </p:sp>
      <p:sp>
        <p:nvSpPr>
          <p:cNvPr id="28" name="Google Shape;304;p16">
            <a:extLst>
              <a:ext uri="{FF2B5EF4-FFF2-40B4-BE49-F238E27FC236}">
                <a16:creationId xmlns:a16="http://schemas.microsoft.com/office/drawing/2014/main" id="{815BB230-1637-EAA3-C0BD-389AE5340F39}"/>
              </a:ext>
            </a:extLst>
          </p:cNvPr>
          <p:cNvSpPr txBox="1"/>
          <p:nvPr/>
        </p:nvSpPr>
        <p:spPr>
          <a:xfrm flipH="1">
            <a:off x="5248411" y="4017097"/>
            <a:ext cx="2301700" cy="14551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dirty="0">
                <a:solidFill>
                  <a:schemeClr val="lt1"/>
                </a:solidFill>
                <a:latin typeface="Fira Sans Extra Condensed"/>
                <a:ea typeface="Fira Sans Extra Condensed"/>
                <a:cs typeface="Fira Sans Extra Condensed"/>
                <a:sym typeface="Fira Sans Extra Condensed"/>
              </a:rPr>
              <a:t>Interface Graphique</a:t>
            </a:r>
            <a:endParaRPr sz="1800" b="1" dirty="0">
              <a:solidFill>
                <a:schemeClr val="lt1"/>
              </a:solidFill>
              <a:latin typeface="Fira Sans Extra Condensed"/>
              <a:ea typeface="Fira Sans Extra Condensed"/>
              <a:cs typeface="Fira Sans Extra Condensed"/>
              <a:sym typeface="Fira Sans Extra Condensed"/>
            </a:endParaRPr>
          </a:p>
        </p:txBody>
      </p:sp>
      <p:grpSp>
        <p:nvGrpSpPr>
          <p:cNvPr id="39" name="Google Shape;293;p16">
            <a:extLst>
              <a:ext uri="{FF2B5EF4-FFF2-40B4-BE49-F238E27FC236}">
                <a16:creationId xmlns:a16="http://schemas.microsoft.com/office/drawing/2014/main" id="{BED2C475-1378-19ED-36CF-D430817DA3A4}"/>
              </a:ext>
            </a:extLst>
          </p:cNvPr>
          <p:cNvGrpSpPr/>
          <p:nvPr/>
        </p:nvGrpSpPr>
        <p:grpSpPr>
          <a:xfrm>
            <a:off x="4744106" y="4531673"/>
            <a:ext cx="2413728" cy="477023"/>
            <a:chOff x="4395915" y="2411250"/>
            <a:chExt cx="4290881" cy="1099200"/>
          </a:xfrm>
        </p:grpSpPr>
        <p:sp>
          <p:nvSpPr>
            <p:cNvPr id="40" name="Google Shape;294;p16">
              <a:extLst>
                <a:ext uri="{FF2B5EF4-FFF2-40B4-BE49-F238E27FC236}">
                  <a16:creationId xmlns:a16="http://schemas.microsoft.com/office/drawing/2014/main" id="{E531C072-699A-087F-298B-903C7A3F8EEB}"/>
                </a:ext>
              </a:extLst>
            </p:cNvPr>
            <p:cNvSpPr/>
            <p:nvPr/>
          </p:nvSpPr>
          <p:spPr>
            <a:xfrm flipH="1">
              <a:off x="5288396" y="2411250"/>
              <a:ext cx="3398400" cy="1099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6;p16">
              <a:extLst>
                <a:ext uri="{FF2B5EF4-FFF2-40B4-BE49-F238E27FC236}">
                  <a16:creationId xmlns:a16="http://schemas.microsoft.com/office/drawing/2014/main" id="{968ABB9C-2DBD-B064-F2AC-E7CB68E8A648}"/>
                </a:ext>
              </a:extLst>
            </p:cNvPr>
            <p:cNvSpPr txBox="1"/>
            <p:nvPr/>
          </p:nvSpPr>
          <p:spPr>
            <a:xfrm flipH="1">
              <a:off x="5650933" y="2461366"/>
              <a:ext cx="1981649"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dirty="0">
                <a:solidFill>
                  <a:schemeClr val="lt1"/>
                </a:solidFill>
                <a:latin typeface="Fira Sans Extra Condensed"/>
                <a:ea typeface="Fira Sans Extra Condensed"/>
                <a:cs typeface="Fira Sans Extra Condensed"/>
                <a:sym typeface="Fira Sans Extra Condensed"/>
              </a:endParaRPr>
            </a:p>
          </p:txBody>
        </p:sp>
        <p:sp>
          <p:nvSpPr>
            <p:cNvPr id="42" name="Google Shape;299;p16">
              <a:extLst>
                <a:ext uri="{FF2B5EF4-FFF2-40B4-BE49-F238E27FC236}">
                  <a16:creationId xmlns:a16="http://schemas.microsoft.com/office/drawing/2014/main" id="{1D49136E-F93E-EDEC-2557-F2C49525AE74}"/>
                </a:ext>
              </a:extLst>
            </p:cNvPr>
            <p:cNvSpPr/>
            <p:nvPr/>
          </p:nvSpPr>
          <p:spPr>
            <a:xfrm flipH="1">
              <a:off x="4395915" y="2725950"/>
              <a:ext cx="479700" cy="469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sym typeface="Fira Sans Extra Condensed"/>
                </a:rPr>
                <a:t>7</a:t>
              </a:r>
              <a:endParaRPr dirty="0"/>
            </a:p>
          </p:txBody>
        </p:sp>
        <p:cxnSp>
          <p:nvCxnSpPr>
            <p:cNvPr id="43" name="Google Shape;300;p16">
              <a:extLst>
                <a:ext uri="{FF2B5EF4-FFF2-40B4-BE49-F238E27FC236}">
                  <a16:creationId xmlns:a16="http://schemas.microsoft.com/office/drawing/2014/main" id="{B4094A0B-8373-1B87-A4FB-4CB2B8DD1A32}"/>
                </a:ext>
              </a:extLst>
            </p:cNvPr>
            <p:cNvCxnSpPr>
              <a:stCxn id="40" idx="3"/>
              <a:endCxn id="42" idx="2"/>
            </p:cNvCxnSpPr>
            <p:nvPr/>
          </p:nvCxnSpPr>
          <p:spPr>
            <a:xfrm rot="10800000">
              <a:off x="4875596" y="2960850"/>
              <a:ext cx="412800" cy="0"/>
            </a:xfrm>
            <a:prstGeom prst="straightConnector1">
              <a:avLst/>
            </a:prstGeom>
            <a:noFill/>
            <a:ln w="9525" cap="flat" cmpd="sng">
              <a:solidFill>
                <a:schemeClr val="dk1"/>
              </a:solidFill>
              <a:prstDash val="solid"/>
              <a:round/>
              <a:headEnd type="none" w="med" len="med"/>
              <a:tailEnd type="none" w="med" len="med"/>
            </a:ln>
          </p:spPr>
        </p:cxnSp>
      </p:grpSp>
      <p:sp>
        <p:nvSpPr>
          <p:cNvPr id="44" name="Google Shape;304;p16">
            <a:extLst>
              <a:ext uri="{FF2B5EF4-FFF2-40B4-BE49-F238E27FC236}">
                <a16:creationId xmlns:a16="http://schemas.microsoft.com/office/drawing/2014/main" id="{C1B72E1D-54C8-9A36-3AD7-503057148A13}"/>
              </a:ext>
            </a:extLst>
          </p:cNvPr>
          <p:cNvSpPr txBox="1"/>
          <p:nvPr/>
        </p:nvSpPr>
        <p:spPr>
          <a:xfrm flipH="1">
            <a:off x="5601309" y="4680126"/>
            <a:ext cx="1411036" cy="14551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dirty="0">
                <a:solidFill>
                  <a:schemeClr val="lt1"/>
                </a:solidFill>
                <a:latin typeface="Fira Sans Extra Condensed"/>
                <a:ea typeface="Fira Sans Extra Condensed"/>
                <a:cs typeface="Fira Sans Extra Condensed"/>
                <a:sym typeface="Fira Sans Extra Condensed"/>
              </a:rPr>
              <a:t>Conclusion</a:t>
            </a:r>
            <a:endParaRPr sz="1800" b="1" dirty="0">
              <a:solidFill>
                <a:schemeClr val="lt1"/>
              </a:solidFill>
              <a:latin typeface="Fira Sans Extra Condensed"/>
              <a:ea typeface="Fira Sans Extra Condensed"/>
              <a:cs typeface="Fira Sans Extra Condensed"/>
              <a:sym typeface="Fira Sans Extra Condensed"/>
            </a:endParaRPr>
          </a:p>
        </p:txBody>
      </p:sp>
      <p:grpSp>
        <p:nvGrpSpPr>
          <p:cNvPr id="12" name="Google Shape;301;p16">
            <a:extLst>
              <a:ext uri="{FF2B5EF4-FFF2-40B4-BE49-F238E27FC236}">
                <a16:creationId xmlns:a16="http://schemas.microsoft.com/office/drawing/2014/main" id="{586CCDD0-74EE-2BAB-AD9B-E427643C3741}"/>
              </a:ext>
            </a:extLst>
          </p:cNvPr>
          <p:cNvGrpSpPr/>
          <p:nvPr/>
        </p:nvGrpSpPr>
        <p:grpSpPr>
          <a:xfrm>
            <a:off x="4572000" y="1877471"/>
            <a:ext cx="2827583" cy="449281"/>
            <a:chOff x="3862520" y="1191300"/>
            <a:chExt cx="4290880" cy="1099200"/>
          </a:xfrm>
        </p:grpSpPr>
        <p:sp>
          <p:nvSpPr>
            <p:cNvPr id="13" name="Google Shape;302;p16">
              <a:extLst>
                <a:ext uri="{FF2B5EF4-FFF2-40B4-BE49-F238E27FC236}">
                  <a16:creationId xmlns:a16="http://schemas.microsoft.com/office/drawing/2014/main" id="{42598916-6563-FCF5-5E01-6828C4F96068}"/>
                </a:ext>
              </a:extLst>
            </p:cNvPr>
            <p:cNvSpPr/>
            <p:nvPr/>
          </p:nvSpPr>
          <p:spPr>
            <a:xfrm flipH="1">
              <a:off x="4755000" y="1191300"/>
              <a:ext cx="3398400" cy="1099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4;p16">
              <a:extLst>
                <a:ext uri="{FF2B5EF4-FFF2-40B4-BE49-F238E27FC236}">
                  <a16:creationId xmlns:a16="http://schemas.microsoft.com/office/drawing/2014/main" id="{E30D1A76-A502-4E60-4AE3-22FF7DABBAA3}"/>
                </a:ext>
              </a:extLst>
            </p:cNvPr>
            <p:cNvSpPr txBox="1"/>
            <p:nvPr/>
          </p:nvSpPr>
          <p:spPr>
            <a:xfrm flipH="1">
              <a:off x="5242103" y="1590085"/>
              <a:ext cx="2541878" cy="25768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800" b="1" dirty="0">
                  <a:solidFill>
                    <a:schemeClr val="lt1"/>
                  </a:solidFill>
                  <a:latin typeface="Fira Sans Extra Condensed"/>
                  <a:ea typeface="Fira Sans Extra Condensed"/>
                  <a:cs typeface="Fira Sans Extra Condensed"/>
                  <a:sym typeface="Fira Sans Extra Condensed"/>
                </a:rPr>
                <a:t>Pipeline Global </a:t>
              </a:r>
            </a:p>
          </p:txBody>
        </p:sp>
        <p:sp>
          <p:nvSpPr>
            <p:cNvPr id="15" name="Google Shape;307;p16">
              <a:extLst>
                <a:ext uri="{FF2B5EF4-FFF2-40B4-BE49-F238E27FC236}">
                  <a16:creationId xmlns:a16="http://schemas.microsoft.com/office/drawing/2014/main" id="{D94F8D8F-A258-DFD5-DD0A-9CC7EC147A58}"/>
                </a:ext>
              </a:extLst>
            </p:cNvPr>
            <p:cNvSpPr/>
            <p:nvPr/>
          </p:nvSpPr>
          <p:spPr>
            <a:xfrm flipH="1">
              <a:off x="3862520" y="1506075"/>
              <a:ext cx="479700" cy="469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sym typeface="Fira Sans Extra Condensed"/>
                </a:rPr>
                <a:t>3</a:t>
              </a:r>
              <a:endParaRPr sz="1100" dirty="0"/>
            </a:p>
          </p:txBody>
        </p:sp>
        <p:cxnSp>
          <p:nvCxnSpPr>
            <p:cNvPr id="20" name="Google Shape;308;p16">
              <a:extLst>
                <a:ext uri="{FF2B5EF4-FFF2-40B4-BE49-F238E27FC236}">
                  <a16:creationId xmlns:a16="http://schemas.microsoft.com/office/drawing/2014/main" id="{0F136C8D-87BD-DD9C-DBDD-004EA64D5097}"/>
                </a:ext>
              </a:extLst>
            </p:cNvPr>
            <p:cNvCxnSpPr>
              <a:stCxn id="13" idx="3"/>
              <a:endCxn id="15" idx="2"/>
            </p:cNvCxnSpPr>
            <p:nvPr/>
          </p:nvCxnSpPr>
          <p:spPr>
            <a:xfrm rot="10800000">
              <a:off x="4342200" y="1740900"/>
              <a:ext cx="412800" cy="0"/>
            </a:xfrm>
            <a:prstGeom prst="straightConnector1">
              <a:avLst/>
            </a:prstGeom>
            <a:noFill/>
            <a:ln w="9525" cap="flat" cmpd="sng">
              <a:solidFill>
                <a:schemeClr val="dk1"/>
              </a:solidFill>
              <a:prstDash val="solid"/>
              <a:round/>
              <a:headEnd type="none" w="med" len="med"/>
              <a:tailEnd type="none" w="med" len="med"/>
            </a:ln>
          </p:spPr>
        </p:cxnSp>
      </p:grpSp>
      <p:pic>
        <p:nvPicPr>
          <p:cNvPr id="22" name="Picture 21">
            <a:extLst>
              <a:ext uri="{FF2B5EF4-FFF2-40B4-BE49-F238E27FC236}">
                <a16:creationId xmlns:a16="http://schemas.microsoft.com/office/drawing/2014/main" id="{67450B50-A699-4544-B426-D50243859E06}"/>
              </a:ext>
            </a:extLst>
          </p:cNvPr>
          <p:cNvPicPr>
            <a:picLocks noChangeAspect="1"/>
          </p:cNvPicPr>
          <p:nvPr/>
        </p:nvPicPr>
        <p:blipFill>
          <a:blip r:embed="rId3"/>
          <a:stretch>
            <a:fillRect/>
          </a:stretch>
        </p:blipFill>
        <p:spPr>
          <a:xfrm>
            <a:off x="1460797" y="2292405"/>
            <a:ext cx="780753" cy="78075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A3B73DD3-BE54-1A7A-6BF2-C6B23B8A7E85}"/>
            </a:ext>
          </a:extLst>
        </p:cNvPr>
        <p:cNvGrpSpPr/>
        <p:nvPr/>
      </p:nvGrpSpPr>
      <p:grpSpPr>
        <a:xfrm>
          <a:off x="0" y="0"/>
          <a:ext cx="0" cy="0"/>
          <a:chOff x="0" y="0"/>
          <a:chExt cx="0" cy="0"/>
        </a:xfrm>
      </p:grpSpPr>
      <p:sp>
        <p:nvSpPr>
          <p:cNvPr id="644" name="Google Shape;644;p20">
            <a:extLst>
              <a:ext uri="{FF2B5EF4-FFF2-40B4-BE49-F238E27FC236}">
                <a16:creationId xmlns:a16="http://schemas.microsoft.com/office/drawing/2014/main" id="{60A18C15-A348-365A-C781-9B2ED7C22F5F}"/>
              </a:ext>
            </a:extLst>
          </p:cNvPr>
          <p:cNvSpPr txBox="1">
            <a:spLocks noGrp="1"/>
          </p:cNvSpPr>
          <p:nvPr>
            <p:ph type="title"/>
          </p:nvPr>
        </p:nvSpPr>
        <p:spPr>
          <a:xfrm>
            <a:off x="-576777" y="223656"/>
            <a:ext cx="386366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u="sng" dirty="0"/>
              <a:t>Conclusion:</a:t>
            </a:r>
          </a:p>
        </p:txBody>
      </p:sp>
      <p:sp>
        <p:nvSpPr>
          <p:cNvPr id="4" name="TextBox 3">
            <a:extLst>
              <a:ext uri="{FF2B5EF4-FFF2-40B4-BE49-F238E27FC236}">
                <a16:creationId xmlns:a16="http://schemas.microsoft.com/office/drawing/2014/main" id="{F285C33D-07D3-8A20-868E-3A01FC48AC86}"/>
              </a:ext>
            </a:extLst>
          </p:cNvPr>
          <p:cNvSpPr txBox="1"/>
          <p:nvPr/>
        </p:nvSpPr>
        <p:spPr>
          <a:xfrm>
            <a:off x="476517" y="1094705"/>
            <a:ext cx="7965583" cy="2554545"/>
          </a:xfrm>
          <a:prstGeom prst="rect">
            <a:avLst/>
          </a:prstGeom>
          <a:noFill/>
        </p:spPr>
        <p:txBody>
          <a:bodyPr wrap="square">
            <a:spAutoFit/>
          </a:bodyPr>
          <a:lstStyle/>
          <a:p>
            <a:pPr algn="just"/>
            <a:r>
              <a:rPr lang="fr-FR" sz="2000" dirty="0"/>
              <a:t>La détection des fausses nouvelles est essentielle pour contrer la désinformation croissante. Ce projet démontre, grâce à des modèles comme </a:t>
            </a:r>
            <a:r>
              <a:rPr lang="fr-FR" sz="2000" b="1" dirty="0" err="1"/>
              <a:t>XGBoost</a:t>
            </a:r>
            <a:r>
              <a:rPr lang="fr-FR" sz="2000" dirty="0"/>
              <a:t> et des techniques NLP, qu’il est possible de classifier efficacement les nouvelles en langue arabe. Il contribue à renforcer la confiance dans l’information en réduisant la propagation des fausses nouvelles. L'avenir réside dans l'intégration de technologies plus avancées et l'adaptation à d'autres formats médiatiques.</a:t>
            </a:r>
            <a:endParaRPr lang="fr-FR" sz="1200" dirty="0"/>
          </a:p>
        </p:txBody>
      </p:sp>
    </p:spTree>
    <p:extLst>
      <p:ext uri="{BB962C8B-B14F-4D97-AF65-F5344CB8AC3E}">
        <p14:creationId xmlns:p14="http://schemas.microsoft.com/office/powerpoint/2010/main" val="2435003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E00A8903-4D6D-27A9-68BA-6CB99206BB9E}"/>
            </a:ext>
          </a:extLst>
        </p:cNvPr>
        <p:cNvGrpSpPr/>
        <p:nvPr/>
      </p:nvGrpSpPr>
      <p:grpSpPr>
        <a:xfrm>
          <a:off x="0" y="0"/>
          <a:ext cx="0" cy="0"/>
          <a:chOff x="0" y="0"/>
          <a:chExt cx="0" cy="0"/>
        </a:xfrm>
      </p:grpSpPr>
      <p:sp>
        <p:nvSpPr>
          <p:cNvPr id="644" name="Google Shape;644;p20">
            <a:extLst>
              <a:ext uri="{FF2B5EF4-FFF2-40B4-BE49-F238E27FC236}">
                <a16:creationId xmlns:a16="http://schemas.microsoft.com/office/drawing/2014/main" id="{7FC1BC29-48D2-7A8D-749E-EDC7F8671D9C}"/>
              </a:ext>
            </a:extLst>
          </p:cNvPr>
          <p:cNvSpPr txBox="1">
            <a:spLocks noGrp="1"/>
          </p:cNvSpPr>
          <p:nvPr>
            <p:ph type="title"/>
          </p:nvPr>
        </p:nvSpPr>
        <p:spPr>
          <a:xfrm>
            <a:off x="-576777" y="223656"/>
            <a:ext cx="386366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u="sng" dirty="0"/>
              <a:t>Références:</a:t>
            </a:r>
          </a:p>
        </p:txBody>
      </p:sp>
      <p:sp>
        <p:nvSpPr>
          <p:cNvPr id="4" name="TextBox 3">
            <a:extLst>
              <a:ext uri="{FF2B5EF4-FFF2-40B4-BE49-F238E27FC236}">
                <a16:creationId xmlns:a16="http://schemas.microsoft.com/office/drawing/2014/main" id="{4432306B-D389-673D-F646-DB17E2A2CDEC}"/>
              </a:ext>
            </a:extLst>
          </p:cNvPr>
          <p:cNvSpPr txBox="1"/>
          <p:nvPr/>
        </p:nvSpPr>
        <p:spPr>
          <a:xfrm>
            <a:off x="476517" y="1094705"/>
            <a:ext cx="7965583" cy="307777"/>
          </a:xfrm>
          <a:prstGeom prst="rect">
            <a:avLst/>
          </a:prstGeom>
          <a:noFill/>
        </p:spPr>
        <p:txBody>
          <a:bodyPr wrap="square">
            <a:spAutoFit/>
          </a:bodyPr>
          <a:lstStyle/>
          <a:p>
            <a:r>
              <a:rPr lang="fr-FR" b="1" dirty="0"/>
              <a:t>[1] </a:t>
            </a:r>
            <a:r>
              <a:rPr lang="fr-FR" b="1" dirty="0" err="1"/>
              <a:t>Turjuman</a:t>
            </a:r>
            <a:r>
              <a:rPr lang="fr-FR" dirty="0"/>
              <a:t>, </a:t>
            </a:r>
            <a:r>
              <a:rPr lang="fr-FR" dirty="0">
                <a:hlinkClick r:id="rId3"/>
              </a:rPr>
              <a:t>https://github.com/UBC-NLP/turjuman</a:t>
            </a:r>
            <a:endParaRPr lang="fr-FR" dirty="0"/>
          </a:p>
        </p:txBody>
      </p:sp>
      <p:sp>
        <p:nvSpPr>
          <p:cNvPr id="2" name="TextBox 1">
            <a:extLst>
              <a:ext uri="{FF2B5EF4-FFF2-40B4-BE49-F238E27FC236}">
                <a16:creationId xmlns:a16="http://schemas.microsoft.com/office/drawing/2014/main" id="{96907741-B3DC-50A6-C534-E97FA36C1EAA}"/>
              </a:ext>
            </a:extLst>
          </p:cNvPr>
          <p:cNvSpPr txBox="1"/>
          <p:nvPr/>
        </p:nvSpPr>
        <p:spPr>
          <a:xfrm>
            <a:off x="476516" y="1604616"/>
            <a:ext cx="7965583" cy="523220"/>
          </a:xfrm>
          <a:prstGeom prst="rect">
            <a:avLst/>
          </a:prstGeom>
          <a:noFill/>
        </p:spPr>
        <p:txBody>
          <a:bodyPr wrap="square">
            <a:spAutoFit/>
          </a:bodyPr>
          <a:lstStyle/>
          <a:p>
            <a:r>
              <a:rPr lang="fr-FR" b="1" dirty="0"/>
              <a:t>[2] </a:t>
            </a:r>
            <a:r>
              <a:rPr lang="en-US" b="1" dirty="0"/>
              <a:t>Combating Fake News with Computational Intelligence Techniques</a:t>
            </a:r>
            <a:r>
              <a:rPr lang="fr-FR" dirty="0"/>
              <a:t>, Mohamed </a:t>
            </a:r>
            <a:r>
              <a:rPr lang="fr-FR" dirty="0" err="1"/>
              <a:t>Lahby</a:t>
            </a:r>
            <a:r>
              <a:rPr lang="fr-FR" dirty="0"/>
              <a:t> · Al-Sakib Khan Pathan · Yassine </a:t>
            </a:r>
            <a:r>
              <a:rPr lang="fr-FR" dirty="0" err="1"/>
              <a:t>Maleh</a:t>
            </a:r>
            <a:r>
              <a:rPr lang="fr-FR" dirty="0"/>
              <a:t> · Wael Mohamed </a:t>
            </a:r>
            <a:r>
              <a:rPr lang="fr-FR" dirty="0" err="1"/>
              <a:t>Shaher</a:t>
            </a:r>
            <a:r>
              <a:rPr lang="fr-FR" dirty="0"/>
              <a:t> </a:t>
            </a:r>
            <a:r>
              <a:rPr lang="fr-FR" dirty="0" err="1"/>
              <a:t>Yafooz</a:t>
            </a:r>
            <a:r>
              <a:rPr lang="fr-FR" dirty="0"/>
              <a:t> Editors</a:t>
            </a:r>
          </a:p>
        </p:txBody>
      </p:sp>
    </p:spTree>
    <p:extLst>
      <p:ext uri="{BB962C8B-B14F-4D97-AF65-F5344CB8AC3E}">
        <p14:creationId xmlns:p14="http://schemas.microsoft.com/office/powerpoint/2010/main" val="2415515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643">
          <a:extLst>
            <a:ext uri="{FF2B5EF4-FFF2-40B4-BE49-F238E27FC236}">
              <a16:creationId xmlns:a16="http://schemas.microsoft.com/office/drawing/2014/main" id="{932A2D85-23D5-3978-F9CB-FD2FD56DF33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0BE202D-213B-BBCB-BC81-34F277F559EC}"/>
              </a:ext>
            </a:extLst>
          </p:cNvPr>
          <p:cNvSpPr txBox="1"/>
          <p:nvPr/>
        </p:nvSpPr>
        <p:spPr>
          <a:xfrm>
            <a:off x="476517" y="1094705"/>
            <a:ext cx="7965583" cy="2308324"/>
          </a:xfrm>
          <a:prstGeom prst="rect">
            <a:avLst/>
          </a:prstGeom>
          <a:noFill/>
        </p:spPr>
        <p:txBody>
          <a:bodyPr wrap="square">
            <a:spAutoFit/>
          </a:bodyPr>
          <a:lstStyle/>
          <a:p>
            <a:pPr algn="ctr"/>
            <a:r>
              <a:rPr lang="fr-FR" sz="7200" b="1" dirty="0">
                <a:solidFill>
                  <a:schemeClr val="bg1"/>
                </a:solidFill>
                <a:latin typeface="Arial Black" panose="020B0A04020102020204" pitchFamily="34" charset="0"/>
              </a:rPr>
              <a:t>Merci pour votre attention!</a:t>
            </a:r>
          </a:p>
        </p:txBody>
      </p:sp>
    </p:spTree>
    <p:extLst>
      <p:ext uri="{BB962C8B-B14F-4D97-AF65-F5344CB8AC3E}">
        <p14:creationId xmlns:p14="http://schemas.microsoft.com/office/powerpoint/2010/main" val="3457141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7"/>
          <p:cNvSpPr txBox="1">
            <a:spLocks noGrp="1"/>
          </p:cNvSpPr>
          <p:nvPr>
            <p:ph type="title"/>
          </p:nvPr>
        </p:nvSpPr>
        <p:spPr>
          <a:xfrm>
            <a:off x="457200" y="410400"/>
            <a:ext cx="211908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u="sng" dirty="0"/>
              <a:t>Introduction</a:t>
            </a:r>
            <a:endParaRPr sz="2400" u="sng" dirty="0"/>
          </a:p>
        </p:txBody>
      </p:sp>
      <p:sp>
        <p:nvSpPr>
          <p:cNvPr id="2" name="Google Shape;357;p17">
            <a:extLst>
              <a:ext uri="{FF2B5EF4-FFF2-40B4-BE49-F238E27FC236}">
                <a16:creationId xmlns:a16="http://schemas.microsoft.com/office/drawing/2014/main" id="{17670E80-2DB1-815E-6C9F-510EA70CC25E}"/>
              </a:ext>
            </a:extLst>
          </p:cNvPr>
          <p:cNvSpPr txBox="1">
            <a:spLocks/>
          </p:cNvSpPr>
          <p:nvPr/>
        </p:nvSpPr>
        <p:spPr>
          <a:xfrm>
            <a:off x="609600" y="1303028"/>
            <a:ext cx="8142514" cy="34300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lvl="1" algn="just"/>
            <a:r>
              <a:rPr lang="fr-FR" sz="1800" dirty="0"/>
              <a:t>   </a:t>
            </a:r>
            <a:r>
              <a:rPr lang="fr-FR" b="1" dirty="0"/>
              <a:t>L</a:t>
            </a:r>
            <a:r>
              <a:rPr lang="fr-FR" sz="1800" dirty="0"/>
              <a:t>a prolifération des fausses nouvelles, amplifiée par les réseaux sociaux, pose un défi majeur, particulièrement en langue arabe, en raison de sa complexité linguistique et du manque d'outils NLP adaptés. Ce projet vise à développer un pipeline pour détecter ces fausses nouvelles en s'appuyant sur des modèles comme </a:t>
            </a:r>
            <a:r>
              <a:rPr lang="fr-FR" sz="1800" b="1" dirty="0"/>
              <a:t>Logistic Regression</a:t>
            </a:r>
            <a:r>
              <a:rPr lang="fr-FR" sz="1800" dirty="0"/>
              <a:t>, </a:t>
            </a:r>
            <a:r>
              <a:rPr lang="fr-FR" sz="1800" b="1" dirty="0"/>
              <a:t>XGBoost</a:t>
            </a:r>
            <a:r>
              <a:rPr lang="fr-FR" sz="1800" dirty="0"/>
              <a:t>, et </a:t>
            </a:r>
            <a:r>
              <a:rPr lang="fr-FR" sz="1800" b="1" dirty="0"/>
              <a:t>BiLSTM</a:t>
            </a:r>
            <a:r>
              <a:rPr lang="fr-FR" sz="1800" dirty="0"/>
              <a:t>. L'intégration de l'outil </a:t>
            </a:r>
            <a:r>
              <a:rPr lang="fr-FR" sz="1800" b="1" dirty="0"/>
              <a:t>Turjuman</a:t>
            </a:r>
            <a:r>
              <a:rPr lang="fr-FR" sz="1800" dirty="0"/>
              <a:t> permet de traiter efficacement les spécificités de l'arabe, notamment la traduction et la tokenisation. Les objectifs principaux sont de comparer les performances des modèles, d’identifier la méthode la plus efficace et de contribuer à l’amélioration des technologies NLP pour la langue arabe afin de lutter contre la désinformation.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9" name="Google Shape;489;p18"/>
          <p:cNvSpPr txBox="1">
            <a:spLocks noGrp="1"/>
          </p:cNvSpPr>
          <p:nvPr>
            <p:ph type="title"/>
          </p:nvPr>
        </p:nvSpPr>
        <p:spPr>
          <a:xfrm>
            <a:off x="456875" y="429914"/>
            <a:ext cx="8229600" cy="572700"/>
          </a:xfrm>
          <a:prstGeom prst="rect">
            <a:avLst/>
          </a:prstGeom>
        </p:spPr>
        <p:txBody>
          <a:bodyPr spcFirstLastPara="1" wrap="square" lIns="91425" tIns="91425" rIns="91425" bIns="91425" anchor="t" anchorCtr="0">
            <a:noAutofit/>
          </a:bodyPr>
          <a:lstStyle/>
          <a:p>
            <a:pPr algn="l"/>
            <a:r>
              <a:rPr lang="fr-FR" sz="2400" b="1" u="sng" dirty="0">
                <a:solidFill>
                  <a:schemeClr val="tx1"/>
                </a:solidFill>
                <a:latin typeface="Fira Sans Extra Condensed"/>
                <a:ea typeface="Fira Sans Extra Condensed"/>
                <a:cs typeface="Fira Sans Extra Condensed"/>
                <a:sym typeface="Fira Sans Extra Condensed"/>
              </a:rPr>
              <a:t>Dataset et Prétraitement</a:t>
            </a:r>
            <a:br>
              <a:rPr lang="fr-FR" sz="2400" b="1" u="sng" dirty="0">
                <a:solidFill>
                  <a:schemeClr val="tx1"/>
                </a:solidFill>
                <a:latin typeface="Fira Sans Extra Condensed"/>
                <a:ea typeface="Fira Sans Extra Condensed"/>
                <a:cs typeface="Fira Sans Extra Condensed"/>
                <a:sym typeface="Fira Sans Extra Condensed"/>
              </a:rPr>
            </a:br>
            <a:endParaRPr lang="fr-FR" sz="2400" b="1" u="sng" dirty="0">
              <a:solidFill>
                <a:schemeClr val="tx1"/>
              </a:solidFill>
              <a:latin typeface="Fira Sans Extra Condensed"/>
              <a:ea typeface="Fira Sans Extra Condensed"/>
              <a:cs typeface="Fira Sans Extra Condensed"/>
              <a:sym typeface="Fira Sans Extra Condensed"/>
            </a:endParaRPr>
          </a:p>
        </p:txBody>
      </p:sp>
      <p:sp>
        <p:nvSpPr>
          <p:cNvPr id="6" name="Google Shape;357;p17">
            <a:extLst>
              <a:ext uri="{FF2B5EF4-FFF2-40B4-BE49-F238E27FC236}">
                <a16:creationId xmlns:a16="http://schemas.microsoft.com/office/drawing/2014/main" id="{BC9E40F9-F5F5-0717-4D0D-CA44B59148F2}"/>
              </a:ext>
            </a:extLst>
          </p:cNvPr>
          <p:cNvSpPr txBox="1">
            <a:spLocks/>
          </p:cNvSpPr>
          <p:nvPr/>
        </p:nvSpPr>
        <p:spPr>
          <a:xfrm>
            <a:off x="334526" y="1337464"/>
            <a:ext cx="8142514" cy="22750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24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2000" b="0" i="0" u="none" strike="noStrike" cap="none" normalizeH="0" baseline="0" dirty="0">
                <a:ln>
                  <a:noFill/>
                </a:ln>
                <a:solidFill>
                  <a:schemeClr val="tx1"/>
                </a:solidFill>
                <a:effectLst/>
                <a:latin typeface="Arial" panose="020B0604020202020204" pitchFamily="34" charset="0"/>
              </a:rPr>
              <a:t>Après avoir téléchargé un </a:t>
            </a:r>
            <a:r>
              <a:rPr kumimoji="0" lang="fr-FR" altLang="fr-FR" sz="2000" b="0" i="0" u="none" strike="noStrike" cap="none" normalizeH="0" baseline="0" dirty="0" err="1">
                <a:ln>
                  <a:noFill/>
                </a:ln>
                <a:solidFill>
                  <a:schemeClr val="tx1"/>
                </a:solidFill>
                <a:effectLst/>
                <a:latin typeface="Arial" panose="020B0604020202020204" pitchFamily="34" charset="0"/>
              </a:rPr>
              <a:t>dataset</a:t>
            </a:r>
            <a:r>
              <a:rPr kumimoji="0" lang="fr-FR" altLang="fr-FR" sz="2000" b="0" i="0" u="none" strike="noStrike" cap="none" normalizeH="0" baseline="0" dirty="0">
                <a:ln>
                  <a:noFill/>
                </a:ln>
                <a:solidFill>
                  <a:schemeClr val="tx1"/>
                </a:solidFill>
                <a:effectLst/>
                <a:latin typeface="Arial" panose="020B0604020202020204" pitchFamily="34" charset="0"/>
              </a:rPr>
              <a:t> en français depuis </a:t>
            </a:r>
            <a:r>
              <a:rPr kumimoji="0" lang="fr-FR" altLang="fr-FR" sz="2000" i="0" u="none" strike="noStrike" cap="none" normalizeH="0" baseline="0" dirty="0">
                <a:ln>
                  <a:noFill/>
                </a:ln>
                <a:solidFill>
                  <a:schemeClr val="tx1"/>
                </a:solidFill>
                <a:effectLst/>
                <a:latin typeface="Arial" panose="020B0604020202020204" pitchFamily="34" charset="0"/>
              </a:rPr>
              <a:t>Kaggle</a:t>
            </a:r>
            <a:r>
              <a:rPr kumimoji="0" lang="fr-FR" altLang="fr-FR" sz="2000" b="0" i="0" u="none" strike="noStrike" cap="none" normalizeH="0" baseline="0" dirty="0">
                <a:ln>
                  <a:noFill/>
                </a:ln>
                <a:solidFill>
                  <a:schemeClr val="tx1"/>
                </a:solidFill>
                <a:effectLst/>
                <a:latin typeface="Arial" panose="020B0604020202020204" pitchFamily="34" charset="0"/>
              </a:rPr>
              <a:t>, j'ai utilisé </a:t>
            </a:r>
            <a:r>
              <a:rPr kumimoji="0" lang="fr-FR" altLang="fr-FR" sz="2000" i="0" u="none" strike="noStrike" cap="none" normalizeH="0" baseline="0" dirty="0">
                <a:ln>
                  <a:noFill/>
                </a:ln>
                <a:solidFill>
                  <a:schemeClr val="tx1"/>
                </a:solidFill>
                <a:effectLst/>
                <a:latin typeface="Arial" panose="020B0604020202020204" pitchFamily="34" charset="0"/>
              </a:rPr>
              <a:t>Turjuman</a:t>
            </a:r>
            <a:r>
              <a:rPr kumimoji="0" lang="fr-FR" altLang="fr-FR" sz="2000" b="0" i="0" u="none" strike="noStrike" cap="none" normalizeH="0" baseline="0" dirty="0">
                <a:ln>
                  <a:noFill/>
                </a:ln>
                <a:solidFill>
                  <a:schemeClr val="tx1"/>
                </a:solidFill>
                <a:effectLst/>
                <a:latin typeface="Arial" panose="020B0604020202020204" pitchFamily="34" charset="0"/>
              </a:rPr>
              <a:t> pour traduire les textes en arabe, rendant les données adaptées à mon objectif de détection des fausses nouvelles en langue arabe. Ensuite, j'ai appliqué un nettoyage approfondi pour supprimer les caractères spéciaux, les diacritiques et les stop words spécifiques à l'arabe. Les textes ont été vectorisés en utilisant </a:t>
            </a:r>
            <a:r>
              <a:rPr kumimoji="0" lang="fr-FR" altLang="fr-FR" sz="2000" i="0" u="none" strike="noStrike" cap="none" normalizeH="0" baseline="0" dirty="0">
                <a:ln>
                  <a:noFill/>
                </a:ln>
                <a:solidFill>
                  <a:schemeClr val="tx1"/>
                </a:solidFill>
                <a:effectLst/>
                <a:latin typeface="Arial" panose="020B0604020202020204" pitchFamily="34" charset="0"/>
              </a:rPr>
              <a:t>TF-IDF</a:t>
            </a:r>
            <a:r>
              <a:rPr kumimoji="0" lang="fr-FR" altLang="fr-FR" sz="2000" b="0" i="0" u="none" strike="noStrike" cap="none" normalizeH="0" baseline="0" dirty="0">
                <a:ln>
                  <a:noFill/>
                </a:ln>
                <a:solidFill>
                  <a:schemeClr val="tx1"/>
                </a:solidFill>
                <a:effectLst/>
                <a:latin typeface="Arial" panose="020B0604020202020204" pitchFamily="34" charset="0"/>
              </a:rPr>
              <a:t> pour les modèles basés sur des statistiques.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5">
          <a:extLst>
            <a:ext uri="{FF2B5EF4-FFF2-40B4-BE49-F238E27FC236}">
              <a16:creationId xmlns:a16="http://schemas.microsoft.com/office/drawing/2014/main" id="{56549A64-84C1-6F70-D8D5-46E9C4F355CE}"/>
            </a:ext>
          </a:extLst>
        </p:cNvPr>
        <p:cNvGrpSpPr/>
        <p:nvPr/>
      </p:nvGrpSpPr>
      <p:grpSpPr>
        <a:xfrm>
          <a:off x="0" y="0"/>
          <a:ext cx="0" cy="0"/>
          <a:chOff x="0" y="0"/>
          <a:chExt cx="0" cy="0"/>
        </a:xfrm>
      </p:grpSpPr>
      <p:sp>
        <p:nvSpPr>
          <p:cNvPr id="489" name="Google Shape;489;p18">
            <a:extLst>
              <a:ext uri="{FF2B5EF4-FFF2-40B4-BE49-F238E27FC236}">
                <a16:creationId xmlns:a16="http://schemas.microsoft.com/office/drawing/2014/main" id="{B74D91B9-AB4F-8108-025E-A483EDE1A514}"/>
              </a:ext>
            </a:extLst>
          </p:cNvPr>
          <p:cNvSpPr txBox="1">
            <a:spLocks noGrp="1"/>
          </p:cNvSpPr>
          <p:nvPr>
            <p:ph type="title"/>
          </p:nvPr>
        </p:nvSpPr>
        <p:spPr>
          <a:xfrm>
            <a:off x="736275" y="381565"/>
            <a:ext cx="8229600" cy="572700"/>
          </a:xfrm>
          <a:prstGeom prst="rect">
            <a:avLst/>
          </a:prstGeom>
        </p:spPr>
        <p:txBody>
          <a:bodyPr spcFirstLastPara="1" wrap="square" lIns="91425" tIns="91425" rIns="91425" bIns="91425" anchor="t" anchorCtr="0">
            <a:noAutofit/>
          </a:bodyPr>
          <a:lstStyle/>
          <a:p>
            <a:pPr marL="342900" indent="-342900" algn="l">
              <a:buFont typeface="Arial" panose="020B0604020202020204" pitchFamily="34" charset="0"/>
              <a:buChar char="•"/>
            </a:pPr>
            <a:r>
              <a:rPr lang="fr-FR" b="1" dirty="0">
                <a:solidFill>
                  <a:schemeClr val="accent1">
                    <a:lumMod val="75000"/>
                  </a:schemeClr>
                </a:solidFill>
                <a:latin typeface="Fira Sans Extra Condensed"/>
                <a:ea typeface="Fira Sans Extra Condensed"/>
                <a:cs typeface="Fira Sans Extra Condensed"/>
                <a:sym typeface="Fira Sans Extra Condensed"/>
              </a:rPr>
              <a:t>Turjuman</a:t>
            </a:r>
            <a:br>
              <a:rPr lang="fr-FR" b="1" dirty="0">
                <a:solidFill>
                  <a:schemeClr val="accent1">
                    <a:lumMod val="75000"/>
                  </a:schemeClr>
                </a:solidFill>
                <a:latin typeface="Fira Sans Extra Condensed"/>
                <a:ea typeface="Fira Sans Extra Condensed"/>
                <a:cs typeface="Fira Sans Extra Condensed"/>
                <a:sym typeface="Fira Sans Extra Condensed"/>
              </a:rPr>
            </a:br>
            <a:endParaRPr lang="fr-FR" b="1" dirty="0">
              <a:solidFill>
                <a:schemeClr val="accent1">
                  <a:lumMod val="75000"/>
                </a:schemeClr>
              </a:solidFill>
              <a:latin typeface="Fira Sans Extra Condensed"/>
              <a:ea typeface="Fira Sans Extra Condensed"/>
              <a:cs typeface="Fira Sans Extra Condensed"/>
              <a:sym typeface="Fira Sans Extra Condensed"/>
            </a:endParaRPr>
          </a:p>
        </p:txBody>
      </p:sp>
      <p:pic>
        <p:nvPicPr>
          <p:cNvPr id="12" name="Picture 11">
            <a:extLst>
              <a:ext uri="{FF2B5EF4-FFF2-40B4-BE49-F238E27FC236}">
                <a16:creationId xmlns:a16="http://schemas.microsoft.com/office/drawing/2014/main" id="{B8B90206-7F69-F2C1-4C0D-DC76D69C02A7}"/>
              </a:ext>
            </a:extLst>
          </p:cNvPr>
          <p:cNvPicPr>
            <a:picLocks noChangeAspect="1"/>
          </p:cNvPicPr>
          <p:nvPr/>
        </p:nvPicPr>
        <p:blipFill>
          <a:blip r:embed="rId3"/>
          <a:stretch>
            <a:fillRect/>
          </a:stretch>
        </p:blipFill>
        <p:spPr>
          <a:xfrm>
            <a:off x="2343954" y="2571750"/>
            <a:ext cx="3931527" cy="1732209"/>
          </a:xfrm>
          <a:prstGeom prst="rect">
            <a:avLst/>
          </a:prstGeom>
        </p:spPr>
      </p:pic>
      <p:sp>
        <p:nvSpPr>
          <p:cNvPr id="3" name="TextBox 2">
            <a:extLst>
              <a:ext uri="{FF2B5EF4-FFF2-40B4-BE49-F238E27FC236}">
                <a16:creationId xmlns:a16="http://schemas.microsoft.com/office/drawing/2014/main" id="{BD1CEDA9-5B25-1AF2-844F-859B3D323892}"/>
              </a:ext>
            </a:extLst>
          </p:cNvPr>
          <p:cNvSpPr txBox="1"/>
          <p:nvPr/>
        </p:nvSpPr>
        <p:spPr>
          <a:xfrm>
            <a:off x="321647" y="891882"/>
            <a:ext cx="8364828" cy="1169551"/>
          </a:xfrm>
          <a:prstGeom prst="rect">
            <a:avLst/>
          </a:prstGeom>
          <a:noFill/>
        </p:spPr>
        <p:txBody>
          <a:bodyPr wrap="square">
            <a:spAutoFit/>
          </a:bodyPr>
          <a:lstStyle/>
          <a:p>
            <a:endParaRPr lang="fr-FR" dirty="0"/>
          </a:p>
          <a:p>
            <a:pPr algn="just"/>
            <a:r>
              <a:rPr lang="fr-FR" b="1" dirty="0"/>
              <a:t>   Turjuman</a:t>
            </a:r>
            <a:r>
              <a:rPr lang="fr-FR" dirty="0"/>
              <a:t> est un outil de traduction automatique multilingue qui convertit des textes de langues comme l’anglais, le français, et le russe en arabe. Il offre des traductions contextuelles précises, adaptées aux nuances linguistiques. Ce système est utile pour des projets NLP nécessitant une traduction vers l’arabe. Il facilite l’analyse et la création de contenus multilingues.</a:t>
            </a:r>
          </a:p>
        </p:txBody>
      </p:sp>
    </p:spTree>
    <p:extLst>
      <p:ext uri="{BB962C8B-B14F-4D97-AF65-F5344CB8AC3E}">
        <p14:creationId xmlns:p14="http://schemas.microsoft.com/office/powerpoint/2010/main" val="3187338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pic>
        <p:nvPicPr>
          <p:cNvPr id="6" name="Picture 5">
            <a:extLst>
              <a:ext uri="{FF2B5EF4-FFF2-40B4-BE49-F238E27FC236}">
                <a16:creationId xmlns:a16="http://schemas.microsoft.com/office/drawing/2014/main" id="{2A3D04F1-AB3A-9062-B56C-6591D9AFB8CC}"/>
              </a:ext>
            </a:extLst>
          </p:cNvPr>
          <p:cNvPicPr>
            <a:picLocks noChangeAspect="1"/>
          </p:cNvPicPr>
          <p:nvPr/>
        </p:nvPicPr>
        <p:blipFill>
          <a:blip r:embed="rId3"/>
          <a:stretch>
            <a:fillRect/>
          </a:stretch>
        </p:blipFill>
        <p:spPr>
          <a:xfrm>
            <a:off x="308712" y="1232007"/>
            <a:ext cx="5132910" cy="2689610"/>
          </a:xfrm>
          <a:prstGeom prst="rect">
            <a:avLst/>
          </a:prstGeom>
        </p:spPr>
      </p:pic>
      <p:sp>
        <p:nvSpPr>
          <p:cNvPr id="603" name="Google Shape;603;p19"/>
          <p:cNvSpPr/>
          <p:nvPr/>
        </p:nvSpPr>
        <p:spPr>
          <a:xfrm>
            <a:off x="118537" y="691809"/>
            <a:ext cx="724865" cy="724865"/>
          </a:xfrm>
          <a:prstGeom prst="ellipse">
            <a:avLst/>
          </a:prstGeom>
          <a:solidFill>
            <a:schemeClr val="lt1"/>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dirty="0"/>
          </a:p>
        </p:txBody>
      </p:sp>
      <p:grpSp>
        <p:nvGrpSpPr>
          <p:cNvPr id="617" name="Google Shape;617;p19"/>
          <p:cNvGrpSpPr/>
          <p:nvPr/>
        </p:nvGrpSpPr>
        <p:grpSpPr>
          <a:xfrm>
            <a:off x="289632" y="865092"/>
            <a:ext cx="382673" cy="378297"/>
            <a:chOff x="4325504" y="4877646"/>
            <a:chExt cx="505381" cy="499602"/>
          </a:xfrm>
        </p:grpSpPr>
        <p:sp>
          <p:nvSpPr>
            <p:cNvPr id="618" name="Google Shape;618;p19"/>
            <p:cNvSpPr/>
            <p:nvPr/>
          </p:nvSpPr>
          <p:spPr>
            <a:xfrm>
              <a:off x="4325504" y="5208691"/>
              <a:ext cx="173696" cy="168557"/>
            </a:xfrm>
            <a:custGeom>
              <a:avLst/>
              <a:gdLst/>
              <a:ahLst/>
              <a:cxnLst/>
              <a:rect l="l" t="t" r="r" b="b"/>
              <a:pathLst>
                <a:path w="2974" h="2886" extrusionOk="0">
                  <a:moveTo>
                    <a:pt x="1616" y="0"/>
                  </a:moveTo>
                  <a:lnTo>
                    <a:pt x="1535" y="26"/>
                  </a:lnTo>
                  <a:lnTo>
                    <a:pt x="395" y="1166"/>
                  </a:lnTo>
                  <a:cubicBezTo>
                    <a:pt x="0" y="1556"/>
                    <a:pt x="0" y="2194"/>
                    <a:pt x="395" y="2589"/>
                  </a:cubicBezTo>
                  <a:cubicBezTo>
                    <a:pt x="593" y="2787"/>
                    <a:pt x="851" y="2885"/>
                    <a:pt x="1109" y="2885"/>
                  </a:cubicBezTo>
                  <a:cubicBezTo>
                    <a:pt x="1368" y="2885"/>
                    <a:pt x="1626" y="2787"/>
                    <a:pt x="1824" y="2589"/>
                  </a:cubicBezTo>
                  <a:lnTo>
                    <a:pt x="2958" y="1449"/>
                  </a:lnTo>
                  <a:lnTo>
                    <a:pt x="2974" y="1363"/>
                  </a:lnTo>
                  <a:lnTo>
                    <a:pt x="1616" y="0"/>
                  </a:lnTo>
                  <a:close/>
                </a:path>
              </a:pathLst>
            </a:custGeom>
            <a:solidFill>
              <a:srgbClr val="394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9"/>
            <p:cNvSpPr/>
            <p:nvPr/>
          </p:nvSpPr>
          <p:spPr>
            <a:xfrm>
              <a:off x="4415099" y="5153088"/>
              <a:ext cx="140639" cy="140289"/>
            </a:xfrm>
            <a:custGeom>
              <a:avLst/>
              <a:gdLst/>
              <a:ahLst/>
              <a:cxnLst/>
              <a:rect l="l" t="t" r="r" b="b"/>
              <a:pathLst>
                <a:path w="2408" h="2402" extrusionOk="0">
                  <a:moveTo>
                    <a:pt x="979" y="0"/>
                  </a:moveTo>
                  <a:lnTo>
                    <a:pt x="1" y="978"/>
                  </a:lnTo>
                  <a:lnTo>
                    <a:pt x="1424" y="2401"/>
                  </a:lnTo>
                  <a:lnTo>
                    <a:pt x="2407" y="1424"/>
                  </a:lnTo>
                  <a:cubicBezTo>
                    <a:pt x="1789" y="1115"/>
                    <a:pt x="1288" y="613"/>
                    <a:pt x="9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9"/>
            <p:cNvSpPr/>
            <p:nvPr/>
          </p:nvSpPr>
          <p:spPr>
            <a:xfrm>
              <a:off x="4447690" y="4877646"/>
              <a:ext cx="383195" cy="383487"/>
            </a:xfrm>
            <a:custGeom>
              <a:avLst/>
              <a:gdLst/>
              <a:ahLst/>
              <a:cxnLst/>
              <a:rect l="l" t="t" r="r" b="b"/>
              <a:pathLst>
                <a:path w="6561" h="6566" extrusionOk="0">
                  <a:moveTo>
                    <a:pt x="3278" y="0"/>
                  </a:moveTo>
                  <a:cubicBezTo>
                    <a:pt x="1469" y="0"/>
                    <a:pt x="0" y="1469"/>
                    <a:pt x="0" y="3283"/>
                  </a:cubicBezTo>
                  <a:cubicBezTo>
                    <a:pt x="0" y="5091"/>
                    <a:pt x="1469" y="6565"/>
                    <a:pt x="3278" y="6565"/>
                  </a:cubicBezTo>
                  <a:cubicBezTo>
                    <a:pt x="5091" y="6565"/>
                    <a:pt x="6560" y="5091"/>
                    <a:pt x="6560" y="3283"/>
                  </a:cubicBezTo>
                  <a:cubicBezTo>
                    <a:pt x="6560" y="1469"/>
                    <a:pt x="5091" y="0"/>
                    <a:pt x="3278" y="0"/>
                  </a:cubicBezTo>
                  <a:close/>
                </a:path>
              </a:pathLst>
            </a:custGeom>
            <a:solidFill>
              <a:srgbClr val="394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9"/>
            <p:cNvSpPr/>
            <p:nvPr/>
          </p:nvSpPr>
          <p:spPr>
            <a:xfrm>
              <a:off x="4476660" y="4906907"/>
              <a:ext cx="324907" cy="324907"/>
            </a:xfrm>
            <a:custGeom>
              <a:avLst/>
              <a:gdLst/>
              <a:ahLst/>
              <a:cxnLst/>
              <a:rect l="l" t="t" r="r" b="b"/>
              <a:pathLst>
                <a:path w="5563" h="5563" extrusionOk="0">
                  <a:moveTo>
                    <a:pt x="2782" y="1"/>
                  </a:moveTo>
                  <a:cubicBezTo>
                    <a:pt x="1252" y="1"/>
                    <a:pt x="1" y="1247"/>
                    <a:pt x="1" y="2782"/>
                  </a:cubicBezTo>
                  <a:cubicBezTo>
                    <a:pt x="1" y="4311"/>
                    <a:pt x="1252" y="5563"/>
                    <a:pt x="2782" y="5563"/>
                  </a:cubicBezTo>
                  <a:cubicBezTo>
                    <a:pt x="4316" y="5563"/>
                    <a:pt x="5563" y="4311"/>
                    <a:pt x="5563" y="2782"/>
                  </a:cubicBezTo>
                  <a:cubicBezTo>
                    <a:pt x="5563" y="1247"/>
                    <a:pt x="4316" y="1"/>
                    <a:pt x="27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9"/>
            <p:cNvSpPr/>
            <p:nvPr/>
          </p:nvSpPr>
          <p:spPr>
            <a:xfrm>
              <a:off x="4506564" y="4995392"/>
              <a:ext cx="266035" cy="146772"/>
            </a:xfrm>
            <a:custGeom>
              <a:avLst/>
              <a:gdLst/>
              <a:ahLst/>
              <a:cxnLst/>
              <a:rect l="l" t="t" r="r" b="b"/>
              <a:pathLst>
                <a:path w="4555" h="2513" extrusionOk="0">
                  <a:moveTo>
                    <a:pt x="2275" y="0"/>
                  </a:moveTo>
                  <a:cubicBezTo>
                    <a:pt x="1069" y="0"/>
                    <a:pt x="127" y="1044"/>
                    <a:pt x="86" y="1089"/>
                  </a:cubicBezTo>
                  <a:cubicBezTo>
                    <a:pt x="0" y="1186"/>
                    <a:pt x="0" y="1327"/>
                    <a:pt x="86" y="1424"/>
                  </a:cubicBezTo>
                  <a:cubicBezTo>
                    <a:pt x="127" y="1469"/>
                    <a:pt x="1069" y="2513"/>
                    <a:pt x="2275" y="2513"/>
                  </a:cubicBezTo>
                  <a:cubicBezTo>
                    <a:pt x="3480" y="2513"/>
                    <a:pt x="4428" y="1469"/>
                    <a:pt x="4468" y="1424"/>
                  </a:cubicBezTo>
                  <a:cubicBezTo>
                    <a:pt x="4554" y="1327"/>
                    <a:pt x="4554" y="1186"/>
                    <a:pt x="4468" y="1089"/>
                  </a:cubicBezTo>
                  <a:cubicBezTo>
                    <a:pt x="4428" y="1044"/>
                    <a:pt x="3480" y="0"/>
                    <a:pt x="2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9"/>
            <p:cNvSpPr/>
            <p:nvPr/>
          </p:nvSpPr>
          <p:spPr>
            <a:xfrm>
              <a:off x="4639380" y="4995392"/>
              <a:ext cx="132930" cy="146772"/>
            </a:xfrm>
            <a:custGeom>
              <a:avLst/>
              <a:gdLst/>
              <a:ahLst/>
              <a:cxnLst/>
              <a:rect l="l" t="t" r="r" b="b"/>
              <a:pathLst>
                <a:path w="2276" h="2513" extrusionOk="0">
                  <a:moveTo>
                    <a:pt x="1" y="0"/>
                  </a:moveTo>
                  <a:lnTo>
                    <a:pt x="1" y="2513"/>
                  </a:lnTo>
                  <a:cubicBezTo>
                    <a:pt x="1201" y="2508"/>
                    <a:pt x="2148" y="1469"/>
                    <a:pt x="2189" y="1424"/>
                  </a:cubicBezTo>
                  <a:cubicBezTo>
                    <a:pt x="2275" y="1327"/>
                    <a:pt x="2275" y="1186"/>
                    <a:pt x="2189" y="1089"/>
                  </a:cubicBezTo>
                  <a:cubicBezTo>
                    <a:pt x="2148" y="1044"/>
                    <a:pt x="1201" y="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9"/>
            <p:cNvSpPr/>
            <p:nvPr/>
          </p:nvSpPr>
          <p:spPr>
            <a:xfrm>
              <a:off x="4566606" y="4995684"/>
              <a:ext cx="146188" cy="146480"/>
            </a:xfrm>
            <a:custGeom>
              <a:avLst/>
              <a:gdLst/>
              <a:ahLst/>
              <a:cxnLst/>
              <a:rect l="l" t="t" r="r" b="b"/>
              <a:pathLst>
                <a:path w="2503" h="2508" extrusionOk="0">
                  <a:moveTo>
                    <a:pt x="1252" y="0"/>
                  </a:moveTo>
                  <a:cubicBezTo>
                    <a:pt x="558" y="0"/>
                    <a:pt x="1" y="563"/>
                    <a:pt x="1" y="1251"/>
                  </a:cubicBezTo>
                  <a:cubicBezTo>
                    <a:pt x="1" y="1945"/>
                    <a:pt x="558" y="2508"/>
                    <a:pt x="1252" y="2508"/>
                  </a:cubicBezTo>
                  <a:cubicBezTo>
                    <a:pt x="1941" y="2508"/>
                    <a:pt x="2503" y="1945"/>
                    <a:pt x="2503" y="1251"/>
                  </a:cubicBezTo>
                  <a:cubicBezTo>
                    <a:pt x="2503" y="563"/>
                    <a:pt x="1941" y="0"/>
                    <a:pt x="1252" y="0"/>
                  </a:cubicBezTo>
                  <a:close/>
                </a:path>
              </a:pathLst>
            </a:custGeom>
            <a:solidFill>
              <a:srgbClr val="FFC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9"/>
            <p:cNvSpPr/>
            <p:nvPr/>
          </p:nvSpPr>
          <p:spPr>
            <a:xfrm>
              <a:off x="4595575" y="5024946"/>
              <a:ext cx="87958" cy="87958"/>
            </a:xfrm>
            <a:custGeom>
              <a:avLst/>
              <a:gdLst/>
              <a:ahLst/>
              <a:cxnLst/>
              <a:rect l="l" t="t" r="r" b="b"/>
              <a:pathLst>
                <a:path w="1506" h="1506" extrusionOk="0">
                  <a:moveTo>
                    <a:pt x="756" y="1"/>
                  </a:moveTo>
                  <a:cubicBezTo>
                    <a:pt x="340" y="1"/>
                    <a:pt x="1" y="335"/>
                    <a:pt x="1" y="750"/>
                  </a:cubicBezTo>
                  <a:cubicBezTo>
                    <a:pt x="1" y="1166"/>
                    <a:pt x="340" y="1505"/>
                    <a:pt x="756" y="1505"/>
                  </a:cubicBezTo>
                  <a:cubicBezTo>
                    <a:pt x="1171" y="1505"/>
                    <a:pt x="1505" y="1166"/>
                    <a:pt x="1505" y="750"/>
                  </a:cubicBezTo>
                  <a:cubicBezTo>
                    <a:pt x="1505" y="335"/>
                    <a:pt x="1171" y="1"/>
                    <a:pt x="756" y="1"/>
                  </a:cubicBezTo>
                  <a:close/>
                </a:path>
              </a:pathLst>
            </a:custGeom>
            <a:solidFill>
              <a:srgbClr val="394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CB8CE543-B31C-C3D0-CC15-9C8769F22638}"/>
              </a:ext>
            </a:extLst>
          </p:cNvPr>
          <p:cNvPicPr>
            <a:picLocks noChangeAspect="1"/>
          </p:cNvPicPr>
          <p:nvPr/>
        </p:nvPicPr>
        <p:blipFill>
          <a:blip r:embed="rId4"/>
          <a:stretch>
            <a:fillRect/>
          </a:stretch>
        </p:blipFill>
        <p:spPr>
          <a:xfrm>
            <a:off x="5719789" y="1416674"/>
            <a:ext cx="3198873" cy="2389032"/>
          </a:xfrm>
          <a:prstGeom prst="rect">
            <a:avLst/>
          </a:prstGeom>
        </p:spPr>
      </p:pic>
      <p:sp>
        <p:nvSpPr>
          <p:cNvPr id="2" name="Google Shape;489;p18">
            <a:extLst>
              <a:ext uri="{FF2B5EF4-FFF2-40B4-BE49-F238E27FC236}">
                <a16:creationId xmlns:a16="http://schemas.microsoft.com/office/drawing/2014/main" id="{5BE0B1BD-31CC-EEFF-7364-397B0E8E511C}"/>
              </a:ext>
            </a:extLst>
          </p:cNvPr>
          <p:cNvSpPr txBox="1">
            <a:spLocks noGrp="1"/>
          </p:cNvSpPr>
          <p:nvPr>
            <p:ph type="title"/>
          </p:nvPr>
        </p:nvSpPr>
        <p:spPr>
          <a:xfrm>
            <a:off x="914400" y="225965"/>
            <a:ext cx="8229600" cy="572700"/>
          </a:xfrm>
          <a:prstGeom prst="rect">
            <a:avLst/>
          </a:prstGeom>
        </p:spPr>
        <p:txBody>
          <a:bodyPr spcFirstLastPara="1" wrap="square" lIns="91425" tIns="91425" rIns="91425" bIns="91425" anchor="t" anchorCtr="0">
            <a:noAutofit/>
          </a:bodyPr>
          <a:lstStyle/>
          <a:p>
            <a:pPr marL="342900" indent="-342900" algn="l">
              <a:buFont typeface="Arial" panose="020B0604020202020204" pitchFamily="34" charset="0"/>
              <a:buChar char="•"/>
            </a:pPr>
            <a:r>
              <a:rPr lang="fr-FR" b="1" dirty="0">
                <a:solidFill>
                  <a:schemeClr val="accent1">
                    <a:lumMod val="75000"/>
                  </a:schemeClr>
                </a:solidFill>
                <a:latin typeface="Fira Sans Extra Condensed"/>
                <a:ea typeface="Fira Sans Extra Condensed"/>
                <a:cs typeface="Fira Sans Extra Condensed"/>
                <a:sym typeface="Fira Sans Extra Condensed"/>
              </a:rPr>
              <a:t>Dataset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20"/>
          <p:cNvSpPr txBox="1">
            <a:spLocks noGrp="1"/>
          </p:cNvSpPr>
          <p:nvPr>
            <p:ph type="title"/>
          </p:nvPr>
        </p:nvSpPr>
        <p:spPr>
          <a:xfrm>
            <a:off x="77273" y="223656"/>
            <a:ext cx="333562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u="sng" dirty="0"/>
              <a:t>Pipeline Global :</a:t>
            </a:r>
          </a:p>
        </p:txBody>
      </p:sp>
      <p:pic>
        <p:nvPicPr>
          <p:cNvPr id="13" name="Picture 12">
            <a:extLst>
              <a:ext uri="{FF2B5EF4-FFF2-40B4-BE49-F238E27FC236}">
                <a16:creationId xmlns:a16="http://schemas.microsoft.com/office/drawing/2014/main" id="{5DA842FA-7DB2-D5D4-3E12-97DF83937032}"/>
              </a:ext>
            </a:extLst>
          </p:cNvPr>
          <p:cNvPicPr>
            <a:picLocks noChangeAspect="1"/>
          </p:cNvPicPr>
          <p:nvPr/>
        </p:nvPicPr>
        <p:blipFill>
          <a:blip r:embed="rId3"/>
          <a:srcRect l="26672" t="2229" r="25478" b="2088"/>
          <a:stretch/>
        </p:blipFill>
        <p:spPr>
          <a:xfrm>
            <a:off x="3174641" y="566784"/>
            <a:ext cx="3870101" cy="43530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1D3BBF21-9CBC-B04C-EE19-C24630B0C0AC}"/>
              </a:ext>
            </a:extLst>
          </p:cNvPr>
          <p:cNvPicPr>
            <a:picLocks noChangeAspect="1"/>
          </p:cNvPicPr>
          <p:nvPr/>
        </p:nvPicPr>
        <p:blipFill>
          <a:blip r:embed="rId4"/>
          <a:stretch>
            <a:fillRect/>
          </a:stretch>
        </p:blipFill>
        <p:spPr>
          <a:xfrm rot="5400000">
            <a:off x="4006407" y="3856686"/>
            <a:ext cx="989899" cy="12043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D0D4FD69-B2C7-FDA9-1202-2C26808D2194}"/>
            </a:ext>
          </a:extLst>
        </p:cNvPr>
        <p:cNvGrpSpPr/>
        <p:nvPr/>
      </p:nvGrpSpPr>
      <p:grpSpPr>
        <a:xfrm>
          <a:off x="0" y="0"/>
          <a:ext cx="0" cy="0"/>
          <a:chOff x="0" y="0"/>
          <a:chExt cx="0" cy="0"/>
        </a:xfrm>
      </p:grpSpPr>
      <p:sp>
        <p:nvSpPr>
          <p:cNvPr id="644" name="Google Shape;644;p20">
            <a:extLst>
              <a:ext uri="{FF2B5EF4-FFF2-40B4-BE49-F238E27FC236}">
                <a16:creationId xmlns:a16="http://schemas.microsoft.com/office/drawing/2014/main" id="{B99609ED-E610-45F8-CB48-D2B71BB302E4}"/>
              </a:ext>
            </a:extLst>
          </p:cNvPr>
          <p:cNvSpPr txBox="1">
            <a:spLocks noGrp="1"/>
          </p:cNvSpPr>
          <p:nvPr>
            <p:ph type="title"/>
          </p:nvPr>
        </p:nvSpPr>
        <p:spPr>
          <a:xfrm>
            <a:off x="77273" y="223656"/>
            <a:ext cx="386366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u="sng" dirty="0"/>
              <a:t>Modèles et Méthodologie:</a:t>
            </a:r>
          </a:p>
        </p:txBody>
      </p:sp>
      <p:sp>
        <p:nvSpPr>
          <p:cNvPr id="4" name="TextBox 3">
            <a:extLst>
              <a:ext uri="{FF2B5EF4-FFF2-40B4-BE49-F238E27FC236}">
                <a16:creationId xmlns:a16="http://schemas.microsoft.com/office/drawing/2014/main" id="{AEC81197-6EE6-9097-45AB-2CCFFC9B0288}"/>
              </a:ext>
            </a:extLst>
          </p:cNvPr>
          <p:cNvSpPr txBox="1"/>
          <p:nvPr/>
        </p:nvSpPr>
        <p:spPr>
          <a:xfrm>
            <a:off x="476517" y="1094705"/>
            <a:ext cx="7965583" cy="3447098"/>
          </a:xfrm>
          <a:prstGeom prst="rect">
            <a:avLst/>
          </a:prstGeom>
          <a:noFill/>
        </p:spPr>
        <p:txBody>
          <a:bodyPr wrap="square">
            <a:spAutoFit/>
          </a:bodyPr>
          <a:lstStyle/>
          <a:p>
            <a:r>
              <a:rPr lang="fr-FR" sz="1800" b="1" dirty="0">
                <a:solidFill>
                  <a:schemeClr val="accent2">
                    <a:lumMod val="75000"/>
                  </a:schemeClr>
                </a:solidFill>
              </a:rPr>
              <a:t>Logistic Regression Classifier</a:t>
            </a:r>
          </a:p>
          <a:p>
            <a:endParaRPr lang="fr-FR" sz="1600" b="1" dirty="0">
              <a:solidFill>
                <a:schemeClr val="accent2">
                  <a:lumMod val="75000"/>
                </a:schemeClr>
              </a:solidFill>
            </a:endParaRPr>
          </a:p>
          <a:p>
            <a:pPr marL="285750" indent="-285750">
              <a:buFont typeface="Wingdings" panose="05000000000000000000" pitchFamily="2" charset="2"/>
              <a:buChar char="Ø"/>
            </a:pPr>
            <a:r>
              <a:rPr lang="fr-FR" dirty="0"/>
              <a:t>Baseline simple et rapide, utilisant des données vectorisées avec TF-IDF.</a:t>
            </a:r>
          </a:p>
          <a:p>
            <a:endParaRPr lang="fr-FR" dirty="0"/>
          </a:p>
          <a:p>
            <a:r>
              <a:rPr lang="fr-FR" sz="1800" b="1" dirty="0">
                <a:solidFill>
                  <a:schemeClr val="accent2">
                    <a:lumMod val="75000"/>
                  </a:schemeClr>
                </a:solidFill>
              </a:rPr>
              <a:t>XGBoost Classifier:</a:t>
            </a:r>
          </a:p>
          <a:p>
            <a:endParaRPr lang="fr-FR" sz="1800" b="1" dirty="0">
              <a:solidFill>
                <a:schemeClr val="accent2">
                  <a:lumMod val="75000"/>
                </a:schemeClr>
              </a:solidFill>
            </a:endParaRPr>
          </a:p>
          <a:p>
            <a:pPr marL="285750" indent="-285750">
              <a:buFont typeface="Wingdings" panose="05000000000000000000" pitchFamily="2" charset="2"/>
              <a:buChar char="Ø"/>
            </a:pPr>
            <a:r>
              <a:rPr lang="fr-FR" dirty="0"/>
              <a:t>Algorithme puissant basé sur le </a:t>
            </a:r>
            <a:r>
              <a:rPr lang="fr-FR" dirty="0" err="1"/>
              <a:t>boosting</a:t>
            </a:r>
            <a:r>
              <a:rPr lang="fr-FR" dirty="0"/>
              <a:t> d'arbres de décision.</a:t>
            </a:r>
          </a:p>
          <a:p>
            <a:pPr marL="285750" indent="-285750">
              <a:buFont typeface="Wingdings" panose="05000000000000000000" pitchFamily="2" charset="2"/>
              <a:buChar char="Ø"/>
            </a:pPr>
            <a:r>
              <a:rPr lang="fr-FR" dirty="0"/>
              <a:t>Approprié pour capturer des relations complexes dans les données.</a:t>
            </a:r>
          </a:p>
          <a:p>
            <a:endParaRPr lang="fr-FR" dirty="0"/>
          </a:p>
          <a:p>
            <a:r>
              <a:rPr lang="fr-FR" sz="1800" b="1" dirty="0">
                <a:solidFill>
                  <a:schemeClr val="accent2">
                    <a:lumMod val="75000"/>
                  </a:schemeClr>
                </a:solidFill>
              </a:rPr>
              <a:t>BiLSTM Classifier:</a:t>
            </a:r>
          </a:p>
          <a:p>
            <a:endParaRPr lang="fr-FR" sz="1800" b="1" dirty="0">
              <a:solidFill>
                <a:schemeClr val="accent2">
                  <a:lumMod val="75000"/>
                </a:schemeClr>
              </a:solidFill>
            </a:endParaRPr>
          </a:p>
          <a:p>
            <a:pPr marL="285750" indent="-285750">
              <a:buFont typeface="Wingdings" panose="05000000000000000000" pitchFamily="2" charset="2"/>
              <a:buChar char="Ø"/>
            </a:pPr>
            <a:r>
              <a:rPr lang="fr-FR" dirty="0"/>
              <a:t>Modèle avancé de </a:t>
            </a:r>
            <a:r>
              <a:rPr lang="fr-FR" dirty="0" err="1"/>
              <a:t>deep</a:t>
            </a:r>
            <a:r>
              <a:rPr lang="fr-FR" dirty="0"/>
              <a:t> </a:t>
            </a:r>
            <a:r>
              <a:rPr lang="fr-FR" dirty="0" err="1"/>
              <a:t>learning</a:t>
            </a:r>
            <a:r>
              <a:rPr lang="fr-FR" dirty="0"/>
              <a:t> capable de capturer le contexte sémantique dans les séquences de texte.</a:t>
            </a:r>
          </a:p>
          <a:p>
            <a:pPr marL="285750" indent="-285750">
              <a:buFont typeface="Wingdings" panose="05000000000000000000" pitchFamily="2" charset="2"/>
              <a:buChar char="Ø"/>
            </a:pPr>
            <a:r>
              <a:rPr lang="fr-FR" dirty="0"/>
              <a:t>Basé sur des embeddings pour représenter les mots.</a:t>
            </a:r>
          </a:p>
        </p:txBody>
      </p:sp>
    </p:spTree>
    <p:extLst>
      <p:ext uri="{BB962C8B-B14F-4D97-AF65-F5344CB8AC3E}">
        <p14:creationId xmlns:p14="http://schemas.microsoft.com/office/powerpoint/2010/main" val="3874606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D9A5036C-375B-1ED1-0C97-6B9FF74C425E}"/>
            </a:ext>
          </a:extLst>
        </p:cNvPr>
        <p:cNvGrpSpPr/>
        <p:nvPr/>
      </p:nvGrpSpPr>
      <p:grpSpPr>
        <a:xfrm>
          <a:off x="0" y="0"/>
          <a:ext cx="0" cy="0"/>
          <a:chOff x="0" y="0"/>
          <a:chExt cx="0" cy="0"/>
        </a:xfrm>
      </p:grpSpPr>
      <p:sp>
        <p:nvSpPr>
          <p:cNvPr id="644" name="Google Shape;644;p20">
            <a:extLst>
              <a:ext uri="{FF2B5EF4-FFF2-40B4-BE49-F238E27FC236}">
                <a16:creationId xmlns:a16="http://schemas.microsoft.com/office/drawing/2014/main" id="{7AAE3A28-B691-4B95-D04D-3F98EF0FF7D3}"/>
              </a:ext>
            </a:extLst>
          </p:cNvPr>
          <p:cNvSpPr txBox="1">
            <a:spLocks noGrp="1"/>
          </p:cNvSpPr>
          <p:nvPr>
            <p:ph type="title"/>
          </p:nvPr>
        </p:nvSpPr>
        <p:spPr>
          <a:xfrm>
            <a:off x="77273" y="223656"/>
            <a:ext cx="386366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u="sng" dirty="0"/>
              <a:t>Évaluation des Modèles:</a:t>
            </a:r>
          </a:p>
        </p:txBody>
      </p:sp>
      <p:sp>
        <p:nvSpPr>
          <p:cNvPr id="3" name="TextBox 2">
            <a:extLst>
              <a:ext uri="{FF2B5EF4-FFF2-40B4-BE49-F238E27FC236}">
                <a16:creationId xmlns:a16="http://schemas.microsoft.com/office/drawing/2014/main" id="{345F436E-7F10-9038-2DB6-9E3E0FBDFF83}"/>
              </a:ext>
            </a:extLst>
          </p:cNvPr>
          <p:cNvSpPr txBox="1"/>
          <p:nvPr/>
        </p:nvSpPr>
        <p:spPr>
          <a:xfrm>
            <a:off x="759854" y="1043311"/>
            <a:ext cx="4572000" cy="369332"/>
          </a:xfrm>
          <a:prstGeom prst="rect">
            <a:avLst/>
          </a:prstGeom>
          <a:noFill/>
        </p:spPr>
        <p:txBody>
          <a:bodyPr wrap="square">
            <a:spAutoFit/>
          </a:bodyPr>
          <a:lstStyle/>
          <a:p>
            <a:r>
              <a:rPr lang="fr-FR" sz="1800" b="1" u="sng" dirty="0">
                <a:solidFill>
                  <a:schemeClr val="accent2">
                    <a:lumMod val="75000"/>
                  </a:schemeClr>
                </a:solidFill>
              </a:rPr>
              <a:t>Métriques Utilisées:</a:t>
            </a:r>
          </a:p>
        </p:txBody>
      </p:sp>
      <p:sp>
        <p:nvSpPr>
          <p:cNvPr id="5" name="Rectangle 1">
            <a:extLst>
              <a:ext uri="{FF2B5EF4-FFF2-40B4-BE49-F238E27FC236}">
                <a16:creationId xmlns:a16="http://schemas.microsoft.com/office/drawing/2014/main" id="{BC83344E-377D-0E89-7756-217EC59143BE}"/>
              </a:ext>
            </a:extLst>
          </p:cNvPr>
          <p:cNvSpPr>
            <a:spLocks noChangeArrowheads="1"/>
          </p:cNvSpPr>
          <p:nvPr/>
        </p:nvSpPr>
        <p:spPr bwMode="auto">
          <a:xfrm>
            <a:off x="972353" y="1813486"/>
            <a:ext cx="808793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altLang="fr-FR" sz="2000" b="1" i="0" u="none" strike="noStrike" cap="none" normalizeH="0" baseline="0" dirty="0" err="1">
                <a:ln>
                  <a:noFill/>
                </a:ln>
                <a:solidFill>
                  <a:schemeClr val="accent6"/>
                </a:solidFill>
                <a:effectLst/>
                <a:latin typeface="Arial" panose="020B0604020202020204" pitchFamily="34" charset="0"/>
              </a:rPr>
              <a:t>Accuracy</a:t>
            </a:r>
            <a:r>
              <a:rPr kumimoji="0" lang="fr-FR" altLang="fr-FR" sz="2000" b="1" i="0" u="none" strike="noStrike" cap="none" normalizeH="0" baseline="0" dirty="0">
                <a:ln>
                  <a:noFill/>
                </a:ln>
                <a:solidFill>
                  <a:schemeClr val="accent6"/>
                </a:solidFill>
                <a:effectLst/>
                <a:latin typeface="Arial" panose="020B0604020202020204" pitchFamily="34" charset="0"/>
              </a:rPr>
              <a:t> :</a:t>
            </a:r>
            <a:r>
              <a:rPr kumimoji="0" lang="fr-FR" altLang="fr-FR" sz="2000" b="0" i="0" u="none" strike="noStrike" cap="none" normalizeH="0" baseline="0" dirty="0">
                <a:ln>
                  <a:noFill/>
                </a:ln>
                <a:solidFill>
                  <a:schemeClr val="accent6"/>
                </a:solidFill>
                <a:effectLst/>
                <a:latin typeface="Arial" panose="020B0604020202020204" pitchFamily="34" charset="0"/>
              </a:rPr>
              <a:t> </a:t>
            </a:r>
            <a:r>
              <a:rPr kumimoji="0" lang="fr-FR" altLang="fr-FR" sz="2000" b="0" i="0" u="none" strike="noStrike" cap="none" normalizeH="0" baseline="0" dirty="0">
                <a:ln>
                  <a:noFill/>
                </a:ln>
                <a:solidFill>
                  <a:schemeClr val="tx1"/>
                </a:solidFill>
                <a:effectLst/>
                <a:latin typeface="Arial" panose="020B0604020202020204" pitchFamily="34" charset="0"/>
              </a:rPr>
              <a:t>Taux de prédictions correctes.</a:t>
            </a:r>
          </a:p>
          <a:p>
            <a:pPr marR="0" lvl="0" algn="l" defTabSz="914400" rtl="0" eaLnBrk="0" fontAlgn="base" latinLnBrk="0" hangingPunct="0">
              <a:lnSpc>
                <a:spcPct val="100000"/>
              </a:lnSpc>
              <a:spcBef>
                <a:spcPct val="0"/>
              </a:spcBef>
              <a:spcAft>
                <a:spcPct val="0"/>
              </a:spcAft>
              <a:buClrTx/>
              <a:buSzTx/>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altLang="fr-FR" sz="2000" b="1" i="0" u="none" strike="noStrike" cap="none" normalizeH="0" baseline="0" dirty="0" err="1">
                <a:ln>
                  <a:noFill/>
                </a:ln>
                <a:solidFill>
                  <a:schemeClr val="accent6"/>
                </a:solidFill>
                <a:effectLst/>
                <a:latin typeface="Arial" panose="020B0604020202020204" pitchFamily="34" charset="0"/>
              </a:rPr>
              <a:t>Precision</a:t>
            </a:r>
            <a:r>
              <a:rPr kumimoji="0" lang="fr-FR" altLang="fr-FR" sz="2000" b="1" i="0" u="none" strike="noStrike" cap="none" normalizeH="0" baseline="0" dirty="0">
                <a:ln>
                  <a:noFill/>
                </a:ln>
                <a:solidFill>
                  <a:schemeClr val="accent6"/>
                </a:solidFill>
                <a:effectLst/>
                <a:latin typeface="Arial" panose="020B0604020202020204" pitchFamily="34" charset="0"/>
              </a:rPr>
              <a:t> :</a:t>
            </a:r>
            <a:r>
              <a:rPr kumimoji="0" lang="fr-FR" altLang="fr-FR" sz="2000" b="0" i="0" u="none" strike="noStrike" cap="none" normalizeH="0" baseline="0" dirty="0">
                <a:ln>
                  <a:noFill/>
                </a:ln>
                <a:solidFill>
                  <a:schemeClr val="accent6"/>
                </a:solidFill>
                <a:effectLst/>
                <a:latin typeface="Arial" panose="020B0604020202020204" pitchFamily="34" charset="0"/>
              </a:rPr>
              <a:t> </a:t>
            </a:r>
            <a:r>
              <a:rPr kumimoji="0" lang="fr-FR" altLang="fr-FR" sz="2000" b="0" i="0" u="none" strike="noStrike" cap="none" normalizeH="0" baseline="0" dirty="0">
                <a:ln>
                  <a:noFill/>
                </a:ln>
                <a:solidFill>
                  <a:schemeClr val="tx1"/>
                </a:solidFill>
                <a:effectLst/>
                <a:latin typeface="Arial" panose="020B0604020202020204" pitchFamily="34" charset="0"/>
              </a:rPr>
              <a:t>Capacité à minimiser les faux positifs.</a:t>
            </a:r>
          </a:p>
          <a:p>
            <a:pPr marR="0" lvl="0" algn="l" defTabSz="914400" rtl="0" eaLnBrk="0" fontAlgn="base" latinLnBrk="0" hangingPunct="0">
              <a:lnSpc>
                <a:spcPct val="100000"/>
              </a:lnSpc>
              <a:spcBef>
                <a:spcPct val="0"/>
              </a:spcBef>
              <a:spcAft>
                <a:spcPct val="0"/>
              </a:spcAft>
              <a:buClrTx/>
              <a:buSzTx/>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altLang="fr-FR" sz="2000" b="1" i="0" u="none" strike="noStrike" cap="none" normalizeH="0" baseline="0" dirty="0" err="1">
                <a:ln>
                  <a:noFill/>
                </a:ln>
                <a:solidFill>
                  <a:schemeClr val="accent6"/>
                </a:solidFill>
                <a:effectLst/>
                <a:latin typeface="Arial" panose="020B0604020202020204" pitchFamily="34" charset="0"/>
              </a:rPr>
              <a:t>Recall</a:t>
            </a:r>
            <a:r>
              <a:rPr kumimoji="0" lang="fr-FR" altLang="fr-FR" sz="2000" b="1" i="0" u="none" strike="noStrike" cap="none" normalizeH="0" baseline="0" dirty="0">
                <a:ln>
                  <a:noFill/>
                </a:ln>
                <a:solidFill>
                  <a:schemeClr val="accent6"/>
                </a:solidFill>
                <a:effectLst/>
                <a:latin typeface="Arial" panose="020B0604020202020204" pitchFamily="34" charset="0"/>
              </a:rPr>
              <a:t> :</a:t>
            </a:r>
            <a:r>
              <a:rPr kumimoji="0" lang="fr-FR" altLang="fr-FR" sz="2000" b="0" i="0" u="none" strike="noStrike" cap="none" normalizeH="0" baseline="0" dirty="0">
                <a:ln>
                  <a:noFill/>
                </a:ln>
                <a:solidFill>
                  <a:schemeClr val="accent6"/>
                </a:solidFill>
                <a:effectLst/>
                <a:latin typeface="Arial" panose="020B0604020202020204" pitchFamily="34" charset="0"/>
              </a:rPr>
              <a:t> </a:t>
            </a:r>
            <a:r>
              <a:rPr kumimoji="0" lang="fr-FR" altLang="fr-FR" sz="2000" b="0" i="0" u="none" strike="noStrike" cap="none" normalizeH="0" baseline="0" dirty="0">
                <a:ln>
                  <a:noFill/>
                </a:ln>
                <a:solidFill>
                  <a:schemeClr val="tx1"/>
                </a:solidFill>
                <a:effectLst/>
                <a:latin typeface="Arial" panose="020B0604020202020204" pitchFamily="34" charset="0"/>
              </a:rPr>
              <a:t>Capacité à identifier correctement les fausses nouvelles.</a:t>
            </a:r>
          </a:p>
          <a:p>
            <a:pPr marR="0" lvl="0" algn="l" defTabSz="914400" rtl="0" eaLnBrk="0" fontAlgn="base" latinLnBrk="0" hangingPunct="0">
              <a:lnSpc>
                <a:spcPct val="100000"/>
              </a:lnSpc>
              <a:spcBef>
                <a:spcPct val="0"/>
              </a:spcBef>
              <a:spcAft>
                <a:spcPct val="0"/>
              </a:spcAft>
              <a:buClrTx/>
              <a:buSzTx/>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altLang="fr-FR" sz="2000" b="1" i="0" u="none" strike="noStrike" cap="none" normalizeH="0" baseline="0" dirty="0">
                <a:ln>
                  <a:noFill/>
                </a:ln>
                <a:solidFill>
                  <a:schemeClr val="accent6"/>
                </a:solidFill>
                <a:effectLst/>
                <a:latin typeface="Arial" panose="020B0604020202020204" pitchFamily="34" charset="0"/>
              </a:rPr>
              <a:t>F1-Score :</a:t>
            </a:r>
            <a:r>
              <a:rPr kumimoji="0" lang="fr-FR" altLang="fr-FR" sz="2000" b="0" i="0" u="none" strike="noStrike" cap="none" normalizeH="0" baseline="0" dirty="0">
                <a:ln>
                  <a:noFill/>
                </a:ln>
                <a:solidFill>
                  <a:schemeClr val="accent6"/>
                </a:solidFill>
                <a:effectLst/>
                <a:latin typeface="Arial" panose="020B0604020202020204" pitchFamily="34" charset="0"/>
              </a:rPr>
              <a:t> </a:t>
            </a:r>
            <a:r>
              <a:rPr kumimoji="0" lang="fr-FR" altLang="fr-FR" sz="2000" b="0" i="0" u="none" strike="noStrike" cap="none" normalizeH="0" baseline="0" dirty="0">
                <a:ln>
                  <a:noFill/>
                </a:ln>
                <a:solidFill>
                  <a:schemeClr val="tx1"/>
                </a:solidFill>
                <a:effectLst/>
                <a:latin typeface="Arial" panose="020B0604020202020204" pitchFamily="34" charset="0"/>
              </a:rPr>
              <a:t>Compromis entre précision et rappel. </a:t>
            </a:r>
          </a:p>
        </p:txBody>
      </p:sp>
    </p:spTree>
    <p:extLst>
      <p:ext uri="{BB962C8B-B14F-4D97-AF65-F5344CB8AC3E}">
        <p14:creationId xmlns:p14="http://schemas.microsoft.com/office/powerpoint/2010/main" val="688082197"/>
      </p:ext>
    </p:extLst>
  </p:cSld>
  <p:clrMapOvr>
    <a:masterClrMapping/>
  </p:clrMapOvr>
</p:sld>
</file>

<file path=ppt/theme/theme1.xml><?xml version="1.0" encoding="utf-8"?>
<a:theme xmlns:a="http://schemas.openxmlformats.org/drawingml/2006/main" name="Fake News Infographics by Slidesgo">
  <a:themeElements>
    <a:clrScheme name="Simple Light">
      <a:dk1>
        <a:srgbClr val="000000"/>
      </a:dk1>
      <a:lt1>
        <a:srgbClr val="FFFFFF"/>
      </a:lt1>
      <a:dk2>
        <a:srgbClr val="818181"/>
      </a:dk2>
      <a:lt2>
        <a:srgbClr val="E6E6E6"/>
      </a:lt2>
      <a:accent1>
        <a:srgbClr val="FF7774"/>
      </a:accent1>
      <a:accent2>
        <a:srgbClr val="FF322E"/>
      </a:accent2>
      <a:accent3>
        <a:srgbClr val="9B0C21"/>
      </a:accent3>
      <a:accent4>
        <a:srgbClr val="77DDD0"/>
      </a:accent4>
      <a:accent5>
        <a:srgbClr val="14BBAE"/>
      </a:accent5>
      <a:accent6>
        <a:srgbClr val="1C918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2838</TotalTime>
  <Words>888</Words>
  <Application>Microsoft Office PowerPoint</Application>
  <PresentationFormat>On-screen Show (16:9)</PresentationFormat>
  <Paragraphs>81</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Roboto</vt:lpstr>
      <vt:lpstr>Wingdings</vt:lpstr>
      <vt:lpstr>Fira Sans Extra Condensed</vt:lpstr>
      <vt:lpstr>Arial Black</vt:lpstr>
      <vt:lpstr>Fake News Infographics by Slidesgo</vt:lpstr>
      <vt:lpstr>PowerPoint Presentation</vt:lpstr>
      <vt:lpstr>Plan</vt:lpstr>
      <vt:lpstr>Introduction</vt:lpstr>
      <vt:lpstr>Dataset et Prétraitement </vt:lpstr>
      <vt:lpstr>Turjuman </vt:lpstr>
      <vt:lpstr>Dataset</vt:lpstr>
      <vt:lpstr>Pipeline Global :</vt:lpstr>
      <vt:lpstr>Modèles et Méthodologie:</vt:lpstr>
      <vt:lpstr>Évaluation des Modèles: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Interface Graphique:</vt:lpstr>
      <vt:lpstr>PowerPoint Presentation</vt:lpstr>
      <vt:lpstr>PowerPoint Presentation</vt:lpstr>
      <vt:lpstr>Conclusion:</vt:lpstr>
      <vt:lpstr>Références: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Ziad Taouchikht</dc:creator>
  <cp:lastModifiedBy>Ziad Taouchikht</cp:lastModifiedBy>
  <cp:revision>27</cp:revision>
  <dcterms:modified xsi:type="dcterms:W3CDTF">2024-12-21T21:48:34Z</dcterms:modified>
</cp:coreProperties>
</file>