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712" r:id="rId1"/>
  </p:sldMasterIdLst>
  <p:notesMasterIdLst>
    <p:notesMasterId r:id="rId23"/>
  </p:notesMasterIdLst>
  <p:sldIdLst>
    <p:sldId id="256" r:id="rId2"/>
    <p:sldId id="290" r:id="rId3"/>
    <p:sldId id="257" r:id="rId4"/>
    <p:sldId id="291" r:id="rId5"/>
    <p:sldId id="292" r:id="rId6"/>
    <p:sldId id="293" r:id="rId7"/>
    <p:sldId id="309" r:id="rId8"/>
    <p:sldId id="295" r:id="rId9"/>
    <p:sldId id="298" r:id="rId10"/>
    <p:sldId id="299" r:id="rId11"/>
    <p:sldId id="312" r:id="rId12"/>
    <p:sldId id="301" r:id="rId13"/>
    <p:sldId id="313" r:id="rId14"/>
    <p:sldId id="310" r:id="rId15"/>
    <p:sldId id="300" r:id="rId16"/>
    <p:sldId id="302" r:id="rId17"/>
    <p:sldId id="303" r:id="rId18"/>
    <p:sldId id="304" r:id="rId19"/>
    <p:sldId id="308" r:id="rId20"/>
    <p:sldId id="311" r:id="rId21"/>
    <p:sldId id="297" r:id="rId22"/>
  </p:sldIdLst>
  <p:sldSz cx="9144000" cy="5143500" type="screen16x9"/>
  <p:notesSz cx="6858000" cy="9144000"/>
  <p:embeddedFontLst>
    <p:embeddedFont>
      <p:font typeface="Alef" panose="00000500000000000000" pitchFamily="2" charset="-79"/>
      <p:regular r:id="rId24"/>
      <p:bold r:id="rId25"/>
    </p:embeddedFont>
    <p:embeddedFont>
      <p:font typeface="Bowlby One SC" panose="020B0604020202020204" charset="0"/>
      <p:regular r:id="rId26"/>
    </p:embeddedFont>
    <p:embeddedFont>
      <p:font typeface="Comfortaa Medium" panose="020B0604020202020204" charset="0"/>
      <p:regular r:id="rId27"/>
      <p:bold r:id="rId28"/>
    </p:embeddedFont>
    <p:embeddedFont>
      <p:font typeface="Dosis" pitchFamily="2" charset="0"/>
      <p:regular r:id="rId29"/>
      <p:bold r:id="rId30"/>
    </p:embeddedFont>
    <p:embeddedFont>
      <p:font typeface="Lora" pitchFamily="2" charset="0"/>
      <p:regular r:id="rId31"/>
      <p:bold r:id="rId32"/>
      <p:italic r:id="rId33"/>
      <p:boldItalic r:id="rId34"/>
    </p:embeddedFont>
    <p:embeddedFont>
      <p:font typeface="Open Sans" panose="020B0606030504020204" pitchFamily="34" charset="0"/>
      <p:regular r:id="rId35"/>
      <p:bold r:id="rId36"/>
      <p:italic r:id="rId37"/>
      <p:boldItalic r:id="rId38"/>
    </p:embeddedFont>
    <p:embeddedFont>
      <p:font typeface="Pacifico" panose="00000500000000000000" pitchFamily="2" charset="0"/>
      <p:regular r:id="rId39"/>
    </p:embeddedFont>
    <p:embeddedFont>
      <p:font typeface="Pattaya" panose="020B0604020202020204" charset="-34"/>
      <p:regular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F531C64-DCCF-4467-BDEA-9B2EA14F7F86}">
  <a:tblStyle styleId="{8F531C64-DCCF-4467-BDEA-9B2EA14F7F8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291" autoAdjust="0"/>
  </p:normalViewPr>
  <p:slideViewPr>
    <p:cSldViewPr snapToGrid="0">
      <p:cViewPr>
        <p:scale>
          <a:sx n="103" d="100"/>
          <a:sy n="103" d="100"/>
        </p:scale>
        <p:origin x="878" y="5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1" name="Google Shape;7541;gdc9baacfd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2" name="Google Shape;7542;gdc9baacfd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7" name="Google Shape;7547;gb4b3bfebba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8" name="Google Shape;7548;gb4b3bfebba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038950" y="597125"/>
            <a:ext cx="5066100" cy="15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444550" y="2198575"/>
            <a:ext cx="4254900" cy="449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osis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477500" y="636005"/>
            <a:ext cx="1717518" cy="762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8177579" y="4071376"/>
            <a:ext cx="1125270" cy="655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 flipH="1">
            <a:off x="0" y="3841200"/>
            <a:ext cx="1454150" cy="130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7703699" y="1"/>
            <a:ext cx="1454150" cy="1623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64892" y="3006700"/>
            <a:ext cx="4014215" cy="213679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" name="Google Shape;16;p2"/>
          <p:cNvGrpSpPr/>
          <p:nvPr/>
        </p:nvGrpSpPr>
        <p:grpSpPr>
          <a:xfrm>
            <a:off x="94148" y="-296912"/>
            <a:ext cx="9218013" cy="5594394"/>
            <a:chOff x="94148" y="-296912"/>
            <a:chExt cx="9218013" cy="5594394"/>
          </a:xfrm>
        </p:grpSpPr>
        <p:sp>
          <p:nvSpPr>
            <p:cNvPr id="17" name="Google Shape;17;p2"/>
            <p:cNvSpPr/>
            <p:nvPr/>
          </p:nvSpPr>
          <p:spPr>
            <a:xfrm>
              <a:off x="1698813" y="3441738"/>
              <a:ext cx="1623367" cy="944418"/>
            </a:xfrm>
            <a:custGeom>
              <a:avLst/>
              <a:gdLst/>
              <a:ahLst/>
              <a:cxnLst/>
              <a:rect l="l" t="t" r="r" b="b"/>
              <a:pathLst>
                <a:path w="42555" h="24757" extrusionOk="0">
                  <a:moveTo>
                    <a:pt x="32220" y="1534"/>
                  </a:moveTo>
                  <a:lnTo>
                    <a:pt x="32220" y="1534"/>
                  </a:lnTo>
                  <a:cubicBezTo>
                    <a:pt x="32737" y="1656"/>
                    <a:pt x="33223" y="1808"/>
                    <a:pt x="33740" y="2051"/>
                  </a:cubicBezTo>
                  <a:cubicBezTo>
                    <a:pt x="34409" y="2355"/>
                    <a:pt x="35108" y="2689"/>
                    <a:pt x="35746" y="3054"/>
                  </a:cubicBezTo>
                  <a:cubicBezTo>
                    <a:pt x="36050" y="3206"/>
                    <a:pt x="36354" y="3479"/>
                    <a:pt x="36627" y="3662"/>
                  </a:cubicBezTo>
                  <a:cubicBezTo>
                    <a:pt x="37235" y="4148"/>
                    <a:pt x="37813" y="4695"/>
                    <a:pt x="38603" y="4969"/>
                  </a:cubicBezTo>
                  <a:cubicBezTo>
                    <a:pt x="38664" y="4999"/>
                    <a:pt x="38725" y="5090"/>
                    <a:pt x="38786" y="5121"/>
                  </a:cubicBezTo>
                  <a:cubicBezTo>
                    <a:pt x="38725" y="5151"/>
                    <a:pt x="38664" y="5242"/>
                    <a:pt x="38603" y="5242"/>
                  </a:cubicBezTo>
                  <a:cubicBezTo>
                    <a:pt x="37874" y="5242"/>
                    <a:pt x="37144" y="5273"/>
                    <a:pt x="36445" y="5273"/>
                  </a:cubicBezTo>
                  <a:cubicBezTo>
                    <a:pt x="35898" y="5273"/>
                    <a:pt x="35624" y="4817"/>
                    <a:pt x="35320" y="4513"/>
                  </a:cubicBezTo>
                  <a:lnTo>
                    <a:pt x="33253" y="2507"/>
                  </a:lnTo>
                  <a:cubicBezTo>
                    <a:pt x="32950" y="2142"/>
                    <a:pt x="32585" y="1838"/>
                    <a:pt x="32220" y="1534"/>
                  </a:cubicBezTo>
                  <a:close/>
                  <a:moveTo>
                    <a:pt x="24939" y="416"/>
                  </a:moveTo>
                  <a:cubicBezTo>
                    <a:pt x="25283" y="416"/>
                    <a:pt x="25593" y="576"/>
                    <a:pt x="25867" y="804"/>
                  </a:cubicBezTo>
                  <a:cubicBezTo>
                    <a:pt x="26171" y="1048"/>
                    <a:pt x="26506" y="1200"/>
                    <a:pt x="26810" y="1352"/>
                  </a:cubicBezTo>
                  <a:cubicBezTo>
                    <a:pt x="26901" y="1382"/>
                    <a:pt x="26931" y="1382"/>
                    <a:pt x="27022" y="1382"/>
                  </a:cubicBezTo>
                  <a:cubicBezTo>
                    <a:pt x="27022" y="1321"/>
                    <a:pt x="27022" y="1200"/>
                    <a:pt x="26962" y="1169"/>
                  </a:cubicBezTo>
                  <a:cubicBezTo>
                    <a:pt x="26749" y="1017"/>
                    <a:pt x="26506" y="896"/>
                    <a:pt x="26293" y="744"/>
                  </a:cubicBezTo>
                  <a:cubicBezTo>
                    <a:pt x="26202" y="713"/>
                    <a:pt x="26110" y="622"/>
                    <a:pt x="26019" y="592"/>
                  </a:cubicBezTo>
                  <a:cubicBezTo>
                    <a:pt x="26128" y="565"/>
                    <a:pt x="26236" y="465"/>
                    <a:pt x="26323" y="465"/>
                  </a:cubicBezTo>
                  <a:cubicBezTo>
                    <a:pt x="26333" y="465"/>
                    <a:pt x="26344" y="467"/>
                    <a:pt x="26354" y="470"/>
                  </a:cubicBezTo>
                  <a:cubicBezTo>
                    <a:pt x="26658" y="501"/>
                    <a:pt x="26962" y="470"/>
                    <a:pt x="27205" y="804"/>
                  </a:cubicBezTo>
                  <a:cubicBezTo>
                    <a:pt x="27387" y="1078"/>
                    <a:pt x="27873" y="1200"/>
                    <a:pt x="28238" y="1352"/>
                  </a:cubicBezTo>
                  <a:cubicBezTo>
                    <a:pt x="28248" y="1362"/>
                    <a:pt x="28262" y="1365"/>
                    <a:pt x="28279" y="1365"/>
                  </a:cubicBezTo>
                  <a:cubicBezTo>
                    <a:pt x="28312" y="1365"/>
                    <a:pt x="28360" y="1352"/>
                    <a:pt x="28421" y="1352"/>
                  </a:cubicBezTo>
                  <a:cubicBezTo>
                    <a:pt x="28390" y="1260"/>
                    <a:pt x="28390" y="1169"/>
                    <a:pt x="28299" y="1108"/>
                  </a:cubicBezTo>
                  <a:lnTo>
                    <a:pt x="27600" y="774"/>
                  </a:lnTo>
                  <a:cubicBezTo>
                    <a:pt x="27539" y="744"/>
                    <a:pt x="27509" y="622"/>
                    <a:pt x="27448" y="561"/>
                  </a:cubicBezTo>
                  <a:cubicBezTo>
                    <a:pt x="27509" y="561"/>
                    <a:pt x="27556" y="534"/>
                    <a:pt x="27608" y="534"/>
                  </a:cubicBezTo>
                  <a:cubicBezTo>
                    <a:pt x="27634" y="534"/>
                    <a:pt x="27661" y="541"/>
                    <a:pt x="27691" y="561"/>
                  </a:cubicBezTo>
                  <a:cubicBezTo>
                    <a:pt x="28025" y="622"/>
                    <a:pt x="28360" y="744"/>
                    <a:pt x="28725" y="774"/>
                  </a:cubicBezTo>
                  <a:cubicBezTo>
                    <a:pt x="29059" y="804"/>
                    <a:pt x="29272" y="804"/>
                    <a:pt x="29636" y="896"/>
                  </a:cubicBezTo>
                  <a:cubicBezTo>
                    <a:pt x="30487" y="1017"/>
                    <a:pt x="31095" y="1534"/>
                    <a:pt x="31703" y="2142"/>
                  </a:cubicBezTo>
                  <a:cubicBezTo>
                    <a:pt x="32220" y="2628"/>
                    <a:pt x="32767" y="2993"/>
                    <a:pt x="33284" y="3479"/>
                  </a:cubicBezTo>
                  <a:cubicBezTo>
                    <a:pt x="33831" y="3996"/>
                    <a:pt x="34409" y="4604"/>
                    <a:pt x="34956" y="5181"/>
                  </a:cubicBezTo>
                  <a:cubicBezTo>
                    <a:pt x="34986" y="5212"/>
                    <a:pt x="35016" y="5333"/>
                    <a:pt x="35016" y="5425"/>
                  </a:cubicBezTo>
                  <a:lnTo>
                    <a:pt x="34743" y="5425"/>
                  </a:lnTo>
                  <a:cubicBezTo>
                    <a:pt x="34711" y="5428"/>
                    <a:pt x="34681" y="5429"/>
                    <a:pt x="34651" y="5429"/>
                  </a:cubicBezTo>
                  <a:cubicBezTo>
                    <a:pt x="34074" y="5429"/>
                    <a:pt x="33780" y="4896"/>
                    <a:pt x="33375" y="4665"/>
                  </a:cubicBezTo>
                  <a:cubicBezTo>
                    <a:pt x="33284" y="4574"/>
                    <a:pt x="33162" y="4574"/>
                    <a:pt x="33041" y="4543"/>
                  </a:cubicBezTo>
                  <a:lnTo>
                    <a:pt x="33041" y="4543"/>
                  </a:lnTo>
                  <a:lnTo>
                    <a:pt x="33284" y="4878"/>
                  </a:lnTo>
                  <a:lnTo>
                    <a:pt x="33679" y="5364"/>
                  </a:lnTo>
                  <a:cubicBezTo>
                    <a:pt x="33497" y="5333"/>
                    <a:pt x="33314" y="5303"/>
                    <a:pt x="33071" y="5303"/>
                  </a:cubicBezTo>
                  <a:cubicBezTo>
                    <a:pt x="32433" y="5303"/>
                    <a:pt x="32159" y="4756"/>
                    <a:pt x="31703" y="4513"/>
                  </a:cubicBezTo>
                  <a:cubicBezTo>
                    <a:pt x="31643" y="4452"/>
                    <a:pt x="31551" y="4422"/>
                    <a:pt x="31460" y="4422"/>
                  </a:cubicBezTo>
                  <a:cubicBezTo>
                    <a:pt x="31460" y="4513"/>
                    <a:pt x="31460" y="4604"/>
                    <a:pt x="31491" y="4695"/>
                  </a:cubicBezTo>
                  <a:lnTo>
                    <a:pt x="31825" y="5029"/>
                  </a:lnTo>
                  <a:cubicBezTo>
                    <a:pt x="31916" y="5121"/>
                    <a:pt x="31946" y="5181"/>
                    <a:pt x="31977" y="5273"/>
                  </a:cubicBezTo>
                  <a:cubicBezTo>
                    <a:pt x="31873" y="5273"/>
                    <a:pt x="31746" y="5340"/>
                    <a:pt x="31674" y="5340"/>
                  </a:cubicBezTo>
                  <a:cubicBezTo>
                    <a:pt x="31662" y="5340"/>
                    <a:pt x="31651" y="5338"/>
                    <a:pt x="31643" y="5333"/>
                  </a:cubicBezTo>
                  <a:cubicBezTo>
                    <a:pt x="31460" y="5212"/>
                    <a:pt x="31339" y="5029"/>
                    <a:pt x="31187" y="4878"/>
                  </a:cubicBezTo>
                  <a:cubicBezTo>
                    <a:pt x="30883" y="4604"/>
                    <a:pt x="30548" y="4361"/>
                    <a:pt x="30184" y="4118"/>
                  </a:cubicBezTo>
                  <a:cubicBezTo>
                    <a:pt x="30123" y="4087"/>
                    <a:pt x="30032" y="4087"/>
                    <a:pt x="29971" y="4087"/>
                  </a:cubicBezTo>
                  <a:cubicBezTo>
                    <a:pt x="30001" y="4148"/>
                    <a:pt x="30001" y="4270"/>
                    <a:pt x="30092" y="4300"/>
                  </a:cubicBezTo>
                  <a:cubicBezTo>
                    <a:pt x="30366" y="4574"/>
                    <a:pt x="30609" y="4817"/>
                    <a:pt x="30883" y="5060"/>
                  </a:cubicBezTo>
                  <a:cubicBezTo>
                    <a:pt x="31004" y="5181"/>
                    <a:pt x="31065" y="5303"/>
                    <a:pt x="31156" y="5455"/>
                  </a:cubicBezTo>
                  <a:cubicBezTo>
                    <a:pt x="31004" y="5455"/>
                    <a:pt x="30852" y="5485"/>
                    <a:pt x="30731" y="5485"/>
                  </a:cubicBezTo>
                  <a:cubicBezTo>
                    <a:pt x="30548" y="5425"/>
                    <a:pt x="30366" y="5333"/>
                    <a:pt x="30153" y="5212"/>
                  </a:cubicBezTo>
                  <a:cubicBezTo>
                    <a:pt x="29484" y="4695"/>
                    <a:pt x="28755" y="4118"/>
                    <a:pt x="28025" y="3601"/>
                  </a:cubicBezTo>
                  <a:cubicBezTo>
                    <a:pt x="27661" y="3327"/>
                    <a:pt x="27266" y="3023"/>
                    <a:pt x="26901" y="2780"/>
                  </a:cubicBezTo>
                  <a:cubicBezTo>
                    <a:pt x="26171" y="2142"/>
                    <a:pt x="25411" y="1777"/>
                    <a:pt x="24652" y="1382"/>
                  </a:cubicBezTo>
                  <a:cubicBezTo>
                    <a:pt x="24165" y="1108"/>
                    <a:pt x="23709" y="926"/>
                    <a:pt x="23253" y="713"/>
                  </a:cubicBezTo>
                  <a:cubicBezTo>
                    <a:pt x="23162" y="683"/>
                    <a:pt x="23101" y="561"/>
                    <a:pt x="23010" y="531"/>
                  </a:cubicBezTo>
                  <a:cubicBezTo>
                    <a:pt x="23132" y="470"/>
                    <a:pt x="23253" y="440"/>
                    <a:pt x="23375" y="440"/>
                  </a:cubicBezTo>
                  <a:cubicBezTo>
                    <a:pt x="23557" y="470"/>
                    <a:pt x="23740" y="470"/>
                    <a:pt x="23892" y="561"/>
                  </a:cubicBezTo>
                  <a:cubicBezTo>
                    <a:pt x="24439" y="774"/>
                    <a:pt x="24925" y="1078"/>
                    <a:pt x="25411" y="1321"/>
                  </a:cubicBezTo>
                  <a:cubicBezTo>
                    <a:pt x="25503" y="1352"/>
                    <a:pt x="25594" y="1352"/>
                    <a:pt x="25715" y="1352"/>
                  </a:cubicBezTo>
                  <a:cubicBezTo>
                    <a:pt x="25685" y="1260"/>
                    <a:pt x="25685" y="1108"/>
                    <a:pt x="25594" y="1078"/>
                  </a:cubicBezTo>
                  <a:cubicBezTo>
                    <a:pt x="25381" y="987"/>
                    <a:pt x="25107" y="896"/>
                    <a:pt x="24895" y="804"/>
                  </a:cubicBezTo>
                  <a:cubicBezTo>
                    <a:pt x="24773" y="774"/>
                    <a:pt x="24682" y="774"/>
                    <a:pt x="24591" y="744"/>
                  </a:cubicBezTo>
                  <a:cubicBezTo>
                    <a:pt x="24500" y="713"/>
                    <a:pt x="24378" y="622"/>
                    <a:pt x="24287" y="592"/>
                  </a:cubicBezTo>
                  <a:cubicBezTo>
                    <a:pt x="24378" y="561"/>
                    <a:pt x="24500" y="501"/>
                    <a:pt x="24591" y="470"/>
                  </a:cubicBezTo>
                  <a:cubicBezTo>
                    <a:pt x="24711" y="433"/>
                    <a:pt x="24827" y="416"/>
                    <a:pt x="24939" y="416"/>
                  </a:cubicBezTo>
                  <a:close/>
                  <a:moveTo>
                    <a:pt x="20974" y="561"/>
                  </a:moveTo>
                  <a:lnTo>
                    <a:pt x="20974" y="561"/>
                  </a:lnTo>
                  <a:cubicBezTo>
                    <a:pt x="21156" y="592"/>
                    <a:pt x="21399" y="622"/>
                    <a:pt x="21582" y="622"/>
                  </a:cubicBezTo>
                  <a:cubicBezTo>
                    <a:pt x="21603" y="621"/>
                    <a:pt x="21624" y="621"/>
                    <a:pt x="21645" y="621"/>
                  </a:cubicBezTo>
                  <a:cubicBezTo>
                    <a:pt x="22283" y="621"/>
                    <a:pt x="22784" y="1054"/>
                    <a:pt x="23284" y="1260"/>
                  </a:cubicBezTo>
                  <a:cubicBezTo>
                    <a:pt x="24287" y="1716"/>
                    <a:pt x="25199" y="2263"/>
                    <a:pt x="26110" y="2841"/>
                  </a:cubicBezTo>
                  <a:cubicBezTo>
                    <a:pt x="27357" y="3479"/>
                    <a:pt x="28329" y="4239"/>
                    <a:pt x="29363" y="4999"/>
                  </a:cubicBezTo>
                  <a:cubicBezTo>
                    <a:pt x="29484" y="5121"/>
                    <a:pt x="29545" y="5181"/>
                    <a:pt x="29606" y="5273"/>
                  </a:cubicBezTo>
                  <a:cubicBezTo>
                    <a:pt x="29484" y="5273"/>
                    <a:pt x="29363" y="5303"/>
                    <a:pt x="29272" y="5303"/>
                  </a:cubicBezTo>
                  <a:cubicBezTo>
                    <a:pt x="28907" y="5303"/>
                    <a:pt x="28512" y="5303"/>
                    <a:pt x="28177" y="5273"/>
                  </a:cubicBezTo>
                  <a:cubicBezTo>
                    <a:pt x="27965" y="5242"/>
                    <a:pt x="27721" y="5151"/>
                    <a:pt x="27539" y="5029"/>
                  </a:cubicBezTo>
                  <a:cubicBezTo>
                    <a:pt x="27357" y="4938"/>
                    <a:pt x="27235" y="4726"/>
                    <a:pt x="27083" y="4574"/>
                  </a:cubicBezTo>
                  <a:cubicBezTo>
                    <a:pt x="27022" y="4513"/>
                    <a:pt x="26901" y="4513"/>
                    <a:pt x="26779" y="4482"/>
                  </a:cubicBezTo>
                  <a:lnTo>
                    <a:pt x="26779" y="4482"/>
                  </a:lnTo>
                  <a:lnTo>
                    <a:pt x="26901" y="4817"/>
                  </a:lnTo>
                  <a:cubicBezTo>
                    <a:pt x="27022" y="4999"/>
                    <a:pt x="27144" y="5181"/>
                    <a:pt x="27266" y="5394"/>
                  </a:cubicBezTo>
                  <a:cubicBezTo>
                    <a:pt x="27190" y="5380"/>
                    <a:pt x="27112" y="5376"/>
                    <a:pt x="27035" y="5376"/>
                  </a:cubicBezTo>
                  <a:cubicBezTo>
                    <a:pt x="26897" y="5376"/>
                    <a:pt x="26758" y="5390"/>
                    <a:pt x="26627" y="5390"/>
                  </a:cubicBezTo>
                  <a:cubicBezTo>
                    <a:pt x="26507" y="5390"/>
                    <a:pt x="26394" y="5378"/>
                    <a:pt x="26293" y="5333"/>
                  </a:cubicBezTo>
                  <a:cubicBezTo>
                    <a:pt x="25746" y="5121"/>
                    <a:pt x="25290" y="4726"/>
                    <a:pt x="24803" y="4422"/>
                  </a:cubicBezTo>
                  <a:cubicBezTo>
                    <a:pt x="24743" y="4391"/>
                    <a:pt x="24591" y="4391"/>
                    <a:pt x="24469" y="4361"/>
                  </a:cubicBezTo>
                  <a:lnTo>
                    <a:pt x="24469" y="4361"/>
                  </a:lnTo>
                  <a:cubicBezTo>
                    <a:pt x="24530" y="4482"/>
                    <a:pt x="24530" y="4634"/>
                    <a:pt x="24652" y="4665"/>
                  </a:cubicBezTo>
                  <a:lnTo>
                    <a:pt x="25685" y="5333"/>
                  </a:lnTo>
                  <a:cubicBezTo>
                    <a:pt x="25746" y="5394"/>
                    <a:pt x="25807" y="5455"/>
                    <a:pt x="25837" y="5546"/>
                  </a:cubicBezTo>
                  <a:cubicBezTo>
                    <a:pt x="25746" y="5577"/>
                    <a:pt x="25624" y="5637"/>
                    <a:pt x="25563" y="5637"/>
                  </a:cubicBezTo>
                  <a:cubicBezTo>
                    <a:pt x="25351" y="5577"/>
                    <a:pt x="25107" y="5485"/>
                    <a:pt x="24925" y="5394"/>
                  </a:cubicBezTo>
                  <a:cubicBezTo>
                    <a:pt x="24621" y="5212"/>
                    <a:pt x="24348" y="4999"/>
                    <a:pt x="24074" y="4847"/>
                  </a:cubicBezTo>
                  <a:lnTo>
                    <a:pt x="23284" y="4391"/>
                  </a:lnTo>
                  <a:cubicBezTo>
                    <a:pt x="23263" y="4381"/>
                    <a:pt x="23240" y="4378"/>
                    <a:pt x="23213" y="4378"/>
                  </a:cubicBezTo>
                  <a:cubicBezTo>
                    <a:pt x="23159" y="4378"/>
                    <a:pt x="23091" y="4391"/>
                    <a:pt x="23010" y="4391"/>
                  </a:cubicBezTo>
                  <a:cubicBezTo>
                    <a:pt x="23071" y="4452"/>
                    <a:pt x="23010" y="4574"/>
                    <a:pt x="23101" y="4604"/>
                  </a:cubicBezTo>
                  <a:cubicBezTo>
                    <a:pt x="23436" y="4847"/>
                    <a:pt x="23740" y="5029"/>
                    <a:pt x="24044" y="5273"/>
                  </a:cubicBezTo>
                  <a:cubicBezTo>
                    <a:pt x="24074" y="5273"/>
                    <a:pt x="24135" y="5273"/>
                    <a:pt x="24135" y="5303"/>
                  </a:cubicBezTo>
                  <a:cubicBezTo>
                    <a:pt x="24317" y="5455"/>
                    <a:pt x="24469" y="5637"/>
                    <a:pt x="24652" y="5789"/>
                  </a:cubicBezTo>
                  <a:cubicBezTo>
                    <a:pt x="24583" y="5782"/>
                    <a:pt x="24511" y="5780"/>
                    <a:pt x="24438" y="5780"/>
                  </a:cubicBezTo>
                  <a:cubicBezTo>
                    <a:pt x="24366" y="5780"/>
                    <a:pt x="24292" y="5782"/>
                    <a:pt x="24222" y="5782"/>
                  </a:cubicBezTo>
                  <a:cubicBezTo>
                    <a:pt x="24082" y="5782"/>
                    <a:pt x="23952" y="5774"/>
                    <a:pt x="23861" y="5729"/>
                  </a:cubicBezTo>
                  <a:cubicBezTo>
                    <a:pt x="23010" y="5273"/>
                    <a:pt x="22159" y="4756"/>
                    <a:pt x="21278" y="4361"/>
                  </a:cubicBezTo>
                  <a:cubicBezTo>
                    <a:pt x="19667" y="3601"/>
                    <a:pt x="18056" y="2902"/>
                    <a:pt x="16323" y="2294"/>
                  </a:cubicBezTo>
                  <a:cubicBezTo>
                    <a:pt x="16232" y="2263"/>
                    <a:pt x="16110" y="2142"/>
                    <a:pt x="15989" y="2081"/>
                  </a:cubicBezTo>
                  <a:cubicBezTo>
                    <a:pt x="16141" y="2020"/>
                    <a:pt x="16262" y="1960"/>
                    <a:pt x="16414" y="1929"/>
                  </a:cubicBezTo>
                  <a:cubicBezTo>
                    <a:pt x="16516" y="1910"/>
                    <a:pt x="16615" y="1901"/>
                    <a:pt x="16712" y="1901"/>
                  </a:cubicBezTo>
                  <a:cubicBezTo>
                    <a:pt x="17227" y="1901"/>
                    <a:pt x="17687" y="2141"/>
                    <a:pt x="18147" y="2294"/>
                  </a:cubicBezTo>
                  <a:cubicBezTo>
                    <a:pt x="18238" y="2324"/>
                    <a:pt x="18299" y="2324"/>
                    <a:pt x="18420" y="2324"/>
                  </a:cubicBezTo>
                  <a:cubicBezTo>
                    <a:pt x="18420" y="2263"/>
                    <a:pt x="18420" y="2142"/>
                    <a:pt x="18390" y="2112"/>
                  </a:cubicBezTo>
                  <a:cubicBezTo>
                    <a:pt x="18147" y="1960"/>
                    <a:pt x="17904" y="1838"/>
                    <a:pt x="17660" y="1716"/>
                  </a:cubicBezTo>
                  <a:cubicBezTo>
                    <a:pt x="17630" y="1686"/>
                    <a:pt x="17600" y="1686"/>
                    <a:pt x="17509" y="1686"/>
                  </a:cubicBezTo>
                  <a:cubicBezTo>
                    <a:pt x="17539" y="1656"/>
                    <a:pt x="17539" y="1564"/>
                    <a:pt x="17600" y="1534"/>
                  </a:cubicBezTo>
                  <a:cubicBezTo>
                    <a:pt x="17773" y="1424"/>
                    <a:pt x="17947" y="1370"/>
                    <a:pt x="18116" y="1370"/>
                  </a:cubicBezTo>
                  <a:cubicBezTo>
                    <a:pt x="18273" y="1370"/>
                    <a:pt x="18426" y="1416"/>
                    <a:pt x="18572" y="1504"/>
                  </a:cubicBezTo>
                  <a:cubicBezTo>
                    <a:pt x="18785" y="1625"/>
                    <a:pt x="19059" y="1716"/>
                    <a:pt x="19302" y="1808"/>
                  </a:cubicBezTo>
                  <a:cubicBezTo>
                    <a:pt x="19332" y="1808"/>
                    <a:pt x="19454" y="1777"/>
                    <a:pt x="19454" y="1777"/>
                  </a:cubicBezTo>
                  <a:cubicBezTo>
                    <a:pt x="19454" y="1686"/>
                    <a:pt x="19454" y="1625"/>
                    <a:pt x="19423" y="1564"/>
                  </a:cubicBezTo>
                  <a:lnTo>
                    <a:pt x="18998" y="1321"/>
                  </a:lnTo>
                  <a:cubicBezTo>
                    <a:pt x="18907" y="1230"/>
                    <a:pt x="18876" y="1169"/>
                    <a:pt x="18816" y="1078"/>
                  </a:cubicBezTo>
                  <a:cubicBezTo>
                    <a:pt x="18885" y="1055"/>
                    <a:pt x="18989" y="997"/>
                    <a:pt x="19075" y="997"/>
                  </a:cubicBezTo>
                  <a:cubicBezTo>
                    <a:pt x="19103" y="997"/>
                    <a:pt x="19128" y="1003"/>
                    <a:pt x="19150" y="1017"/>
                  </a:cubicBezTo>
                  <a:lnTo>
                    <a:pt x="20062" y="1473"/>
                  </a:lnTo>
                  <a:cubicBezTo>
                    <a:pt x="20092" y="1504"/>
                    <a:pt x="20183" y="1504"/>
                    <a:pt x="20214" y="1534"/>
                  </a:cubicBezTo>
                  <a:lnTo>
                    <a:pt x="20670" y="1625"/>
                  </a:lnTo>
                  <a:cubicBezTo>
                    <a:pt x="20548" y="1473"/>
                    <a:pt x="20427" y="1321"/>
                    <a:pt x="20275" y="1169"/>
                  </a:cubicBezTo>
                  <a:cubicBezTo>
                    <a:pt x="20244" y="1108"/>
                    <a:pt x="20183" y="1108"/>
                    <a:pt x="20092" y="1108"/>
                  </a:cubicBezTo>
                  <a:lnTo>
                    <a:pt x="19727" y="926"/>
                  </a:lnTo>
                  <a:cubicBezTo>
                    <a:pt x="19887" y="873"/>
                    <a:pt x="20047" y="703"/>
                    <a:pt x="20187" y="703"/>
                  </a:cubicBezTo>
                  <a:cubicBezTo>
                    <a:pt x="20206" y="703"/>
                    <a:pt x="20225" y="706"/>
                    <a:pt x="20244" y="713"/>
                  </a:cubicBezTo>
                  <a:cubicBezTo>
                    <a:pt x="20487" y="744"/>
                    <a:pt x="20700" y="896"/>
                    <a:pt x="20882" y="1048"/>
                  </a:cubicBezTo>
                  <a:cubicBezTo>
                    <a:pt x="20974" y="1078"/>
                    <a:pt x="21004" y="1200"/>
                    <a:pt x="21095" y="1260"/>
                  </a:cubicBezTo>
                  <a:lnTo>
                    <a:pt x="21430" y="1382"/>
                  </a:lnTo>
                  <a:cubicBezTo>
                    <a:pt x="21399" y="1260"/>
                    <a:pt x="21399" y="1200"/>
                    <a:pt x="21308" y="1078"/>
                  </a:cubicBezTo>
                  <a:cubicBezTo>
                    <a:pt x="21186" y="896"/>
                    <a:pt x="21095" y="713"/>
                    <a:pt x="20974" y="561"/>
                  </a:cubicBezTo>
                  <a:close/>
                  <a:moveTo>
                    <a:pt x="15582" y="2433"/>
                  </a:moveTo>
                  <a:cubicBezTo>
                    <a:pt x="15649" y="2433"/>
                    <a:pt x="15714" y="2437"/>
                    <a:pt x="15776" y="2446"/>
                  </a:cubicBezTo>
                  <a:cubicBezTo>
                    <a:pt x="18056" y="3236"/>
                    <a:pt x="20183" y="4239"/>
                    <a:pt x="22250" y="5273"/>
                  </a:cubicBezTo>
                  <a:cubicBezTo>
                    <a:pt x="22554" y="5425"/>
                    <a:pt x="22919" y="5607"/>
                    <a:pt x="23223" y="5789"/>
                  </a:cubicBezTo>
                  <a:cubicBezTo>
                    <a:pt x="23284" y="5850"/>
                    <a:pt x="23284" y="5911"/>
                    <a:pt x="23314" y="6002"/>
                  </a:cubicBezTo>
                  <a:cubicBezTo>
                    <a:pt x="23253" y="6002"/>
                    <a:pt x="23223" y="6033"/>
                    <a:pt x="23132" y="6033"/>
                  </a:cubicBezTo>
                  <a:cubicBezTo>
                    <a:pt x="23089" y="6031"/>
                    <a:pt x="23046" y="6031"/>
                    <a:pt x="23003" y="6031"/>
                  </a:cubicBezTo>
                  <a:cubicBezTo>
                    <a:pt x="21956" y="6031"/>
                    <a:pt x="20963" y="6378"/>
                    <a:pt x="19971" y="6640"/>
                  </a:cubicBezTo>
                  <a:cubicBezTo>
                    <a:pt x="19853" y="6664"/>
                    <a:pt x="19744" y="6678"/>
                    <a:pt x="19638" y="6678"/>
                  </a:cubicBezTo>
                  <a:cubicBezTo>
                    <a:pt x="19469" y="6678"/>
                    <a:pt x="19306" y="6642"/>
                    <a:pt x="19119" y="6549"/>
                  </a:cubicBezTo>
                  <a:cubicBezTo>
                    <a:pt x="18451" y="6185"/>
                    <a:pt x="17904" y="5911"/>
                    <a:pt x="17296" y="5637"/>
                  </a:cubicBezTo>
                  <a:cubicBezTo>
                    <a:pt x="15776" y="5029"/>
                    <a:pt x="14256" y="4513"/>
                    <a:pt x="12645" y="4057"/>
                  </a:cubicBezTo>
                  <a:cubicBezTo>
                    <a:pt x="12569" y="4042"/>
                    <a:pt x="12493" y="4042"/>
                    <a:pt x="12421" y="4042"/>
                  </a:cubicBezTo>
                  <a:cubicBezTo>
                    <a:pt x="12349" y="4042"/>
                    <a:pt x="12280" y="4042"/>
                    <a:pt x="12220" y="4026"/>
                  </a:cubicBezTo>
                  <a:cubicBezTo>
                    <a:pt x="12128" y="4026"/>
                    <a:pt x="12037" y="3966"/>
                    <a:pt x="11976" y="3935"/>
                  </a:cubicBezTo>
                  <a:cubicBezTo>
                    <a:pt x="12068" y="3874"/>
                    <a:pt x="12159" y="3722"/>
                    <a:pt x="12280" y="3722"/>
                  </a:cubicBezTo>
                  <a:cubicBezTo>
                    <a:pt x="12767" y="3722"/>
                    <a:pt x="13253" y="3722"/>
                    <a:pt x="13739" y="3753"/>
                  </a:cubicBezTo>
                  <a:cubicBezTo>
                    <a:pt x="13861" y="3753"/>
                    <a:pt x="14013" y="3783"/>
                    <a:pt x="14165" y="3783"/>
                  </a:cubicBezTo>
                  <a:lnTo>
                    <a:pt x="13891" y="3449"/>
                  </a:lnTo>
                  <a:cubicBezTo>
                    <a:pt x="13861" y="3388"/>
                    <a:pt x="13831" y="3388"/>
                    <a:pt x="13800" y="3358"/>
                  </a:cubicBezTo>
                  <a:lnTo>
                    <a:pt x="13405" y="3175"/>
                  </a:lnTo>
                  <a:cubicBezTo>
                    <a:pt x="13648" y="3084"/>
                    <a:pt x="13891" y="2993"/>
                    <a:pt x="14135" y="2993"/>
                  </a:cubicBezTo>
                  <a:cubicBezTo>
                    <a:pt x="14287" y="2993"/>
                    <a:pt x="14439" y="3145"/>
                    <a:pt x="14591" y="3206"/>
                  </a:cubicBezTo>
                  <a:cubicBezTo>
                    <a:pt x="14712" y="3236"/>
                    <a:pt x="14803" y="3236"/>
                    <a:pt x="14955" y="3297"/>
                  </a:cubicBezTo>
                  <a:cubicBezTo>
                    <a:pt x="14925" y="3175"/>
                    <a:pt x="14925" y="3023"/>
                    <a:pt x="14864" y="2993"/>
                  </a:cubicBezTo>
                  <a:cubicBezTo>
                    <a:pt x="14256" y="2598"/>
                    <a:pt x="14743" y="2567"/>
                    <a:pt x="15077" y="2476"/>
                  </a:cubicBezTo>
                  <a:cubicBezTo>
                    <a:pt x="15249" y="2455"/>
                    <a:pt x="15421" y="2433"/>
                    <a:pt x="15582" y="2433"/>
                  </a:cubicBezTo>
                  <a:close/>
                  <a:moveTo>
                    <a:pt x="11543" y="4376"/>
                  </a:moveTo>
                  <a:cubicBezTo>
                    <a:pt x="11680" y="4376"/>
                    <a:pt x="11809" y="4391"/>
                    <a:pt x="11916" y="4422"/>
                  </a:cubicBezTo>
                  <a:cubicBezTo>
                    <a:pt x="12554" y="4634"/>
                    <a:pt x="13132" y="4847"/>
                    <a:pt x="13739" y="5090"/>
                  </a:cubicBezTo>
                  <a:lnTo>
                    <a:pt x="14773" y="5425"/>
                  </a:lnTo>
                  <a:cubicBezTo>
                    <a:pt x="15654" y="5789"/>
                    <a:pt x="16505" y="6215"/>
                    <a:pt x="17357" y="6640"/>
                  </a:cubicBezTo>
                  <a:lnTo>
                    <a:pt x="17721" y="6823"/>
                  </a:lnTo>
                  <a:lnTo>
                    <a:pt x="18147" y="7066"/>
                  </a:lnTo>
                  <a:cubicBezTo>
                    <a:pt x="17995" y="7127"/>
                    <a:pt x="17873" y="7218"/>
                    <a:pt x="17721" y="7248"/>
                  </a:cubicBezTo>
                  <a:cubicBezTo>
                    <a:pt x="16414" y="7674"/>
                    <a:pt x="15077" y="8160"/>
                    <a:pt x="13709" y="8647"/>
                  </a:cubicBezTo>
                  <a:cubicBezTo>
                    <a:pt x="13622" y="8681"/>
                    <a:pt x="13525" y="8696"/>
                    <a:pt x="13424" y="8696"/>
                  </a:cubicBezTo>
                  <a:cubicBezTo>
                    <a:pt x="13172" y="8696"/>
                    <a:pt x="12893" y="8603"/>
                    <a:pt x="12676" y="8495"/>
                  </a:cubicBezTo>
                  <a:cubicBezTo>
                    <a:pt x="11642" y="8008"/>
                    <a:pt x="10578" y="7431"/>
                    <a:pt x="9362" y="7218"/>
                  </a:cubicBezTo>
                  <a:cubicBezTo>
                    <a:pt x="8907" y="7127"/>
                    <a:pt x="8390" y="7096"/>
                    <a:pt x="7934" y="7066"/>
                  </a:cubicBezTo>
                  <a:cubicBezTo>
                    <a:pt x="7843" y="7066"/>
                    <a:pt x="7751" y="7005"/>
                    <a:pt x="7660" y="7005"/>
                  </a:cubicBezTo>
                  <a:cubicBezTo>
                    <a:pt x="7691" y="6944"/>
                    <a:pt x="7782" y="6823"/>
                    <a:pt x="7843" y="6823"/>
                  </a:cubicBezTo>
                  <a:cubicBezTo>
                    <a:pt x="8207" y="6701"/>
                    <a:pt x="8542" y="6640"/>
                    <a:pt x="8876" y="6549"/>
                  </a:cubicBezTo>
                  <a:cubicBezTo>
                    <a:pt x="9013" y="6534"/>
                    <a:pt x="9134" y="6534"/>
                    <a:pt x="9256" y="6534"/>
                  </a:cubicBezTo>
                  <a:cubicBezTo>
                    <a:pt x="9378" y="6534"/>
                    <a:pt x="9499" y="6534"/>
                    <a:pt x="9636" y="6519"/>
                  </a:cubicBezTo>
                  <a:cubicBezTo>
                    <a:pt x="9727" y="6519"/>
                    <a:pt x="9818" y="6397"/>
                    <a:pt x="9910" y="6367"/>
                  </a:cubicBezTo>
                  <a:cubicBezTo>
                    <a:pt x="9818" y="6306"/>
                    <a:pt x="9727" y="6185"/>
                    <a:pt x="9636" y="6185"/>
                  </a:cubicBezTo>
                  <a:cubicBezTo>
                    <a:pt x="9558" y="6145"/>
                    <a:pt x="9474" y="6134"/>
                    <a:pt x="9382" y="6134"/>
                  </a:cubicBezTo>
                  <a:cubicBezTo>
                    <a:pt x="9260" y="6134"/>
                    <a:pt x="9124" y="6154"/>
                    <a:pt x="8967" y="6154"/>
                  </a:cubicBezTo>
                  <a:cubicBezTo>
                    <a:pt x="8937" y="6063"/>
                    <a:pt x="8937" y="5941"/>
                    <a:pt x="8967" y="5941"/>
                  </a:cubicBezTo>
                  <a:cubicBezTo>
                    <a:pt x="9271" y="5881"/>
                    <a:pt x="9606" y="5850"/>
                    <a:pt x="9910" y="5759"/>
                  </a:cubicBezTo>
                  <a:cubicBezTo>
                    <a:pt x="10031" y="5729"/>
                    <a:pt x="10092" y="5637"/>
                    <a:pt x="10183" y="5607"/>
                  </a:cubicBezTo>
                  <a:cubicBezTo>
                    <a:pt x="10153" y="5577"/>
                    <a:pt x="9727" y="5303"/>
                    <a:pt x="9727" y="5303"/>
                  </a:cubicBezTo>
                  <a:cubicBezTo>
                    <a:pt x="9879" y="5212"/>
                    <a:pt x="10031" y="5121"/>
                    <a:pt x="10153" y="5121"/>
                  </a:cubicBezTo>
                  <a:cubicBezTo>
                    <a:pt x="10426" y="5121"/>
                    <a:pt x="10700" y="5151"/>
                    <a:pt x="11004" y="5181"/>
                  </a:cubicBezTo>
                  <a:cubicBezTo>
                    <a:pt x="11095" y="5181"/>
                    <a:pt x="11156" y="5181"/>
                    <a:pt x="11247" y="5151"/>
                  </a:cubicBezTo>
                  <a:lnTo>
                    <a:pt x="11581" y="4938"/>
                  </a:lnTo>
                  <a:cubicBezTo>
                    <a:pt x="11460" y="4878"/>
                    <a:pt x="11369" y="4847"/>
                    <a:pt x="11247" y="4847"/>
                  </a:cubicBezTo>
                  <a:cubicBezTo>
                    <a:pt x="11004" y="4847"/>
                    <a:pt x="10821" y="4847"/>
                    <a:pt x="10548" y="4817"/>
                  </a:cubicBezTo>
                  <a:cubicBezTo>
                    <a:pt x="10730" y="4665"/>
                    <a:pt x="10943" y="4482"/>
                    <a:pt x="11125" y="4422"/>
                  </a:cubicBezTo>
                  <a:cubicBezTo>
                    <a:pt x="11262" y="4391"/>
                    <a:pt x="11407" y="4376"/>
                    <a:pt x="11543" y="4376"/>
                  </a:cubicBezTo>
                  <a:close/>
                  <a:moveTo>
                    <a:pt x="7582" y="7414"/>
                  </a:moveTo>
                  <a:cubicBezTo>
                    <a:pt x="7675" y="7414"/>
                    <a:pt x="7772" y="7422"/>
                    <a:pt x="7873" y="7431"/>
                  </a:cubicBezTo>
                  <a:cubicBezTo>
                    <a:pt x="8542" y="7522"/>
                    <a:pt x="9271" y="7552"/>
                    <a:pt x="9879" y="7735"/>
                  </a:cubicBezTo>
                  <a:cubicBezTo>
                    <a:pt x="10821" y="8008"/>
                    <a:pt x="11703" y="8464"/>
                    <a:pt x="12584" y="8890"/>
                  </a:cubicBezTo>
                  <a:cubicBezTo>
                    <a:pt x="12676" y="8920"/>
                    <a:pt x="12767" y="9072"/>
                    <a:pt x="12828" y="9133"/>
                  </a:cubicBezTo>
                  <a:cubicBezTo>
                    <a:pt x="12736" y="9194"/>
                    <a:pt x="12645" y="9194"/>
                    <a:pt x="12524" y="9224"/>
                  </a:cubicBezTo>
                  <a:cubicBezTo>
                    <a:pt x="12463" y="9376"/>
                    <a:pt x="12311" y="9437"/>
                    <a:pt x="12189" y="9528"/>
                  </a:cubicBezTo>
                  <a:cubicBezTo>
                    <a:pt x="10943" y="10197"/>
                    <a:pt x="9849" y="10957"/>
                    <a:pt x="8785" y="11717"/>
                  </a:cubicBezTo>
                  <a:cubicBezTo>
                    <a:pt x="8603" y="11838"/>
                    <a:pt x="8420" y="11876"/>
                    <a:pt x="8234" y="11876"/>
                  </a:cubicBezTo>
                  <a:cubicBezTo>
                    <a:pt x="8048" y="11876"/>
                    <a:pt x="7858" y="11838"/>
                    <a:pt x="7660" y="11808"/>
                  </a:cubicBezTo>
                  <a:cubicBezTo>
                    <a:pt x="6688" y="11625"/>
                    <a:pt x="5745" y="11534"/>
                    <a:pt x="4712" y="11413"/>
                  </a:cubicBezTo>
                  <a:cubicBezTo>
                    <a:pt x="4560" y="11413"/>
                    <a:pt x="4347" y="11504"/>
                    <a:pt x="4165" y="11504"/>
                  </a:cubicBezTo>
                  <a:lnTo>
                    <a:pt x="3861" y="11504"/>
                  </a:lnTo>
                  <a:cubicBezTo>
                    <a:pt x="3891" y="11413"/>
                    <a:pt x="3982" y="11321"/>
                    <a:pt x="4013" y="11230"/>
                  </a:cubicBezTo>
                  <a:cubicBezTo>
                    <a:pt x="4317" y="10713"/>
                    <a:pt x="4834" y="10561"/>
                    <a:pt x="5350" y="10440"/>
                  </a:cubicBezTo>
                  <a:cubicBezTo>
                    <a:pt x="5533" y="10409"/>
                    <a:pt x="5745" y="10258"/>
                    <a:pt x="5928" y="10136"/>
                  </a:cubicBezTo>
                  <a:lnTo>
                    <a:pt x="5289" y="10136"/>
                  </a:lnTo>
                  <a:cubicBezTo>
                    <a:pt x="5107" y="10166"/>
                    <a:pt x="4985" y="10166"/>
                    <a:pt x="4834" y="10197"/>
                  </a:cubicBezTo>
                  <a:cubicBezTo>
                    <a:pt x="4925" y="10106"/>
                    <a:pt x="5046" y="9862"/>
                    <a:pt x="5198" y="9802"/>
                  </a:cubicBezTo>
                  <a:cubicBezTo>
                    <a:pt x="5411" y="9680"/>
                    <a:pt x="5745" y="9680"/>
                    <a:pt x="5958" y="9589"/>
                  </a:cubicBezTo>
                  <a:cubicBezTo>
                    <a:pt x="6110" y="9558"/>
                    <a:pt x="6262" y="9437"/>
                    <a:pt x="6414" y="9376"/>
                  </a:cubicBezTo>
                  <a:lnTo>
                    <a:pt x="6384" y="9254"/>
                  </a:lnTo>
                  <a:lnTo>
                    <a:pt x="5502" y="9254"/>
                  </a:lnTo>
                  <a:cubicBezTo>
                    <a:pt x="5533" y="9194"/>
                    <a:pt x="5624" y="9072"/>
                    <a:pt x="5685" y="8951"/>
                  </a:cubicBezTo>
                  <a:cubicBezTo>
                    <a:pt x="5885" y="8650"/>
                    <a:pt x="6138" y="8561"/>
                    <a:pt x="6408" y="8561"/>
                  </a:cubicBezTo>
                  <a:cubicBezTo>
                    <a:pt x="6549" y="8561"/>
                    <a:pt x="6694" y="8585"/>
                    <a:pt x="6840" y="8616"/>
                  </a:cubicBezTo>
                  <a:lnTo>
                    <a:pt x="7204" y="8616"/>
                  </a:lnTo>
                  <a:cubicBezTo>
                    <a:pt x="7144" y="8495"/>
                    <a:pt x="7113" y="8343"/>
                    <a:pt x="6992" y="8312"/>
                  </a:cubicBezTo>
                  <a:cubicBezTo>
                    <a:pt x="6536" y="8191"/>
                    <a:pt x="6657" y="8069"/>
                    <a:pt x="6900" y="7735"/>
                  </a:cubicBezTo>
                  <a:cubicBezTo>
                    <a:pt x="7120" y="7471"/>
                    <a:pt x="7340" y="7414"/>
                    <a:pt x="7582" y="7414"/>
                  </a:cubicBezTo>
                  <a:close/>
                  <a:moveTo>
                    <a:pt x="42124" y="5437"/>
                  </a:moveTo>
                  <a:cubicBezTo>
                    <a:pt x="42230" y="5437"/>
                    <a:pt x="42311" y="5484"/>
                    <a:pt x="42311" y="5729"/>
                  </a:cubicBezTo>
                  <a:cubicBezTo>
                    <a:pt x="42311" y="6063"/>
                    <a:pt x="42159" y="6245"/>
                    <a:pt x="41855" y="6245"/>
                  </a:cubicBezTo>
                  <a:cubicBezTo>
                    <a:pt x="41096" y="6215"/>
                    <a:pt x="40245" y="6154"/>
                    <a:pt x="39424" y="6093"/>
                  </a:cubicBezTo>
                  <a:cubicBezTo>
                    <a:pt x="39396" y="6092"/>
                    <a:pt x="39368" y="6091"/>
                    <a:pt x="39340" y="6091"/>
                  </a:cubicBezTo>
                  <a:cubicBezTo>
                    <a:pt x="38824" y="6091"/>
                    <a:pt x="38337" y="6352"/>
                    <a:pt x="37904" y="6640"/>
                  </a:cubicBezTo>
                  <a:cubicBezTo>
                    <a:pt x="36962" y="7309"/>
                    <a:pt x="33193" y="10014"/>
                    <a:pt x="32342" y="10622"/>
                  </a:cubicBezTo>
                  <a:cubicBezTo>
                    <a:pt x="32098" y="10774"/>
                    <a:pt x="31825" y="10957"/>
                    <a:pt x="31612" y="11078"/>
                  </a:cubicBezTo>
                  <a:cubicBezTo>
                    <a:pt x="30305" y="11777"/>
                    <a:pt x="28998" y="12568"/>
                    <a:pt x="27873" y="13175"/>
                  </a:cubicBezTo>
                  <a:cubicBezTo>
                    <a:pt x="27053" y="13631"/>
                    <a:pt x="26141" y="13935"/>
                    <a:pt x="25290" y="14361"/>
                  </a:cubicBezTo>
                  <a:cubicBezTo>
                    <a:pt x="24834" y="14574"/>
                    <a:pt x="24378" y="14847"/>
                    <a:pt x="23922" y="15121"/>
                  </a:cubicBezTo>
                  <a:cubicBezTo>
                    <a:pt x="23892" y="15151"/>
                    <a:pt x="23740" y="15151"/>
                    <a:pt x="23740" y="15151"/>
                  </a:cubicBezTo>
                  <a:cubicBezTo>
                    <a:pt x="23709" y="15030"/>
                    <a:pt x="23709" y="14969"/>
                    <a:pt x="23679" y="14847"/>
                  </a:cubicBezTo>
                  <a:lnTo>
                    <a:pt x="23679" y="14665"/>
                  </a:lnTo>
                  <a:cubicBezTo>
                    <a:pt x="23618" y="14695"/>
                    <a:pt x="23557" y="14726"/>
                    <a:pt x="23527" y="14756"/>
                  </a:cubicBezTo>
                  <a:cubicBezTo>
                    <a:pt x="23223" y="15121"/>
                    <a:pt x="23010" y="15577"/>
                    <a:pt x="22554" y="15729"/>
                  </a:cubicBezTo>
                  <a:cubicBezTo>
                    <a:pt x="22493" y="15759"/>
                    <a:pt x="22372" y="15759"/>
                    <a:pt x="22250" y="15759"/>
                  </a:cubicBezTo>
                  <a:cubicBezTo>
                    <a:pt x="22311" y="15668"/>
                    <a:pt x="22341" y="15577"/>
                    <a:pt x="22372" y="15486"/>
                  </a:cubicBezTo>
                  <a:cubicBezTo>
                    <a:pt x="22463" y="15334"/>
                    <a:pt x="22554" y="15212"/>
                    <a:pt x="22615" y="15030"/>
                  </a:cubicBezTo>
                  <a:cubicBezTo>
                    <a:pt x="22645" y="14969"/>
                    <a:pt x="22554" y="14878"/>
                    <a:pt x="22524" y="14817"/>
                  </a:cubicBezTo>
                  <a:cubicBezTo>
                    <a:pt x="22463" y="14847"/>
                    <a:pt x="22372" y="14847"/>
                    <a:pt x="22341" y="14878"/>
                  </a:cubicBezTo>
                  <a:cubicBezTo>
                    <a:pt x="22189" y="15121"/>
                    <a:pt x="22037" y="15364"/>
                    <a:pt x="21885" y="15607"/>
                  </a:cubicBezTo>
                  <a:cubicBezTo>
                    <a:pt x="21734" y="15790"/>
                    <a:pt x="21490" y="15911"/>
                    <a:pt x="21308" y="16033"/>
                  </a:cubicBezTo>
                  <a:cubicBezTo>
                    <a:pt x="21308" y="16033"/>
                    <a:pt x="21247" y="15911"/>
                    <a:pt x="21186" y="15881"/>
                  </a:cubicBezTo>
                  <a:cubicBezTo>
                    <a:pt x="21156" y="15790"/>
                    <a:pt x="21126" y="15668"/>
                    <a:pt x="21095" y="15607"/>
                  </a:cubicBezTo>
                  <a:cubicBezTo>
                    <a:pt x="21034" y="15638"/>
                    <a:pt x="21004" y="15729"/>
                    <a:pt x="20974" y="15759"/>
                  </a:cubicBezTo>
                  <a:cubicBezTo>
                    <a:pt x="20670" y="16245"/>
                    <a:pt x="20214" y="16367"/>
                    <a:pt x="19758" y="16489"/>
                  </a:cubicBezTo>
                  <a:cubicBezTo>
                    <a:pt x="19701" y="16503"/>
                    <a:pt x="19604" y="16550"/>
                    <a:pt x="19533" y="16550"/>
                  </a:cubicBezTo>
                  <a:cubicBezTo>
                    <a:pt x="19452" y="16550"/>
                    <a:pt x="19403" y="16488"/>
                    <a:pt x="19484" y="16245"/>
                  </a:cubicBezTo>
                  <a:cubicBezTo>
                    <a:pt x="19484" y="16215"/>
                    <a:pt x="19484" y="16093"/>
                    <a:pt x="19454" y="16063"/>
                  </a:cubicBezTo>
                  <a:cubicBezTo>
                    <a:pt x="19439" y="16048"/>
                    <a:pt x="19408" y="16040"/>
                    <a:pt x="19378" y="16040"/>
                  </a:cubicBezTo>
                  <a:cubicBezTo>
                    <a:pt x="19347" y="16040"/>
                    <a:pt x="19317" y="16048"/>
                    <a:pt x="19302" y="16063"/>
                  </a:cubicBezTo>
                  <a:cubicBezTo>
                    <a:pt x="19211" y="16124"/>
                    <a:pt x="19180" y="16245"/>
                    <a:pt x="19119" y="16337"/>
                  </a:cubicBezTo>
                  <a:cubicBezTo>
                    <a:pt x="18876" y="16519"/>
                    <a:pt x="18664" y="16701"/>
                    <a:pt x="18390" y="16884"/>
                  </a:cubicBezTo>
                  <a:lnTo>
                    <a:pt x="18299" y="16853"/>
                  </a:lnTo>
                  <a:cubicBezTo>
                    <a:pt x="18299" y="16793"/>
                    <a:pt x="18329" y="16701"/>
                    <a:pt x="18329" y="16641"/>
                  </a:cubicBezTo>
                  <a:lnTo>
                    <a:pt x="18329" y="15972"/>
                  </a:lnTo>
                  <a:cubicBezTo>
                    <a:pt x="18329" y="15941"/>
                    <a:pt x="18238" y="15941"/>
                    <a:pt x="18177" y="15911"/>
                  </a:cubicBezTo>
                  <a:lnTo>
                    <a:pt x="18177" y="15911"/>
                  </a:lnTo>
                  <a:cubicBezTo>
                    <a:pt x="18177" y="15941"/>
                    <a:pt x="18238" y="16033"/>
                    <a:pt x="18177" y="16063"/>
                  </a:cubicBezTo>
                  <a:cubicBezTo>
                    <a:pt x="18116" y="16276"/>
                    <a:pt x="18025" y="16549"/>
                    <a:pt x="17934" y="16793"/>
                  </a:cubicBezTo>
                  <a:cubicBezTo>
                    <a:pt x="17830" y="16941"/>
                    <a:pt x="17718" y="17032"/>
                    <a:pt x="17603" y="17032"/>
                  </a:cubicBezTo>
                  <a:cubicBezTo>
                    <a:pt x="17483" y="17032"/>
                    <a:pt x="17359" y="16934"/>
                    <a:pt x="17235" y="16701"/>
                  </a:cubicBezTo>
                  <a:cubicBezTo>
                    <a:pt x="17216" y="16664"/>
                    <a:pt x="17174" y="16592"/>
                    <a:pt x="17138" y="16592"/>
                  </a:cubicBezTo>
                  <a:cubicBezTo>
                    <a:pt x="17115" y="16592"/>
                    <a:pt x="17095" y="16620"/>
                    <a:pt x="17083" y="16701"/>
                  </a:cubicBezTo>
                  <a:cubicBezTo>
                    <a:pt x="17053" y="16884"/>
                    <a:pt x="16901" y="17097"/>
                    <a:pt x="16749" y="17249"/>
                  </a:cubicBezTo>
                  <a:cubicBezTo>
                    <a:pt x="16718" y="17309"/>
                    <a:pt x="16566" y="17309"/>
                    <a:pt x="16475" y="17340"/>
                  </a:cubicBezTo>
                  <a:lnTo>
                    <a:pt x="16475" y="17097"/>
                  </a:lnTo>
                  <a:lnTo>
                    <a:pt x="16445" y="16853"/>
                  </a:lnTo>
                  <a:cubicBezTo>
                    <a:pt x="16353" y="16884"/>
                    <a:pt x="16262" y="16884"/>
                    <a:pt x="16201" y="16945"/>
                  </a:cubicBezTo>
                  <a:cubicBezTo>
                    <a:pt x="16050" y="17735"/>
                    <a:pt x="15350" y="17461"/>
                    <a:pt x="14894" y="17644"/>
                  </a:cubicBezTo>
                  <a:lnTo>
                    <a:pt x="14682" y="17644"/>
                  </a:lnTo>
                  <a:cubicBezTo>
                    <a:pt x="14559" y="17510"/>
                    <a:pt x="14460" y="17460"/>
                    <a:pt x="14376" y="17460"/>
                  </a:cubicBezTo>
                  <a:cubicBezTo>
                    <a:pt x="14211" y="17460"/>
                    <a:pt x="14104" y="17655"/>
                    <a:pt x="13983" y="17796"/>
                  </a:cubicBezTo>
                  <a:lnTo>
                    <a:pt x="13831" y="17948"/>
                  </a:lnTo>
                  <a:cubicBezTo>
                    <a:pt x="13739" y="18008"/>
                    <a:pt x="13618" y="18008"/>
                    <a:pt x="13557" y="18039"/>
                  </a:cubicBezTo>
                  <a:lnTo>
                    <a:pt x="13557" y="17735"/>
                  </a:lnTo>
                  <a:lnTo>
                    <a:pt x="13618" y="17279"/>
                  </a:lnTo>
                  <a:lnTo>
                    <a:pt x="13618" y="17279"/>
                  </a:lnTo>
                  <a:cubicBezTo>
                    <a:pt x="13618" y="17279"/>
                    <a:pt x="12919" y="18039"/>
                    <a:pt x="12706" y="18221"/>
                  </a:cubicBezTo>
                  <a:cubicBezTo>
                    <a:pt x="12700" y="18227"/>
                    <a:pt x="12690" y="18230"/>
                    <a:pt x="12678" y="18230"/>
                  </a:cubicBezTo>
                  <a:cubicBezTo>
                    <a:pt x="12629" y="18230"/>
                    <a:pt x="12542" y="18191"/>
                    <a:pt x="12493" y="18191"/>
                  </a:cubicBezTo>
                  <a:cubicBezTo>
                    <a:pt x="12524" y="18160"/>
                    <a:pt x="12524" y="18069"/>
                    <a:pt x="12554" y="18039"/>
                  </a:cubicBezTo>
                  <a:cubicBezTo>
                    <a:pt x="12706" y="17856"/>
                    <a:pt x="12828" y="17644"/>
                    <a:pt x="12980" y="17461"/>
                  </a:cubicBezTo>
                  <a:cubicBezTo>
                    <a:pt x="13010" y="17431"/>
                    <a:pt x="12980" y="17340"/>
                    <a:pt x="13010" y="17309"/>
                  </a:cubicBezTo>
                  <a:cubicBezTo>
                    <a:pt x="12980" y="17309"/>
                    <a:pt x="12919" y="17309"/>
                    <a:pt x="12858" y="17340"/>
                  </a:cubicBezTo>
                  <a:cubicBezTo>
                    <a:pt x="12676" y="17583"/>
                    <a:pt x="12402" y="17887"/>
                    <a:pt x="12250" y="18069"/>
                  </a:cubicBezTo>
                  <a:cubicBezTo>
                    <a:pt x="12189" y="18160"/>
                    <a:pt x="12068" y="18191"/>
                    <a:pt x="12007" y="18252"/>
                  </a:cubicBezTo>
                  <a:lnTo>
                    <a:pt x="12007" y="17917"/>
                  </a:lnTo>
                  <a:cubicBezTo>
                    <a:pt x="12007" y="17856"/>
                    <a:pt x="12037" y="17796"/>
                    <a:pt x="12037" y="17735"/>
                  </a:cubicBezTo>
                  <a:lnTo>
                    <a:pt x="12037" y="17735"/>
                  </a:lnTo>
                  <a:cubicBezTo>
                    <a:pt x="11946" y="17765"/>
                    <a:pt x="11916" y="17796"/>
                    <a:pt x="11855" y="17856"/>
                  </a:cubicBezTo>
                  <a:cubicBezTo>
                    <a:pt x="11551" y="18069"/>
                    <a:pt x="11277" y="18312"/>
                    <a:pt x="11004" y="18495"/>
                  </a:cubicBezTo>
                  <a:cubicBezTo>
                    <a:pt x="10994" y="18505"/>
                    <a:pt x="10970" y="18508"/>
                    <a:pt x="10940" y="18508"/>
                  </a:cubicBezTo>
                  <a:cubicBezTo>
                    <a:pt x="10879" y="18508"/>
                    <a:pt x="10791" y="18495"/>
                    <a:pt x="10730" y="18495"/>
                  </a:cubicBezTo>
                  <a:cubicBezTo>
                    <a:pt x="10791" y="18404"/>
                    <a:pt x="10791" y="18312"/>
                    <a:pt x="10791" y="18221"/>
                  </a:cubicBezTo>
                  <a:lnTo>
                    <a:pt x="10821" y="17856"/>
                  </a:lnTo>
                  <a:lnTo>
                    <a:pt x="10821" y="17856"/>
                  </a:lnTo>
                  <a:cubicBezTo>
                    <a:pt x="10700" y="17917"/>
                    <a:pt x="10548" y="18008"/>
                    <a:pt x="10548" y="18100"/>
                  </a:cubicBezTo>
                  <a:cubicBezTo>
                    <a:pt x="10396" y="18768"/>
                    <a:pt x="9788" y="18707"/>
                    <a:pt x="9332" y="18768"/>
                  </a:cubicBezTo>
                  <a:cubicBezTo>
                    <a:pt x="8572" y="18859"/>
                    <a:pt x="6688" y="19072"/>
                    <a:pt x="6627" y="19072"/>
                  </a:cubicBezTo>
                  <a:cubicBezTo>
                    <a:pt x="6627" y="19011"/>
                    <a:pt x="6688" y="18981"/>
                    <a:pt x="6688" y="18951"/>
                  </a:cubicBezTo>
                  <a:cubicBezTo>
                    <a:pt x="7083" y="18221"/>
                    <a:pt x="7083" y="17400"/>
                    <a:pt x="7204" y="16549"/>
                  </a:cubicBezTo>
                  <a:cubicBezTo>
                    <a:pt x="7326" y="15790"/>
                    <a:pt x="7478" y="14999"/>
                    <a:pt x="7326" y="14270"/>
                  </a:cubicBezTo>
                  <a:cubicBezTo>
                    <a:pt x="7052" y="13327"/>
                    <a:pt x="7721" y="13084"/>
                    <a:pt x="8086" y="12689"/>
                  </a:cubicBezTo>
                  <a:cubicBezTo>
                    <a:pt x="8116" y="12628"/>
                    <a:pt x="8238" y="12598"/>
                    <a:pt x="8238" y="12598"/>
                  </a:cubicBezTo>
                  <a:cubicBezTo>
                    <a:pt x="8329" y="12720"/>
                    <a:pt x="8390" y="12841"/>
                    <a:pt x="8420" y="12902"/>
                  </a:cubicBezTo>
                  <a:cubicBezTo>
                    <a:pt x="8511" y="13935"/>
                    <a:pt x="8481" y="14999"/>
                    <a:pt x="8207" y="15972"/>
                  </a:cubicBezTo>
                  <a:cubicBezTo>
                    <a:pt x="8086" y="16397"/>
                    <a:pt x="7934" y="16823"/>
                    <a:pt x="7873" y="17218"/>
                  </a:cubicBezTo>
                  <a:cubicBezTo>
                    <a:pt x="7812" y="17431"/>
                    <a:pt x="7873" y="17613"/>
                    <a:pt x="7903" y="17765"/>
                  </a:cubicBezTo>
                  <a:cubicBezTo>
                    <a:pt x="8025" y="17644"/>
                    <a:pt x="8238" y="17552"/>
                    <a:pt x="8268" y="17400"/>
                  </a:cubicBezTo>
                  <a:cubicBezTo>
                    <a:pt x="8420" y="16701"/>
                    <a:pt x="8663" y="16063"/>
                    <a:pt x="8724" y="15334"/>
                  </a:cubicBezTo>
                  <a:cubicBezTo>
                    <a:pt x="8815" y="14634"/>
                    <a:pt x="8815" y="13935"/>
                    <a:pt x="8846" y="13206"/>
                  </a:cubicBezTo>
                  <a:cubicBezTo>
                    <a:pt x="8846" y="12993"/>
                    <a:pt x="8724" y="12720"/>
                    <a:pt x="8724" y="12446"/>
                  </a:cubicBezTo>
                  <a:cubicBezTo>
                    <a:pt x="8724" y="12324"/>
                    <a:pt x="8846" y="12172"/>
                    <a:pt x="8876" y="12081"/>
                  </a:cubicBezTo>
                  <a:cubicBezTo>
                    <a:pt x="8937" y="12142"/>
                    <a:pt x="8998" y="12264"/>
                    <a:pt x="9028" y="12324"/>
                  </a:cubicBezTo>
                  <a:cubicBezTo>
                    <a:pt x="9302" y="14118"/>
                    <a:pt x="9150" y="15790"/>
                    <a:pt x="8694" y="17461"/>
                  </a:cubicBezTo>
                  <a:cubicBezTo>
                    <a:pt x="8663" y="17583"/>
                    <a:pt x="8694" y="17735"/>
                    <a:pt x="8694" y="17887"/>
                  </a:cubicBezTo>
                  <a:cubicBezTo>
                    <a:pt x="8694" y="17978"/>
                    <a:pt x="8724" y="18100"/>
                    <a:pt x="8724" y="18221"/>
                  </a:cubicBezTo>
                  <a:cubicBezTo>
                    <a:pt x="8815" y="18100"/>
                    <a:pt x="8967" y="18039"/>
                    <a:pt x="8967" y="17917"/>
                  </a:cubicBezTo>
                  <a:cubicBezTo>
                    <a:pt x="9089" y="16945"/>
                    <a:pt x="9180" y="15911"/>
                    <a:pt x="9332" y="14878"/>
                  </a:cubicBezTo>
                  <a:cubicBezTo>
                    <a:pt x="9423" y="14361"/>
                    <a:pt x="9423" y="13814"/>
                    <a:pt x="9423" y="13327"/>
                  </a:cubicBezTo>
                  <a:cubicBezTo>
                    <a:pt x="9423" y="12993"/>
                    <a:pt x="9302" y="12598"/>
                    <a:pt x="9302" y="12264"/>
                  </a:cubicBezTo>
                  <a:cubicBezTo>
                    <a:pt x="9302" y="12172"/>
                    <a:pt x="9271" y="12020"/>
                    <a:pt x="9302" y="11990"/>
                  </a:cubicBezTo>
                  <a:cubicBezTo>
                    <a:pt x="9423" y="11838"/>
                    <a:pt x="9606" y="11717"/>
                    <a:pt x="9758" y="11625"/>
                  </a:cubicBezTo>
                  <a:cubicBezTo>
                    <a:pt x="9788" y="11717"/>
                    <a:pt x="9849" y="11868"/>
                    <a:pt x="9788" y="11990"/>
                  </a:cubicBezTo>
                  <a:cubicBezTo>
                    <a:pt x="9636" y="13510"/>
                    <a:pt x="9575" y="15060"/>
                    <a:pt x="9545" y="16580"/>
                  </a:cubicBezTo>
                  <a:cubicBezTo>
                    <a:pt x="9545" y="17097"/>
                    <a:pt x="9393" y="17583"/>
                    <a:pt x="9302" y="18069"/>
                  </a:cubicBezTo>
                  <a:lnTo>
                    <a:pt x="9302" y="18312"/>
                  </a:lnTo>
                  <a:cubicBezTo>
                    <a:pt x="9393" y="18252"/>
                    <a:pt x="9484" y="18252"/>
                    <a:pt x="9484" y="18221"/>
                  </a:cubicBezTo>
                  <a:cubicBezTo>
                    <a:pt x="9606" y="17948"/>
                    <a:pt x="9727" y="17674"/>
                    <a:pt x="9727" y="17400"/>
                  </a:cubicBezTo>
                  <a:cubicBezTo>
                    <a:pt x="9758" y="16033"/>
                    <a:pt x="9849" y="14634"/>
                    <a:pt x="10001" y="13206"/>
                  </a:cubicBezTo>
                  <a:cubicBezTo>
                    <a:pt x="10031" y="12659"/>
                    <a:pt x="10001" y="12142"/>
                    <a:pt x="10031" y="11595"/>
                  </a:cubicBezTo>
                  <a:cubicBezTo>
                    <a:pt x="10062" y="11321"/>
                    <a:pt x="10305" y="11200"/>
                    <a:pt x="10518" y="11078"/>
                  </a:cubicBezTo>
                  <a:cubicBezTo>
                    <a:pt x="10548" y="11139"/>
                    <a:pt x="10639" y="11230"/>
                    <a:pt x="10639" y="11291"/>
                  </a:cubicBezTo>
                  <a:cubicBezTo>
                    <a:pt x="10518" y="12203"/>
                    <a:pt x="10426" y="13175"/>
                    <a:pt x="10335" y="13996"/>
                  </a:cubicBezTo>
                  <a:cubicBezTo>
                    <a:pt x="10214" y="14878"/>
                    <a:pt x="10062" y="15668"/>
                    <a:pt x="9940" y="16519"/>
                  </a:cubicBezTo>
                  <a:cubicBezTo>
                    <a:pt x="9940" y="16610"/>
                    <a:pt x="9970" y="16732"/>
                    <a:pt x="10031" y="16853"/>
                  </a:cubicBezTo>
                  <a:cubicBezTo>
                    <a:pt x="10062" y="16762"/>
                    <a:pt x="10183" y="16701"/>
                    <a:pt x="10183" y="16610"/>
                  </a:cubicBezTo>
                  <a:cubicBezTo>
                    <a:pt x="10335" y="15850"/>
                    <a:pt x="10548" y="15060"/>
                    <a:pt x="10639" y="14270"/>
                  </a:cubicBezTo>
                  <a:cubicBezTo>
                    <a:pt x="10791" y="13236"/>
                    <a:pt x="10791" y="12142"/>
                    <a:pt x="10943" y="11078"/>
                  </a:cubicBezTo>
                  <a:cubicBezTo>
                    <a:pt x="10973" y="10926"/>
                    <a:pt x="11125" y="10774"/>
                    <a:pt x="11247" y="10622"/>
                  </a:cubicBezTo>
                  <a:cubicBezTo>
                    <a:pt x="11369" y="10531"/>
                    <a:pt x="11551" y="10501"/>
                    <a:pt x="11703" y="10470"/>
                  </a:cubicBezTo>
                  <a:lnTo>
                    <a:pt x="11703" y="10470"/>
                  </a:lnTo>
                  <a:cubicBezTo>
                    <a:pt x="11673" y="10592"/>
                    <a:pt x="11673" y="10744"/>
                    <a:pt x="11612" y="10896"/>
                  </a:cubicBezTo>
                  <a:cubicBezTo>
                    <a:pt x="11521" y="11109"/>
                    <a:pt x="11399" y="11352"/>
                    <a:pt x="11277" y="11595"/>
                  </a:cubicBezTo>
                  <a:cubicBezTo>
                    <a:pt x="11247" y="11686"/>
                    <a:pt x="11277" y="11808"/>
                    <a:pt x="11277" y="11868"/>
                  </a:cubicBezTo>
                  <a:cubicBezTo>
                    <a:pt x="11369" y="11838"/>
                    <a:pt x="11490" y="11838"/>
                    <a:pt x="11551" y="11747"/>
                  </a:cubicBezTo>
                  <a:cubicBezTo>
                    <a:pt x="11703" y="11504"/>
                    <a:pt x="11885" y="11230"/>
                    <a:pt x="11916" y="10957"/>
                  </a:cubicBezTo>
                  <a:cubicBezTo>
                    <a:pt x="11946" y="10440"/>
                    <a:pt x="12128" y="10075"/>
                    <a:pt x="12676" y="9984"/>
                  </a:cubicBezTo>
                  <a:cubicBezTo>
                    <a:pt x="12797" y="9923"/>
                    <a:pt x="12888" y="9923"/>
                    <a:pt x="12980" y="9893"/>
                  </a:cubicBezTo>
                  <a:lnTo>
                    <a:pt x="12980" y="9893"/>
                  </a:lnTo>
                  <a:cubicBezTo>
                    <a:pt x="12980" y="10014"/>
                    <a:pt x="12980" y="10136"/>
                    <a:pt x="12949" y="10197"/>
                  </a:cubicBezTo>
                  <a:cubicBezTo>
                    <a:pt x="12736" y="10805"/>
                    <a:pt x="12463" y="11382"/>
                    <a:pt x="12280" y="12020"/>
                  </a:cubicBezTo>
                  <a:cubicBezTo>
                    <a:pt x="11976" y="13024"/>
                    <a:pt x="11764" y="13966"/>
                    <a:pt x="11551" y="14938"/>
                  </a:cubicBezTo>
                  <a:cubicBezTo>
                    <a:pt x="11429" y="15394"/>
                    <a:pt x="11277" y="15820"/>
                    <a:pt x="11186" y="16276"/>
                  </a:cubicBezTo>
                  <a:cubicBezTo>
                    <a:pt x="11156" y="16580"/>
                    <a:pt x="11156" y="16914"/>
                    <a:pt x="11156" y="17279"/>
                  </a:cubicBezTo>
                  <a:cubicBezTo>
                    <a:pt x="11156" y="17340"/>
                    <a:pt x="11186" y="17431"/>
                    <a:pt x="11247" y="17492"/>
                  </a:cubicBezTo>
                  <a:cubicBezTo>
                    <a:pt x="11277" y="17461"/>
                    <a:pt x="11369" y="17431"/>
                    <a:pt x="11399" y="17370"/>
                  </a:cubicBezTo>
                  <a:cubicBezTo>
                    <a:pt x="11460" y="17309"/>
                    <a:pt x="11551" y="17188"/>
                    <a:pt x="11551" y="17066"/>
                  </a:cubicBezTo>
                  <a:cubicBezTo>
                    <a:pt x="11733" y="16124"/>
                    <a:pt x="11976" y="15212"/>
                    <a:pt x="12189" y="14270"/>
                  </a:cubicBezTo>
                  <a:cubicBezTo>
                    <a:pt x="12524" y="12872"/>
                    <a:pt x="12919" y="11382"/>
                    <a:pt x="13435" y="9984"/>
                  </a:cubicBezTo>
                  <a:cubicBezTo>
                    <a:pt x="13557" y="9680"/>
                    <a:pt x="13891" y="9406"/>
                    <a:pt x="14165" y="9133"/>
                  </a:cubicBezTo>
                  <a:cubicBezTo>
                    <a:pt x="14256" y="9072"/>
                    <a:pt x="14408" y="9072"/>
                    <a:pt x="14469" y="9072"/>
                  </a:cubicBezTo>
                  <a:cubicBezTo>
                    <a:pt x="14469" y="9163"/>
                    <a:pt x="14499" y="9315"/>
                    <a:pt x="14469" y="9437"/>
                  </a:cubicBezTo>
                  <a:cubicBezTo>
                    <a:pt x="14043" y="10531"/>
                    <a:pt x="13679" y="11595"/>
                    <a:pt x="13344" y="12720"/>
                  </a:cubicBezTo>
                  <a:cubicBezTo>
                    <a:pt x="13071" y="13479"/>
                    <a:pt x="12828" y="14270"/>
                    <a:pt x="12645" y="15060"/>
                  </a:cubicBezTo>
                  <a:cubicBezTo>
                    <a:pt x="12615" y="15212"/>
                    <a:pt x="12645" y="15394"/>
                    <a:pt x="12676" y="15607"/>
                  </a:cubicBezTo>
                  <a:cubicBezTo>
                    <a:pt x="12797" y="15455"/>
                    <a:pt x="12949" y="15334"/>
                    <a:pt x="12980" y="15182"/>
                  </a:cubicBezTo>
                  <a:cubicBezTo>
                    <a:pt x="13344" y="13935"/>
                    <a:pt x="13679" y="12628"/>
                    <a:pt x="14135" y="11382"/>
                  </a:cubicBezTo>
                  <a:cubicBezTo>
                    <a:pt x="14317" y="10835"/>
                    <a:pt x="14499" y="10318"/>
                    <a:pt x="14712" y="9741"/>
                  </a:cubicBezTo>
                  <a:cubicBezTo>
                    <a:pt x="14743" y="9589"/>
                    <a:pt x="14773" y="9406"/>
                    <a:pt x="14773" y="9254"/>
                  </a:cubicBezTo>
                  <a:cubicBezTo>
                    <a:pt x="14802" y="8996"/>
                    <a:pt x="15319" y="8520"/>
                    <a:pt x="15581" y="8520"/>
                  </a:cubicBezTo>
                  <a:cubicBezTo>
                    <a:pt x="15596" y="8520"/>
                    <a:pt x="15611" y="8522"/>
                    <a:pt x="15624" y="8525"/>
                  </a:cubicBezTo>
                  <a:cubicBezTo>
                    <a:pt x="15654" y="8525"/>
                    <a:pt x="15685" y="8707"/>
                    <a:pt x="15685" y="8768"/>
                  </a:cubicBezTo>
                  <a:cubicBezTo>
                    <a:pt x="15229" y="9832"/>
                    <a:pt x="14773" y="10896"/>
                    <a:pt x="14408" y="11960"/>
                  </a:cubicBezTo>
                  <a:cubicBezTo>
                    <a:pt x="14287" y="12203"/>
                    <a:pt x="14195" y="12476"/>
                    <a:pt x="14135" y="12780"/>
                  </a:cubicBezTo>
                  <a:cubicBezTo>
                    <a:pt x="14104" y="12902"/>
                    <a:pt x="14135" y="13054"/>
                    <a:pt x="14135" y="13175"/>
                  </a:cubicBezTo>
                  <a:cubicBezTo>
                    <a:pt x="14256" y="13084"/>
                    <a:pt x="14408" y="13024"/>
                    <a:pt x="14439" y="12902"/>
                  </a:cubicBezTo>
                  <a:cubicBezTo>
                    <a:pt x="14591" y="12568"/>
                    <a:pt x="14651" y="12172"/>
                    <a:pt x="14773" y="11838"/>
                  </a:cubicBezTo>
                  <a:cubicBezTo>
                    <a:pt x="15077" y="10926"/>
                    <a:pt x="15411" y="10014"/>
                    <a:pt x="15776" y="9133"/>
                  </a:cubicBezTo>
                  <a:cubicBezTo>
                    <a:pt x="15867" y="8829"/>
                    <a:pt x="16019" y="8525"/>
                    <a:pt x="16171" y="8251"/>
                  </a:cubicBezTo>
                  <a:cubicBezTo>
                    <a:pt x="16232" y="8191"/>
                    <a:pt x="16414" y="8221"/>
                    <a:pt x="16536" y="8191"/>
                  </a:cubicBezTo>
                  <a:lnTo>
                    <a:pt x="16536" y="8191"/>
                  </a:lnTo>
                  <a:cubicBezTo>
                    <a:pt x="16536" y="8312"/>
                    <a:pt x="16475" y="8373"/>
                    <a:pt x="16445" y="8495"/>
                  </a:cubicBezTo>
                  <a:cubicBezTo>
                    <a:pt x="16110" y="9254"/>
                    <a:pt x="15806" y="10014"/>
                    <a:pt x="15502" y="10774"/>
                  </a:cubicBezTo>
                  <a:cubicBezTo>
                    <a:pt x="15472" y="10896"/>
                    <a:pt x="15472" y="10987"/>
                    <a:pt x="15411" y="11109"/>
                  </a:cubicBezTo>
                  <a:cubicBezTo>
                    <a:pt x="15533" y="11048"/>
                    <a:pt x="15654" y="10987"/>
                    <a:pt x="15715" y="10896"/>
                  </a:cubicBezTo>
                  <a:cubicBezTo>
                    <a:pt x="16262" y="10166"/>
                    <a:pt x="16505" y="9315"/>
                    <a:pt x="16749" y="8464"/>
                  </a:cubicBezTo>
                  <a:cubicBezTo>
                    <a:pt x="16870" y="8008"/>
                    <a:pt x="17083" y="7795"/>
                    <a:pt x="17509" y="7795"/>
                  </a:cubicBezTo>
                  <a:cubicBezTo>
                    <a:pt x="17600" y="7795"/>
                    <a:pt x="17660" y="7795"/>
                    <a:pt x="17752" y="7765"/>
                  </a:cubicBezTo>
                  <a:cubicBezTo>
                    <a:pt x="18086" y="7613"/>
                    <a:pt x="18451" y="7492"/>
                    <a:pt x="18785" y="7340"/>
                  </a:cubicBezTo>
                  <a:cubicBezTo>
                    <a:pt x="18876" y="7309"/>
                    <a:pt x="18968" y="7309"/>
                    <a:pt x="19059" y="7309"/>
                  </a:cubicBezTo>
                  <a:cubicBezTo>
                    <a:pt x="19059" y="7431"/>
                    <a:pt x="19059" y="7552"/>
                    <a:pt x="19028" y="7613"/>
                  </a:cubicBezTo>
                  <a:cubicBezTo>
                    <a:pt x="18420" y="8799"/>
                    <a:pt x="17934" y="10045"/>
                    <a:pt x="17387" y="11261"/>
                  </a:cubicBezTo>
                  <a:cubicBezTo>
                    <a:pt x="16749" y="12720"/>
                    <a:pt x="16019" y="14118"/>
                    <a:pt x="15320" y="15455"/>
                  </a:cubicBezTo>
                  <a:cubicBezTo>
                    <a:pt x="15198" y="15638"/>
                    <a:pt x="15046" y="15759"/>
                    <a:pt x="14894" y="15941"/>
                  </a:cubicBezTo>
                  <a:cubicBezTo>
                    <a:pt x="14864" y="15972"/>
                    <a:pt x="14803" y="16063"/>
                    <a:pt x="14773" y="16124"/>
                  </a:cubicBezTo>
                  <a:cubicBezTo>
                    <a:pt x="14864" y="16154"/>
                    <a:pt x="14925" y="16215"/>
                    <a:pt x="15016" y="16215"/>
                  </a:cubicBezTo>
                  <a:cubicBezTo>
                    <a:pt x="15048" y="16220"/>
                    <a:pt x="15079" y="16222"/>
                    <a:pt x="15109" y="16222"/>
                  </a:cubicBezTo>
                  <a:cubicBezTo>
                    <a:pt x="15450" y="16222"/>
                    <a:pt x="15667" y="15919"/>
                    <a:pt x="15806" y="15668"/>
                  </a:cubicBezTo>
                  <a:cubicBezTo>
                    <a:pt x="16414" y="14483"/>
                    <a:pt x="17083" y="13267"/>
                    <a:pt x="17630" y="12020"/>
                  </a:cubicBezTo>
                  <a:cubicBezTo>
                    <a:pt x="18268" y="10531"/>
                    <a:pt x="19028" y="9102"/>
                    <a:pt x="19454" y="7461"/>
                  </a:cubicBezTo>
                  <a:cubicBezTo>
                    <a:pt x="19520" y="7198"/>
                    <a:pt x="19681" y="7140"/>
                    <a:pt x="19868" y="7140"/>
                  </a:cubicBezTo>
                  <a:cubicBezTo>
                    <a:pt x="19940" y="7140"/>
                    <a:pt x="20016" y="7149"/>
                    <a:pt x="20092" y="7157"/>
                  </a:cubicBezTo>
                  <a:cubicBezTo>
                    <a:pt x="20427" y="7248"/>
                    <a:pt x="20214" y="7492"/>
                    <a:pt x="20183" y="7613"/>
                  </a:cubicBezTo>
                  <a:cubicBezTo>
                    <a:pt x="19727" y="8768"/>
                    <a:pt x="19211" y="9862"/>
                    <a:pt x="18755" y="10926"/>
                  </a:cubicBezTo>
                  <a:cubicBezTo>
                    <a:pt x="18451" y="11595"/>
                    <a:pt x="17995" y="12264"/>
                    <a:pt x="17660" y="12902"/>
                  </a:cubicBezTo>
                  <a:cubicBezTo>
                    <a:pt x="17387" y="13388"/>
                    <a:pt x="17174" y="13844"/>
                    <a:pt x="16931" y="14300"/>
                  </a:cubicBezTo>
                  <a:cubicBezTo>
                    <a:pt x="16901" y="14422"/>
                    <a:pt x="16901" y="14574"/>
                    <a:pt x="16901" y="14695"/>
                  </a:cubicBezTo>
                  <a:cubicBezTo>
                    <a:pt x="17022" y="14604"/>
                    <a:pt x="17113" y="14574"/>
                    <a:pt x="17205" y="14452"/>
                  </a:cubicBezTo>
                  <a:cubicBezTo>
                    <a:pt x="17417" y="14087"/>
                    <a:pt x="17630" y="13692"/>
                    <a:pt x="17843" y="13297"/>
                  </a:cubicBezTo>
                  <a:cubicBezTo>
                    <a:pt x="18299" y="12446"/>
                    <a:pt x="18755" y="11656"/>
                    <a:pt x="19180" y="10774"/>
                  </a:cubicBezTo>
                  <a:cubicBezTo>
                    <a:pt x="19667" y="9802"/>
                    <a:pt x="20062" y="8768"/>
                    <a:pt x="20518" y="7735"/>
                  </a:cubicBezTo>
                  <a:cubicBezTo>
                    <a:pt x="20548" y="7674"/>
                    <a:pt x="20518" y="7552"/>
                    <a:pt x="20518" y="7431"/>
                  </a:cubicBezTo>
                  <a:cubicBezTo>
                    <a:pt x="20548" y="7127"/>
                    <a:pt x="20730" y="7005"/>
                    <a:pt x="21034" y="6975"/>
                  </a:cubicBezTo>
                  <a:cubicBezTo>
                    <a:pt x="21065" y="6975"/>
                    <a:pt x="21186" y="7127"/>
                    <a:pt x="21156" y="7157"/>
                  </a:cubicBezTo>
                  <a:cubicBezTo>
                    <a:pt x="20852" y="7917"/>
                    <a:pt x="20639" y="8768"/>
                    <a:pt x="20244" y="9528"/>
                  </a:cubicBezTo>
                  <a:cubicBezTo>
                    <a:pt x="19727" y="10622"/>
                    <a:pt x="19059" y="11686"/>
                    <a:pt x="18572" y="12750"/>
                  </a:cubicBezTo>
                  <a:cubicBezTo>
                    <a:pt x="18542" y="12872"/>
                    <a:pt x="18542" y="12993"/>
                    <a:pt x="18512" y="13054"/>
                  </a:cubicBezTo>
                  <a:cubicBezTo>
                    <a:pt x="18603" y="13024"/>
                    <a:pt x="18724" y="13024"/>
                    <a:pt x="18785" y="12993"/>
                  </a:cubicBezTo>
                  <a:cubicBezTo>
                    <a:pt x="18907" y="12902"/>
                    <a:pt x="18998" y="12841"/>
                    <a:pt x="19028" y="12720"/>
                  </a:cubicBezTo>
                  <a:cubicBezTo>
                    <a:pt x="19393" y="11929"/>
                    <a:pt x="20852" y="8768"/>
                    <a:pt x="21247" y="7978"/>
                  </a:cubicBezTo>
                  <a:cubicBezTo>
                    <a:pt x="21338" y="7735"/>
                    <a:pt x="21430" y="7461"/>
                    <a:pt x="21460" y="7218"/>
                  </a:cubicBezTo>
                  <a:cubicBezTo>
                    <a:pt x="21521" y="6792"/>
                    <a:pt x="21885" y="6823"/>
                    <a:pt x="22189" y="6762"/>
                  </a:cubicBezTo>
                  <a:cubicBezTo>
                    <a:pt x="22189" y="6762"/>
                    <a:pt x="22341" y="6944"/>
                    <a:pt x="22311" y="7005"/>
                  </a:cubicBezTo>
                  <a:cubicBezTo>
                    <a:pt x="21855" y="7826"/>
                    <a:pt x="21338" y="8616"/>
                    <a:pt x="20943" y="9437"/>
                  </a:cubicBezTo>
                  <a:cubicBezTo>
                    <a:pt x="20791" y="9710"/>
                    <a:pt x="20639" y="10014"/>
                    <a:pt x="20487" y="10318"/>
                  </a:cubicBezTo>
                  <a:cubicBezTo>
                    <a:pt x="20427" y="10409"/>
                    <a:pt x="20427" y="10470"/>
                    <a:pt x="20427" y="10561"/>
                  </a:cubicBezTo>
                  <a:cubicBezTo>
                    <a:pt x="20518" y="10501"/>
                    <a:pt x="20670" y="10470"/>
                    <a:pt x="20700" y="10409"/>
                  </a:cubicBezTo>
                  <a:cubicBezTo>
                    <a:pt x="21004" y="9893"/>
                    <a:pt x="21308" y="9406"/>
                    <a:pt x="21582" y="8920"/>
                  </a:cubicBezTo>
                  <a:cubicBezTo>
                    <a:pt x="21916" y="8251"/>
                    <a:pt x="22159" y="7552"/>
                    <a:pt x="22524" y="6944"/>
                  </a:cubicBezTo>
                  <a:cubicBezTo>
                    <a:pt x="22615" y="6823"/>
                    <a:pt x="22828" y="6792"/>
                    <a:pt x="23010" y="6732"/>
                  </a:cubicBezTo>
                  <a:cubicBezTo>
                    <a:pt x="23132" y="6701"/>
                    <a:pt x="23284" y="6640"/>
                    <a:pt x="23405" y="6580"/>
                  </a:cubicBezTo>
                  <a:cubicBezTo>
                    <a:pt x="23557" y="6549"/>
                    <a:pt x="23709" y="6549"/>
                    <a:pt x="23831" y="6549"/>
                  </a:cubicBezTo>
                  <a:cubicBezTo>
                    <a:pt x="23831" y="6671"/>
                    <a:pt x="23861" y="6823"/>
                    <a:pt x="23831" y="6944"/>
                  </a:cubicBezTo>
                  <a:cubicBezTo>
                    <a:pt x="23557" y="7583"/>
                    <a:pt x="23314" y="8221"/>
                    <a:pt x="23010" y="8829"/>
                  </a:cubicBezTo>
                  <a:cubicBezTo>
                    <a:pt x="22463" y="9954"/>
                    <a:pt x="21946" y="11048"/>
                    <a:pt x="21338" y="12081"/>
                  </a:cubicBezTo>
                  <a:cubicBezTo>
                    <a:pt x="20822" y="12993"/>
                    <a:pt x="20092" y="13814"/>
                    <a:pt x="19575" y="14695"/>
                  </a:cubicBezTo>
                  <a:cubicBezTo>
                    <a:pt x="19484" y="14817"/>
                    <a:pt x="19423" y="14878"/>
                    <a:pt x="19363" y="14999"/>
                  </a:cubicBezTo>
                  <a:cubicBezTo>
                    <a:pt x="19363" y="15121"/>
                    <a:pt x="19423" y="15273"/>
                    <a:pt x="19454" y="15364"/>
                  </a:cubicBezTo>
                  <a:cubicBezTo>
                    <a:pt x="19575" y="15334"/>
                    <a:pt x="19667" y="15334"/>
                    <a:pt x="19758" y="15273"/>
                  </a:cubicBezTo>
                  <a:cubicBezTo>
                    <a:pt x="20062" y="14878"/>
                    <a:pt x="20366" y="14452"/>
                    <a:pt x="20578" y="14057"/>
                  </a:cubicBezTo>
                  <a:cubicBezTo>
                    <a:pt x="21126" y="13115"/>
                    <a:pt x="21734" y="12294"/>
                    <a:pt x="22220" y="11352"/>
                  </a:cubicBezTo>
                  <a:cubicBezTo>
                    <a:pt x="22797" y="10258"/>
                    <a:pt x="23253" y="9072"/>
                    <a:pt x="23770" y="7947"/>
                  </a:cubicBezTo>
                  <a:cubicBezTo>
                    <a:pt x="23983" y="7552"/>
                    <a:pt x="24074" y="7096"/>
                    <a:pt x="24348" y="6732"/>
                  </a:cubicBezTo>
                  <a:cubicBezTo>
                    <a:pt x="24530" y="6519"/>
                    <a:pt x="24925" y="6397"/>
                    <a:pt x="25229" y="6245"/>
                  </a:cubicBezTo>
                  <a:cubicBezTo>
                    <a:pt x="25259" y="6336"/>
                    <a:pt x="25290" y="6428"/>
                    <a:pt x="25290" y="6488"/>
                  </a:cubicBezTo>
                  <a:cubicBezTo>
                    <a:pt x="25047" y="7127"/>
                    <a:pt x="24773" y="7765"/>
                    <a:pt x="24469" y="8343"/>
                  </a:cubicBezTo>
                  <a:cubicBezTo>
                    <a:pt x="23740" y="9650"/>
                    <a:pt x="23071" y="10896"/>
                    <a:pt x="22372" y="12081"/>
                  </a:cubicBezTo>
                  <a:cubicBezTo>
                    <a:pt x="22037" y="12659"/>
                    <a:pt x="21582" y="13175"/>
                    <a:pt x="21186" y="13753"/>
                  </a:cubicBezTo>
                  <a:cubicBezTo>
                    <a:pt x="21126" y="13844"/>
                    <a:pt x="21126" y="13966"/>
                    <a:pt x="21095" y="14087"/>
                  </a:cubicBezTo>
                  <a:cubicBezTo>
                    <a:pt x="21156" y="14057"/>
                    <a:pt x="21278" y="13996"/>
                    <a:pt x="21338" y="13935"/>
                  </a:cubicBezTo>
                  <a:cubicBezTo>
                    <a:pt x="21855" y="13297"/>
                    <a:pt x="22402" y="12689"/>
                    <a:pt x="22828" y="11990"/>
                  </a:cubicBezTo>
                  <a:cubicBezTo>
                    <a:pt x="23466" y="10896"/>
                    <a:pt x="24135" y="9680"/>
                    <a:pt x="24803" y="8464"/>
                  </a:cubicBezTo>
                  <a:cubicBezTo>
                    <a:pt x="25138" y="7856"/>
                    <a:pt x="25351" y="7157"/>
                    <a:pt x="25655" y="6549"/>
                  </a:cubicBezTo>
                  <a:cubicBezTo>
                    <a:pt x="25685" y="6458"/>
                    <a:pt x="25746" y="6336"/>
                    <a:pt x="25837" y="6306"/>
                  </a:cubicBezTo>
                  <a:cubicBezTo>
                    <a:pt x="25959" y="6215"/>
                    <a:pt x="26050" y="6215"/>
                    <a:pt x="26171" y="6185"/>
                  </a:cubicBezTo>
                  <a:lnTo>
                    <a:pt x="26171" y="6185"/>
                  </a:lnTo>
                  <a:cubicBezTo>
                    <a:pt x="26141" y="6306"/>
                    <a:pt x="26171" y="6397"/>
                    <a:pt x="26110" y="6519"/>
                  </a:cubicBezTo>
                  <a:cubicBezTo>
                    <a:pt x="25594" y="7613"/>
                    <a:pt x="25229" y="8799"/>
                    <a:pt x="24682" y="9862"/>
                  </a:cubicBezTo>
                  <a:cubicBezTo>
                    <a:pt x="24287" y="10744"/>
                    <a:pt x="23679" y="11504"/>
                    <a:pt x="23223" y="12324"/>
                  </a:cubicBezTo>
                  <a:cubicBezTo>
                    <a:pt x="23101" y="12537"/>
                    <a:pt x="23071" y="12750"/>
                    <a:pt x="22980" y="12932"/>
                  </a:cubicBezTo>
                  <a:cubicBezTo>
                    <a:pt x="23132" y="12841"/>
                    <a:pt x="23405" y="12750"/>
                    <a:pt x="23466" y="12598"/>
                  </a:cubicBezTo>
                  <a:cubicBezTo>
                    <a:pt x="24348" y="11169"/>
                    <a:pt x="25290" y="9710"/>
                    <a:pt x="25867" y="8069"/>
                  </a:cubicBezTo>
                  <a:cubicBezTo>
                    <a:pt x="26050" y="7583"/>
                    <a:pt x="26202" y="7096"/>
                    <a:pt x="26354" y="6549"/>
                  </a:cubicBezTo>
                  <a:cubicBezTo>
                    <a:pt x="26424" y="6339"/>
                    <a:pt x="26836" y="6164"/>
                    <a:pt x="27092" y="6164"/>
                  </a:cubicBezTo>
                  <a:cubicBezTo>
                    <a:pt x="27168" y="6164"/>
                    <a:pt x="27231" y="6180"/>
                    <a:pt x="27266" y="6215"/>
                  </a:cubicBezTo>
                  <a:cubicBezTo>
                    <a:pt x="27326" y="6245"/>
                    <a:pt x="27266" y="6367"/>
                    <a:pt x="27235" y="6428"/>
                  </a:cubicBezTo>
                  <a:cubicBezTo>
                    <a:pt x="27053" y="6792"/>
                    <a:pt x="26901" y="7127"/>
                    <a:pt x="26749" y="7461"/>
                  </a:cubicBezTo>
                  <a:cubicBezTo>
                    <a:pt x="26293" y="8373"/>
                    <a:pt x="25867" y="9285"/>
                    <a:pt x="25290" y="10075"/>
                  </a:cubicBezTo>
                  <a:lnTo>
                    <a:pt x="24955" y="10653"/>
                  </a:lnTo>
                  <a:cubicBezTo>
                    <a:pt x="24925" y="10744"/>
                    <a:pt x="24925" y="10835"/>
                    <a:pt x="24925" y="10926"/>
                  </a:cubicBezTo>
                  <a:cubicBezTo>
                    <a:pt x="24986" y="10896"/>
                    <a:pt x="25107" y="10835"/>
                    <a:pt x="25199" y="10774"/>
                  </a:cubicBezTo>
                  <a:cubicBezTo>
                    <a:pt x="25807" y="9832"/>
                    <a:pt x="26566" y="9011"/>
                    <a:pt x="26931" y="7917"/>
                  </a:cubicBezTo>
                  <a:cubicBezTo>
                    <a:pt x="27114" y="7400"/>
                    <a:pt x="27357" y="6884"/>
                    <a:pt x="27630" y="6367"/>
                  </a:cubicBezTo>
                  <a:cubicBezTo>
                    <a:pt x="27675" y="6234"/>
                    <a:pt x="27930" y="6084"/>
                    <a:pt x="28123" y="6084"/>
                  </a:cubicBezTo>
                  <a:cubicBezTo>
                    <a:pt x="28195" y="6084"/>
                    <a:pt x="28258" y="6105"/>
                    <a:pt x="28299" y="6154"/>
                  </a:cubicBezTo>
                  <a:cubicBezTo>
                    <a:pt x="28329" y="6185"/>
                    <a:pt x="28329" y="6336"/>
                    <a:pt x="28299" y="6397"/>
                  </a:cubicBezTo>
                  <a:cubicBezTo>
                    <a:pt x="28177" y="6640"/>
                    <a:pt x="28025" y="6823"/>
                    <a:pt x="27934" y="7066"/>
                  </a:cubicBezTo>
                  <a:cubicBezTo>
                    <a:pt x="27873" y="7096"/>
                    <a:pt x="27934" y="7218"/>
                    <a:pt x="27934" y="7248"/>
                  </a:cubicBezTo>
                  <a:cubicBezTo>
                    <a:pt x="27995" y="7248"/>
                    <a:pt x="28086" y="7248"/>
                    <a:pt x="28117" y="7157"/>
                  </a:cubicBezTo>
                  <a:cubicBezTo>
                    <a:pt x="28269" y="6975"/>
                    <a:pt x="28421" y="6762"/>
                    <a:pt x="28542" y="6519"/>
                  </a:cubicBezTo>
                  <a:cubicBezTo>
                    <a:pt x="28663" y="6230"/>
                    <a:pt x="28974" y="6017"/>
                    <a:pt x="29280" y="6017"/>
                  </a:cubicBezTo>
                  <a:cubicBezTo>
                    <a:pt x="29360" y="6017"/>
                    <a:pt x="29439" y="6031"/>
                    <a:pt x="29515" y="6063"/>
                  </a:cubicBezTo>
                  <a:cubicBezTo>
                    <a:pt x="29545" y="6063"/>
                    <a:pt x="29606" y="6276"/>
                    <a:pt x="29545" y="6336"/>
                  </a:cubicBezTo>
                  <a:cubicBezTo>
                    <a:pt x="28633" y="7431"/>
                    <a:pt x="27813" y="8525"/>
                    <a:pt x="27022" y="9680"/>
                  </a:cubicBezTo>
                  <a:cubicBezTo>
                    <a:pt x="26506" y="10409"/>
                    <a:pt x="26110" y="11200"/>
                    <a:pt x="25655" y="11960"/>
                  </a:cubicBezTo>
                  <a:cubicBezTo>
                    <a:pt x="25411" y="12324"/>
                    <a:pt x="25107" y="12689"/>
                    <a:pt x="24895" y="13024"/>
                  </a:cubicBezTo>
                  <a:cubicBezTo>
                    <a:pt x="24773" y="13206"/>
                    <a:pt x="24652" y="13388"/>
                    <a:pt x="24621" y="13601"/>
                  </a:cubicBezTo>
                  <a:cubicBezTo>
                    <a:pt x="24591" y="13753"/>
                    <a:pt x="24621" y="13875"/>
                    <a:pt x="24621" y="14057"/>
                  </a:cubicBezTo>
                  <a:cubicBezTo>
                    <a:pt x="24773" y="13935"/>
                    <a:pt x="24925" y="13875"/>
                    <a:pt x="25047" y="13753"/>
                  </a:cubicBezTo>
                  <a:cubicBezTo>
                    <a:pt x="25503" y="13024"/>
                    <a:pt x="25989" y="12233"/>
                    <a:pt x="26445" y="11473"/>
                  </a:cubicBezTo>
                  <a:cubicBezTo>
                    <a:pt x="27022" y="10561"/>
                    <a:pt x="27661" y="9650"/>
                    <a:pt x="28299" y="8707"/>
                  </a:cubicBezTo>
                  <a:cubicBezTo>
                    <a:pt x="28907" y="7887"/>
                    <a:pt x="29484" y="7036"/>
                    <a:pt x="30123" y="6215"/>
                  </a:cubicBezTo>
                  <a:cubicBezTo>
                    <a:pt x="30305" y="6002"/>
                    <a:pt x="30670" y="5941"/>
                    <a:pt x="30913" y="5850"/>
                  </a:cubicBezTo>
                  <a:cubicBezTo>
                    <a:pt x="30913" y="5850"/>
                    <a:pt x="31035" y="5881"/>
                    <a:pt x="31035" y="5911"/>
                  </a:cubicBezTo>
                  <a:cubicBezTo>
                    <a:pt x="31035" y="6002"/>
                    <a:pt x="31035" y="6093"/>
                    <a:pt x="31004" y="6185"/>
                  </a:cubicBezTo>
                  <a:cubicBezTo>
                    <a:pt x="30244" y="7279"/>
                    <a:pt x="27357" y="11473"/>
                    <a:pt x="26658" y="12416"/>
                  </a:cubicBezTo>
                  <a:cubicBezTo>
                    <a:pt x="26627" y="12446"/>
                    <a:pt x="26627" y="12476"/>
                    <a:pt x="26597" y="12568"/>
                  </a:cubicBezTo>
                  <a:lnTo>
                    <a:pt x="26566" y="12872"/>
                  </a:lnTo>
                  <a:cubicBezTo>
                    <a:pt x="26658" y="12841"/>
                    <a:pt x="26779" y="12841"/>
                    <a:pt x="26870" y="12750"/>
                  </a:cubicBezTo>
                  <a:cubicBezTo>
                    <a:pt x="27266" y="12233"/>
                    <a:pt x="27691" y="11656"/>
                    <a:pt x="28025" y="11078"/>
                  </a:cubicBezTo>
                  <a:cubicBezTo>
                    <a:pt x="28755" y="9984"/>
                    <a:pt x="31004" y="6549"/>
                    <a:pt x="31339" y="6002"/>
                  </a:cubicBezTo>
                  <a:cubicBezTo>
                    <a:pt x="31430" y="5881"/>
                    <a:pt x="31612" y="5759"/>
                    <a:pt x="31764" y="5759"/>
                  </a:cubicBezTo>
                  <a:cubicBezTo>
                    <a:pt x="31906" y="5749"/>
                    <a:pt x="32051" y="5745"/>
                    <a:pt x="32196" y="5745"/>
                  </a:cubicBezTo>
                  <a:cubicBezTo>
                    <a:pt x="32487" y="5745"/>
                    <a:pt x="32777" y="5759"/>
                    <a:pt x="33041" y="5759"/>
                  </a:cubicBezTo>
                  <a:cubicBezTo>
                    <a:pt x="33162" y="5759"/>
                    <a:pt x="33284" y="5881"/>
                    <a:pt x="33405" y="5911"/>
                  </a:cubicBezTo>
                  <a:cubicBezTo>
                    <a:pt x="33314" y="6002"/>
                    <a:pt x="33253" y="6093"/>
                    <a:pt x="33162" y="6185"/>
                  </a:cubicBezTo>
                  <a:lnTo>
                    <a:pt x="32889" y="6640"/>
                  </a:lnTo>
                  <a:cubicBezTo>
                    <a:pt x="32798" y="6732"/>
                    <a:pt x="32737" y="6853"/>
                    <a:pt x="32706" y="6975"/>
                  </a:cubicBezTo>
                  <a:cubicBezTo>
                    <a:pt x="32828" y="6944"/>
                    <a:pt x="32950" y="6944"/>
                    <a:pt x="33010" y="6853"/>
                  </a:cubicBezTo>
                  <a:cubicBezTo>
                    <a:pt x="33284" y="6549"/>
                    <a:pt x="33497" y="6245"/>
                    <a:pt x="33801" y="6002"/>
                  </a:cubicBezTo>
                  <a:cubicBezTo>
                    <a:pt x="33953" y="5881"/>
                    <a:pt x="34105" y="5729"/>
                    <a:pt x="34317" y="5729"/>
                  </a:cubicBezTo>
                  <a:cubicBezTo>
                    <a:pt x="34712" y="5698"/>
                    <a:pt x="35138" y="5698"/>
                    <a:pt x="35564" y="5637"/>
                  </a:cubicBezTo>
                  <a:cubicBezTo>
                    <a:pt x="35624" y="5637"/>
                    <a:pt x="35716" y="5668"/>
                    <a:pt x="35776" y="5668"/>
                  </a:cubicBezTo>
                  <a:cubicBezTo>
                    <a:pt x="35746" y="5759"/>
                    <a:pt x="35746" y="5881"/>
                    <a:pt x="35716" y="5941"/>
                  </a:cubicBezTo>
                  <a:cubicBezTo>
                    <a:pt x="35381" y="6245"/>
                    <a:pt x="33010" y="8312"/>
                    <a:pt x="32190" y="8981"/>
                  </a:cubicBezTo>
                  <a:cubicBezTo>
                    <a:pt x="31430" y="9589"/>
                    <a:pt x="30761" y="10136"/>
                    <a:pt x="30062" y="10744"/>
                  </a:cubicBezTo>
                  <a:cubicBezTo>
                    <a:pt x="30001" y="10774"/>
                    <a:pt x="29940" y="10774"/>
                    <a:pt x="29940" y="10805"/>
                  </a:cubicBezTo>
                  <a:cubicBezTo>
                    <a:pt x="29849" y="10957"/>
                    <a:pt x="29819" y="11169"/>
                    <a:pt x="29758" y="11321"/>
                  </a:cubicBezTo>
                  <a:cubicBezTo>
                    <a:pt x="29849" y="11261"/>
                    <a:pt x="30062" y="11261"/>
                    <a:pt x="30123" y="11200"/>
                  </a:cubicBezTo>
                  <a:cubicBezTo>
                    <a:pt x="30670" y="10774"/>
                    <a:pt x="31187" y="10409"/>
                    <a:pt x="31734" y="9954"/>
                  </a:cubicBezTo>
                  <a:cubicBezTo>
                    <a:pt x="33041" y="8768"/>
                    <a:pt x="34409" y="7583"/>
                    <a:pt x="35837" y="6397"/>
                  </a:cubicBezTo>
                  <a:cubicBezTo>
                    <a:pt x="35928" y="6336"/>
                    <a:pt x="36019" y="6215"/>
                    <a:pt x="36080" y="6093"/>
                  </a:cubicBezTo>
                  <a:cubicBezTo>
                    <a:pt x="36293" y="5698"/>
                    <a:pt x="36688" y="5789"/>
                    <a:pt x="37053" y="5698"/>
                  </a:cubicBezTo>
                  <a:cubicBezTo>
                    <a:pt x="37083" y="5698"/>
                    <a:pt x="37144" y="5729"/>
                    <a:pt x="37144" y="5759"/>
                  </a:cubicBezTo>
                  <a:cubicBezTo>
                    <a:pt x="37144" y="5850"/>
                    <a:pt x="37114" y="5941"/>
                    <a:pt x="37083" y="6002"/>
                  </a:cubicBezTo>
                  <a:cubicBezTo>
                    <a:pt x="36506" y="6549"/>
                    <a:pt x="35989" y="7096"/>
                    <a:pt x="35412" y="7704"/>
                  </a:cubicBezTo>
                  <a:cubicBezTo>
                    <a:pt x="35290" y="7856"/>
                    <a:pt x="35229" y="8039"/>
                    <a:pt x="35108" y="8191"/>
                  </a:cubicBezTo>
                  <a:cubicBezTo>
                    <a:pt x="35290" y="8130"/>
                    <a:pt x="35472" y="8039"/>
                    <a:pt x="35624" y="7917"/>
                  </a:cubicBezTo>
                  <a:cubicBezTo>
                    <a:pt x="36141" y="7431"/>
                    <a:pt x="36779" y="7005"/>
                    <a:pt x="37083" y="6397"/>
                  </a:cubicBezTo>
                  <a:cubicBezTo>
                    <a:pt x="37539" y="5607"/>
                    <a:pt x="38147" y="5607"/>
                    <a:pt x="38877" y="5607"/>
                  </a:cubicBezTo>
                  <a:cubicBezTo>
                    <a:pt x="39019" y="5607"/>
                    <a:pt x="39174" y="5621"/>
                    <a:pt x="39325" y="5621"/>
                  </a:cubicBezTo>
                  <a:cubicBezTo>
                    <a:pt x="39400" y="5621"/>
                    <a:pt x="39474" y="5617"/>
                    <a:pt x="39545" y="5607"/>
                  </a:cubicBezTo>
                  <a:cubicBezTo>
                    <a:pt x="39880" y="5577"/>
                    <a:pt x="40184" y="5546"/>
                    <a:pt x="40548" y="5485"/>
                  </a:cubicBezTo>
                  <a:cubicBezTo>
                    <a:pt x="40852" y="5485"/>
                    <a:pt x="41187" y="5455"/>
                    <a:pt x="41521" y="5455"/>
                  </a:cubicBezTo>
                  <a:lnTo>
                    <a:pt x="41916" y="5455"/>
                  </a:lnTo>
                  <a:cubicBezTo>
                    <a:pt x="41986" y="5455"/>
                    <a:pt x="42060" y="5437"/>
                    <a:pt x="42124" y="5437"/>
                  </a:cubicBezTo>
                  <a:close/>
                  <a:moveTo>
                    <a:pt x="7022" y="13783"/>
                  </a:moveTo>
                  <a:cubicBezTo>
                    <a:pt x="7022" y="13844"/>
                    <a:pt x="7052" y="13935"/>
                    <a:pt x="7022" y="13996"/>
                  </a:cubicBezTo>
                  <a:cubicBezTo>
                    <a:pt x="6900" y="15303"/>
                    <a:pt x="6900" y="16641"/>
                    <a:pt x="6596" y="17887"/>
                  </a:cubicBezTo>
                  <a:cubicBezTo>
                    <a:pt x="6536" y="18221"/>
                    <a:pt x="6444" y="18556"/>
                    <a:pt x="6292" y="18859"/>
                  </a:cubicBezTo>
                  <a:cubicBezTo>
                    <a:pt x="6232" y="18981"/>
                    <a:pt x="5989" y="19011"/>
                    <a:pt x="5806" y="19103"/>
                  </a:cubicBezTo>
                  <a:cubicBezTo>
                    <a:pt x="5806" y="18981"/>
                    <a:pt x="5806" y="18829"/>
                    <a:pt x="5837" y="18707"/>
                  </a:cubicBezTo>
                  <a:cubicBezTo>
                    <a:pt x="6384" y="17552"/>
                    <a:pt x="6384" y="16245"/>
                    <a:pt x="6536" y="14938"/>
                  </a:cubicBezTo>
                  <a:cubicBezTo>
                    <a:pt x="6536" y="14847"/>
                    <a:pt x="6444" y="14695"/>
                    <a:pt x="6414" y="14574"/>
                  </a:cubicBezTo>
                  <a:cubicBezTo>
                    <a:pt x="6353" y="14695"/>
                    <a:pt x="6262" y="14756"/>
                    <a:pt x="6262" y="14878"/>
                  </a:cubicBezTo>
                  <a:cubicBezTo>
                    <a:pt x="6080" y="15121"/>
                    <a:pt x="6080" y="15364"/>
                    <a:pt x="6049" y="15607"/>
                  </a:cubicBezTo>
                  <a:cubicBezTo>
                    <a:pt x="5928" y="16580"/>
                    <a:pt x="5685" y="17492"/>
                    <a:pt x="5593" y="18404"/>
                  </a:cubicBezTo>
                  <a:cubicBezTo>
                    <a:pt x="5411" y="19255"/>
                    <a:pt x="4925" y="19255"/>
                    <a:pt x="4408" y="19437"/>
                  </a:cubicBezTo>
                  <a:cubicBezTo>
                    <a:pt x="4317" y="19467"/>
                    <a:pt x="4256" y="19467"/>
                    <a:pt x="4226" y="19467"/>
                  </a:cubicBezTo>
                  <a:cubicBezTo>
                    <a:pt x="4013" y="19559"/>
                    <a:pt x="3861" y="19619"/>
                    <a:pt x="3709" y="19711"/>
                  </a:cubicBezTo>
                  <a:cubicBezTo>
                    <a:pt x="3770" y="19528"/>
                    <a:pt x="3800" y="19285"/>
                    <a:pt x="3830" y="19103"/>
                  </a:cubicBezTo>
                  <a:cubicBezTo>
                    <a:pt x="3952" y="18556"/>
                    <a:pt x="4104" y="18008"/>
                    <a:pt x="4256" y="17461"/>
                  </a:cubicBezTo>
                  <a:cubicBezTo>
                    <a:pt x="4286" y="17340"/>
                    <a:pt x="4286" y="17188"/>
                    <a:pt x="4256" y="17097"/>
                  </a:cubicBezTo>
                  <a:cubicBezTo>
                    <a:pt x="4074" y="16215"/>
                    <a:pt x="4894" y="15820"/>
                    <a:pt x="5229" y="15212"/>
                  </a:cubicBezTo>
                  <a:lnTo>
                    <a:pt x="5320" y="15212"/>
                  </a:lnTo>
                  <a:cubicBezTo>
                    <a:pt x="5350" y="15303"/>
                    <a:pt x="5381" y="15425"/>
                    <a:pt x="5350" y="15486"/>
                  </a:cubicBezTo>
                  <a:cubicBezTo>
                    <a:pt x="5259" y="15790"/>
                    <a:pt x="5198" y="16093"/>
                    <a:pt x="5077" y="16397"/>
                  </a:cubicBezTo>
                  <a:lnTo>
                    <a:pt x="4408" y="18343"/>
                  </a:lnTo>
                  <a:cubicBezTo>
                    <a:pt x="4347" y="18404"/>
                    <a:pt x="4408" y="18464"/>
                    <a:pt x="4408" y="18525"/>
                  </a:cubicBezTo>
                  <a:cubicBezTo>
                    <a:pt x="4448" y="18525"/>
                    <a:pt x="4503" y="18539"/>
                    <a:pt x="4543" y="18539"/>
                  </a:cubicBezTo>
                  <a:cubicBezTo>
                    <a:pt x="4563" y="18539"/>
                    <a:pt x="4580" y="18535"/>
                    <a:pt x="4590" y="18525"/>
                  </a:cubicBezTo>
                  <a:cubicBezTo>
                    <a:pt x="4712" y="18404"/>
                    <a:pt x="4894" y="18312"/>
                    <a:pt x="4955" y="18160"/>
                  </a:cubicBezTo>
                  <a:cubicBezTo>
                    <a:pt x="5320" y="17157"/>
                    <a:pt x="5654" y="16215"/>
                    <a:pt x="5685" y="15151"/>
                  </a:cubicBezTo>
                  <a:cubicBezTo>
                    <a:pt x="5685" y="14908"/>
                    <a:pt x="5776" y="14695"/>
                    <a:pt x="6049" y="14543"/>
                  </a:cubicBezTo>
                  <a:cubicBezTo>
                    <a:pt x="6292" y="14391"/>
                    <a:pt x="6444" y="14118"/>
                    <a:pt x="6718" y="13935"/>
                  </a:cubicBezTo>
                  <a:cubicBezTo>
                    <a:pt x="6809" y="13844"/>
                    <a:pt x="6900" y="13814"/>
                    <a:pt x="7022" y="13783"/>
                  </a:cubicBezTo>
                  <a:close/>
                  <a:moveTo>
                    <a:pt x="3982" y="16975"/>
                  </a:moveTo>
                  <a:cubicBezTo>
                    <a:pt x="3982" y="17097"/>
                    <a:pt x="3982" y="17157"/>
                    <a:pt x="3952" y="17279"/>
                  </a:cubicBezTo>
                  <a:cubicBezTo>
                    <a:pt x="3770" y="17917"/>
                    <a:pt x="3557" y="18525"/>
                    <a:pt x="3405" y="19163"/>
                  </a:cubicBezTo>
                  <a:cubicBezTo>
                    <a:pt x="3344" y="19437"/>
                    <a:pt x="3344" y="19680"/>
                    <a:pt x="3253" y="19893"/>
                  </a:cubicBezTo>
                  <a:cubicBezTo>
                    <a:pt x="3223" y="19984"/>
                    <a:pt x="3071" y="20014"/>
                    <a:pt x="2979" y="20045"/>
                  </a:cubicBezTo>
                  <a:cubicBezTo>
                    <a:pt x="2979" y="19923"/>
                    <a:pt x="2919" y="19863"/>
                    <a:pt x="2949" y="19741"/>
                  </a:cubicBezTo>
                  <a:lnTo>
                    <a:pt x="3071" y="18707"/>
                  </a:lnTo>
                  <a:cubicBezTo>
                    <a:pt x="3071" y="18677"/>
                    <a:pt x="3040" y="18616"/>
                    <a:pt x="2979" y="18556"/>
                  </a:cubicBezTo>
                  <a:lnTo>
                    <a:pt x="2888" y="18677"/>
                  </a:lnTo>
                  <a:cubicBezTo>
                    <a:pt x="2797" y="19103"/>
                    <a:pt x="2736" y="19467"/>
                    <a:pt x="2645" y="19863"/>
                  </a:cubicBezTo>
                  <a:cubicBezTo>
                    <a:pt x="2615" y="20014"/>
                    <a:pt x="2584" y="20197"/>
                    <a:pt x="2463" y="20318"/>
                  </a:cubicBezTo>
                  <a:cubicBezTo>
                    <a:pt x="2189" y="20531"/>
                    <a:pt x="1855" y="20896"/>
                    <a:pt x="1460" y="21230"/>
                  </a:cubicBezTo>
                  <a:cubicBezTo>
                    <a:pt x="1399" y="21261"/>
                    <a:pt x="1308" y="21291"/>
                    <a:pt x="1277" y="21352"/>
                  </a:cubicBezTo>
                  <a:cubicBezTo>
                    <a:pt x="1277" y="21261"/>
                    <a:pt x="1308" y="21230"/>
                    <a:pt x="1308" y="21139"/>
                  </a:cubicBezTo>
                  <a:cubicBezTo>
                    <a:pt x="1520" y="20683"/>
                    <a:pt x="1703" y="20227"/>
                    <a:pt x="1885" y="19863"/>
                  </a:cubicBezTo>
                  <a:cubicBezTo>
                    <a:pt x="2128" y="19437"/>
                    <a:pt x="2250" y="19011"/>
                    <a:pt x="2493" y="18799"/>
                  </a:cubicBezTo>
                  <a:cubicBezTo>
                    <a:pt x="3071" y="18343"/>
                    <a:pt x="3101" y="17492"/>
                    <a:pt x="3678" y="17097"/>
                  </a:cubicBezTo>
                  <a:cubicBezTo>
                    <a:pt x="3770" y="17005"/>
                    <a:pt x="3861" y="17005"/>
                    <a:pt x="3982" y="16975"/>
                  </a:cubicBezTo>
                  <a:close/>
                  <a:moveTo>
                    <a:pt x="4643" y="11868"/>
                  </a:moveTo>
                  <a:cubicBezTo>
                    <a:pt x="5300" y="11868"/>
                    <a:pt x="5948" y="11938"/>
                    <a:pt x="6566" y="12172"/>
                  </a:cubicBezTo>
                  <a:cubicBezTo>
                    <a:pt x="6900" y="12294"/>
                    <a:pt x="7296" y="12355"/>
                    <a:pt x="7630" y="12537"/>
                  </a:cubicBezTo>
                  <a:cubicBezTo>
                    <a:pt x="7660" y="12537"/>
                    <a:pt x="7660" y="12628"/>
                    <a:pt x="7660" y="12628"/>
                  </a:cubicBezTo>
                  <a:cubicBezTo>
                    <a:pt x="6931" y="13236"/>
                    <a:pt x="6171" y="13875"/>
                    <a:pt x="5563" y="14391"/>
                  </a:cubicBezTo>
                  <a:cubicBezTo>
                    <a:pt x="5409" y="14520"/>
                    <a:pt x="5190" y="14648"/>
                    <a:pt x="4997" y="14648"/>
                  </a:cubicBezTo>
                  <a:cubicBezTo>
                    <a:pt x="4962" y="14648"/>
                    <a:pt x="4927" y="14644"/>
                    <a:pt x="4894" y="14634"/>
                  </a:cubicBezTo>
                  <a:cubicBezTo>
                    <a:pt x="4853" y="14633"/>
                    <a:pt x="4811" y="14632"/>
                    <a:pt x="4770" y="14632"/>
                  </a:cubicBezTo>
                  <a:cubicBezTo>
                    <a:pt x="4088" y="14632"/>
                    <a:pt x="3456" y="14863"/>
                    <a:pt x="2797" y="15121"/>
                  </a:cubicBezTo>
                  <a:cubicBezTo>
                    <a:pt x="2736" y="15151"/>
                    <a:pt x="2645" y="15273"/>
                    <a:pt x="2523" y="15334"/>
                  </a:cubicBezTo>
                  <a:cubicBezTo>
                    <a:pt x="2645" y="15364"/>
                    <a:pt x="2736" y="15455"/>
                    <a:pt x="2827" y="15455"/>
                  </a:cubicBezTo>
                  <a:cubicBezTo>
                    <a:pt x="3131" y="15394"/>
                    <a:pt x="3435" y="15303"/>
                    <a:pt x="3800" y="15242"/>
                  </a:cubicBezTo>
                  <a:cubicBezTo>
                    <a:pt x="3830" y="15242"/>
                    <a:pt x="3891" y="15182"/>
                    <a:pt x="3952" y="15182"/>
                  </a:cubicBezTo>
                  <a:lnTo>
                    <a:pt x="4864" y="15060"/>
                  </a:lnTo>
                  <a:lnTo>
                    <a:pt x="4864" y="15060"/>
                  </a:lnTo>
                  <a:cubicBezTo>
                    <a:pt x="4651" y="15242"/>
                    <a:pt x="4438" y="15394"/>
                    <a:pt x="4286" y="15607"/>
                  </a:cubicBezTo>
                  <a:cubicBezTo>
                    <a:pt x="3223" y="16975"/>
                    <a:pt x="2280" y="18373"/>
                    <a:pt x="1429" y="19863"/>
                  </a:cubicBezTo>
                  <a:cubicBezTo>
                    <a:pt x="1125" y="20379"/>
                    <a:pt x="973" y="21018"/>
                    <a:pt x="760" y="21595"/>
                  </a:cubicBezTo>
                  <a:lnTo>
                    <a:pt x="609" y="21747"/>
                  </a:lnTo>
                  <a:cubicBezTo>
                    <a:pt x="548" y="21686"/>
                    <a:pt x="487" y="21595"/>
                    <a:pt x="517" y="21534"/>
                  </a:cubicBezTo>
                  <a:cubicBezTo>
                    <a:pt x="700" y="20622"/>
                    <a:pt x="912" y="19680"/>
                    <a:pt x="1216" y="18768"/>
                  </a:cubicBezTo>
                  <a:cubicBezTo>
                    <a:pt x="1277" y="18525"/>
                    <a:pt x="1551" y="18343"/>
                    <a:pt x="1764" y="18100"/>
                  </a:cubicBezTo>
                  <a:cubicBezTo>
                    <a:pt x="1855" y="18039"/>
                    <a:pt x="1916" y="17917"/>
                    <a:pt x="2037" y="17796"/>
                  </a:cubicBezTo>
                  <a:cubicBezTo>
                    <a:pt x="1916" y="17796"/>
                    <a:pt x="1824" y="17856"/>
                    <a:pt x="1703" y="17856"/>
                  </a:cubicBezTo>
                  <a:cubicBezTo>
                    <a:pt x="1581" y="17856"/>
                    <a:pt x="1460" y="17796"/>
                    <a:pt x="1368" y="17796"/>
                  </a:cubicBezTo>
                  <a:cubicBezTo>
                    <a:pt x="1429" y="17735"/>
                    <a:pt x="1460" y="17583"/>
                    <a:pt x="1551" y="17552"/>
                  </a:cubicBezTo>
                  <a:cubicBezTo>
                    <a:pt x="1764" y="17400"/>
                    <a:pt x="2007" y="17249"/>
                    <a:pt x="2219" y="17127"/>
                  </a:cubicBezTo>
                  <a:lnTo>
                    <a:pt x="2341" y="17005"/>
                  </a:lnTo>
                  <a:cubicBezTo>
                    <a:pt x="2280" y="16975"/>
                    <a:pt x="2189" y="16945"/>
                    <a:pt x="2159" y="16945"/>
                  </a:cubicBezTo>
                  <a:cubicBezTo>
                    <a:pt x="2007" y="16975"/>
                    <a:pt x="1885" y="17005"/>
                    <a:pt x="1733" y="17097"/>
                  </a:cubicBezTo>
                  <a:lnTo>
                    <a:pt x="1520" y="17127"/>
                  </a:lnTo>
                  <a:cubicBezTo>
                    <a:pt x="1520" y="17036"/>
                    <a:pt x="1520" y="16945"/>
                    <a:pt x="1551" y="16884"/>
                  </a:cubicBezTo>
                  <a:cubicBezTo>
                    <a:pt x="1612" y="16793"/>
                    <a:pt x="1733" y="16701"/>
                    <a:pt x="1885" y="16641"/>
                  </a:cubicBezTo>
                  <a:cubicBezTo>
                    <a:pt x="2128" y="16519"/>
                    <a:pt x="2341" y="16489"/>
                    <a:pt x="2584" y="16397"/>
                  </a:cubicBezTo>
                  <a:cubicBezTo>
                    <a:pt x="2645" y="16367"/>
                    <a:pt x="2736" y="16245"/>
                    <a:pt x="2797" y="16185"/>
                  </a:cubicBezTo>
                  <a:cubicBezTo>
                    <a:pt x="2698" y="16135"/>
                    <a:pt x="2619" y="16085"/>
                    <a:pt x="2527" y="16085"/>
                  </a:cubicBezTo>
                  <a:cubicBezTo>
                    <a:pt x="2506" y="16085"/>
                    <a:pt x="2485" y="16088"/>
                    <a:pt x="2463" y="16093"/>
                  </a:cubicBezTo>
                  <a:cubicBezTo>
                    <a:pt x="2311" y="16124"/>
                    <a:pt x="2159" y="16245"/>
                    <a:pt x="2037" y="16276"/>
                  </a:cubicBezTo>
                  <a:cubicBezTo>
                    <a:pt x="1976" y="16337"/>
                    <a:pt x="1885" y="16337"/>
                    <a:pt x="1824" y="16367"/>
                  </a:cubicBezTo>
                  <a:lnTo>
                    <a:pt x="1824" y="16124"/>
                  </a:lnTo>
                  <a:cubicBezTo>
                    <a:pt x="1885" y="15881"/>
                    <a:pt x="2007" y="15638"/>
                    <a:pt x="2067" y="15425"/>
                  </a:cubicBezTo>
                  <a:cubicBezTo>
                    <a:pt x="2189" y="14726"/>
                    <a:pt x="2706" y="14756"/>
                    <a:pt x="3040" y="14604"/>
                  </a:cubicBezTo>
                  <a:cubicBezTo>
                    <a:pt x="3071" y="14543"/>
                    <a:pt x="3071" y="14361"/>
                    <a:pt x="3071" y="14361"/>
                  </a:cubicBezTo>
                  <a:cubicBezTo>
                    <a:pt x="2919" y="14361"/>
                    <a:pt x="2767" y="14361"/>
                    <a:pt x="2584" y="14391"/>
                  </a:cubicBezTo>
                  <a:cubicBezTo>
                    <a:pt x="2463" y="14391"/>
                    <a:pt x="2341" y="14452"/>
                    <a:pt x="2219" y="14483"/>
                  </a:cubicBezTo>
                  <a:cubicBezTo>
                    <a:pt x="2311" y="14300"/>
                    <a:pt x="2341" y="14087"/>
                    <a:pt x="2463" y="13996"/>
                  </a:cubicBezTo>
                  <a:cubicBezTo>
                    <a:pt x="2675" y="13875"/>
                    <a:pt x="3010" y="13844"/>
                    <a:pt x="3253" y="13783"/>
                  </a:cubicBezTo>
                  <a:cubicBezTo>
                    <a:pt x="3405" y="13753"/>
                    <a:pt x="3526" y="13631"/>
                    <a:pt x="3678" y="13540"/>
                  </a:cubicBezTo>
                  <a:lnTo>
                    <a:pt x="3223" y="13388"/>
                  </a:lnTo>
                  <a:cubicBezTo>
                    <a:pt x="3192" y="13388"/>
                    <a:pt x="3131" y="13388"/>
                    <a:pt x="3071" y="13419"/>
                  </a:cubicBezTo>
                  <a:cubicBezTo>
                    <a:pt x="2919" y="13419"/>
                    <a:pt x="2797" y="13479"/>
                    <a:pt x="2645" y="13479"/>
                  </a:cubicBezTo>
                  <a:cubicBezTo>
                    <a:pt x="2797" y="13267"/>
                    <a:pt x="2979" y="13084"/>
                    <a:pt x="3192" y="12963"/>
                  </a:cubicBezTo>
                  <a:cubicBezTo>
                    <a:pt x="3210" y="12951"/>
                    <a:pt x="3231" y="12946"/>
                    <a:pt x="3254" y="12946"/>
                  </a:cubicBezTo>
                  <a:cubicBezTo>
                    <a:pt x="3344" y="12946"/>
                    <a:pt x="3466" y="13024"/>
                    <a:pt x="3587" y="13024"/>
                  </a:cubicBezTo>
                  <a:cubicBezTo>
                    <a:pt x="3709" y="13024"/>
                    <a:pt x="3830" y="12932"/>
                    <a:pt x="3952" y="12902"/>
                  </a:cubicBezTo>
                  <a:cubicBezTo>
                    <a:pt x="3861" y="12780"/>
                    <a:pt x="3800" y="12720"/>
                    <a:pt x="3709" y="12628"/>
                  </a:cubicBezTo>
                  <a:cubicBezTo>
                    <a:pt x="3678" y="12598"/>
                    <a:pt x="3587" y="12598"/>
                    <a:pt x="3557" y="12598"/>
                  </a:cubicBezTo>
                  <a:cubicBezTo>
                    <a:pt x="3405" y="12598"/>
                    <a:pt x="3283" y="12568"/>
                    <a:pt x="3131" y="12568"/>
                  </a:cubicBezTo>
                  <a:cubicBezTo>
                    <a:pt x="3314" y="12294"/>
                    <a:pt x="3375" y="11960"/>
                    <a:pt x="3800" y="11899"/>
                  </a:cubicBezTo>
                  <a:cubicBezTo>
                    <a:pt x="4082" y="11881"/>
                    <a:pt x="4363" y="11868"/>
                    <a:pt x="4643" y="11868"/>
                  </a:cubicBezTo>
                  <a:close/>
                  <a:moveTo>
                    <a:pt x="25966" y="1"/>
                  </a:moveTo>
                  <a:cubicBezTo>
                    <a:pt x="25509" y="1"/>
                    <a:pt x="25057" y="14"/>
                    <a:pt x="24591" y="14"/>
                  </a:cubicBezTo>
                  <a:cubicBezTo>
                    <a:pt x="23969" y="14"/>
                    <a:pt x="23324" y="110"/>
                    <a:pt x="22697" y="110"/>
                  </a:cubicBezTo>
                  <a:cubicBezTo>
                    <a:pt x="22619" y="110"/>
                    <a:pt x="22541" y="109"/>
                    <a:pt x="22463" y="105"/>
                  </a:cubicBezTo>
                  <a:cubicBezTo>
                    <a:pt x="22404" y="104"/>
                    <a:pt x="22345" y="103"/>
                    <a:pt x="22286" y="103"/>
                  </a:cubicBezTo>
                  <a:cubicBezTo>
                    <a:pt x="21073" y="103"/>
                    <a:pt x="19914" y="394"/>
                    <a:pt x="18755" y="713"/>
                  </a:cubicBezTo>
                  <a:cubicBezTo>
                    <a:pt x="17235" y="1169"/>
                    <a:pt x="15715" y="1747"/>
                    <a:pt x="14195" y="2385"/>
                  </a:cubicBezTo>
                  <a:cubicBezTo>
                    <a:pt x="13405" y="2719"/>
                    <a:pt x="12615" y="3054"/>
                    <a:pt x="11855" y="3510"/>
                  </a:cubicBezTo>
                  <a:cubicBezTo>
                    <a:pt x="10518" y="4330"/>
                    <a:pt x="9150" y="5151"/>
                    <a:pt x="8055" y="6245"/>
                  </a:cubicBezTo>
                  <a:cubicBezTo>
                    <a:pt x="7265" y="7005"/>
                    <a:pt x="6384" y="7674"/>
                    <a:pt x="5654" y="8464"/>
                  </a:cubicBezTo>
                  <a:cubicBezTo>
                    <a:pt x="4834" y="9406"/>
                    <a:pt x="4134" y="10470"/>
                    <a:pt x="3375" y="11504"/>
                  </a:cubicBezTo>
                  <a:cubicBezTo>
                    <a:pt x="2554" y="12598"/>
                    <a:pt x="2037" y="13844"/>
                    <a:pt x="1642" y="15121"/>
                  </a:cubicBezTo>
                  <a:cubicBezTo>
                    <a:pt x="1277" y="16063"/>
                    <a:pt x="1095" y="17097"/>
                    <a:pt x="882" y="18039"/>
                  </a:cubicBezTo>
                  <a:cubicBezTo>
                    <a:pt x="578" y="19407"/>
                    <a:pt x="305" y="20774"/>
                    <a:pt x="153" y="22112"/>
                  </a:cubicBezTo>
                  <a:cubicBezTo>
                    <a:pt x="61" y="22872"/>
                    <a:pt x="1" y="23632"/>
                    <a:pt x="1" y="24391"/>
                  </a:cubicBezTo>
                  <a:cubicBezTo>
                    <a:pt x="1" y="24543"/>
                    <a:pt x="122" y="24635"/>
                    <a:pt x="183" y="24756"/>
                  </a:cubicBezTo>
                  <a:cubicBezTo>
                    <a:pt x="274" y="24635"/>
                    <a:pt x="365" y="24483"/>
                    <a:pt x="365" y="24391"/>
                  </a:cubicBezTo>
                  <a:cubicBezTo>
                    <a:pt x="365" y="23236"/>
                    <a:pt x="821" y="22203"/>
                    <a:pt x="1642" y="21413"/>
                  </a:cubicBezTo>
                  <a:cubicBezTo>
                    <a:pt x="2706" y="20379"/>
                    <a:pt x="4074" y="19771"/>
                    <a:pt x="5472" y="19467"/>
                  </a:cubicBezTo>
                  <a:cubicBezTo>
                    <a:pt x="6353" y="19285"/>
                    <a:pt x="7296" y="19255"/>
                    <a:pt x="8147" y="19133"/>
                  </a:cubicBezTo>
                  <a:cubicBezTo>
                    <a:pt x="8815" y="19072"/>
                    <a:pt x="9454" y="18951"/>
                    <a:pt x="10062" y="18829"/>
                  </a:cubicBezTo>
                  <a:cubicBezTo>
                    <a:pt x="11125" y="18647"/>
                    <a:pt x="12189" y="18404"/>
                    <a:pt x="13253" y="18312"/>
                  </a:cubicBezTo>
                  <a:lnTo>
                    <a:pt x="13405" y="18312"/>
                  </a:lnTo>
                  <a:cubicBezTo>
                    <a:pt x="13435" y="18343"/>
                    <a:pt x="13496" y="18404"/>
                    <a:pt x="13496" y="18464"/>
                  </a:cubicBezTo>
                  <a:cubicBezTo>
                    <a:pt x="13496" y="18525"/>
                    <a:pt x="13496" y="18647"/>
                    <a:pt x="13435" y="18707"/>
                  </a:cubicBezTo>
                  <a:cubicBezTo>
                    <a:pt x="13557" y="18677"/>
                    <a:pt x="13679" y="18677"/>
                    <a:pt x="13739" y="18647"/>
                  </a:cubicBezTo>
                  <a:cubicBezTo>
                    <a:pt x="14195" y="18404"/>
                    <a:pt x="14651" y="18160"/>
                    <a:pt x="15107" y="17948"/>
                  </a:cubicBezTo>
                  <a:cubicBezTo>
                    <a:pt x="16080" y="17644"/>
                    <a:pt x="17083" y="17461"/>
                    <a:pt x="18056" y="17188"/>
                  </a:cubicBezTo>
                  <a:cubicBezTo>
                    <a:pt x="18724" y="17036"/>
                    <a:pt x="19363" y="16793"/>
                    <a:pt x="20031" y="16580"/>
                  </a:cubicBezTo>
                  <a:lnTo>
                    <a:pt x="20214" y="16580"/>
                  </a:lnTo>
                  <a:cubicBezTo>
                    <a:pt x="20183" y="16641"/>
                    <a:pt x="20123" y="16701"/>
                    <a:pt x="20092" y="16732"/>
                  </a:cubicBezTo>
                  <a:cubicBezTo>
                    <a:pt x="20062" y="16793"/>
                    <a:pt x="20031" y="16793"/>
                    <a:pt x="19971" y="16823"/>
                  </a:cubicBezTo>
                  <a:cubicBezTo>
                    <a:pt x="19910" y="16975"/>
                    <a:pt x="19788" y="17157"/>
                    <a:pt x="19727" y="17309"/>
                  </a:cubicBezTo>
                  <a:cubicBezTo>
                    <a:pt x="19879" y="17279"/>
                    <a:pt x="20092" y="17279"/>
                    <a:pt x="20214" y="17157"/>
                  </a:cubicBezTo>
                  <a:cubicBezTo>
                    <a:pt x="21004" y="16245"/>
                    <a:pt x="22250" y="16093"/>
                    <a:pt x="23284" y="15607"/>
                  </a:cubicBezTo>
                  <a:cubicBezTo>
                    <a:pt x="23922" y="15303"/>
                    <a:pt x="24652" y="15212"/>
                    <a:pt x="25259" y="14878"/>
                  </a:cubicBezTo>
                  <a:cubicBezTo>
                    <a:pt x="26141" y="14391"/>
                    <a:pt x="26992" y="13905"/>
                    <a:pt x="27904" y="13388"/>
                  </a:cubicBezTo>
                  <a:cubicBezTo>
                    <a:pt x="28048" y="13347"/>
                    <a:pt x="28164" y="13181"/>
                    <a:pt x="28299" y="13181"/>
                  </a:cubicBezTo>
                  <a:cubicBezTo>
                    <a:pt x="28364" y="13181"/>
                    <a:pt x="28433" y="13219"/>
                    <a:pt x="28512" y="13327"/>
                  </a:cubicBezTo>
                  <a:cubicBezTo>
                    <a:pt x="28523" y="13333"/>
                    <a:pt x="28537" y="13336"/>
                    <a:pt x="28553" y="13336"/>
                  </a:cubicBezTo>
                  <a:cubicBezTo>
                    <a:pt x="28625" y="13336"/>
                    <a:pt x="28736" y="13286"/>
                    <a:pt x="28785" y="13236"/>
                  </a:cubicBezTo>
                  <a:cubicBezTo>
                    <a:pt x="29363" y="12841"/>
                    <a:pt x="29940" y="12416"/>
                    <a:pt x="30487" y="11960"/>
                  </a:cubicBezTo>
                  <a:cubicBezTo>
                    <a:pt x="31308" y="11382"/>
                    <a:pt x="32098" y="10805"/>
                    <a:pt x="32980" y="10258"/>
                  </a:cubicBezTo>
                  <a:cubicBezTo>
                    <a:pt x="33527" y="9862"/>
                    <a:pt x="34135" y="9558"/>
                    <a:pt x="34652" y="9133"/>
                  </a:cubicBezTo>
                  <a:cubicBezTo>
                    <a:pt x="35776" y="8160"/>
                    <a:pt x="36992" y="7248"/>
                    <a:pt x="38299" y="6458"/>
                  </a:cubicBezTo>
                  <a:cubicBezTo>
                    <a:pt x="38465" y="6363"/>
                    <a:pt x="38668" y="6287"/>
                    <a:pt x="38880" y="6287"/>
                  </a:cubicBezTo>
                  <a:cubicBezTo>
                    <a:pt x="38939" y="6287"/>
                    <a:pt x="38999" y="6293"/>
                    <a:pt x="39059" y="6306"/>
                  </a:cubicBezTo>
                  <a:cubicBezTo>
                    <a:pt x="39941" y="6336"/>
                    <a:pt x="41065" y="6367"/>
                    <a:pt x="41886" y="6367"/>
                  </a:cubicBezTo>
                  <a:cubicBezTo>
                    <a:pt x="42099" y="6367"/>
                    <a:pt x="42403" y="6185"/>
                    <a:pt x="42433" y="6033"/>
                  </a:cubicBezTo>
                  <a:cubicBezTo>
                    <a:pt x="42555" y="5668"/>
                    <a:pt x="42494" y="5333"/>
                    <a:pt x="42494" y="4969"/>
                  </a:cubicBezTo>
                  <a:cubicBezTo>
                    <a:pt x="42494" y="4808"/>
                    <a:pt x="42423" y="4624"/>
                    <a:pt x="42219" y="4624"/>
                  </a:cubicBezTo>
                  <a:cubicBezTo>
                    <a:pt x="42192" y="4624"/>
                    <a:pt x="42162" y="4627"/>
                    <a:pt x="42129" y="4634"/>
                  </a:cubicBezTo>
                  <a:cubicBezTo>
                    <a:pt x="41582" y="4665"/>
                    <a:pt x="41096" y="4665"/>
                    <a:pt x="40579" y="4665"/>
                  </a:cubicBezTo>
                  <a:cubicBezTo>
                    <a:pt x="39515" y="4665"/>
                    <a:pt x="38482" y="4422"/>
                    <a:pt x="37600" y="3783"/>
                  </a:cubicBezTo>
                  <a:cubicBezTo>
                    <a:pt x="37144" y="3449"/>
                    <a:pt x="36779" y="2993"/>
                    <a:pt x="36263" y="2719"/>
                  </a:cubicBezTo>
                  <a:cubicBezTo>
                    <a:pt x="35412" y="2233"/>
                    <a:pt x="34500" y="1686"/>
                    <a:pt x="33497" y="1352"/>
                  </a:cubicBezTo>
                  <a:cubicBezTo>
                    <a:pt x="31916" y="835"/>
                    <a:pt x="30244" y="349"/>
                    <a:pt x="28573" y="14"/>
                  </a:cubicBezTo>
                  <a:cubicBezTo>
                    <a:pt x="28329" y="45"/>
                    <a:pt x="28033" y="60"/>
                    <a:pt x="27706" y="60"/>
                  </a:cubicBezTo>
                  <a:cubicBezTo>
                    <a:pt x="27380" y="60"/>
                    <a:pt x="27022" y="45"/>
                    <a:pt x="26658" y="14"/>
                  </a:cubicBezTo>
                  <a:cubicBezTo>
                    <a:pt x="26425" y="4"/>
                    <a:pt x="26195" y="1"/>
                    <a:pt x="2596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>
              <a:off x="1170518" y="2202096"/>
              <a:ext cx="632350" cy="684639"/>
              <a:chOff x="2617325" y="926600"/>
              <a:chExt cx="220400" cy="23862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2617325" y="927475"/>
                <a:ext cx="220400" cy="211450"/>
              </a:xfrm>
              <a:custGeom>
                <a:avLst/>
                <a:gdLst/>
                <a:ahLst/>
                <a:cxnLst/>
                <a:rect l="l" t="t" r="r" b="b"/>
                <a:pathLst>
                  <a:path w="8816" h="8458" extrusionOk="0">
                    <a:moveTo>
                      <a:pt x="5958" y="1"/>
                    </a:moveTo>
                    <a:cubicBezTo>
                      <a:pt x="5646" y="1"/>
                      <a:pt x="5453" y="44"/>
                      <a:pt x="5259" y="87"/>
                    </a:cubicBezTo>
                    <a:cubicBezTo>
                      <a:pt x="4955" y="117"/>
                      <a:pt x="4651" y="148"/>
                      <a:pt x="4104" y="330"/>
                    </a:cubicBezTo>
                    <a:cubicBezTo>
                      <a:pt x="3527" y="543"/>
                      <a:pt x="3284" y="634"/>
                      <a:pt x="3010" y="786"/>
                    </a:cubicBezTo>
                    <a:cubicBezTo>
                      <a:pt x="2737" y="938"/>
                      <a:pt x="2493" y="1060"/>
                      <a:pt x="2037" y="1455"/>
                    </a:cubicBezTo>
                    <a:cubicBezTo>
                      <a:pt x="1582" y="1819"/>
                      <a:pt x="1369" y="2063"/>
                      <a:pt x="1186" y="2275"/>
                    </a:cubicBezTo>
                    <a:cubicBezTo>
                      <a:pt x="1004" y="2519"/>
                      <a:pt x="852" y="2762"/>
                      <a:pt x="578" y="3309"/>
                    </a:cubicBezTo>
                    <a:cubicBezTo>
                      <a:pt x="305" y="3826"/>
                      <a:pt x="244" y="4130"/>
                      <a:pt x="153" y="4403"/>
                    </a:cubicBezTo>
                    <a:cubicBezTo>
                      <a:pt x="92" y="4707"/>
                      <a:pt x="1" y="4981"/>
                      <a:pt x="62" y="5589"/>
                    </a:cubicBezTo>
                    <a:cubicBezTo>
                      <a:pt x="62" y="6196"/>
                      <a:pt x="153" y="6470"/>
                      <a:pt x="244" y="6774"/>
                    </a:cubicBezTo>
                    <a:cubicBezTo>
                      <a:pt x="366" y="7017"/>
                      <a:pt x="426" y="7382"/>
                      <a:pt x="852" y="7777"/>
                    </a:cubicBezTo>
                    <a:cubicBezTo>
                      <a:pt x="1278" y="8263"/>
                      <a:pt x="1582" y="8324"/>
                      <a:pt x="1855" y="8446"/>
                    </a:cubicBezTo>
                    <a:cubicBezTo>
                      <a:pt x="2004" y="8446"/>
                      <a:pt x="2146" y="8458"/>
                      <a:pt x="2312" y="8458"/>
                    </a:cubicBezTo>
                    <a:cubicBezTo>
                      <a:pt x="2520" y="8458"/>
                      <a:pt x="2764" y="8439"/>
                      <a:pt x="3101" y="8355"/>
                    </a:cubicBezTo>
                    <a:cubicBezTo>
                      <a:pt x="3496" y="8263"/>
                      <a:pt x="3740" y="8081"/>
                      <a:pt x="3922" y="7990"/>
                    </a:cubicBezTo>
                    <a:cubicBezTo>
                      <a:pt x="4104" y="7868"/>
                      <a:pt x="4256" y="7777"/>
                      <a:pt x="4500" y="7625"/>
                    </a:cubicBezTo>
                    <a:cubicBezTo>
                      <a:pt x="4658" y="7493"/>
                      <a:pt x="4771" y="7406"/>
                      <a:pt x="4717" y="7406"/>
                    </a:cubicBezTo>
                    <a:cubicBezTo>
                      <a:pt x="4709" y="7406"/>
                      <a:pt x="4698" y="7408"/>
                      <a:pt x="4682" y="7412"/>
                    </a:cubicBezTo>
                    <a:cubicBezTo>
                      <a:pt x="4500" y="7412"/>
                      <a:pt x="3892" y="7838"/>
                      <a:pt x="3496" y="7990"/>
                    </a:cubicBezTo>
                    <a:cubicBezTo>
                      <a:pt x="3197" y="8114"/>
                      <a:pt x="2878" y="8219"/>
                      <a:pt x="2572" y="8219"/>
                    </a:cubicBezTo>
                    <a:cubicBezTo>
                      <a:pt x="2504" y="8219"/>
                      <a:pt x="2438" y="8214"/>
                      <a:pt x="2372" y="8203"/>
                    </a:cubicBezTo>
                    <a:cubicBezTo>
                      <a:pt x="2098" y="8203"/>
                      <a:pt x="1946" y="8172"/>
                      <a:pt x="1734" y="8081"/>
                    </a:cubicBezTo>
                    <a:cubicBezTo>
                      <a:pt x="1521" y="8020"/>
                      <a:pt x="1278" y="7899"/>
                      <a:pt x="1004" y="7595"/>
                    </a:cubicBezTo>
                    <a:cubicBezTo>
                      <a:pt x="609" y="7199"/>
                      <a:pt x="548" y="6865"/>
                      <a:pt x="426" y="6652"/>
                    </a:cubicBezTo>
                    <a:cubicBezTo>
                      <a:pt x="366" y="6379"/>
                      <a:pt x="244" y="6105"/>
                      <a:pt x="244" y="5558"/>
                    </a:cubicBezTo>
                    <a:cubicBezTo>
                      <a:pt x="244" y="4981"/>
                      <a:pt x="305" y="4677"/>
                      <a:pt x="396" y="4403"/>
                    </a:cubicBezTo>
                    <a:cubicBezTo>
                      <a:pt x="457" y="4130"/>
                      <a:pt x="548" y="3856"/>
                      <a:pt x="822" y="3339"/>
                    </a:cubicBezTo>
                    <a:cubicBezTo>
                      <a:pt x="1065" y="2853"/>
                      <a:pt x="1217" y="2579"/>
                      <a:pt x="1430" y="2397"/>
                    </a:cubicBezTo>
                    <a:cubicBezTo>
                      <a:pt x="1612" y="2184"/>
                      <a:pt x="1764" y="1941"/>
                      <a:pt x="2220" y="1607"/>
                    </a:cubicBezTo>
                    <a:cubicBezTo>
                      <a:pt x="2676" y="1212"/>
                      <a:pt x="2949" y="1120"/>
                      <a:pt x="3162" y="999"/>
                    </a:cubicBezTo>
                    <a:cubicBezTo>
                      <a:pt x="3436" y="877"/>
                      <a:pt x="3709" y="725"/>
                      <a:pt x="4226" y="573"/>
                    </a:cubicBezTo>
                    <a:cubicBezTo>
                      <a:pt x="4773" y="391"/>
                      <a:pt x="5077" y="330"/>
                      <a:pt x="5320" y="300"/>
                    </a:cubicBezTo>
                    <a:cubicBezTo>
                      <a:pt x="5507" y="279"/>
                      <a:pt x="5708" y="230"/>
                      <a:pt x="6001" y="230"/>
                    </a:cubicBezTo>
                    <a:cubicBezTo>
                      <a:pt x="6137" y="230"/>
                      <a:pt x="6292" y="240"/>
                      <a:pt x="6475" y="269"/>
                    </a:cubicBezTo>
                    <a:cubicBezTo>
                      <a:pt x="7053" y="330"/>
                      <a:pt x="7296" y="482"/>
                      <a:pt x="7539" y="604"/>
                    </a:cubicBezTo>
                    <a:cubicBezTo>
                      <a:pt x="7752" y="756"/>
                      <a:pt x="7995" y="908"/>
                      <a:pt x="8299" y="1394"/>
                    </a:cubicBezTo>
                    <a:cubicBezTo>
                      <a:pt x="8573" y="1911"/>
                      <a:pt x="8603" y="2154"/>
                      <a:pt x="8633" y="2458"/>
                    </a:cubicBezTo>
                    <a:cubicBezTo>
                      <a:pt x="8664" y="2731"/>
                      <a:pt x="8694" y="3035"/>
                      <a:pt x="8573" y="3582"/>
                    </a:cubicBezTo>
                    <a:cubicBezTo>
                      <a:pt x="8451" y="4038"/>
                      <a:pt x="8299" y="4282"/>
                      <a:pt x="8147" y="4494"/>
                    </a:cubicBezTo>
                    <a:cubicBezTo>
                      <a:pt x="8025" y="4707"/>
                      <a:pt x="7873" y="4859"/>
                      <a:pt x="7600" y="5163"/>
                    </a:cubicBezTo>
                    <a:cubicBezTo>
                      <a:pt x="7448" y="5345"/>
                      <a:pt x="7266" y="5558"/>
                      <a:pt x="7114" y="5649"/>
                    </a:cubicBezTo>
                    <a:cubicBezTo>
                      <a:pt x="6991" y="5772"/>
                      <a:pt x="6972" y="5821"/>
                      <a:pt x="7012" y="5821"/>
                    </a:cubicBezTo>
                    <a:cubicBezTo>
                      <a:pt x="7070" y="5821"/>
                      <a:pt x="7254" y="5715"/>
                      <a:pt x="7418" y="5589"/>
                    </a:cubicBezTo>
                    <a:cubicBezTo>
                      <a:pt x="8177" y="5011"/>
                      <a:pt x="8816" y="3947"/>
                      <a:pt x="8816" y="2914"/>
                    </a:cubicBezTo>
                    <a:cubicBezTo>
                      <a:pt x="8816" y="2883"/>
                      <a:pt x="8816" y="2610"/>
                      <a:pt x="8785" y="2306"/>
                    </a:cubicBezTo>
                    <a:cubicBezTo>
                      <a:pt x="8755" y="2002"/>
                      <a:pt x="8633" y="1607"/>
                      <a:pt x="8390" y="1303"/>
                    </a:cubicBezTo>
                    <a:cubicBezTo>
                      <a:pt x="8086" y="756"/>
                      <a:pt x="7843" y="604"/>
                      <a:pt x="7569" y="421"/>
                    </a:cubicBezTo>
                    <a:cubicBezTo>
                      <a:pt x="7296" y="269"/>
                      <a:pt x="7053" y="117"/>
                      <a:pt x="6414" y="26"/>
                    </a:cubicBezTo>
                    <a:cubicBezTo>
                      <a:pt x="6236" y="8"/>
                      <a:pt x="6087" y="1"/>
                      <a:pt x="5958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2699400" y="1036950"/>
                <a:ext cx="120850" cy="128275"/>
              </a:xfrm>
              <a:custGeom>
                <a:avLst/>
                <a:gdLst/>
                <a:ahLst/>
                <a:cxnLst/>
                <a:rect l="l" t="t" r="r" b="b"/>
                <a:pathLst>
                  <a:path w="4834" h="5131" extrusionOk="0">
                    <a:moveTo>
                      <a:pt x="3548" y="1"/>
                    </a:moveTo>
                    <a:cubicBezTo>
                      <a:pt x="3510" y="1"/>
                      <a:pt x="3431" y="83"/>
                      <a:pt x="3375" y="176"/>
                    </a:cubicBezTo>
                    <a:cubicBezTo>
                      <a:pt x="3192" y="602"/>
                      <a:pt x="3344" y="1179"/>
                      <a:pt x="3527" y="1544"/>
                    </a:cubicBezTo>
                    <a:cubicBezTo>
                      <a:pt x="3527" y="1574"/>
                      <a:pt x="3709" y="1939"/>
                      <a:pt x="3922" y="2182"/>
                    </a:cubicBezTo>
                    <a:cubicBezTo>
                      <a:pt x="4226" y="2608"/>
                      <a:pt x="4226" y="2608"/>
                      <a:pt x="4438" y="3064"/>
                    </a:cubicBezTo>
                    <a:lnTo>
                      <a:pt x="4590" y="3520"/>
                    </a:lnTo>
                    <a:cubicBezTo>
                      <a:pt x="4590" y="3641"/>
                      <a:pt x="4621" y="3793"/>
                      <a:pt x="4590" y="4006"/>
                    </a:cubicBezTo>
                    <a:cubicBezTo>
                      <a:pt x="4560" y="4249"/>
                      <a:pt x="4469" y="4371"/>
                      <a:pt x="4408" y="4431"/>
                    </a:cubicBezTo>
                    <a:cubicBezTo>
                      <a:pt x="4317" y="4523"/>
                      <a:pt x="4256" y="4614"/>
                      <a:pt x="4013" y="4705"/>
                    </a:cubicBezTo>
                    <a:cubicBezTo>
                      <a:pt x="3800" y="4766"/>
                      <a:pt x="3679" y="4827"/>
                      <a:pt x="3557" y="4827"/>
                    </a:cubicBezTo>
                    <a:cubicBezTo>
                      <a:pt x="3466" y="4827"/>
                      <a:pt x="3314" y="4827"/>
                      <a:pt x="3071" y="4735"/>
                    </a:cubicBezTo>
                    <a:cubicBezTo>
                      <a:pt x="2827" y="4675"/>
                      <a:pt x="2736" y="4553"/>
                      <a:pt x="2645" y="4462"/>
                    </a:cubicBezTo>
                    <a:cubicBezTo>
                      <a:pt x="2524" y="4401"/>
                      <a:pt x="2463" y="4310"/>
                      <a:pt x="2311" y="4128"/>
                    </a:cubicBezTo>
                    <a:cubicBezTo>
                      <a:pt x="2007" y="3702"/>
                      <a:pt x="2037" y="3702"/>
                      <a:pt x="1733" y="3246"/>
                    </a:cubicBezTo>
                    <a:cubicBezTo>
                      <a:pt x="1581" y="3033"/>
                      <a:pt x="1520" y="2912"/>
                      <a:pt x="1399" y="2851"/>
                    </a:cubicBezTo>
                    <a:cubicBezTo>
                      <a:pt x="1277" y="2851"/>
                      <a:pt x="1186" y="2729"/>
                      <a:pt x="913" y="2608"/>
                    </a:cubicBezTo>
                    <a:cubicBezTo>
                      <a:pt x="734" y="2567"/>
                      <a:pt x="605" y="2550"/>
                      <a:pt x="498" y="2550"/>
                    </a:cubicBezTo>
                    <a:cubicBezTo>
                      <a:pt x="368" y="2550"/>
                      <a:pt x="269" y="2574"/>
                      <a:pt x="153" y="2608"/>
                    </a:cubicBezTo>
                    <a:cubicBezTo>
                      <a:pt x="31" y="2699"/>
                      <a:pt x="1" y="2760"/>
                      <a:pt x="61" y="2760"/>
                    </a:cubicBezTo>
                    <a:cubicBezTo>
                      <a:pt x="143" y="2760"/>
                      <a:pt x="291" y="2733"/>
                      <a:pt x="435" y="2733"/>
                    </a:cubicBezTo>
                    <a:cubicBezTo>
                      <a:pt x="507" y="2733"/>
                      <a:pt x="578" y="2739"/>
                      <a:pt x="639" y="2760"/>
                    </a:cubicBezTo>
                    <a:cubicBezTo>
                      <a:pt x="791" y="2820"/>
                      <a:pt x="943" y="2881"/>
                      <a:pt x="1095" y="2972"/>
                    </a:cubicBezTo>
                    <a:cubicBezTo>
                      <a:pt x="1277" y="3064"/>
                      <a:pt x="1368" y="3155"/>
                      <a:pt x="1581" y="3459"/>
                    </a:cubicBezTo>
                    <a:cubicBezTo>
                      <a:pt x="1885" y="3884"/>
                      <a:pt x="1855" y="3915"/>
                      <a:pt x="2159" y="4340"/>
                    </a:cubicBezTo>
                    <a:cubicBezTo>
                      <a:pt x="2311" y="4553"/>
                      <a:pt x="2432" y="4644"/>
                      <a:pt x="2554" y="4705"/>
                    </a:cubicBezTo>
                    <a:cubicBezTo>
                      <a:pt x="2645" y="4796"/>
                      <a:pt x="2736" y="4887"/>
                      <a:pt x="3010" y="5009"/>
                    </a:cubicBezTo>
                    <a:cubicBezTo>
                      <a:pt x="3253" y="5131"/>
                      <a:pt x="3405" y="5131"/>
                      <a:pt x="3557" y="5131"/>
                    </a:cubicBezTo>
                    <a:cubicBezTo>
                      <a:pt x="3709" y="5131"/>
                      <a:pt x="3861" y="5131"/>
                      <a:pt x="4104" y="5009"/>
                    </a:cubicBezTo>
                    <a:cubicBezTo>
                      <a:pt x="4347" y="4887"/>
                      <a:pt x="4469" y="4796"/>
                      <a:pt x="4560" y="4675"/>
                    </a:cubicBezTo>
                    <a:cubicBezTo>
                      <a:pt x="4621" y="4553"/>
                      <a:pt x="4742" y="4431"/>
                      <a:pt x="4773" y="4128"/>
                    </a:cubicBezTo>
                    <a:cubicBezTo>
                      <a:pt x="4834" y="3854"/>
                      <a:pt x="4773" y="3702"/>
                      <a:pt x="4773" y="3550"/>
                    </a:cubicBezTo>
                    <a:cubicBezTo>
                      <a:pt x="4742" y="3398"/>
                      <a:pt x="4712" y="3307"/>
                      <a:pt x="4621" y="3033"/>
                    </a:cubicBezTo>
                    <a:cubicBezTo>
                      <a:pt x="4408" y="2547"/>
                      <a:pt x="4408" y="2547"/>
                      <a:pt x="4104" y="2121"/>
                    </a:cubicBezTo>
                    <a:cubicBezTo>
                      <a:pt x="3831" y="1696"/>
                      <a:pt x="3800" y="1696"/>
                      <a:pt x="3618" y="1210"/>
                    </a:cubicBezTo>
                    <a:cubicBezTo>
                      <a:pt x="3496" y="784"/>
                      <a:pt x="3496" y="723"/>
                      <a:pt x="3527" y="419"/>
                    </a:cubicBezTo>
                    <a:cubicBezTo>
                      <a:pt x="3527" y="298"/>
                      <a:pt x="3557" y="206"/>
                      <a:pt x="3557" y="115"/>
                    </a:cubicBezTo>
                    <a:cubicBezTo>
                      <a:pt x="3580" y="33"/>
                      <a:pt x="3572" y="1"/>
                      <a:pt x="3548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2698650" y="1033750"/>
                <a:ext cx="88925" cy="7067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2827" extrusionOk="0">
                    <a:moveTo>
                      <a:pt x="2766" y="0"/>
                    </a:moveTo>
                    <a:cubicBezTo>
                      <a:pt x="2736" y="0"/>
                      <a:pt x="2584" y="0"/>
                      <a:pt x="2371" y="61"/>
                    </a:cubicBezTo>
                    <a:cubicBezTo>
                      <a:pt x="2128" y="91"/>
                      <a:pt x="2128" y="91"/>
                      <a:pt x="1885" y="152"/>
                    </a:cubicBezTo>
                    <a:cubicBezTo>
                      <a:pt x="1672" y="243"/>
                      <a:pt x="1672" y="243"/>
                      <a:pt x="1429" y="365"/>
                    </a:cubicBezTo>
                    <a:cubicBezTo>
                      <a:pt x="1216" y="456"/>
                      <a:pt x="1216" y="456"/>
                      <a:pt x="1003" y="638"/>
                    </a:cubicBezTo>
                    <a:cubicBezTo>
                      <a:pt x="821" y="851"/>
                      <a:pt x="821" y="851"/>
                      <a:pt x="669" y="1034"/>
                    </a:cubicBezTo>
                    <a:cubicBezTo>
                      <a:pt x="517" y="1216"/>
                      <a:pt x="517" y="1216"/>
                      <a:pt x="365" y="1459"/>
                    </a:cubicBezTo>
                    <a:cubicBezTo>
                      <a:pt x="243" y="1672"/>
                      <a:pt x="243" y="1672"/>
                      <a:pt x="183" y="1915"/>
                    </a:cubicBezTo>
                    <a:cubicBezTo>
                      <a:pt x="91" y="2128"/>
                      <a:pt x="91" y="2128"/>
                      <a:pt x="31" y="2401"/>
                    </a:cubicBezTo>
                    <a:cubicBezTo>
                      <a:pt x="0" y="2584"/>
                      <a:pt x="0" y="2614"/>
                      <a:pt x="31" y="2736"/>
                    </a:cubicBezTo>
                    <a:cubicBezTo>
                      <a:pt x="61" y="2766"/>
                      <a:pt x="61" y="2827"/>
                      <a:pt x="152" y="2827"/>
                    </a:cubicBezTo>
                    <a:cubicBezTo>
                      <a:pt x="213" y="2797"/>
                      <a:pt x="243" y="2645"/>
                      <a:pt x="243" y="2553"/>
                    </a:cubicBezTo>
                    <a:cubicBezTo>
                      <a:pt x="304" y="2493"/>
                      <a:pt x="304" y="2401"/>
                      <a:pt x="304" y="2341"/>
                    </a:cubicBezTo>
                    <a:cubicBezTo>
                      <a:pt x="304" y="2219"/>
                      <a:pt x="304" y="2189"/>
                      <a:pt x="365" y="1976"/>
                    </a:cubicBezTo>
                    <a:cubicBezTo>
                      <a:pt x="456" y="1763"/>
                      <a:pt x="456" y="1763"/>
                      <a:pt x="547" y="1520"/>
                    </a:cubicBezTo>
                    <a:cubicBezTo>
                      <a:pt x="669" y="1307"/>
                      <a:pt x="699" y="1338"/>
                      <a:pt x="851" y="1155"/>
                    </a:cubicBezTo>
                    <a:cubicBezTo>
                      <a:pt x="1003" y="973"/>
                      <a:pt x="1003" y="973"/>
                      <a:pt x="1155" y="821"/>
                    </a:cubicBezTo>
                    <a:cubicBezTo>
                      <a:pt x="1368" y="669"/>
                      <a:pt x="1368" y="699"/>
                      <a:pt x="1581" y="578"/>
                    </a:cubicBezTo>
                    <a:cubicBezTo>
                      <a:pt x="1763" y="456"/>
                      <a:pt x="1763" y="426"/>
                      <a:pt x="2006" y="365"/>
                    </a:cubicBezTo>
                    <a:cubicBezTo>
                      <a:pt x="2219" y="274"/>
                      <a:pt x="2219" y="304"/>
                      <a:pt x="2462" y="274"/>
                    </a:cubicBezTo>
                    <a:cubicBezTo>
                      <a:pt x="2675" y="243"/>
                      <a:pt x="2675" y="243"/>
                      <a:pt x="2918" y="243"/>
                    </a:cubicBezTo>
                    <a:cubicBezTo>
                      <a:pt x="3101" y="243"/>
                      <a:pt x="3131" y="243"/>
                      <a:pt x="3283" y="274"/>
                    </a:cubicBezTo>
                    <a:lnTo>
                      <a:pt x="3435" y="274"/>
                    </a:lnTo>
                    <a:cubicBezTo>
                      <a:pt x="3557" y="243"/>
                      <a:pt x="3496" y="152"/>
                      <a:pt x="3405" y="122"/>
                    </a:cubicBezTo>
                    <a:cubicBezTo>
                      <a:pt x="3222" y="0"/>
                      <a:pt x="2949" y="0"/>
                      <a:pt x="2766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2741200" y="1097575"/>
                <a:ext cx="79800" cy="37275"/>
              </a:xfrm>
              <a:custGeom>
                <a:avLst/>
                <a:gdLst/>
                <a:ahLst/>
                <a:cxnLst/>
                <a:rect l="l" t="t" r="r" b="b"/>
                <a:pathLst>
                  <a:path w="3192" h="1491" extrusionOk="0">
                    <a:moveTo>
                      <a:pt x="1034" y="0"/>
                    </a:moveTo>
                    <a:cubicBezTo>
                      <a:pt x="791" y="31"/>
                      <a:pt x="791" y="0"/>
                      <a:pt x="578" y="92"/>
                    </a:cubicBezTo>
                    <a:cubicBezTo>
                      <a:pt x="335" y="183"/>
                      <a:pt x="335" y="183"/>
                      <a:pt x="183" y="395"/>
                    </a:cubicBezTo>
                    <a:cubicBezTo>
                      <a:pt x="61" y="639"/>
                      <a:pt x="31" y="639"/>
                      <a:pt x="0" y="882"/>
                    </a:cubicBezTo>
                    <a:cubicBezTo>
                      <a:pt x="0" y="1064"/>
                      <a:pt x="31" y="1095"/>
                      <a:pt x="61" y="1216"/>
                    </a:cubicBezTo>
                    <a:cubicBezTo>
                      <a:pt x="92" y="1231"/>
                      <a:pt x="114" y="1239"/>
                      <a:pt x="133" y="1239"/>
                    </a:cubicBezTo>
                    <a:cubicBezTo>
                      <a:pt x="152" y="1239"/>
                      <a:pt x="168" y="1231"/>
                      <a:pt x="183" y="1216"/>
                    </a:cubicBezTo>
                    <a:cubicBezTo>
                      <a:pt x="274" y="1155"/>
                      <a:pt x="213" y="1034"/>
                      <a:pt x="213" y="943"/>
                    </a:cubicBezTo>
                    <a:cubicBezTo>
                      <a:pt x="213" y="882"/>
                      <a:pt x="213" y="851"/>
                      <a:pt x="274" y="760"/>
                    </a:cubicBezTo>
                    <a:cubicBezTo>
                      <a:pt x="274" y="699"/>
                      <a:pt x="274" y="639"/>
                      <a:pt x="335" y="487"/>
                    </a:cubicBezTo>
                    <a:cubicBezTo>
                      <a:pt x="456" y="335"/>
                      <a:pt x="456" y="335"/>
                      <a:pt x="639" y="274"/>
                    </a:cubicBezTo>
                    <a:cubicBezTo>
                      <a:pt x="717" y="235"/>
                      <a:pt x="762" y="224"/>
                      <a:pt x="804" y="224"/>
                    </a:cubicBezTo>
                    <a:cubicBezTo>
                      <a:pt x="860" y="224"/>
                      <a:pt x="912" y="244"/>
                      <a:pt x="1034" y="244"/>
                    </a:cubicBezTo>
                    <a:cubicBezTo>
                      <a:pt x="1138" y="244"/>
                      <a:pt x="1183" y="224"/>
                      <a:pt x="1242" y="224"/>
                    </a:cubicBezTo>
                    <a:cubicBezTo>
                      <a:pt x="1286" y="224"/>
                      <a:pt x="1338" y="235"/>
                      <a:pt x="1429" y="274"/>
                    </a:cubicBezTo>
                    <a:cubicBezTo>
                      <a:pt x="1642" y="304"/>
                      <a:pt x="1642" y="335"/>
                      <a:pt x="1824" y="426"/>
                    </a:cubicBezTo>
                    <a:lnTo>
                      <a:pt x="2189" y="578"/>
                    </a:lnTo>
                    <a:cubicBezTo>
                      <a:pt x="2402" y="699"/>
                      <a:pt x="2402" y="699"/>
                      <a:pt x="2554" y="791"/>
                    </a:cubicBezTo>
                    <a:cubicBezTo>
                      <a:pt x="2706" y="912"/>
                      <a:pt x="2706" y="912"/>
                      <a:pt x="2797" y="1064"/>
                    </a:cubicBezTo>
                    <a:cubicBezTo>
                      <a:pt x="2888" y="1216"/>
                      <a:pt x="2888" y="1216"/>
                      <a:pt x="2918" y="1338"/>
                    </a:cubicBezTo>
                    <a:cubicBezTo>
                      <a:pt x="2918" y="1368"/>
                      <a:pt x="2949" y="1399"/>
                      <a:pt x="2949" y="1459"/>
                    </a:cubicBezTo>
                    <a:cubicBezTo>
                      <a:pt x="2970" y="1481"/>
                      <a:pt x="2992" y="1491"/>
                      <a:pt x="3012" y="1491"/>
                    </a:cubicBezTo>
                    <a:cubicBezTo>
                      <a:pt x="3049" y="1491"/>
                      <a:pt x="3081" y="1457"/>
                      <a:pt x="3101" y="1399"/>
                    </a:cubicBezTo>
                    <a:cubicBezTo>
                      <a:pt x="3192" y="1216"/>
                      <a:pt x="3070" y="943"/>
                      <a:pt x="2918" y="851"/>
                    </a:cubicBezTo>
                    <a:cubicBezTo>
                      <a:pt x="2918" y="851"/>
                      <a:pt x="2797" y="699"/>
                      <a:pt x="2645" y="608"/>
                    </a:cubicBezTo>
                    <a:lnTo>
                      <a:pt x="2280" y="395"/>
                    </a:lnTo>
                    <a:cubicBezTo>
                      <a:pt x="2098" y="274"/>
                      <a:pt x="2098" y="274"/>
                      <a:pt x="1885" y="183"/>
                    </a:cubicBezTo>
                    <a:cubicBezTo>
                      <a:pt x="1703" y="122"/>
                      <a:pt x="1703" y="122"/>
                      <a:pt x="1490" y="31"/>
                    </a:cubicBezTo>
                    <a:cubicBezTo>
                      <a:pt x="1247" y="0"/>
                      <a:pt x="1247" y="0"/>
                      <a:pt x="1034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2795900" y="994225"/>
                <a:ext cx="38025" cy="4582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833" extrusionOk="0">
                    <a:moveTo>
                      <a:pt x="1460" y="1"/>
                    </a:moveTo>
                    <a:cubicBezTo>
                      <a:pt x="1399" y="31"/>
                      <a:pt x="1399" y="122"/>
                      <a:pt x="1399" y="153"/>
                    </a:cubicBezTo>
                    <a:lnTo>
                      <a:pt x="1399" y="274"/>
                    </a:lnTo>
                    <a:lnTo>
                      <a:pt x="1399" y="456"/>
                    </a:lnTo>
                    <a:cubicBezTo>
                      <a:pt x="1399" y="548"/>
                      <a:pt x="1399" y="548"/>
                      <a:pt x="1369" y="669"/>
                    </a:cubicBezTo>
                    <a:cubicBezTo>
                      <a:pt x="1338" y="791"/>
                      <a:pt x="1338" y="791"/>
                      <a:pt x="1247" y="912"/>
                    </a:cubicBezTo>
                    <a:cubicBezTo>
                      <a:pt x="1217" y="1034"/>
                      <a:pt x="1217" y="1034"/>
                      <a:pt x="1156" y="1125"/>
                    </a:cubicBezTo>
                    <a:cubicBezTo>
                      <a:pt x="1065" y="1247"/>
                      <a:pt x="1065" y="1216"/>
                      <a:pt x="943" y="1338"/>
                    </a:cubicBezTo>
                    <a:cubicBezTo>
                      <a:pt x="882" y="1399"/>
                      <a:pt x="882" y="1429"/>
                      <a:pt x="761" y="1490"/>
                    </a:cubicBezTo>
                    <a:cubicBezTo>
                      <a:pt x="639" y="1551"/>
                      <a:pt x="639" y="1551"/>
                      <a:pt x="548" y="1581"/>
                    </a:cubicBezTo>
                    <a:lnTo>
                      <a:pt x="305" y="1672"/>
                    </a:lnTo>
                    <a:cubicBezTo>
                      <a:pt x="183" y="1703"/>
                      <a:pt x="183" y="1703"/>
                      <a:pt x="123" y="1703"/>
                    </a:cubicBezTo>
                    <a:cubicBezTo>
                      <a:pt x="92" y="1703"/>
                      <a:pt x="92" y="1703"/>
                      <a:pt x="31" y="1733"/>
                    </a:cubicBezTo>
                    <a:cubicBezTo>
                      <a:pt x="1" y="1794"/>
                      <a:pt x="31" y="1824"/>
                      <a:pt x="92" y="1824"/>
                    </a:cubicBezTo>
                    <a:cubicBezTo>
                      <a:pt x="109" y="1830"/>
                      <a:pt x="127" y="1832"/>
                      <a:pt x="145" y="1832"/>
                    </a:cubicBezTo>
                    <a:cubicBezTo>
                      <a:pt x="228" y="1832"/>
                      <a:pt x="327" y="1783"/>
                      <a:pt x="426" y="1733"/>
                    </a:cubicBezTo>
                    <a:cubicBezTo>
                      <a:pt x="426" y="1733"/>
                      <a:pt x="548" y="1703"/>
                      <a:pt x="609" y="1672"/>
                    </a:cubicBezTo>
                    <a:lnTo>
                      <a:pt x="852" y="1520"/>
                    </a:lnTo>
                    <a:cubicBezTo>
                      <a:pt x="943" y="1429"/>
                      <a:pt x="943" y="1429"/>
                      <a:pt x="1034" y="1368"/>
                    </a:cubicBezTo>
                    <a:cubicBezTo>
                      <a:pt x="1095" y="1277"/>
                      <a:pt x="1156" y="1277"/>
                      <a:pt x="1217" y="1186"/>
                    </a:cubicBezTo>
                    <a:cubicBezTo>
                      <a:pt x="1308" y="1064"/>
                      <a:pt x="1308" y="1064"/>
                      <a:pt x="1338" y="943"/>
                    </a:cubicBezTo>
                    <a:cubicBezTo>
                      <a:pt x="1399" y="821"/>
                      <a:pt x="1399" y="821"/>
                      <a:pt x="1460" y="730"/>
                    </a:cubicBezTo>
                    <a:cubicBezTo>
                      <a:pt x="1490" y="608"/>
                      <a:pt x="1490" y="608"/>
                      <a:pt x="1490" y="456"/>
                    </a:cubicBezTo>
                    <a:cubicBezTo>
                      <a:pt x="1521" y="365"/>
                      <a:pt x="1521" y="365"/>
                      <a:pt x="1521" y="213"/>
                    </a:cubicBezTo>
                    <a:cubicBezTo>
                      <a:pt x="1521" y="153"/>
                      <a:pt x="1521" y="122"/>
                      <a:pt x="1490" y="31"/>
                    </a:cubicBezTo>
                    <a:cubicBezTo>
                      <a:pt x="1490" y="1"/>
                      <a:pt x="1460" y="1"/>
                      <a:pt x="1460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2798200" y="994650"/>
                <a:ext cx="19025" cy="36075"/>
              </a:xfrm>
              <a:custGeom>
                <a:avLst/>
                <a:gdLst/>
                <a:ahLst/>
                <a:cxnLst/>
                <a:rect l="l" t="t" r="r" b="b"/>
                <a:pathLst>
                  <a:path w="761" h="1443" extrusionOk="0">
                    <a:moveTo>
                      <a:pt x="646" y="0"/>
                    </a:moveTo>
                    <a:cubicBezTo>
                      <a:pt x="642" y="0"/>
                      <a:pt x="638" y="4"/>
                      <a:pt x="638" y="14"/>
                    </a:cubicBezTo>
                    <a:cubicBezTo>
                      <a:pt x="608" y="44"/>
                      <a:pt x="608" y="105"/>
                      <a:pt x="608" y="136"/>
                    </a:cubicBezTo>
                    <a:lnTo>
                      <a:pt x="608" y="196"/>
                    </a:lnTo>
                    <a:lnTo>
                      <a:pt x="608" y="318"/>
                    </a:lnTo>
                    <a:lnTo>
                      <a:pt x="608" y="470"/>
                    </a:lnTo>
                    <a:cubicBezTo>
                      <a:pt x="608" y="561"/>
                      <a:pt x="547" y="561"/>
                      <a:pt x="547" y="622"/>
                    </a:cubicBezTo>
                    <a:cubicBezTo>
                      <a:pt x="517" y="713"/>
                      <a:pt x="547" y="713"/>
                      <a:pt x="517" y="774"/>
                    </a:cubicBezTo>
                    <a:lnTo>
                      <a:pt x="456" y="926"/>
                    </a:lnTo>
                    <a:lnTo>
                      <a:pt x="365" y="1078"/>
                    </a:lnTo>
                    <a:cubicBezTo>
                      <a:pt x="334" y="1169"/>
                      <a:pt x="334" y="1108"/>
                      <a:pt x="243" y="1199"/>
                    </a:cubicBezTo>
                    <a:cubicBezTo>
                      <a:pt x="213" y="1260"/>
                      <a:pt x="183" y="1230"/>
                      <a:pt x="152" y="1291"/>
                    </a:cubicBezTo>
                    <a:cubicBezTo>
                      <a:pt x="91" y="1351"/>
                      <a:pt x="61" y="1351"/>
                      <a:pt x="31" y="1382"/>
                    </a:cubicBezTo>
                    <a:lnTo>
                      <a:pt x="0" y="1412"/>
                    </a:lnTo>
                    <a:cubicBezTo>
                      <a:pt x="0" y="1443"/>
                      <a:pt x="31" y="1443"/>
                      <a:pt x="31" y="1443"/>
                    </a:cubicBezTo>
                    <a:cubicBezTo>
                      <a:pt x="91" y="1443"/>
                      <a:pt x="183" y="1382"/>
                      <a:pt x="213" y="1351"/>
                    </a:cubicBezTo>
                    <a:lnTo>
                      <a:pt x="304" y="1260"/>
                    </a:lnTo>
                    <a:cubicBezTo>
                      <a:pt x="365" y="1199"/>
                      <a:pt x="334" y="1199"/>
                      <a:pt x="395" y="1169"/>
                    </a:cubicBezTo>
                    <a:lnTo>
                      <a:pt x="486" y="1017"/>
                    </a:lnTo>
                    <a:lnTo>
                      <a:pt x="547" y="865"/>
                    </a:lnTo>
                    <a:cubicBezTo>
                      <a:pt x="608" y="774"/>
                      <a:pt x="547" y="774"/>
                      <a:pt x="608" y="713"/>
                    </a:cubicBezTo>
                    <a:cubicBezTo>
                      <a:pt x="608" y="622"/>
                      <a:pt x="638" y="622"/>
                      <a:pt x="638" y="561"/>
                    </a:cubicBezTo>
                    <a:lnTo>
                      <a:pt x="638" y="409"/>
                    </a:lnTo>
                    <a:cubicBezTo>
                      <a:pt x="699" y="196"/>
                      <a:pt x="760" y="196"/>
                      <a:pt x="699" y="136"/>
                    </a:cubicBezTo>
                    <a:cubicBezTo>
                      <a:pt x="699" y="44"/>
                      <a:pt x="699" y="44"/>
                      <a:pt x="669" y="14"/>
                    </a:cubicBezTo>
                    <a:cubicBezTo>
                      <a:pt x="669" y="14"/>
                      <a:pt x="655" y="0"/>
                      <a:pt x="646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2791350" y="987050"/>
                <a:ext cx="13700" cy="36825"/>
              </a:xfrm>
              <a:custGeom>
                <a:avLst/>
                <a:gdLst/>
                <a:ahLst/>
                <a:cxnLst/>
                <a:rect l="l" t="t" r="r" b="b"/>
                <a:pathLst>
                  <a:path w="548" h="1473" extrusionOk="0">
                    <a:moveTo>
                      <a:pt x="464" y="0"/>
                    </a:moveTo>
                    <a:cubicBezTo>
                      <a:pt x="460" y="0"/>
                      <a:pt x="457" y="4"/>
                      <a:pt x="457" y="14"/>
                    </a:cubicBezTo>
                    <a:cubicBezTo>
                      <a:pt x="426" y="14"/>
                      <a:pt x="426" y="105"/>
                      <a:pt x="426" y="105"/>
                    </a:cubicBezTo>
                    <a:lnTo>
                      <a:pt x="426" y="166"/>
                    </a:lnTo>
                    <a:lnTo>
                      <a:pt x="426" y="288"/>
                    </a:lnTo>
                    <a:lnTo>
                      <a:pt x="426" y="440"/>
                    </a:lnTo>
                    <a:cubicBezTo>
                      <a:pt x="426" y="500"/>
                      <a:pt x="365" y="500"/>
                      <a:pt x="365" y="592"/>
                    </a:cubicBezTo>
                    <a:cubicBezTo>
                      <a:pt x="365" y="652"/>
                      <a:pt x="365" y="652"/>
                      <a:pt x="335" y="743"/>
                    </a:cubicBezTo>
                    <a:lnTo>
                      <a:pt x="274" y="895"/>
                    </a:lnTo>
                    <a:cubicBezTo>
                      <a:pt x="213" y="956"/>
                      <a:pt x="274" y="956"/>
                      <a:pt x="213" y="1047"/>
                    </a:cubicBezTo>
                    <a:cubicBezTo>
                      <a:pt x="183" y="1108"/>
                      <a:pt x="183" y="1108"/>
                      <a:pt x="153" y="1169"/>
                    </a:cubicBezTo>
                    <a:cubicBezTo>
                      <a:pt x="122" y="1230"/>
                      <a:pt x="122" y="1230"/>
                      <a:pt x="61" y="1260"/>
                    </a:cubicBezTo>
                    <a:cubicBezTo>
                      <a:pt x="31" y="1321"/>
                      <a:pt x="31" y="1351"/>
                      <a:pt x="1" y="1382"/>
                    </a:cubicBezTo>
                    <a:lnTo>
                      <a:pt x="1" y="1412"/>
                    </a:lnTo>
                    <a:cubicBezTo>
                      <a:pt x="1" y="1473"/>
                      <a:pt x="31" y="1473"/>
                      <a:pt x="61" y="1473"/>
                    </a:cubicBezTo>
                    <a:cubicBezTo>
                      <a:pt x="153" y="1412"/>
                      <a:pt x="153" y="1351"/>
                      <a:pt x="183" y="1321"/>
                    </a:cubicBezTo>
                    <a:cubicBezTo>
                      <a:pt x="183" y="1321"/>
                      <a:pt x="213" y="1260"/>
                      <a:pt x="274" y="1199"/>
                    </a:cubicBezTo>
                    <a:lnTo>
                      <a:pt x="335" y="1047"/>
                    </a:lnTo>
                    <a:lnTo>
                      <a:pt x="426" y="895"/>
                    </a:lnTo>
                    <a:cubicBezTo>
                      <a:pt x="457" y="804"/>
                      <a:pt x="457" y="804"/>
                      <a:pt x="457" y="743"/>
                    </a:cubicBezTo>
                    <a:cubicBezTo>
                      <a:pt x="487" y="652"/>
                      <a:pt x="457" y="652"/>
                      <a:pt x="487" y="592"/>
                    </a:cubicBezTo>
                    <a:cubicBezTo>
                      <a:pt x="487" y="500"/>
                      <a:pt x="487" y="500"/>
                      <a:pt x="548" y="440"/>
                    </a:cubicBezTo>
                    <a:lnTo>
                      <a:pt x="548" y="288"/>
                    </a:lnTo>
                    <a:cubicBezTo>
                      <a:pt x="487" y="196"/>
                      <a:pt x="487" y="196"/>
                      <a:pt x="487" y="136"/>
                    </a:cubicBezTo>
                    <a:lnTo>
                      <a:pt x="487" y="14"/>
                    </a:lnTo>
                    <a:cubicBezTo>
                      <a:pt x="487" y="14"/>
                      <a:pt x="473" y="0"/>
                      <a:pt x="464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2779200" y="991600"/>
                <a:ext cx="8375" cy="3512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1405" extrusionOk="0">
                    <a:moveTo>
                      <a:pt x="282" y="1"/>
                    </a:moveTo>
                    <a:cubicBezTo>
                      <a:pt x="277" y="1"/>
                      <a:pt x="274" y="4"/>
                      <a:pt x="274" y="14"/>
                    </a:cubicBezTo>
                    <a:cubicBezTo>
                      <a:pt x="213" y="14"/>
                      <a:pt x="213" y="75"/>
                      <a:pt x="213" y="106"/>
                    </a:cubicBezTo>
                    <a:lnTo>
                      <a:pt x="213" y="166"/>
                    </a:lnTo>
                    <a:lnTo>
                      <a:pt x="213" y="288"/>
                    </a:lnTo>
                    <a:lnTo>
                      <a:pt x="213" y="440"/>
                    </a:lnTo>
                    <a:cubicBezTo>
                      <a:pt x="213" y="531"/>
                      <a:pt x="183" y="531"/>
                      <a:pt x="183" y="592"/>
                    </a:cubicBezTo>
                    <a:lnTo>
                      <a:pt x="183" y="744"/>
                    </a:lnTo>
                    <a:cubicBezTo>
                      <a:pt x="183" y="835"/>
                      <a:pt x="152" y="835"/>
                      <a:pt x="152" y="865"/>
                    </a:cubicBezTo>
                    <a:cubicBezTo>
                      <a:pt x="152" y="926"/>
                      <a:pt x="152" y="926"/>
                      <a:pt x="91" y="1017"/>
                    </a:cubicBezTo>
                    <a:cubicBezTo>
                      <a:pt x="61" y="1078"/>
                      <a:pt x="61" y="1078"/>
                      <a:pt x="61" y="1109"/>
                    </a:cubicBezTo>
                    <a:cubicBezTo>
                      <a:pt x="31" y="1200"/>
                      <a:pt x="31" y="1200"/>
                      <a:pt x="31" y="1230"/>
                    </a:cubicBezTo>
                    <a:cubicBezTo>
                      <a:pt x="0" y="1261"/>
                      <a:pt x="0" y="1321"/>
                      <a:pt x="0" y="1352"/>
                    </a:cubicBezTo>
                    <a:lnTo>
                      <a:pt x="0" y="1382"/>
                    </a:lnTo>
                    <a:cubicBezTo>
                      <a:pt x="0" y="1397"/>
                      <a:pt x="8" y="1405"/>
                      <a:pt x="19" y="1405"/>
                    </a:cubicBezTo>
                    <a:cubicBezTo>
                      <a:pt x="31" y="1405"/>
                      <a:pt x="46" y="1397"/>
                      <a:pt x="61" y="1382"/>
                    </a:cubicBezTo>
                    <a:cubicBezTo>
                      <a:pt x="91" y="1352"/>
                      <a:pt x="152" y="1261"/>
                      <a:pt x="152" y="1230"/>
                    </a:cubicBezTo>
                    <a:cubicBezTo>
                      <a:pt x="152" y="1230"/>
                      <a:pt x="183" y="1200"/>
                      <a:pt x="183" y="1169"/>
                    </a:cubicBezTo>
                    <a:cubicBezTo>
                      <a:pt x="213" y="1078"/>
                      <a:pt x="213" y="1078"/>
                      <a:pt x="213" y="1017"/>
                    </a:cubicBezTo>
                    <a:cubicBezTo>
                      <a:pt x="243" y="926"/>
                      <a:pt x="243" y="926"/>
                      <a:pt x="243" y="865"/>
                    </a:cubicBezTo>
                    <a:cubicBezTo>
                      <a:pt x="243" y="774"/>
                      <a:pt x="243" y="774"/>
                      <a:pt x="304" y="713"/>
                    </a:cubicBezTo>
                    <a:lnTo>
                      <a:pt x="304" y="561"/>
                    </a:lnTo>
                    <a:cubicBezTo>
                      <a:pt x="304" y="470"/>
                      <a:pt x="304" y="470"/>
                      <a:pt x="335" y="410"/>
                    </a:cubicBezTo>
                    <a:lnTo>
                      <a:pt x="335" y="258"/>
                    </a:lnTo>
                    <a:cubicBezTo>
                      <a:pt x="274" y="166"/>
                      <a:pt x="304" y="166"/>
                      <a:pt x="304" y="106"/>
                    </a:cubicBezTo>
                    <a:lnTo>
                      <a:pt x="304" y="14"/>
                    </a:lnTo>
                    <a:cubicBezTo>
                      <a:pt x="304" y="14"/>
                      <a:pt x="291" y="1"/>
                      <a:pt x="282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2764750" y="994225"/>
                <a:ext cx="5350" cy="3005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202" extrusionOk="0">
                    <a:moveTo>
                      <a:pt x="153" y="1"/>
                    </a:moveTo>
                    <a:cubicBezTo>
                      <a:pt x="122" y="1"/>
                      <a:pt x="122" y="31"/>
                      <a:pt x="122" y="61"/>
                    </a:cubicBezTo>
                    <a:lnTo>
                      <a:pt x="122" y="153"/>
                    </a:lnTo>
                    <a:lnTo>
                      <a:pt x="122" y="213"/>
                    </a:lnTo>
                    <a:lnTo>
                      <a:pt x="122" y="335"/>
                    </a:lnTo>
                    <a:lnTo>
                      <a:pt x="122" y="456"/>
                    </a:lnTo>
                    <a:lnTo>
                      <a:pt x="122" y="548"/>
                    </a:lnTo>
                    <a:cubicBezTo>
                      <a:pt x="122" y="639"/>
                      <a:pt x="62" y="639"/>
                      <a:pt x="62" y="669"/>
                    </a:cubicBezTo>
                    <a:lnTo>
                      <a:pt x="62" y="791"/>
                    </a:lnTo>
                    <a:cubicBezTo>
                      <a:pt x="62" y="852"/>
                      <a:pt x="31" y="852"/>
                      <a:pt x="31" y="912"/>
                    </a:cubicBezTo>
                    <a:cubicBezTo>
                      <a:pt x="31" y="973"/>
                      <a:pt x="1" y="1095"/>
                      <a:pt x="1" y="1125"/>
                    </a:cubicBezTo>
                    <a:lnTo>
                      <a:pt x="1" y="1156"/>
                    </a:lnTo>
                    <a:cubicBezTo>
                      <a:pt x="1" y="1186"/>
                      <a:pt x="8" y="1201"/>
                      <a:pt x="20" y="1201"/>
                    </a:cubicBezTo>
                    <a:cubicBezTo>
                      <a:pt x="31" y="1201"/>
                      <a:pt x="46" y="1186"/>
                      <a:pt x="62" y="1156"/>
                    </a:cubicBezTo>
                    <a:cubicBezTo>
                      <a:pt x="122" y="1125"/>
                      <a:pt x="122" y="1064"/>
                      <a:pt x="153" y="1004"/>
                    </a:cubicBezTo>
                    <a:cubicBezTo>
                      <a:pt x="153" y="1004"/>
                      <a:pt x="153" y="973"/>
                      <a:pt x="183" y="943"/>
                    </a:cubicBezTo>
                    <a:cubicBezTo>
                      <a:pt x="183" y="852"/>
                      <a:pt x="183" y="852"/>
                      <a:pt x="213" y="821"/>
                    </a:cubicBezTo>
                    <a:lnTo>
                      <a:pt x="213" y="700"/>
                    </a:lnTo>
                    <a:lnTo>
                      <a:pt x="213" y="608"/>
                    </a:lnTo>
                    <a:lnTo>
                      <a:pt x="213" y="487"/>
                    </a:lnTo>
                    <a:lnTo>
                      <a:pt x="213" y="365"/>
                    </a:lnTo>
                    <a:lnTo>
                      <a:pt x="213" y="274"/>
                    </a:lnTo>
                    <a:cubicBezTo>
                      <a:pt x="183" y="122"/>
                      <a:pt x="183" y="122"/>
                      <a:pt x="183" y="61"/>
                    </a:cubicBezTo>
                    <a:lnTo>
                      <a:pt x="183" y="1"/>
                    </a:ln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2747275" y="994975"/>
                <a:ext cx="6875" cy="30000"/>
              </a:xfrm>
              <a:custGeom>
                <a:avLst/>
                <a:gdLst/>
                <a:ahLst/>
                <a:cxnLst/>
                <a:rect l="l" t="t" r="r" b="b"/>
                <a:pathLst>
                  <a:path w="275" h="1200" extrusionOk="0">
                    <a:moveTo>
                      <a:pt x="61" y="1"/>
                    </a:moveTo>
                    <a:cubicBezTo>
                      <a:pt x="1" y="31"/>
                      <a:pt x="1" y="92"/>
                      <a:pt x="1" y="92"/>
                    </a:cubicBezTo>
                    <a:lnTo>
                      <a:pt x="1" y="153"/>
                    </a:lnTo>
                    <a:cubicBezTo>
                      <a:pt x="1" y="183"/>
                      <a:pt x="61" y="183"/>
                      <a:pt x="61" y="244"/>
                    </a:cubicBezTo>
                    <a:cubicBezTo>
                      <a:pt x="61" y="305"/>
                      <a:pt x="61" y="305"/>
                      <a:pt x="92" y="335"/>
                    </a:cubicBezTo>
                    <a:lnTo>
                      <a:pt x="92" y="457"/>
                    </a:lnTo>
                    <a:cubicBezTo>
                      <a:pt x="92" y="548"/>
                      <a:pt x="122" y="548"/>
                      <a:pt x="122" y="578"/>
                    </a:cubicBezTo>
                    <a:lnTo>
                      <a:pt x="122" y="670"/>
                    </a:lnTo>
                    <a:cubicBezTo>
                      <a:pt x="122" y="761"/>
                      <a:pt x="183" y="761"/>
                      <a:pt x="183" y="791"/>
                    </a:cubicBezTo>
                    <a:lnTo>
                      <a:pt x="183" y="913"/>
                    </a:lnTo>
                    <a:lnTo>
                      <a:pt x="183" y="1034"/>
                    </a:lnTo>
                    <a:lnTo>
                      <a:pt x="183" y="1126"/>
                    </a:lnTo>
                    <a:lnTo>
                      <a:pt x="183" y="1186"/>
                    </a:lnTo>
                    <a:cubicBezTo>
                      <a:pt x="193" y="1197"/>
                      <a:pt x="200" y="1200"/>
                      <a:pt x="206" y="1200"/>
                    </a:cubicBezTo>
                    <a:cubicBezTo>
                      <a:pt x="217" y="1200"/>
                      <a:pt x="224" y="1186"/>
                      <a:pt x="244" y="1186"/>
                    </a:cubicBezTo>
                    <a:cubicBezTo>
                      <a:pt x="274" y="1126"/>
                      <a:pt x="274" y="1065"/>
                      <a:pt x="274" y="974"/>
                    </a:cubicBezTo>
                    <a:lnTo>
                      <a:pt x="274" y="882"/>
                    </a:lnTo>
                    <a:lnTo>
                      <a:pt x="274" y="730"/>
                    </a:lnTo>
                    <a:lnTo>
                      <a:pt x="274" y="578"/>
                    </a:lnTo>
                    <a:lnTo>
                      <a:pt x="274" y="426"/>
                    </a:lnTo>
                    <a:cubicBezTo>
                      <a:pt x="274" y="335"/>
                      <a:pt x="244" y="335"/>
                      <a:pt x="244" y="305"/>
                    </a:cubicBezTo>
                    <a:cubicBezTo>
                      <a:pt x="244" y="214"/>
                      <a:pt x="244" y="214"/>
                      <a:pt x="213" y="153"/>
                    </a:cubicBezTo>
                    <a:cubicBezTo>
                      <a:pt x="213" y="62"/>
                      <a:pt x="213" y="62"/>
                      <a:pt x="153" y="31"/>
                    </a:cubicBezTo>
                    <a:cubicBezTo>
                      <a:pt x="141" y="78"/>
                      <a:pt x="143" y="107"/>
                      <a:pt x="146" y="121"/>
                    </a:cubicBezTo>
                    <a:lnTo>
                      <a:pt x="146" y="121"/>
                    </a:lnTo>
                    <a:cubicBezTo>
                      <a:pt x="142" y="114"/>
                      <a:pt x="134" y="104"/>
                      <a:pt x="122" y="92"/>
                    </a:cubicBezTo>
                    <a:cubicBezTo>
                      <a:pt x="122" y="31"/>
                      <a:pt x="92" y="1"/>
                      <a:pt x="92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2723725" y="1007150"/>
                <a:ext cx="15225" cy="2585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034" extrusionOk="0">
                    <a:moveTo>
                      <a:pt x="31" y="0"/>
                    </a:moveTo>
                    <a:cubicBezTo>
                      <a:pt x="0" y="0"/>
                      <a:pt x="0" y="61"/>
                      <a:pt x="0" y="91"/>
                    </a:cubicBezTo>
                    <a:lnTo>
                      <a:pt x="0" y="152"/>
                    </a:lnTo>
                    <a:cubicBezTo>
                      <a:pt x="0" y="213"/>
                      <a:pt x="31" y="213"/>
                      <a:pt x="31" y="243"/>
                    </a:cubicBezTo>
                    <a:cubicBezTo>
                      <a:pt x="92" y="274"/>
                      <a:pt x="92" y="304"/>
                      <a:pt x="92" y="365"/>
                    </a:cubicBezTo>
                    <a:cubicBezTo>
                      <a:pt x="122" y="395"/>
                      <a:pt x="92" y="426"/>
                      <a:pt x="122" y="456"/>
                    </a:cubicBezTo>
                    <a:cubicBezTo>
                      <a:pt x="152" y="517"/>
                      <a:pt x="152" y="517"/>
                      <a:pt x="213" y="578"/>
                    </a:cubicBezTo>
                    <a:cubicBezTo>
                      <a:pt x="244" y="608"/>
                      <a:pt x="213" y="669"/>
                      <a:pt x="244" y="699"/>
                    </a:cubicBezTo>
                    <a:lnTo>
                      <a:pt x="304" y="760"/>
                    </a:lnTo>
                    <a:cubicBezTo>
                      <a:pt x="365" y="821"/>
                      <a:pt x="365" y="821"/>
                      <a:pt x="395" y="882"/>
                    </a:cubicBezTo>
                    <a:lnTo>
                      <a:pt x="456" y="973"/>
                    </a:lnTo>
                    <a:lnTo>
                      <a:pt x="547" y="1034"/>
                    </a:lnTo>
                    <a:lnTo>
                      <a:pt x="578" y="1034"/>
                    </a:lnTo>
                    <a:cubicBezTo>
                      <a:pt x="608" y="1034"/>
                      <a:pt x="608" y="1003"/>
                      <a:pt x="608" y="973"/>
                    </a:cubicBezTo>
                    <a:cubicBezTo>
                      <a:pt x="608" y="912"/>
                      <a:pt x="578" y="882"/>
                      <a:pt x="547" y="851"/>
                    </a:cubicBezTo>
                    <a:cubicBezTo>
                      <a:pt x="547" y="851"/>
                      <a:pt x="517" y="821"/>
                      <a:pt x="517" y="760"/>
                    </a:cubicBezTo>
                    <a:lnTo>
                      <a:pt x="426" y="699"/>
                    </a:lnTo>
                    <a:cubicBezTo>
                      <a:pt x="395" y="669"/>
                      <a:pt x="395" y="669"/>
                      <a:pt x="365" y="578"/>
                    </a:cubicBezTo>
                    <a:cubicBezTo>
                      <a:pt x="304" y="547"/>
                      <a:pt x="304" y="547"/>
                      <a:pt x="304" y="456"/>
                    </a:cubicBezTo>
                    <a:lnTo>
                      <a:pt x="244" y="395"/>
                    </a:lnTo>
                    <a:cubicBezTo>
                      <a:pt x="213" y="365"/>
                      <a:pt x="244" y="365"/>
                      <a:pt x="213" y="274"/>
                    </a:cubicBezTo>
                    <a:cubicBezTo>
                      <a:pt x="213" y="243"/>
                      <a:pt x="152" y="243"/>
                      <a:pt x="152" y="152"/>
                    </a:cubicBezTo>
                    <a:cubicBezTo>
                      <a:pt x="122" y="122"/>
                      <a:pt x="122" y="122"/>
                      <a:pt x="122" y="91"/>
                    </a:cubicBezTo>
                    <a:cubicBezTo>
                      <a:pt x="122" y="61"/>
                      <a:pt x="122" y="61"/>
                      <a:pt x="92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2703200" y="1016275"/>
                <a:ext cx="24350" cy="25100"/>
              </a:xfrm>
              <a:custGeom>
                <a:avLst/>
                <a:gdLst/>
                <a:ahLst/>
                <a:cxnLst/>
                <a:rect l="l" t="t" r="r" b="b"/>
                <a:pathLst>
                  <a:path w="974" h="1004" extrusionOk="0">
                    <a:moveTo>
                      <a:pt x="31" y="0"/>
                    </a:moveTo>
                    <a:cubicBezTo>
                      <a:pt x="1" y="30"/>
                      <a:pt x="1" y="61"/>
                      <a:pt x="31" y="61"/>
                    </a:cubicBezTo>
                    <a:cubicBezTo>
                      <a:pt x="31" y="91"/>
                      <a:pt x="61" y="91"/>
                      <a:pt x="61" y="152"/>
                    </a:cubicBezTo>
                    <a:cubicBezTo>
                      <a:pt x="61" y="182"/>
                      <a:pt x="122" y="182"/>
                      <a:pt x="153" y="213"/>
                    </a:cubicBezTo>
                    <a:cubicBezTo>
                      <a:pt x="183" y="243"/>
                      <a:pt x="183" y="243"/>
                      <a:pt x="213" y="334"/>
                    </a:cubicBezTo>
                    <a:cubicBezTo>
                      <a:pt x="274" y="365"/>
                      <a:pt x="274" y="395"/>
                      <a:pt x="305" y="456"/>
                    </a:cubicBezTo>
                    <a:lnTo>
                      <a:pt x="396" y="547"/>
                    </a:lnTo>
                    <a:cubicBezTo>
                      <a:pt x="457" y="608"/>
                      <a:pt x="457" y="638"/>
                      <a:pt x="487" y="669"/>
                    </a:cubicBezTo>
                    <a:cubicBezTo>
                      <a:pt x="517" y="699"/>
                      <a:pt x="548" y="699"/>
                      <a:pt x="609" y="760"/>
                    </a:cubicBezTo>
                    <a:lnTo>
                      <a:pt x="700" y="851"/>
                    </a:lnTo>
                    <a:cubicBezTo>
                      <a:pt x="761" y="912"/>
                      <a:pt x="761" y="912"/>
                      <a:pt x="821" y="942"/>
                    </a:cubicBezTo>
                    <a:lnTo>
                      <a:pt x="913" y="1003"/>
                    </a:lnTo>
                    <a:lnTo>
                      <a:pt x="943" y="1003"/>
                    </a:lnTo>
                    <a:cubicBezTo>
                      <a:pt x="973" y="1003"/>
                      <a:pt x="973" y="973"/>
                      <a:pt x="973" y="942"/>
                    </a:cubicBezTo>
                    <a:lnTo>
                      <a:pt x="882" y="821"/>
                    </a:lnTo>
                    <a:lnTo>
                      <a:pt x="791" y="760"/>
                    </a:lnTo>
                    <a:cubicBezTo>
                      <a:pt x="761" y="699"/>
                      <a:pt x="761" y="699"/>
                      <a:pt x="669" y="669"/>
                    </a:cubicBezTo>
                    <a:lnTo>
                      <a:pt x="609" y="578"/>
                    </a:lnTo>
                    <a:cubicBezTo>
                      <a:pt x="578" y="547"/>
                      <a:pt x="578" y="547"/>
                      <a:pt x="517" y="486"/>
                    </a:cubicBezTo>
                    <a:cubicBezTo>
                      <a:pt x="487" y="426"/>
                      <a:pt x="487" y="426"/>
                      <a:pt x="426" y="395"/>
                    </a:cubicBezTo>
                    <a:cubicBezTo>
                      <a:pt x="365" y="365"/>
                      <a:pt x="365" y="365"/>
                      <a:pt x="335" y="304"/>
                    </a:cubicBezTo>
                    <a:cubicBezTo>
                      <a:pt x="305" y="243"/>
                      <a:pt x="305" y="243"/>
                      <a:pt x="274" y="182"/>
                    </a:cubicBezTo>
                    <a:cubicBezTo>
                      <a:pt x="153" y="91"/>
                      <a:pt x="153" y="91"/>
                      <a:pt x="122" y="61"/>
                    </a:cubicBezTo>
                    <a:cubicBezTo>
                      <a:pt x="122" y="30"/>
                      <a:pt x="61" y="30"/>
                      <a:pt x="61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2681175" y="1036025"/>
                <a:ext cx="281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125" h="730" extrusionOk="0">
                    <a:moveTo>
                      <a:pt x="31" y="0"/>
                    </a:moveTo>
                    <a:cubicBezTo>
                      <a:pt x="0" y="31"/>
                      <a:pt x="0" y="61"/>
                      <a:pt x="0" y="61"/>
                    </a:cubicBezTo>
                    <a:cubicBezTo>
                      <a:pt x="0" y="122"/>
                      <a:pt x="0" y="122"/>
                      <a:pt x="31" y="152"/>
                    </a:cubicBezTo>
                    <a:cubicBezTo>
                      <a:pt x="31" y="183"/>
                      <a:pt x="61" y="183"/>
                      <a:pt x="122" y="213"/>
                    </a:cubicBezTo>
                    <a:cubicBezTo>
                      <a:pt x="152" y="274"/>
                      <a:pt x="152" y="274"/>
                      <a:pt x="183" y="335"/>
                    </a:cubicBezTo>
                    <a:cubicBezTo>
                      <a:pt x="213" y="365"/>
                      <a:pt x="213" y="426"/>
                      <a:pt x="274" y="456"/>
                    </a:cubicBezTo>
                    <a:cubicBezTo>
                      <a:pt x="304" y="487"/>
                      <a:pt x="335" y="487"/>
                      <a:pt x="365" y="517"/>
                    </a:cubicBezTo>
                    <a:cubicBezTo>
                      <a:pt x="456" y="578"/>
                      <a:pt x="426" y="578"/>
                      <a:pt x="487" y="608"/>
                    </a:cubicBezTo>
                    <a:cubicBezTo>
                      <a:pt x="532" y="623"/>
                      <a:pt x="555" y="623"/>
                      <a:pt x="574" y="623"/>
                    </a:cubicBezTo>
                    <a:cubicBezTo>
                      <a:pt x="593" y="623"/>
                      <a:pt x="608" y="623"/>
                      <a:pt x="638" y="639"/>
                    </a:cubicBezTo>
                    <a:cubicBezTo>
                      <a:pt x="730" y="669"/>
                      <a:pt x="730" y="669"/>
                      <a:pt x="790" y="669"/>
                    </a:cubicBezTo>
                    <a:cubicBezTo>
                      <a:pt x="882" y="669"/>
                      <a:pt x="882" y="669"/>
                      <a:pt x="942" y="730"/>
                    </a:cubicBezTo>
                    <a:lnTo>
                      <a:pt x="1064" y="730"/>
                    </a:lnTo>
                    <a:cubicBezTo>
                      <a:pt x="1064" y="730"/>
                      <a:pt x="1094" y="730"/>
                      <a:pt x="1094" y="669"/>
                    </a:cubicBezTo>
                    <a:cubicBezTo>
                      <a:pt x="1125" y="639"/>
                      <a:pt x="1094" y="608"/>
                      <a:pt x="1064" y="608"/>
                    </a:cubicBezTo>
                    <a:cubicBezTo>
                      <a:pt x="1049" y="593"/>
                      <a:pt x="1018" y="593"/>
                      <a:pt x="988" y="593"/>
                    </a:cubicBezTo>
                    <a:cubicBezTo>
                      <a:pt x="958" y="593"/>
                      <a:pt x="927" y="593"/>
                      <a:pt x="912" y="578"/>
                    </a:cubicBezTo>
                    <a:cubicBezTo>
                      <a:pt x="912" y="578"/>
                      <a:pt x="882" y="578"/>
                      <a:pt x="821" y="517"/>
                    </a:cubicBezTo>
                    <a:cubicBezTo>
                      <a:pt x="760" y="517"/>
                      <a:pt x="760" y="517"/>
                      <a:pt x="730" y="487"/>
                    </a:cubicBezTo>
                    <a:cubicBezTo>
                      <a:pt x="638" y="456"/>
                      <a:pt x="638" y="456"/>
                      <a:pt x="608" y="456"/>
                    </a:cubicBezTo>
                    <a:cubicBezTo>
                      <a:pt x="517" y="426"/>
                      <a:pt x="578" y="426"/>
                      <a:pt x="487" y="365"/>
                    </a:cubicBezTo>
                    <a:cubicBezTo>
                      <a:pt x="456" y="335"/>
                      <a:pt x="426" y="335"/>
                      <a:pt x="365" y="304"/>
                    </a:cubicBezTo>
                    <a:cubicBezTo>
                      <a:pt x="335" y="274"/>
                      <a:pt x="335" y="274"/>
                      <a:pt x="304" y="183"/>
                    </a:cubicBezTo>
                    <a:cubicBezTo>
                      <a:pt x="274" y="152"/>
                      <a:pt x="274" y="152"/>
                      <a:pt x="213" y="61"/>
                    </a:cubicBezTo>
                    <a:cubicBezTo>
                      <a:pt x="167" y="91"/>
                      <a:pt x="152" y="107"/>
                      <a:pt x="145" y="107"/>
                    </a:cubicBezTo>
                    <a:cubicBezTo>
                      <a:pt x="137" y="107"/>
                      <a:pt x="137" y="91"/>
                      <a:pt x="122" y="61"/>
                    </a:cubicBezTo>
                    <a:cubicBezTo>
                      <a:pt x="122" y="31"/>
                      <a:pt x="61" y="31"/>
                      <a:pt x="61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2670525" y="1071725"/>
                <a:ext cx="26625" cy="6125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45" extrusionOk="0">
                    <a:moveTo>
                      <a:pt x="61" y="1"/>
                    </a:moveTo>
                    <a:lnTo>
                      <a:pt x="1" y="62"/>
                    </a:lnTo>
                    <a:cubicBezTo>
                      <a:pt x="1" y="92"/>
                      <a:pt x="61" y="122"/>
                      <a:pt x="61" y="122"/>
                    </a:cubicBezTo>
                    <a:cubicBezTo>
                      <a:pt x="61" y="122"/>
                      <a:pt x="92" y="122"/>
                      <a:pt x="92" y="153"/>
                    </a:cubicBezTo>
                    <a:lnTo>
                      <a:pt x="274" y="153"/>
                    </a:lnTo>
                    <a:cubicBezTo>
                      <a:pt x="305" y="153"/>
                      <a:pt x="305" y="214"/>
                      <a:pt x="396" y="214"/>
                    </a:cubicBezTo>
                    <a:lnTo>
                      <a:pt x="517" y="214"/>
                    </a:lnTo>
                    <a:cubicBezTo>
                      <a:pt x="548" y="214"/>
                      <a:pt x="548" y="214"/>
                      <a:pt x="609" y="244"/>
                    </a:cubicBezTo>
                    <a:lnTo>
                      <a:pt x="1034" y="244"/>
                    </a:lnTo>
                    <a:cubicBezTo>
                      <a:pt x="1034" y="244"/>
                      <a:pt x="1064" y="244"/>
                      <a:pt x="1064" y="214"/>
                    </a:cubicBezTo>
                    <a:cubicBezTo>
                      <a:pt x="1064" y="153"/>
                      <a:pt x="1064" y="153"/>
                      <a:pt x="1034" y="122"/>
                    </a:cubicBezTo>
                    <a:cubicBezTo>
                      <a:pt x="1024" y="112"/>
                      <a:pt x="1014" y="109"/>
                      <a:pt x="1001" y="109"/>
                    </a:cubicBezTo>
                    <a:cubicBezTo>
                      <a:pt x="977" y="109"/>
                      <a:pt x="943" y="122"/>
                      <a:pt x="882" y="122"/>
                    </a:cubicBezTo>
                    <a:lnTo>
                      <a:pt x="365" y="122"/>
                    </a:lnTo>
                    <a:cubicBezTo>
                      <a:pt x="305" y="122"/>
                      <a:pt x="305" y="122"/>
                      <a:pt x="244" y="92"/>
                    </a:cubicBezTo>
                    <a:lnTo>
                      <a:pt x="122" y="92"/>
                    </a:lnTo>
                    <a:cubicBezTo>
                      <a:pt x="153" y="62"/>
                      <a:pt x="153" y="1"/>
                      <a:pt x="122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2661400" y="1093775"/>
                <a:ext cx="30425" cy="4575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183" extrusionOk="0">
                    <a:moveTo>
                      <a:pt x="31" y="0"/>
                    </a:moveTo>
                    <a:cubicBezTo>
                      <a:pt x="31" y="0"/>
                      <a:pt x="1" y="31"/>
                      <a:pt x="31" y="31"/>
                    </a:cubicBezTo>
                    <a:cubicBezTo>
                      <a:pt x="31" y="61"/>
                      <a:pt x="62" y="61"/>
                      <a:pt x="122" y="122"/>
                    </a:cubicBezTo>
                    <a:lnTo>
                      <a:pt x="366" y="122"/>
                    </a:lnTo>
                    <a:cubicBezTo>
                      <a:pt x="426" y="122"/>
                      <a:pt x="426" y="152"/>
                      <a:pt x="487" y="152"/>
                    </a:cubicBezTo>
                    <a:lnTo>
                      <a:pt x="609" y="152"/>
                    </a:lnTo>
                    <a:cubicBezTo>
                      <a:pt x="639" y="152"/>
                      <a:pt x="639" y="183"/>
                      <a:pt x="730" y="183"/>
                    </a:cubicBezTo>
                    <a:lnTo>
                      <a:pt x="1126" y="183"/>
                    </a:lnTo>
                    <a:cubicBezTo>
                      <a:pt x="1126" y="183"/>
                      <a:pt x="1186" y="183"/>
                      <a:pt x="1186" y="152"/>
                    </a:cubicBezTo>
                    <a:cubicBezTo>
                      <a:pt x="1217" y="122"/>
                      <a:pt x="1186" y="122"/>
                      <a:pt x="1186" y="61"/>
                    </a:cubicBezTo>
                    <a:cubicBezTo>
                      <a:pt x="1126" y="31"/>
                      <a:pt x="1065" y="31"/>
                      <a:pt x="1034" y="31"/>
                    </a:cubicBezTo>
                    <a:lnTo>
                      <a:pt x="274" y="31"/>
                    </a:lnTo>
                    <a:cubicBezTo>
                      <a:pt x="153" y="0"/>
                      <a:pt x="153" y="0"/>
                      <a:pt x="122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2659125" y="1111250"/>
                <a:ext cx="21300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852" h="214" extrusionOk="0">
                    <a:moveTo>
                      <a:pt x="62" y="0"/>
                    </a:moveTo>
                    <a:cubicBezTo>
                      <a:pt x="62" y="0"/>
                      <a:pt x="1" y="0"/>
                      <a:pt x="1" y="31"/>
                    </a:cubicBezTo>
                    <a:cubicBezTo>
                      <a:pt x="1" y="61"/>
                      <a:pt x="1" y="92"/>
                      <a:pt x="62" y="92"/>
                    </a:cubicBezTo>
                    <a:cubicBezTo>
                      <a:pt x="62" y="92"/>
                      <a:pt x="92" y="92"/>
                      <a:pt x="92" y="152"/>
                    </a:cubicBezTo>
                    <a:lnTo>
                      <a:pt x="153" y="152"/>
                    </a:lnTo>
                    <a:cubicBezTo>
                      <a:pt x="183" y="152"/>
                      <a:pt x="183" y="152"/>
                      <a:pt x="244" y="183"/>
                    </a:cubicBezTo>
                    <a:cubicBezTo>
                      <a:pt x="274" y="183"/>
                      <a:pt x="274" y="213"/>
                      <a:pt x="305" y="213"/>
                    </a:cubicBezTo>
                    <a:lnTo>
                      <a:pt x="548" y="213"/>
                    </a:lnTo>
                    <a:cubicBezTo>
                      <a:pt x="578" y="213"/>
                      <a:pt x="578" y="183"/>
                      <a:pt x="609" y="183"/>
                    </a:cubicBezTo>
                    <a:lnTo>
                      <a:pt x="700" y="183"/>
                    </a:lnTo>
                    <a:cubicBezTo>
                      <a:pt x="730" y="183"/>
                      <a:pt x="730" y="183"/>
                      <a:pt x="761" y="152"/>
                    </a:cubicBezTo>
                    <a:cubicBezTo>
                      <a:pt x="791" y="92"/>
                      <a:pt x="791" y="92"/>
                      <a:pt x="852" y="92"/>
                    </a:cubicBezTo>
                    <a:lnTo>
                      <a:pt x="852" y="61"/>
                    </a:lnTo>
                    <a:cubicBezTo>
                      <a:pt x="852" y="31"/>
                      <a:pt x="791" y="31"/>
                      <a:pt x="791" y="31"/>
                    </a:cubicBezTo>
                    <a:cubicBezTo>
                      <a:pt x="761" y="31"/>
                      <a:pt x="730" y="61"/>
                      <a:pt x="700" y="61"/>
                    </a:cubicBezTo>
                    <a:lnTo>
                      <a:pt x="639" y="61"/>
                    </a:lnTo>
                    <a:cubicBezTo>
                      <a:pt x="609" y="61"/>
                      <a:pt x="609" y="61"/>
                      <a:pt x="578" y="92"/>
                    </a:cubicBezTo>
                    <a:lnTo>
                      <a:pt x="183" y="92"/>
                    </a:lnTo>
                    <a:cubicBezTo>
                      <a:pt x="122" y="61"/>
                      <a:pt x="122" y="31"/>
                      <a:pt x="92" y="31"/>
                    </a:cubicBez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2638625" y="1116575"/>
                <a:ext cx="44075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578" extrusionOk="0">
                    <a:moveTo>
                      <a:pt x="30" y="0"/>
                    </a:moveTo>
                    <a:cubicBezTo>
                      <a:pt x="0" y="31"/>
                      <a:pt x="30" y="91"/>
                      <a:pt x="61" y="122"/>
                    </a:cubicBezTo>
                    <a:lnTo>
                      <a:pt x="152" y="183"/>
                    </a:lnTo>
                    <a:cubicBezTo>
                      <a:pt x="182" y="213"/>
                      <a:pt x="213" y="213"/>
                      <a:pt x="274" y="274"/>
                    </a:cubicBezTo>
                    <a:cubicBezTo>
                      <a:pt x="334" y="304"/>
                      <a:pt x="334" y="304"/>
                      <a:pt x="456" y="395"/>
                    </a:cubicBezTo>
                    <a:cubicBezTo>
                      <a:pt x="517" y="426"/>
                      <a:pt x="517" y="456"/>
                      <a:pt x="638" y="487"/>
                    </a:cubicBezTo>
                    <a:cubicBezTo>
                      <a:pt x="760" y="517"/>
                      <a:pt x="760" y="517"/>
                      <a:pt x="821" y="517"/>
                    </a:cubicBezTo>
                    <a:cubicBezTo>
                      <a:pt x="942" y="517"/>
                      <a:pt x="942" y="578"/>
                      <a:pt x="1033" y="578"/>
                    </a:cubicBezTo>
                    <a:cubicBezTo>
                      <a:pt x="1125" y="578"/>
                      <a:pt x="1125" y="578"/>
                      <a:pt x="1216" y="517"/>
                    </a:cubicBezTo>
                    <a:cubicBezTo>
                      <a:pt x="1337" y="517"/>
                      <a:pt x="1337" y="517"/>
                      <a:pt x="1398" y="487"/>
                    </a:cubicBezTo>
                    <a:cubicBezTo>
                      <a:pt x="1520" y="456"/>
                      <a:pt x="1520" y="456"/>
                      <a:pt x="1581" y="426"/>
                    </a:cubicBezTo>
                    <a:lnTo>
                      <a:pt x="1733" y="335"/>
                    </a:lnTo>
                    <a:lnTo>
                      <a:pt x="1763" y="304"/>
                    </a:lnTo>
                    <a:cubicBezTo>
                      <a:pt x="1763" y="274"/>
                      <a:pt x="1733" y="274"/>
                      <a:pt x="1702" y="274"/>
                    </a:cubicBezTo>
                    <a:cubicBezTo>
                      <a:pt x="1641" y="274"/>
                      <a:pt x="1550" y="335"/>
                      <a:pt x="1459" y="335"/>
                    </a:cubicBezTo>
                    <a:cubicBezTo>
                      <a:pt x="1459" y="335"/>
                      <a:pt x="1398" y="395"/>
                      <a:pt x="1368" y="395"/>
                    </a:cubicBezTo>
                    <a:cubicBezTo>
                      <a:pt x="1277" y="426"/>
                      <a:pt x="1277" y="426"/>
                      <a:pt x="1155" y="426"/>
                    </a:cubicBezTo>
                    <a:lnTo>
                      <a:pt x="973" y="426"/>
                    </a:lnTo>
                    <a:cubicBezTo>
                      <a:pt x="912" y="426"/>
                      <a:pt x="912" y="426"/>
                      <a:pt x="790" y="395"/>
                    </a:cubicBezTo>
                    <a:cubicBezTo>
                      <a:pt x="699" y="395"/>
                      <a:pt x="699" y="395"/>
                      <a:pt x="608" y="335"/>
                    </a:cubicBezTo>
                    <a:lnTo>
                      <a:pt x="456" y="274"/>
                    </a:lnTo>
                    <a:cubicBezTo>
                      <a:pt x="365" y="243"/>
                      <a:pt x="365" y="243"/>
                      <a:pt x="304" y="152"/>
                    </a:cubicBezTo>
                    <a:cubicBezTo>
                      <a:pt x="213" y="152"/>
                      <a:pt x="213" y="122"/>
                      <a:pt x="152" y="91"/>
                    </a:cubicBez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2786800" y="930825"/>
                <a:ext cx="28125" cy="43825"/>
              </a:xfrm>
              <a:custGeom>
                <a:avLst/>
                <a:gdLst/>
                <a:ahLst/>
                <a:cxnLst/>
                <a:rect l="l" t="t" r="r" b="b"/>
                <a:pathLst>
                  <a:path w="1125" h="1753" extrusionOk="0">
                    <a:moveTo>
                      <a:pt x="123" y="0"/>
                    </a:moveTo>
                    <a:cubicBezTo>
                      <a:pt x="85" y="0"/>
                      <a:pt x="51" y="14"/>
                      <a:pt x="31" y="14"/>
                    </a:cubicBezTo>
                    <a:cubicBezTo>
                      <a:pt x="0" y="14"/>
                      <a:pt x="0" y="75"/>
                      <a:pt x="0" y="75"/>
                    </a:cubicBezTo>
                    <a:cubicBezTo>
                      <a:pt x="0" y="105"/>
                      <a:pt x="61" y="105"/>
                      <a:pt x="122" y="135"/>
                    </a:cubicBezTo>
                    <a:cubicBezTo>
                      <a:pt x="152" y="135"/>
                      <a:pt x="183" y="166"/>
                      <a:pt x="183" y="166"/>
                    </a:cubicBezTo>
                    <a:cubicBezTo>
                      <a:pt x="213" y="166"/>
                      <a:pt x="274" y="166"/>
                      <a:pt x="304" y="257"/>
                    </a:cubicBezTo>
                    <a:lnTo>
                      <a:pt x="456" y="409"/>
                    </a:lnTo>
                    <a:cubicBezTo>
                      <a:pt x="517" y="470"/>
                      <a:pt x="487" y="470"/>
                      <a:pt x="517" y="591"/>
                    </a:cubicBezTo>
                    <a:cubicBezTo>
                      <a:pt x="578" y="682"/>
                      <a:pt x="608" y="682"/>
                      <a:pt x="639" y="774"/>
                    </a:cubicBezTo>
                    <a:cubicBezTo>
                      <a:pt x="669" y="865"/>
                      <a:pt x="669" y="895"/>
                      <a:pt x="730" y="986"/>
                    </a:cubicBezTo>
                    <a:cubicBezTo>
                      <a:pt x="760" y="1047"/>
                      <a:pt x="790" y="1047"/>
                      <a:pt x="821" y="1169"/>
                    </a:cubicBezTo>
                    <a:cubicBezTo>
                      <a:pt x="882" y="1230"/>
                      <a:pt x="882" y="1290"/>
                      <a:pt x="912" y="1351"/>
                    </a:cubicBezTo>
                    <a:cubicBezTo>
                      <a:pt x="942" y="1442"/>
                      <a:pt x="1064" y="1625"/>
                      <a:pt x="1064" y="1685"/>
                    </a:cubicBezTo>
                    <a:lnTo>
                      <a:pt x="1094" y="1746"/>
                    </a:lnTo>
                    <a:cubicBezTo>
                      <a:pt x="1099" y="1751"/>
                      <a:pt x="1102" y="1752"/>
                      <a:pt x="1106" y="1752"/>
                    </a:cubicBezTo>
                    <a:cubicBezTo>
                      <a:pt x="1125" y="1752"/>
                      <a:pt x="1125" y="1685"/>
                      <a:pt x="1125" y="1685"/>
                    </a:cubicBezTo>
                    <a:cubicBezTo>
                      <a:pt x="1125" y="1625"/>
                      <a:pt x="1064" y="1533"/>
                      <a:pt x="1034" y="1442"/>
                    </a:cubicBezTo>
                    <a:lnTo>
                      <a:pt x="942" y="1290"/>
                    </a:lnTo>
                    <a:cubicBezTo>
                      <a:pt x="912" y="1199"/>
                      <a:pt x="730" y="834"/>
                      <a:pt x="669" y="713"/>
                    </a:cubicBezTo>
                    <a:cubicBezTo>
                      <a:pt x="639" y="622"/>
                      <a:pt x="639" y="622"/>
                      <a:pt x="578" y="530"/>
                    </a:cubicBezTo>
                    <a:cubicBezTo>
                      <a:pt x="517" y="439"/>
                      <a:pt x="517" y="409"/>
                      <a:pt x="456" y="318"/>
                    </a:cubicBezTo>
                    <a:lnTo>
                      <a:pt x="304" y="166"/>
                    </a:lnTo>
                    <a:cubicBezTo>
                      <a:pt x="304" y="75"/>
                      <a:pt x="304" y="75"/>
                      <a:pt x="183" y="14"/>
                    </a:cubicBezTo>
                    <a:cubicBezTo>
                      <a:pt x="162" y="4"/>
                      <a:pt x="142" y="0"/>
                      <a:pt x="123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2775400" y="926600"/>
                <a:ext cx="26625" cy="43225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1729" extrusionOk="0">
                    <a:moveTo>
                      <a:pt x="31" y="0"/>
                    </a:moveTo>
                    <a:cubicBezTo>
                      <a:pt x="0" y="0"/>
                      <a:pt x="0" y="0"/>
                      <a:pt x="0" y="31"/>
                    </a:cubicBezTo>
                    <a:cubicBezTo>
                      <a:pt x="0" y="92"/>
                      <a:pt x="31" y="122"/>
                      <a:pt x="61" y="152"/>
                    </a:cubicBezTo>
                    <a:cubicBezTo>
                      <a:pt x="91" y="183"/>
                      <a:pt x="152" y="183"/>
                      <a:pt x="152" y="244"/>
                    </a:cubicBezTo>
                    <a:cubicBezTo>
                      <a:pt x="183" y="274"/>
                      <a:pt x="213" y="274"/>
                      <a:pt x="243" y="304"/>
                    </a:cubicBezTo>
                    <a:cubicBezTo>
                      <a:pt x="335" y="395"/>
                      <a:pt x="335" y="395"/>
                      <a:pt x="395" y="426"/>
                    </a:cubicBezTo>
                    <a:cubicBezTo>
                      <a:pt x="487" y="487"/>
                      <a:pt x="456" y="487"/>
                      <a:pt x="517" y="578"/>
                    </a:cubicBezTo>
                    <a:cubicBezTo>
                      <a:pt x="608" y="639"/>
                      <a:pt x="608" y="639"/>
                      <a:pt x="639" y="730"/>
                    </a:cubicBezTo>
                    <a:cubicBezTo>
                      <a:pt x="669" y="791"/>
                      <a:pt x="669" y="791"/>
                      <a:pt x="699" y="912"/>
                    </a:cubicBezTo>
                    <a:cubicBezTo>
                      <a:pt x="760" y="1003"/>
                      <a:pt x="791" y="1003"/>
                      <a:pt x="821" y="1095"/>
                    </a:cubicBezTo>
                    <a:cubicBezTo>
                      <a:pt x="851" y="1186"/>
                      <a:pt x="851" y="1216"/>
                      <a:pt x="851" y="1307"/>
                    </a:cubicBezTo>
                    <a:cubicBezTo>
                      <a:pt x="912" y="1399"/>
                      <a:pt x="912" y="1399"/>
                      <a:pt x="912" y="1490"/>
                    </a:cubicBezTo>
                    <a:lnTo>
                      <a:pt x="912" y="1642"/>
                    </a:lnTo>
                    <a:cubicBezTo>
                      <a:pt x="912" y="1672"/>
                      <a:pt x="912" y="1672"/>
                      <a:pt x="943" y="1702"/>
                    </a:cubicBezTo>
                    <a:cubicBezTo>
                      <a:pt x="952" y="1721"/>
                      <a:pt x="964" y="1729"/>
                      <a:pt x="977" y="1729"/>
                    </a:cubicBezTo>
                    <a:cubicBezTo>
                      <a:pt x="1005" y="1729"/>
                      <a:pt x="1034" y="1693"/>
                      <a:pt x="1034" y="1672"/>
                    </a:cubicBezTo>
                    <a:cubicBezTo>
                      <a:pt x="1064" y="1611"/>
                      <a:pt x="1034" y="1490"/>
                      <a:pt x="1034" y="1399"/>
                    </a:cubicBezTo>
                    <a:cubicBezTo>
                      <a:pt x="1034" y="1399"/>
                      <a:pt x="1034" y="1338"/>
                      <a:pt x="973" y="1247"/>
                    </a:cubicBezTo>
                    <a:cubicBezTo>
                      <a:pt x="943" y="1155"/>
                      <a:pt x="943" y="1155"/>
                      <a:pt x="912" y="1064"/>
                    </a:cubicBezTo>
                    <a:cubicBezTo>
                      <a:pt x="851" y="943"/>
                      <a:pt x="851" y="943"/>
                      <a:pt x="821" y="882"/>
                    </a:cubicBezTo>
                    <a:cubicBezTo>
                      <a:pt x="791" y="791"/>
                      <a:pt x="791" y="791"/>
                      <a:pt x="730" y="699"/>
                    </a:cubicBezTo>
                    <a:lnTo>
                      <a:pt x="578" y="547"/>
                    </a:lnTo>
                    <a:lnTo>
                      <a:pt x="426" y="395"/>
                    </a:lnTo>
                    <a:lnTo>
                      <a:pt x="274" y="244"/>
                    </a:lnTo>
                    <a:cubicBezTo>
                      <a:pt x="274" y="122"/>
                      <a:pt x="274" y="122"/>
                      <a:pt x="152" y="92"/>
                    </a:cubicBezTo>
                    <a:cubicBezTo>
                      <a:pt x="61" y="31"/>
                      <a:pt x="61" y="31"/>
                      <a:pt x="31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2765525" y="926600"/>
                <a:ext cx="22050" cy="35625"/>
              </a:xfrm>
              <a:custGeom>
                <a:avLst/>
                <a:gdLst/>
                <a:ahLst/>
                <a:cxnLst/>
                <a:rect l="l" t="t" r="r" b="b"/>
                <a:pathLst>
                  <a:path w="882" h="1425" extrusionOk="0">
                    <a:moveTo>
                      <a:pt x="61" y="0"/>
                    </a:moveTo>
                    <a:cubicBezTo>
                      <a:pt x="0" y="0"/>
                      <a:pt x="0" y="0"/>
                      <a:pt x="0" y="31"/>
                    </a:cubicBezTo>
                    <a:cubicBezTo>
                      <a:pt x="0" y="92"/>
                      <a:pt x="61" y="122"/>
                      <a:pt x="91" y="122"/>
                    </a:cubicBezTo>
                    <a:cubicBezTo>
                      <a:pt x="122" y="152"/>
                      <a:pt x="122" y="152"/>
                      <a:pt x="152" y="152"/>
                    </a:cubicBezTo>
                    <a:cubicBezTo>
                      <a:pt x="182" y="152"/>
                      <a:pt x="182" y="152"/>
                      <a:pt x="274" y="183"/>
                    </a:cubicBezTo>
                    <a:cubicBezTo>
                      <a:pt x="334" y="244"/>
                      <a:pt x="334" y="244"/>
                      <a:pt x="395" y="304"/>
                    </a:cubicBezTo>
                    <a:lnTo>
                      <a:pt x="456" y="456"/>
                    </a:lnTo>
                    <a:lnTo>
                      <a:pt x="547" y="608"/>
                    </a:lnTo>
                    <a:cubicBezTo>
                      <a:pt x="578" y="699"/>
                      <a:pt x="578" y="699"/>
                      <a:pt x="578" y="760"/>
                    </a:cubicBezTo>
                    <a:lnTo>
                      <a:pt x="638" y="912"/>
                    </a:lnTo>
                    <a:cubicBezTo>
                      <a:pt x="699" y="1003"/>
                      <a:pt x="638" y="1003"/>
                      <a:pt x="699" y="1064"/>
                    </a:cubicBezTo>
                    <a:cubicBezTo>
                      <a:pt x="699" y="1155"/>
                      <a:pt x="730" y="1338"/>
                      <a:pt x="730" y="1368"/>
                    </a:cubicBezTo>
                    <a:cubicBezTo>
                      <a:pt x="730" y="1368"/>
                      <a:pt x="730" y="1399"/>
                      <a:pt x="760" y="1399"/>
                    </a:cubicBezTo>
                    <a:cubicBezTo>
                      <a:pt x="779" y="1417"/>
                      <a:pt x="795" y="1425"/>
                      <a:pt x="808" y="1425"/>
                    </a:cubicBezTo>
                    <a:cubicBezTo>
                      <a:pt x="837" y="1425"/>
                      <a:pt x="851" y="1389"/>
                      <a:pt x="851" y="1368"/>
                    </a:cubicBezTo>
                    <a:cubicBezTo>
                      <a:pt x="882" y="1277"/>
                      <a:pt x="851" y="1216"/>
                      <a:pt x="851" y="1125"/>
                    </a:cubicBezTo>
                    <a:lnTo>
                      <a:pt x="851" y="1034"/>
                    </a:lnTo>
                    <a:cubicBezTo>
                      <a:pt x="821" y="943"/>
                      <a:pt x="821" y="943"/>
                      <a:pt x="821" y="851"/>
                    </a:cubicBezTo>
                    <a:cubicBezTo>
                      <a:pt x="760" y="760"/>
                      <a:pt x="760" y="760"/>
                      <a:pt x="760" y="699"/>
                    </a:cubicBezTo>
                    <a:lnTo>
                      <a:pt x="699" y="547"/>
                    </a:lnTo>
                    <a:cubicBezTo>
                      <a:pt x="638" y="456"/>
                      <a:pt x="638" y="456"/>
                      <a:pt x="578" y="395"/>
                    </a:cubicBezTo>
                    <a:cubicBezTo>
                      <a:pt x="547" y="304"/>
                      <a:pt x="547" y="304"/>
                      <a:pt x="456" y="244"/>
                    </a:cubicBezTo>
                    <a:cubicBezTo>
                      <a:pt x="395" y="152"/>
                      <a:pt x="395" y="152"/>
                      <a:pt x="304" y="122"/>
                    </a:cubicBezTo>
                    <a:cubicBezTo>
                      <a:pt x="243" y="122"/>
                      <a:pt x="243" y="122"/>
                      <a:pt x="152" y="31"/>
                    </a:cubicBezTo>
                    <a:cubicBezTo>
                      <a:pt x="91" y="0"/>
                      <a:pt x="91" y="0"/>
                      <a:pt x="61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2756400" y="927350"/>
                <a:ext cx="14450" cy="33800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352" extrusionOk="0">
                    <a:moveTo>
                      <a:pt x="31" y="1"/>
                    </a:moveTo>
                    <a:cubicBezTo>
                      <a:pt x="0" y="62"/>
                      <a:pt x="31" y="92"/>
                      <a:pt x="31" y="122"/>
                    </a:cubicBezTo>
                    <a:cubicBezTo>
                      <a:pt x="61" y="153"/>
                      <a:pt x="61" y="153"/>
                      <a:pt x="61" y="183"/>
                    </a:cubicBezTo>
                    <a:lnTo>
                      <a:pt x="152" y="274"/>
                    </a:lnTo>
                    <a:cubicBezTo>
                      <a:pt x="183" y="365"/>
                      <a:pt x="183" y="305"/>
                      <a:pt x="213" y="396"/>
                    </a:cubicBezTo>
                    <a:cubicBezTo>
                      <a:pt x="274" y="457"/>
                      <a:pt x="213" y="457"/>
                      <a:pt x="274" y="487"/>
                    </a:cubicBezTo>
                    <a:cubicBezTo>
                      <a:pt x="304" y="578"/>
                      <a:pt x="304" y="578"/>
                      <a:pt x="335" y="609"/>
                    </a:cubicBezTo>
                    <a:cubicBezTo>
                      <a:pt x="365" y="700"/>
                      <a:pt x="335" y="700"/>
                      <a:pt x="365" y="761"/>
                    </a:cubicBezTo>
                    <a:cubicBezTo>
                      <a:pt x="426" y="852"/>
                      <a:pt x="426" y="852"/>
                      <a:pt x="426" y="882"/>
                    </a:cubicBezTo>
                    <a:lnTo>
                      <a:pt x="426" y="1034"/>
                    </a:lnTo>
                    <a:lnTo>
                      <a:pt x="426" y="1186"/>
                    </a:lnTo>
                    <a:lnTo>
                      <a:pt x="426" y="1308"/>
                    </a:lnTo>
                    <a:cubicBezTo>
                      <a:pt x="426" y="1308"/>
                      <a:pt x="426" y="1338"/>
                      <a:pt x="456" y="1338"/>
                    </a:cubicBezTo>
                    <a:cubicBezTo>
                      <a:pt x="466" y="1348"/>
                      <a:pt x="477" y="1352"/>
                      <a:pt x="486" y="1352"/>
                    </a:cubicBezTo>
                    <a:cubicBezTo>
                      <a:pt x="504" y="1352"/>
                      <a:pt x="517" y="1338"/>
                      <a:pt x="517" y="1338"/>
                    </a:cubicBezTo>
                    <a:cubicBezTo>
                      <a:pt x="578" y="1247"/>
                      <a:pt x="517" y="1217"/>
                      <a:pt x="517" y="1156"/>
                    </a:cubicBezTo>
                    <a:lnTo>
                      <a:pt x="517" y="1034"/>
                    </a:lnTo>
                    <a:cubicBezTo>
                      <a:pt x="517" y="943"/>
                      <a:pt x="517" y="943"/>
                      <a:pt x="487" y="882"/>
                    </a:cubicBezTo>
                    <a:cubicBezTo>
                      <a:pt x="487" y="791"/>
                      <a:pt x="487" y="791"/>
                      <a:pt x="456" y="730"/>
                    </a:cubicBezTo>
                    <a:cubicBezTo>
                      <a:pt x="426" y="639"/>
                      <a:pt x="456" y="639"/>
                      <a:pt x="426" y="578"/>
                    </a:cubicBezTo>
                    <a:cubicBezTo>
                      <a:pt x="365" y="487"/>
                      <a:pt x="365" y="487"/>
                      <a:pt x="335" y="457"/>
                    </a:cubicBezTo>
                    <a:cubicBezTo>
                      <a:pt x="304" y="396"/>
                      <a:pt x="304" y="396"/>
                      <a:pt x="274" y="335"/>
                    </a:cubicBezTo>
                    <a:cubicBezTo>
                      <a:pt x="213" y="274"/>
                      <a:pt x="213" y="274"/>
                      <a:pt x="183" y="244"/>
                    </a:cubicBezTo>
                    <a:cubicBezTo>
                      <a:pt x="183" y="153"/>
                      <a:pt x="213" y="122"/>
                      <a:pt x="152" y="92"/>
                    </a:cubicBezTo>
                    <a:lnTo>
                      <a:pt x="61" y="1"/>
                    </a:ln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2747275" y="931575"/>
                <a:ext cx="8375" cy="3792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1517" extrusionOk="0">
                    <a:moveTo>
                      <a:pt x="69" y="1"/>
                    </a:moveTo>
                    <a:cubicBezTo>
                      <a:pt x="65" y="1"/>
                      <a:pt x="61" y="4"/>
                      <a:pt x="61" y="14"/>
                    </a:cubicBezTo>
                    <a:cubicBezTo>
                      <a:pt x="1" y="14"/>
                      <a:pt x="1" y="105"/>
                      <a:pt x="1" y="105"/>
                    </a:cubicBezTo>
                    <a:lnTo>
                      <a:pt x="1" y="196"/>
                    </a:lnTo>
                    <a:cubicBezTo>
                      <a:pt x="1" y="227"/>
                      <a:pt x="1" y="227"/>
                      <a:pt x="61" y="288"/>
                    </a:cubicBezTo>
                    <a:cubicBezTo>
                      <a:pt x="61" y="379"/>
                      <a:pt x="61" y="379"/>
                      <a:pt x="92" y="440"/>
                    </a:cubicBezTo>
                    <a:lnTo>
                      <a:pt x="92" y="592"/>
                    </a:lnTo>
                    <a:cubicBezTo>
                      <a:pt x="92" y="683"/>
                      <a:pt x="122" y="683"/>
                      <a:pt x="122" y="744"/>
                    </a:cubicBezTo>
                    <a:lnTo>
                      <a:pt x="122" y="896"/>
                    </a:lnTo>
                    <a:cubicBezTo>
                      <a:pt x="122" y="987"/>
                      <a:pt x="183" y="987"/>
                      <a:pt x="183" y="1048"/>
                    </a:cubicBezTo>
                    <a:lnTo>
                      <a:pt x="183" y="1200"/>
                    </a:lnTo>
                    <a:lnTo>
                      <a:pt x="183" y="1352"/>
                    </a:lnTo>
                    <a:lnTo>
                      <a:pt x="183" y="1473"/>
                    </a:lnTo>
                    <a:cubicBezTo>
                      <a:pt x="183" y="1473"/>
                      <a:pt x="183" y="1503"/>
                      <a:pt x="213" y="1503"/>
                    </a:cubicBezTo>
                    <a:cubicBezTo>
                      <a:pt x="222" y="1512"/>
                      <a:pt x="231" y="1516"/>
                      <a:pt x="239" y="1516"/>
                    </a:cubicBezTo>
                    <a:cubicBezTo>
                      <a:pt x="259" y="1516"/>
                      <a:pt x="274" y="1495"/>
                      <a:pt x="274" y="1473"/>
                    </a:cubicBezTo>
                    <a:cubicBezTo>
                      <a:pt x="335" y="1382"/>
                      <a:pt x="274" y="1352"/>
                      <a:pt x="274" y="1291"/>
                    </a:cubicBezTo>
                    <a:lnTo>
                      <a:pt x="274" y="1169"/>
                    </a:lnTo>
                    <a:cubicBezTo>
                      <a:pt x="274" y="1078"/>
                      <a:pt x="274" y="1078"/>
                      <a:pt x="244" y="1017"/>
                    </a:cubicBezTo>
                    <a:lnTo>
                      <a:pt x="244" y="865"/>
                    </a:lnTo>
                    <a:lnTo>
                      <a:pt x="244" y="713"/>
                    </a:lnTo>
                    <a:cubicBezTo>
                      <a:pt x="244" y="622"/>
                      <a:pt x="213" y="622"/>
                      <a:pt x="213" y="561"/>
                    </a:cubicBezTo>
                    <a:lnTo>
                      <a:pt x="213" y="409"/>
                    </a:lnTo>
                    <a:cubicBezTo>
                      <a:pt x="213" y="318"/>
                      <a:pt x="213" y="318"/>
                      <a:pt x="153" y="257"/>
                    </a:cubicBezTo>
                    <a:cubicBezTo>
                      <a:pt x="92" y="196"/>
                      <a:pt x="92" y="196"/>
                      <a:pt x="92" y="105"/>
                    </a:cubicBezTo>
                    <a:lnTo>
                      <a:pt x="92" y="14"/>
                    </a:lnTo>
                    <a:cubicBezTo>
                      <a:pt x="92" y="14"/>
                      <a:pt x="78" y="1"/>
                      <a:pt x="69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2716875" y="938750"/>
                <a:ext cx="9900" cy="37575"/>
              </a:xfrm>
              <a:custGeom>
                <a:avLst/>
                <a:gdLst/>
                <a:ahLst/>
                <a:cxnLst/>
                <a:rect l="l" t="t" r="r" b="b"/>
                <a:pathLst>
                  <a:path w="396" h="1503" extrusionOk="0">
                    <a:moveTo>
                      <a:pt x="62" y="1"/>
                    </a:moveTo>
                    <a:cubicBezTo>
                      <a:pt x="1" y="1"/>
                      <a:pt x="1" y="92"/>
                      <a:pt x="1" y="92"/>
                    </a:cubicBezTo>
                    <a:lnTo>
                      <a:pt x="1" y="153"/>
                    </a:lnTo>
                    <a:cubicBezTo>
                      <a:pt x="1" y="213"/>
                      <a:pt x="62" y="213"/>
                      <a:pt x="62" y="274"/>
                    </a:cubicBezTo>
                    <a:cubicBezTo>
                      <a:pt x="62" y="365"/>
                      <a:pt x="62" y="365"/>
                      <a:pt x="92" y="426"/>
                    </a:cubicBezTo>
                    <a:lnTo>
                      <a:pt x="92" y="578"/>
                    </a:lnTo>
                    <a:cubicBezTo>
                      <a:pt x="92" y="669"/>
                      <a:pt x="122" y="669"/>
                      <a:pt x="122" y="730"/>
                    </a:cubicBezTo>
                    <a:lnTo>
                      <a:pt x="122" y="882"/>
                    </a:lnTo>
                    <a:cubicBezTo>
                      <a:pt x="122" y="943"/>
                      <a:pt x="183" y="973"/>
                      <a:pt x="183" y="1034"/>
                    </a:cubicBezTo>
                    <a:cubicBezTo>
                      <a:pt x="183" y="1125"/>
                      <a:pt x="183" y="1125"/>
                      <a:pt x="214" y="1186"/>
                    </a:cubicBezTo>
                    <a:cubicBezTo>
                      <a:pt x="214" y="1247"/>
                      <a:pt x="214" y="1247"/>
                      <a:pt x="244" y="1338"/>
                    </a:cubicBezTo>
                    <a:cubicBezTo>
                      <a:pt x="244" y="1399"/>
                      <a:pt x="244" y="1399"/>
                      <a:pt x="274" y="1460"/>
                    </a:cubicBezTo>
                    <a:cubicBezTo>
                      <a:pt x="274" y="1460"/>
                      <a:pt x="274" y="1490"/>
                      <a:pt x="335" y="1490"/>
                    </a:cubicBezTo>
                    <a:cubicBezTo>
                      <a:pt x="344" y="1499"/>
                      <a:pt x="350" y="1503"/>
                      <a:pt x="356" y="1503"/>
                    </a:cubicBezTo>
                    <a:cubicBezTo>
                      <a:pt x="368" y="1503"/>
                      <a:pt x="374" y="1481"/>
                      <a:pt x="396" y="1460"/>
                    </a:cubicBezTo>
                    <a:cubicBezTo>
                      <a:pt x="396" y="1368"/>
                      <a:pt x="396" y="1338"/>
                      <a:pt x="366" y="1247"/>
                    </a:cubicBezTo>
                    <a:lnTo>
                      <a:pt x="366" y="1156"/>
                    </a:lnTo>
                    <a:cubicBezTo>
                      <a:pt x="366" y="1065"/>
                      <a:pt x="366" y="1065"/>
                      <a:pt x="335" y="1004"/>
                    </a:cubicBezTo>
                    <a:cubicBezTo>
                      <a:pt x="335" y="913"/>
                      <a:pt x="335" y="913"/>
                      <a:pt x="274" y="852"/>
                    </a:cubicBezTo>
                    <a:cubicBezTo>
                      <a:pt x="274" y="761"/>
                      <a:pt x="274" y="761"/>
                      <a:pt x="244" y="700"/>
                    </a:cubicBezTo>
                    <a:cubicBezTo>
                      <a:pt x="244" y="609"/>
                      <a:pt x="214" y="609"/>
                      <a:pt x="214" y="548"/>
                    </a:cubicBezTo>
                    <a:cubicBezTo>
                      <a:pt x="214" y="457"/>
                      <a:pt x="214" y="457"/>
                      <a:pt x="153" y="396"/>
                    </a:cubicBezTo>
                    <a:cubicBezTo>
                      <a:pt x="153" y="305"/>
                      <a:pt x="153" y="305"/>
                      <a:pt x="122" y="244"/>
                    </a:cubicBezTo>
                    <a:lnTo>
                      <a:pt x="122" y="92"/>
                    </a:lnTo>
                    <a:cubicBezTo>
                      <a:pt x="122" y="61"/>
                      <a:pt x="122" y="1"/>
                      <a:pt x="92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2685725" y="947875"/>
                <a:ext cx="137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548" h="1612" extrusionOk="0">
                    <a:moveTo>
                      <a:pt x="244" y="0"/>
                    </a:moveTo>
                    <a:cubicBezTo>
                      <a:pt x="213" y="0"/>
                      <a:pt x="153" y="31"/>
                      <a:pt x="153" y="61"/>
                    </a:cubicBezTo>
                    <a:cubicBezTo>
                      <a:pt x="153" y="92"/>
                      <a:pt x="122" y="152"/>
                      <a:pt x="122" y="152"/>
                    </a:cubicBezTo>
                    <a:cubicBezTo>
                      <a:pt x="122" y="183"/>
                      <a:pt x="122" y="213"/>
                      <a:pt x="92" y="244"/>
                    </a:cubicBezTo>
                    <a:cubicBezTo>
                      <a:pt x="92" y="335"/>
                      <a:pt x="92" y="335"/>
                      <a:pt x="31" y="456"/>
                    </a:cubicBezTo>
                    <a:cubicBezTo>
                      <a:pt x="31" y="517"/>
                      <a:pt x="1" y="517"/>
                      <a:pt x="1" y="639"/>
                    </a:cubicBezTo>
                    <a:cubicBezTo>
                      <a:pt x="1" y="700"/>
                      <a:pt x="1" y="700"/>
                      <a:pt x="31" y="821"/>
                    </a:cubicBezTo>
                    <a:cubicBezTo>
                      <a:pt x="31" y="912"/>
                      <a:pt x="31" y="912"/>
                      <a:pt x="92" y="1003"/>
                    </a:cubicBezTo>
                    <a:lnTo>
                      <a:pt x="153" y="1155"/>
                    </a:lnTo>
                    <a:lnTo>
                      <a:pt x="244" y="1307"/>
                    </a:lnTo>
                    <a:cubicBezTo>
                      <a:pt x="274" y="1399"/>
                      <a:pt x="274" y="1399"/>
                      <a:pt x="335" y="1459"/>
                    </a:cubicBezTo>
                    <a:cubicBezTo>
                      <a:pt x="396" y="1551"/>
                      <a:pt x="396" y="1551"/>
                      <a:pt x="456" y="1581"/>
                    </a:cubicBezTo>
                    <a:lnTo>
                      <a:pt x="517" y="1611"/>
                    </a:lnTo>
                    <a:cubicBezTo>
                      <a:pt x="548" y="1611"/>
                      <a:pt x="548" y="1581"/>
                      <a:pt x="548" y="1551"/>
                    </a:cubicBezTo>
                    <a:cubicBezTo>
                      <a:pt x="517" y="1459"/>
                      <a:pt x="456" y="1429"/>
                      <a:pt x="426" y="1368"/>
                    </a:cubicBezTo>
                    <a:cubicBezTo>
                      <a:pt x="426" y="1368"/>
                      <a:pt x="396" y="1277"/>
                      <a:pt x="365" y="1247"/>
                    </a:cubicBezTo>
                    <a:lnTo>
                      <a:pt x="274" y="1095"/>
                    </a:lnTo>
                    <a:cubicBezTo>
                      <a:pt x="244" y="1003"/>
                      <a:pt x="244" y="1003"/>
                      <a:pt x="244" y="943"/>
                    </a:cubicBezTo>
                    <a:cubicBezTo>
                      <a:pt x="213" y="851"/>
                      <a:pt x="213" y="851"/>
                      <a:pt x="213" y="791"/>
                    </a:cubicBezTo>
                    <a:cubicBezTo>
                      <a:pt x="213" y="700"/>
                      <a:pt x="153" y="700"/>
                      <a:pt x="153" y="639"/>
                    </a:cubicBezTo>
                    <a:lnTo>
                      <a:pt x="153" y="487"/>
                    </a:lnTo>
                    <a:lnTo>
                      <a:pt x="153" y="335"/>
                    </a:lnTo>
                    <a:cubicBezTo>
                      <a:pt x="213" y="213"/>
                      <a:pt x="244" y="213"/>
                      <a:pt x="244" y="152"/>
                    </a:cubicBezTo>
                    <a:cubicBezTo>
                      <a:pt x="244" y="92"/>
                      <a:pt x="274" y="61"/>
                      <a:pt x="274" y="31"/>
                    </a:cubicBezTo>
                    <a:cubicBezTo>
                      <a:pt x="274" y="31"/>
                      <a:pt x="274" y="0"/>
                      <a:pt x="244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2662175" y="965350"/>
                <a:ext cx="8375" cy="43350"/>
              </a:xfrm>
              <a:custGeom>
                <a:avLst/>
                <a:gdLst/>
                <a:ahLst/>
                <a:cxnLst/>
                <a:rect l="l" t="t" r="r" b="b"/>
                <a:pathLst>
                  <a:path w="335" h="1734" extrusionOk="0">
                    <a:moveTo>
                      <a:pt x="243" y="1"/>
                    </a:moveTo>
                    <a:cubicBezTo>
                      <a:pt x="183" y="1"/>
                      <a:pt x="152" y="61"/>
                      <a:pt x="152" y="92"/>
                    </a:cubicBezTo>
                    <a:cubicBezTo>
                      <a:pt x="152" y="122"/>
                      <a:pt x="122" y="152"/>
                      <a:pt x="122" y="152"/>
                    </a:cubicBezTo>
                    <a:cubicBezTo>
                      <a:pt x="122" y="213"/>
                      <a:pt x="122" y="244"/>
                      <a:pt x="91" y="274"/>
                    </a:cubicBezTo>
                    <a:cubicBezTo>
                      <a:pt x="183" y="244"/>
                      <a:pt x="243" y="244"/>
                      <a:pt x="243" y="152"/>
                    </a:cubicBezTo>
                    <a:cubicBezTo>
                      <a:pt x="243" y="122"/>
                      <a:pt x="274" y="92"/>
                      <a:pt x="274" y="61"/>
                    </a:cubicBezTo>
                    <a:cubicBezTo>
                      <a:pt x="274" y="1"/>
                      <a:pt x="274" y="1"/>
                      <a:pt x="243" y="1"/>
                    </a:cubicBezTo>
                    <a:close/>
                    <a:moveTo>
                      <a:pt x="91" y="274"/>
                    </a:moveTo>
                    <a:cubicBezTo>
                      <a:pt x="31" y="365"/>
                      <a:pt x="31" y="365"/>
                      <a:pt x="31" y="456"/>
                    </a:cubicBezTo>
                    <a:cubicBezTo>
                      <a:pt x="31" y="396"/>
                      <a:pt x="31" y="396"/>
                      <a:pt x="91" y="274"/>
                    </a:cubicBezTo>
                    <a:close/>
                    <a:moveTo>
                      <a:pt x="31" y="456"/>
                    </a:moveTo>
                    <a:cubicBezTo>
                      <a:pt x="0" y="578"/>
                      <a:pt x="0" y="578"/>
                      <a:pt x="0" y="669"/>
                    </a:cubicBezTo>
                    <a:cubicBezTo>
                      <a:pt x="0" y="548"/>
                      <a:pt x="31" y="548"/>
                      <a:pt x="31" y="456"/>
                    </a:cubicBezTo>
                    <a:close/>
                    <a:moveTo>
                      <a:pt x="0" y="669"/>
                    </a:moveTo>
                    <a:lnTo>
                      <a:pt x="0" y="852"/>
                    </a:lnTo>
                    <a:lnTo>
                      <a:pt x="0" y="1034"/>
                    </a:lnTo>
                    <a:cubicBezTo>
                      <a:pt x="0" y="1125"/>
                      <a:pt x="31" y="1125"/>
                      <a:pt x="91" y="1216"/>
                    </a:cubicBezTo>
                    <a:cubicBezTo>
                      <a:pt x="122" y="1308"/>
                      <a:pt x="91" y="1308"/>
                      <a:pt x="122" y="1429"/>
                    </a:cubicBezTo>
                    <a:lnTo>
                      <a:pt x="183" y="1581"/>
                    </a:lnTo>
                    <a:cubicBezTo>
                      <a:pt x="243" y="1642"/>
                      <a:pt x="243" y="1642"/>
                      <a:pt x="274" y="1672"/>
                    </a:cubicBezTo>
                    <a:lnTo>
                      <a:pt x="304" y="1733"/>
                    </a:lnTo>
                    <a:cubicBezTo>
                      <a:pt x="335" y="1733"/>
                      <a:pt x="335" y="1672"/>
                      <a:pt x="335" y="1642"/>
                    </a:cubicBezTo>
                    <a:cubicBezTo>
                      <a:pt x="335" y="1581"/>
                      <a:pt x="274" y="1520"/>
                      <a:pt x="243" y="1460"/>
                    </a:cubicBezTo>
                    <a:cubicBezTo>
                      <a:pt x="243" y="1460"/>
                      <a:pt x="183" y="1368"/>
                      <a:pt x="183" y="1338"/>
                    </a:cubicBezTo>
                    <a:lnTo>
                      <a:pt x="122" y="1186"/>
                    </a:lnTo>
                    <a:cubicBezTo>
                      <a:pt x="91" y="1125"/>
                      <a:pt x="91" y="1125"/>
                      <a:pt x="91" y="1034"/>
                    </a:cubicBezTo>
                    <a:cubicBezTo>
                      <a:pt x="91" y="973"/>
                      <a:pt x="91" y="973"/>
                      <a:pt x="31" y="852"/>
                    </a:cubicBezTo>
                    <a:cubicBezTo>
                      <a:pt x="31" y="760"/>
                      <a:pt x="0" y="760"/>
                      <a:pt x="0" y="669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2626450" y="1023850"/>
                <a:ext cx="1977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791" h="1521" extrusionOk="0">
                    <a:moveTo>
                      <a:pt x="92" y="1"/>
                    </a:moveTo>
                    <a:cubicBezTo>
                      <a:pt x="61" y="1"/>
                      <a:pt x="31" y="31"/>
                      <a:pt x="31" y="62"/>
                    </a:cubicBezTo>
                    <a:cubicBezTo>
                      <a:pt x="31" y="92"/>
                      <a:pt x="1" y="153"/>
                      <a:pt x="1" y="153"/>
                    </a:cubicBezTo>
                    <a:lnTo>
                      <a:pt x="1" y="244"/>
                    </a:lnTo>
                    <a:lnTo>
                      <a:pt x="1" y="457"/>
                    </a:lnTo>
                    <a:lnTo>
                      <a:pt x="1" y="639"/>
                    </a:lnTo>
                    <a:cubicBezTo>
                      <a:pt x="1" y="700"/>
                      <a:pt x="31" y="700"/>
                      <a:pt x="61" y="822"/>
                    </a:cubicBezTo>
                    <a:cubicBezTo>
                      <a:pt x="92" y="943"/>
                      <a:pt x="92" y="913"/>
                      <a:pt x="153" y="1004"/>
                    </a:cubicBezTo>
                    <a:cubicBezTo>
                      <a:pt x="183" y="1095"/>
                      <a:pt x="213" y="1095"/>
                      <a:pt x="244" y="1156"/>
                    </a:cubicBezTo>
                    <a:cubicBezTo>
                      <a:pt x="335" y="1247"/>
                      <a:pt x="305" y="1247"/>
                      <a:pt x="365" y="1308"/>
                    </a:cubicBezTo>
                    <a:cubicBezTo>
                      <a:pt x="457" y="1399"/>
                      <a:pt x="457" y="1399"/>
                      <a:pt x="517" y="1430"/>
                    </a:cubicBezTo>
                    <a:lnTo>
                      <a:pt x="669" y="1521"/>
                    </a:lnTo>
                    <a:lnTo>
                      <a:pt x="761" y="1521"/>
                    </a:lnTo>
                    <a:cubicBezTo>
                      <a:pt x="791" y="1521"/>
                      <a:pt x="791" y="1460"/>
                      <a:pt x="761" y="1430"/>
                    </a:cubicBezTo>
                    <a:cubicBezTo>
                      <a:pt x="700" y="1399"/>
                      <a:pt x="639" y="1369"/>
                      <a:pt x="548" y="1308"/>
                    </a:cubicBezTo>
                    <a:cubicBezTo>
                      <a:pt x="548" y="1308"/>
                      <a:pt x="487" y="1278"/>
                      <a:pt x="487" y="1247"/>
                    </a:cubicBezTo>
                    <a:cubicBezTo>
                      <a:pt x="396" y="1217"/>
                      <a:pt x="396" y="1217"/>
                      <a:pt x="365" y="1126"/>
                    </a:cubicBezTo>
                    <a:cubicBezTo>
                      <a:pt x="335" y="1065"/>
                      <a:pt x="335" y="1065"/>
                      <a:pt x="244" y="974"/>
                    </a:cubicBezTo>
                    <a:lnTo>
                      <a:pt x="183" y="822"/>
                    </a:lnTo>
                    <a:lnTo>
                      <a:pt x="92" y="670"/>
                    </a:lnTo>
                    <a:lnTo>
                      <a:pt x="92" y="518"/>
                    </a:lnTo>
                    <a:lnTo>
                      <a:pt x="92" y="366"/>
                    </a:lnTo>
                    <a:cubicBezTo>
                      <a:pt x="61" y="214"/>
                      <a:pt x="92" y="214"/>
                      <a:pt x="92" y="153"/>
                    </a:cubicBezTo>
                    <a:cubicBezTo>
                      <a:pt x="92" y="92"/>
                      <a:pt x="153" y="62"/>
                      <a:pt x="153" y="31"/>
                    </a:cubicBezTo>
                    <a:cubicBezTo>
                      <a:pt x="153" y="1"/>
                      <a:pt x="153" y="1"/>
                      <a:pt x="92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2643175" y="983600"/>
                <a:ext cx="12175" cy="5245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098" extrusionOk="0">
                    <a:moveTo>
                      <a:pt x="274" y="0"/>
                    </a:moveTo>
                    <a:cubicBezTo>
                      <a:pt x="244" y="0"/>
                      <a:pt x="183" y="30"/>
                      <a:pt x="152" y="91"/>
                    </a:cubicBezTo>
                    <a:cubicBezTo>
                      <a:pt x="122" y="122"/>
                      <a:pt x="122" y="152"/>
                      <a:pt x="122" y="182"/>
                    </a:cubicBezTo>
                    <a:cubicBezTo>
                      <a:pt x="122" y="243"/>
                      <a:pt x="122" y="274"/>
                      <a:pt x="92" y="334"/>
                    </a:cubicBezTo>
                    <a:cubicBezTo>
                      <a:pt x="31" y="456"/>
                      <a:pt x="31" y="456"/>
                      <a:pt x="31" y="578"/>
                    </a:cubicBezTo>
                    <a:cubicBezTo>
                      <a:pt x="31" y="699"/>
                      <a:pt x="0" y="699"/>
                      <a:pt x="0" y="790"/>
                    </a:cubicBezTo>
                    <a:lnTo>
                      <a:pt x="0" y="1033"/>
                    </a:lnTo>
                    <a:lnTo>
                      <a:pt x="0" y="1246"/>
                    </a:lnTo>
                    <a:lnTo>
                      <a:pt x="92" y="1489"/>
                    </a:lnTo>
                    <a:lnTo>
                      <a:pt x="152" y="1702"/>
                    </a:lnTo>
                    <a:cubicBezTo>
                      <a:pt x="183" y="1824"/>
                      <a:pt x="183" y="1824"/>
                      <a:pt x="274" y="1915"/>
                    </a:cubicBezTo>
                    <a:cubicBezTo>
                      <a:pt x="304" y="1976"/>
                      <a:pt x="304" y="1976"/>
                      <a:pt x="396" y="2067"/>
                    </a:cubicBezTo>
                    <a:cubicBezTo>
                      <a:pt x="396" y="2067"/>
                      <a:pt x="426" y="2097"/>
                      <a:pt x="456" y="2097"/>
                    </a:cubicBezTo>
                    <a:cubicBezTo>
                      <a:pt x="487" y="2097"/>
                      <a:pt x="487" y="2067"/>
                      <a:pt x="487" y="2006"/>
                    </a:cubicBezTo>
                    <a:lnTo>
                      <a:pt x="396" y="1793"/>
                    </a:lnTo>
                    <a:lnTo>
                      <a:pt x="304" y="1641"/>
                    </a:lnTo>
                    <a:cubicBezTo>
                      <a:pt x="274" y="1520"/>
                      <a:pt x="274" y="1520"/>
                      <a:pt x="244" y="1459"/>
                    </a:cubicBezTo>
                    <a:cubicBezTo>
                      <a:pt x="183" y="1337"/>
                      <a:pt x="183" y="1337"/>
                      <a:pt x="183" y="1246"/>
                    </a:cubicBezTo>
                    <a:cubicBezTo>
                      <a:pt x="183" y="1155"/>
                      <a:pt x="183" y="1155"/>
                      <a:pt x="152" y="1064"/>
                    </a:cubicBezTo>
                    <a:cubicBezTo>
                      <a:pt x="152" y="942"/>
                      <a:pt x="122" y="942"/>
                      <a:pt x="122" y="851"/>
                    </a:cubicBezTo>
                    <a:cubicBezTo>
                      <a:pt x="122" y="730"/>
                      <a:pt x="122" y="730"/>
                      <a:pt x="152" y="608"/>
                    </a:cubicBezTo>
                    <a:cubicBezTo>
                      <a:pt x="152" y="486"/>
                      <a:pt x="152" y="486"/>
                      <a:pt x="183" y="426"/>
                    </a:cubicBezTo>
                    <a:cubicBezTo>
                      <a:pt x="183" y="243"/>
                      <a:pt x="244" y="243"/>
                      <a:pt x="274" y="152"/>
                    </a:cubicBezTo>
                    <a:cubicBezTo>
                      <a:pt x="304" y="91"/>
                      <a:pt x="304" y="91"/>
                      <a:pt x="304" y="30"/>
                    </a:cubicBezTo>
                    <a:cubicBezTo>
                      <a:pt x="304" y="0"/>
                      <a:pt x="304" y="0"/>
                      <a:pt x="274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2619625" y="1066425"/>
                <a:ext cx="20525" cy="23575"/>
              </a:xfrm>
              <a:custGeom>
                <a:avLst/>
                <a:gdLst/>
                <a:ahLst/>
                <a:cxnLst/>
                <a:rect l="l" t="t" r="r" b="b"/>
                <a:pathLst>
                  <a:path w="821" h="943" extrusionOk="0">
                    <a:moveTo>
                      <a:pt x="31" y="0"/>
                    </a:moveTo>
                    <a:cubicBezTo>
                      <a:pt x="0" y="0"/>
                      <a:pt x="0" y="61"/>
                      <a:pt x="0" y="61"/>
                    </a:cubicBezTo>
                    <a:lnTo>
                      <a:pt x="0" y="152"/>
                    </a:lnTo>
                    <a:cubicBezTo>
                      <a:pt x="0" y="183"/>
                      <a:pt x="31" y="183"/>
                      <a:pt x="31" y="213"/>
                    </a:cubicBezTo>
                    <a:cubicBezTo>
                      <a:pt x="61" y="304"/>
                      <a:pt x="61" y="304"/>
                      <a:pt x="122" y="334"/>
                    </a:cubicBezTo>
                    <a:cubicBezTo>
                      <a:pt x="152" y="426"/>
                      <a:pt x="122" y="426"/>
                      <a:pt x="152" y="456"/>
                    </a:cubicBezTo>
                    <a:cubicBezTo>
                      <a:pt x="183" y="486"/>
                      <a:pt x="183" y="486"/>
                      <a:pt x="213" y="578"/>
                    </a:cubicBezTo>
                    <a:cubicBezTo>
                      <a:pt x="243" y="608"/>
                      <a:pt x="243" y="638"/>
                      <a:pt x="304" y="669"/>
                    </a:cubicBezTo>
                    <a:cubicBezTo>
                      <a:pt x="334" y="699"/>
                      <a:pt x="365" y="699"/>
                      <a:pt x="426" y="760"/>
                    </a:cubicBezTo>
                    <a:cubicBezTo>
                      <a:pt x="456" y="790"/>
                      <a:pt x="456" y="790"/>
                      <a:pt x="517" y="821"/>
                    </a:cubicBezTo>
                    <a:cubicBezTo>
                      <a:pt x="608" y="882"/>
                      <a:pt x="608" y="882"/>
                      <a:pt x="638" y="912"/>
                    </a:cubicBezTo>
                    <a:cubicBezTo>
                      <a:pt x="669" y="942"/>
                      <a:pt x="730" y="942"/>
                      <a:pt x="760" y="942"/>
                    </a:cubicBezTo>
                    <a:lnTo>
                      <a:pt x="790" y="942"/>
                    </a:lnTo>
                    <a:cubicBezTo>
                      <a:pt x="821" y="942"/>
                      <a:pt x="821" y="912"/>
                      <a:pt x="790" y="882"/>
                    </a:cubicBezTo>
                    <a:cubicBezTo>
                      <a:pt x="760" y="821"/>
                      <a:pt x="669" y="821"/>
                      <a:pt x="638" y="790"/>
                    </a:cubicBezTo>
                    <a:cubicBezTo>
                      <a:pt x="638" y="790"/>
                      <a:pt x="608" y="760"/>
                      <a:pt x="578" y="760"/>
                    </a:cubicBezTo>
                    <a:cubicBezTo>
                      <a:pt x="517" y="730"/>
                      <a:pt x="517" y="730"/>
                      <a:pt x="456" y="669"/>
                    </a:cubicBezTo>
                    <a:lnTo>
                      <a:pt x="365" y="608"/>
                    </a:lnTo>
                    <a:lnTo>
                      <a:pt x="304" y="517"/>
                    </a:lnTo>
                    <a:lnTo>
                      <a:pt x="213" y="456"/>
                    </a:lnTo>
                    <a:cubicBezTo>
                      <a:pt x="183" y="395"/>
                      <a:pt x="183" y="395"/>
                      <a:pt x="152" y="334"/>
                    </a:cubicBezTo>
                    <a:cubicBezTo>
                      <a:pt x="122" y="304"/>
                      <a:pt x="122" y="304"/>
                      <a:pt x="122" y="213"/>
                    </a:cubicBezTo>
                    <a:lnTo>
                      <a:pt x="122" y="61"/>
                    </a:lnTo>
                    <a:cubicBezTo>
                      <a:pt x="122" y="31"/>
                      <a:pt x="122" y="31"/>
                      <a:pt x="61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2622650" y="1085425"/>
                <a:ext cx="28900" cy="27375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095" extrusionOk="0">
                    <a:moveTo>
                      <a:pt x="31" y="0"/>
                    </a:moveTo>
                    <a:cubicBezTo>
                      <a:pt x="1" y="30"/>
                      <a:pt x="1" y="61"/>
                      <a:pt x="1" y="122"/>
                    </a:cubicBezTo>
                    <a:cubicBezTo>
                      <a:pt x="1" y="152"/>
                      <a:pt x="1" y="152"/>
                      <a:pt x="31" y="182"/>
                    </a:cubicBezTo>
                    <a:cubicBezTo>
                      <a:pt x="31" y="213"/>
                      <a:pt x="62" y="213"/>
                      <a:pt x="92" y="304"/>
                    </a:cubicBezTo>
                    <a:lnTo>
                      <a:pt x="183" y="456"/>
                    </a:lnTo>
                    <a:lnTo>
                      <a:pt x="244" y="608"/>
                    </a:lnTo>
                    <a:cubicBezTo>
                      <a:pt x="305" y="669"/>
                      <a:pt x="335" y="638"/>
                      <a:pt x="365" y="730"/>
                    </a:cubicBezTo>
                    <a:cubicBezTo>
                      <a:pt x="457" y="760"/>
                      <a:pt x="396" y="790"/>
                      <a:pt x="487" y="821"/>
                    </a:cubicBezTo>
                    <a:lnTo>
                      <a:pt x="639" y="912"/>
                    </a:lnTo>
                    <a:lnTo>
                      <a:pt x="791" y="973"/>
                    </a:lnTo>
                    <a:lnTo>
                      <a:pt x="943" y="1064"/>
                    </a:lnTo>
                    <a:cubicBezTo>
                      <a:pt x="1004" y="1064"/>
                      <a:pt x="1004" y="1094"/>
                      <a:pt x="1095" y="1094"/>
                    </a:cubicBezTo>
                    <a:lnTo>
                      <a:pt x="1125" y="1094"/>
                    </a:lnTo>
                    <a:cubicBezTo>
                      <a:pt x="1156" y="1064"/>
                      <a:pt x="1125" y="1064"/>
                      <a:pt x="1125" y="1033"/>
                    </a:cubicBezTo>
                    <a:cubicBezTo>
                      <a:pt x="1095" y="973"/>
                      <a:pt x="1004" y="973"/>
                      <a:pt x="943" y="942"/>
                    </a:cubicBezTo>
                    <a:cubicBezTo>
                      <a:pt x="943" y="942"/>
                      <a:pt x="852" y="912"/>
                      <a:pt x="821" y="912"/>
                    </a:cubicBezTo>
                    <a:lnTo>
                      <a:pt x="669" y="821"/>
                    </a:lnTo>
                    <a:cubicBezTo>
                      <a:pt x="609" y="790"/>
                      <a:pt x="609" y="790"/>
                      <a:pt x="548" y="760"/>
                    </a:cubicBezTo>
                    <a:cubicBezTo>
                      <a:pt x="487" y="730"/>
                      <a:pt x="487" y="730"/>
                      <a:pt x="457" y="638"/>
                    </a:cubicBezTo>
                    <a:cubicBezTo>
                      <a:pt x="396" y="608"/>
                      <a:pt x="365" y="608"/>
                      <a:pt x="335" y="517"/>
                    </a:cubicBezTo>
                    <a:cubicBezTo>
                      <a:pt x="305" y="456"/>
                      <a:pt x="305" y="456"/>
                      <a:pt x="244" y="426"/>
                    </a:cubicBezTo>
                    <a:cubicBezTo>
                      <a:pt x="213" y="334"/>
                      <a:pt x="213" y="334"/>
                      <a:pt x="183" y="304"/>
                    </a:cubicBezTo>
                    <a:cubicBezTo>
                      <a:pt x="153" y="152"/>
                      <a:pt x="153" y="152"/>
                      <a:pt x="92" y="61"/>
                    </a:cubicBezTo>
                    <a:cubicBezTo>
                      <a:pt x="92" y="30"/>
                      <a:pt x="62" y="0"/>
                      <a:pt x="62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2661400" y="956425"/>
                <a:ext cx="171200" cy="44675"/>
              </a:xfrm>
              <a:custGeom>
                <a:avLst/>
                <a:gdLst/>
                <a:ahLst/>
                <a:cxnLst/>
                <a:rect l="l" t="t" r="r" b="b"/>
                <a:pathLst>
                  <a:path w="6848" h="1787" extrusionOk="0">
                    <a:moveTo>
                      <a:pt x="4252" y="0"/>
                    </a:moveTo>
                    <a:cubicBezTo>
                      <a:pt x="4158" y="0"/>
                      <a:pt x="4059" y="8"/>
                      <a:pt x="3861" y="23"/>
                    </a:cubicBezTo>
                    <a:cubicBezTo>
                      <a:pt x="3496" y="54"/>
                      <a:pt x="3496" y="54"/>
                      <a:pt x="3132" y="114"/>
                    </a:cubicBezTo>
                    <a:cubicBezTo>
                      <a:pt x="2767" y="175"/>
                      <a:pt x="2767" y="175"/>
                      <a:pt x="2433" y="297"/>
                    </a:cubicBezTo>
                    <a:cubicBezTo>
                      <a:pt x="2098" y="418"/>
                      <a:pt x="2098" y="418"/>
                      <a:pt x="1733" y="570"/>
                    </a:cubicBezTo>
                    <a:cubicBezTo>
                      <a:pt x="1399" y="722"/>
                      <a:pt x="1399" y="722"/>
                      <a:pt x="1095" y="935"/>
                    </a:cubicBezTo>
                    <a:cubicBezTo>
                      <a:pt x="730" y="1087"/>
                      <a:pt x="730" y="1087"/>
                      <a:pt x="426" y="1330"/>
                    </a:cubicBezTo>
                    <a:cubicBezTo>
                      <a:pt x="214" y="1482"/>
                      <a:pt x="153" y="1543"/>
                      <a:pt x="62" y="1665"/>
                    </a:cubicBezTo>
                    <a:cubicBezTo>
                      <a:pt x="31" y="1725"/>
                      <a:pt x="1" y="1786"/>
                      <a:pt x="31" y="1786"/>
                    </a:cubicBezTo>
                    <a:cubicBezTo>
                      <a:pt x="92" y="1786"/>
                      <a:pt x="274" y="1634"/>
                      <a:pt x="366" y="1513"/>
                    </a:cubicBezTo>
                    <a:cubicBezTo>
                      <a:pt x="487" y="1421"/>
                      <a:pt x="548" y="1361"/>
                      <a:pt x="670" y="1269"/>
                    </a:cubicBezTo>
                    <a:cubicBezTo>
                      <a:pt x="791" y="1178"/>
                      <a:pt x="852" y="1117"/>
                      <a:pt x="1095" y="965"/>
                    </a:cubicBezTo>
                    <a:cubicBezTo>
                      <a:pt x="1399" y="783"/>
                      <a:pt x="1399" y="783"/>
                      <a:pt x="1733" y="601"/>
                    </a:cubicBezTo>
                    <a:cubicBezTo>
                      <a:pt x="2068" y="449"/>
                      <a:pt x="2068" y="449"/>
                      <a:pt x="2433" y="327"/>
                    </a:cubicBezTo>
                    <a:cubicBezTo>
                      <a:pt x="2767" y="206"/>
                      <a:pt x="2767" y="206"/>
                      <a:pt x="3101" y="145"/>
                    </a:cubicBezTo>
                    <a:cubicBezTo>
                      <a:pt x="3466" y="54"/>
                      <a:pt x="3466" y="84"/>
                      <a:pt x="3831" y="54"/>
                    </a:cubicBezTo>
                    <a:cubicBezTo>
                      <a:pt x="4028" y="38"/>
                      <a:pt x="4127" y="31"/>
                      <a:pt x="4218" y="31"/>
                    </a:cubicBezTo>
                    <a:cubicBezTo>
                      <a:pt x="4309" y="31"/>
                      <a:pt x="4393" y="38"/>
                      <a:pt x="4560" y="54"/>
                    </a:cubicBezTo>
                    <a:cubicBezTo>
                      <a:pt x="4925" y="84"/>
                      <a:pt x="4925" y="84"/>
                      <a:pt x="5259" y="175"/>
                    </a:cubicBezTo>
                    <a:cubicBezTo>
                      <a:pt x="5624" y="236"/>
                      <a:pt x="5624" y="236"/>
                      <a:pt x="5958" y="358"/>
                    </a:cubicBezTo>
                    <a:cubicBezTo>
                      <a:pt x="6262" y="479"/>
                      <a:pt x="6293" y="479"/>
                      <a:pt x="6536" y="601"/>
                    </a:cubicBezTo>
                    <a:cubicBezTo>
                      <a:pt x="6597" y="631"/>
                      <a:pt x="6688" y="661"/>
                      <a:pt x="6749" y="661"/>
                    </a:cubicBezTo>
                    <a:cubicBezTo>
                      <a:pt x="6770" y="667"/>
                      <a:pt x="6786" y="669"/>
                      <a:pt x="6797" y="669"/>
                    </a:cubicBezTo>
                    <a:cubicBezTo>
                      <a:pt x="6848" y="669"/>
                      <a:pt x="6793" y="615"/>
                      <a:pt x="6718" y="540"/>
                    </a:cubicBezTo>
                    <a:cubicBezTo>
                      <a:pt x="6445" y="418"/>
                      <a:pt x="6141" y="297"/>
                      <a:pt x="5837" y="206"/>
                    </a:cubicBezTo>
                    <a:cubicBezTo>
                      <a:pt x="5806" y="206"/>
                      <a:pt x="5563" y="145"/>
                      <a:pt x="5351" y="114"/>
                    </a:cubicBezTo>
                    <a:cubicBezTo>
                      <a:pt x="4955" y="23"/>
                      <a:pt x="4955" y="23"/>
                      <a:pt x="4621" y="23"/>
                    </a:cubicBezTo>
                    <a:cubicBezTo>
                      <a:pt x="4439" y="8"/>
                      <a:pt x="4347" y="0"/>
                      <a:pt x="4252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2672050" y="941450"/>
                <a:ext cx="157525" cy="35325"/>
              </a:xfrm>
              <a:custGeom>
                <a:avLst/>
                <a:gdLst/>
                <a:ahLst/>
                <a:cxnLst/>
                <a:rect l="l" t="t" r="r" b="b"/>
                <a:pathLst>
                  <a:path w="6301" h="1413" extrusionOk="0">
                    <a:moveTo>
                      <a:pt x="3836" y="1"/>
                    </a:moveTo>
                    <a:cubicBezTo>
                      <a:pt x="3773" y="1"/>
                      <a:pt x="3699" y="4"/>
                      <a:pt x="3587" y="14"/>
                    </a:cubicBezTo>
                    <a:cubicBezTo>
                      <a:pt x="3253" y="14"/>
                      <a:pt x="3253" y="14"/>
                      <a:pt x="2949" y="45"/>
                    </a:cubicBezTo>
                    <a:cubicBezTo>
                      <a:pt x="2614" y="105"/>
                      <a:pt x="2614" y="136"/>
                      <a:pt x="2311" y="197"/>
                    </a:cubicBezTo>
                    <a:cubicBezTo>
                      <a:pt x="2007" y="288"/>
                      <a:pt x="1946" y="288"/>
                      <a:pt x="1642" y="409"/>
                    </a:cubicBezTo>
                    <a:cubicBezTo>
                      <a:pt x="1338" y="501"/>
                      <a:pt x="1338" y="501"/>
                      <a:pt x="1034" y="653"/>
                    </a:cubicBezTo>
                    <a:cubicBezTo>
                      <a:pt x="669" y="926"/>
                      <a:pt x="669" y="926"/>
                      <a:pt x="396" y="1078"/>
                    </a:cubicBezTo>
                    <a:cubicBezTo>
                      <a:pt x="213" y="1200"/>
                      <a:pt x="152" y="1260"/>
                      <a:pt x="61" y="1352"/>
                    </a:cubicBezTo>
                    <a:cubicBezTo>
                      <a:pt x="31" y="1382"/>
                      <a:pt x="0" y="1412"/>
                      <a:pt x="31" y="1412"/>
                    </a:cubicBezTo>
                    <a:cubicBezTo>
                      <a:pt x="92" y="1412"/>
                      <a:pt x="244" y="1321"/>
                      <a:pt x="365" y="1230"/>
                    </a:cubicBezTo>
                    <a:cubicBezTo>
                      <a:pt x="487" y="1169"/>
                      <a:pt x="548" y="1108"/>
                      <a:pt x="669" y="1048"/>
                    </a:cubicBezTo>
                    <a:cubicBezTo>
                      <a:pt x="791" y="957"/>
                      <a:pt x="852" y="926"/>
                      <a:pt x="1064" y="805"/>
                    </a:cubicBezTo>
                    <a:cubicBezTo>
                      <a:pt x="1368" y="713"/>
                      <a:pt x="1368" y="653"/>
                      <a:pt x="1672" y="561"/>
                    </a:cubicBezTo>
                    <a:cubicBezTo>
                      <a:pt x="1976" y="440"/>
                      <a:pt x="1976" y="470"/>
                      <a:pt x="2311" y="349"/>
                    </a:cubicBezTo>
                    <a:cubicBezTo>
                      <a:pt x="2614" y="288"/>
                      <a:pt x="2614" y="288"/>
                      <a:pt x="2949" y="197"/>
                    </a:cubicBezTo>
                    <a:cubicBezTo>
                      <a:pt x="3283" y="166"/>
                      <a:pt x="3283" y="166"/>
                      <a:pt x="3587" y="166"/>
                    </a:cubicBezTo>
                    <a:cubicBezTo>
                      <a:pt x="3810" y="166"/>
                      <a:pt x="3884" y="153"/>
                      <a:pt x="3999" y="153"/>
                    </a:cubicBezTo>
                    <a:cubicBezTo>
                      <a:pt x="4057" y="153"/>
                      <a:pt x="4124" y="156"/>
                      <a:pt x="4225" y="166"/>
                    </a:cubicBezTo>
                    <a:cubicBezTo>
                      <a:pt x="4590" y="197"/>
                      <a:pt x="4590" y="197"/>
                      <a:pt x="4894" y="257"/>
                    </a:cubicBezTo>
                    <a:cubicBezTo>
                      <a:pt x="5198" y="318"/>
                      <a:pt x="5198" y="318"/>
                      <a:pt x="5532" y="409"/>
                    </a:cubicBezTo>
                    <a:cubicBezTo>
                      <a:pt x="5806" y="470"/>
                      <a:pt x="5836" y="470"/>
                      <a:pt x="6019" y="592"/>
                    </a:cubicBezTo>
                    <a:cubicBezTo>
                      <a:pt x="6110" y="622"/>
                      <a:pt x="6171" y="622"/>
                      <a:pt x="6201" y="622"/>
                    </a:cubicBezTo>
                    <a:cubicBezTo>
                      <a:pt x="6223" y="628"/>
                      <a:pt x="6239" y="630"/>
                      <a:pt x="6249" y="630"/>
                    </a:cubicBezTo>
                    <a:cubicBezTo>
                      <a:pt x="6300" y="630"/>
                      <a:pt x="6246" y="576"/>
                      <a:pt x="6171" y="501"/>
                    </a:cubicBezTo>
                    <a:cubicBezTo>
                      <a:pt x="5958" y="349"/>
                      <a:pt x="5654" y="288"/>
                      <a:pt x="5380" y="197"/>
                    </a:cubicBezTo>
                    <a:cubicBezTo>
                      <a:pt x="5350" y="197"/>
                      <a:pt x="5107" y="136"/>
                      <a:pt x="4925" y="105"/>
                    </a:cubicBezTo>
                    <a:cubicBezTo>
                      <a:pt x="4590" y="45"/>
                      <a:pt x="4590" y="45"/>
                      <a:pt x="4286" y="14"/>
                    </a:cubicBezTo>
                    <a:cubicBezTo>
                      <a:pt x="4043" y="14"/>
                      <a:pt x="3962" y="1"/>
                      <a:pt x="3836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2731325" y="933425"/>
                <a:ext cx="79050" cy="7625"/>
              </a:xfrm>
              <a:custGeom>
                <a:avLst/>
                <a:gdLst/>
                <a:ahLst/>
                <a:cxnLst/>
                <a:rect l="l" t="t" r="r" b="b"/>
                <a:pathLst>
                  <a:path w="3162" h="305" extrusionOk="0">
                    <a:moveTo>
                      <a:pt x="1520" y="1"/>
                    </a:moveTo>
                    <a:cubicBezTo>
                      <a:pt x="1368" y="1"/>
                      <a:pt x="1368" y="1"/>
                      <a:pt x="1216" y="31"/>
                    </a:cubicBezTo>
                    <a:lnTo>
                      <a:pt x="912" y="31"/>
                    </a:lnTo>
                    <a:cubicBezTo>
                      <a:pt x="760" y="31"/>
                      <a:pt x="760" y="31"/>
                      <a:pt x="608" y="62"/>
                    </a:cubicBezTo>
                    <a:cubicBezTo>
                      <a:pt x="395" y="153"/>
                      <a:pt x="395" y="153"/>
                      <a:pt x="243" y="183"/>
                    </a:cubicBezTo>
                    <a:cubicBezTo>
                      <a:pt x="122" y="214"/>
                      <a:pt x="91" y="214"/>
                      <a:pt x="61" y="214"/>
                    </a:cubicBezTo>
                    <a:cubicBezTo>
                      <a:pt x="0" y="214"/>
                      <a:pt x="0" y="274"/>
                      <a:pt x="0" y="274"/>
                    </a:cubicBezTo>
                    <a:cubicBezTo>
                      <a:pt x="31" y="290"/>
                      <a:pt x="61" y="297"/>
                      <a:pt x="95" y="297"/>
                    </a:cubicBezTo>
                    <a:cubicBezTo>
                      <a:pt x="129" y="297"/>
                      <a:pt x="167" y="290"/>
                      <a:pt x="213" y="274"/>
                    </a:cubicBezTo>
                    <a:cubicBezTo>
                      <a:pt x="274" y="274"/>
                      <a:pt x="304" y="274"/>
                      <a:pt x="335" y="214"/>
                    </a:cubicBezTo>
                    <a:cubicBezTo>
                      <a:pt x="426" y="214"/>
                      <a:pt x="456" y="183"/>
                      <a:pt x="578" y="183"/>
                    </a:cubicBezTo>
                    <a:cubicBezTo>
                      <a:pt x="730" y="153"/>
                      <a:pt x="730" y="153"/>
                      <a:pt x="882" y="153"/>
                    </a:cubicBezTo>
                    <a:lnTo>
                      <a:pt x="1490" y="153"/>
                    </a:lnTo>
                    <a:cubicBezTo>
                      <a:pt x="1642" y="153"/>
                      <a:pt x="1642" y="153"/>
                      <a:pt x="1794" y="183"/>
                    </a:cubicBezTo>
                    <a:lnTo>
                      <a:pt x="2098" y="183"/>
                    </a:lnTo>
                    <a:cubicBezTo>
                      <a:pt x="2250" y="183"/>
                      <a:pt x="2250" y="214"/>
                      <a:pt x="2402" y="214"/>
                    </a:cubicBezTo>
                    <a:cubicBezTo>
                      <a:pt x="2554" y="274"/>
                      <a:pt x="2554" y="274"/>
                      <a:pt x="2706" y="274"/>
                    </a:cubicBezTo>
                    <a:cubicBezTo>
                      <a:pt x="2827" y="305"/>
                      <a:pt x="2858" y="305"/>
                      <a:pt x="2979" y="305"/>
                    </a:cubicBezTo>
                    <a:lnTo>
                      <a:pt x="3101" y="305"/>
                    </a:lnTo>
                    <a:cubicBezTo>
                      <a:pt x="3161" y="305"/>
                      <a:pt x="3131" y="274"/>
                      <a:pt x="3040" y="214"/>
                    </a:cubicBezTo>
                    <a:cubicBezTo>
                      <a:pt x="2949" y="153"/>
                      <a:pt x="2797" y="153"/>
                      <a:pt x="2675" y="122"/>
                    </a:cubicBezTo>
                    <a:cubicBezTo>
                      <a:pt x="2675" y="122"/>
                      <a:pt x="2554" y="62"/>
                      <a:pt x="2432" y="62"/>
                    </a:cubicBezTo>
                    <a:cubicBezTo>
                      <a:pt x="2280" y="31"/>
                      <a:pt x="2280" y="31"/>
                      <a:pt x="2128" y="31"/>
                    </a:cubicBezTo>
                    <a:cubicBezTo>
                      <a:pt x="1976" y="31"/>
                      <a:pt x="1976" y="31"/>
                      <a:pt x="1824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2631025" y="1028300"/>
                <a:ext cx="32700" cy="106350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4254" extrusionOk="0">
                    <a:moveTo>
                      <a:pt x="605" y="1"/>
                    </a:moveTo>
                    <a:cubicBezTo>
                      <a:pt x="587" y="1"/>
                      <a:pt x="552" y="18"/>
                      <a:pt x="517" y="36"/>
                    </a:cubicBezTo>
                    <a:cubicBezTo>
                      <a:pt x="365" y="188"/>
                      <a:pt x="304" y="370"/>
                      <a:pt x="213" y="583"/>
                    </a:cubicBezTo>
                    <a:cubicBezTo>
                      <a:pt x="213" y="583"/>
                      <a:pt x="152" y="765"/>
                      <a:pt x="122" y="917"/>
                    </a:cubicBezTo>
                    <a:cubicBezTo>
                      <a:pt x="30" y="1130"/>
                      <a:pt x="30" y="1130"/>
                      <a:pt x="30" y="1404"/>
                    </a:cubicBezTo>
                    <a:cubicBezTo>
                      <a:pt x="0" y="1647"/>
                      <a:pt x="0" y="1647"/>
                      <a:pt x="30" y="1890"/>
                    </a:cubicBezTo>
                    <a:cubicBezTo>
                      <a:pt x="30" y="2133"/>
                      <a:pt x="30" y="2133"/>
                      <a:pt x="61" y="2407"/>
                    </a:cubicBezTo>
                    <a:cubicBezTo>
                      <a:pt x="122" y="2619"/>
                      <a:pt x="152" y="2619"/>
                      <a:pt x="213" y="2863"/>
                    </a:cubicBezTo>
                    <a:cubicBezTo>
                      <a:pt x="304" y="3075"/>
                      <a:pt x="304" y="3075"/>
                      <a:pt x="426" y="3318"/>
                    </a:cubicBezTo>
                    <a:cubicBezTo>
                      <a:pt x="517" y="3531"/>
                      <a:pt x="517" y="3531"/>
                      <a:pt x="669" y="3714"/>
                    </a:cubicBezTo>
                    <a:cubicBezTo>
                      <a:pt x="821" y="3835"/>
                      <a:pt x="821" y="3835"/>
                      <a:pt x="973" y="4018"/>
                    </a:cubicBezTo>
                    <a:cubicBezTo>
                      <a:pt x="1094" y="4139"/>
                      <a:pt x="1125" y="4170"/>
                      <a:pt x="1246" y="4230"/>
                    </a:cubicBezTo>
                    <a:cubicBezTo>
                      <a:pt x="1261" y="4246"/>
                      <a:pt x="1277" y="4253"/>
                      <a:pt x="1288" y="4253"/>
                    </a:cubicBezTo>
                    <a:cubicBezTo>
                      <a:pt x="1299" y="4253"/>
                      <a:pt x="1307" y="4246"/>
                      <a:pt x="1307" y="4230"/>
                    </a:cubicBezTo>
                    <a:cubicBezTo>
                      <a:pt x="1307" y="4170"/>
                      <a:pt x="1216" y="4048"/>
                      <a:pt x="1125" y="3987"/>
                    </a:cubicBezTo>
                    <a:lnTo>
                      <a:pt x="942" y="3805"/>
                    </a:lnTo>
                    <a:lnTo>
                      <a:pt x="730" y="3562"/>
                    </a:lnTo>
                    <a:cubicBezTo>
                      <a:pt x="547" y="3379"/>
                      <a:pt x="547" y="3379"/>
                      <a:pt x="456" y="3197"/>
                    </a:cubicBezTo>
                    <a:cubicBezTo>
                      <a:pt x="334" y="3015"/>
                      <a:pt x="334" y="2954"/>
                      <a:pt x="274" y="2771"/>
                    </a:cubicBezTo>
                    <a:lnTo>
                      <a:pt x="122" y="2315"/>
                    </a:lnTo>
                    <a:cubicBezTo>
                      <a:pt x="61" y="2103"/>
                      <a:pt x="61" y="2103"/>
                      <a:pt x="61" y="1859"/>
                    </a:cubicBezTo>
                    <a:cubicBezTo>
                      <a:pt x="61" y="1647"/>
                      <a:pt x="30" y="1647"/>
                      <a:pt x="61" y="1404"/>
                    </a:cubicBezTo>
                    <a:cubicBezTo>
                      <a:pt x="122" y="1191"/>
                      <a:pt x="122" y="1191"/>
                      <a:pt x="182" y="948"/>
                    </a:cubicBezTo>
                    <a:lnTo>
                      <a:pt x="334" y="492"/>
                    </a:lnTo>
                    <a:cubicBezTo>
                      <a:pt x="426" y="309"/>
                      <a:pt x="456" y="309"/>
                      <a:pt x="517" y="157"/>
                    </a:cubicBezTo>
                    <a:cubicBezTo>
                      <a:pt x="578" y="127"/>
                      <a:pt x="578" y="66"/>
                      <a:pt x="608" y="36"/>
                    </a:cubicBezTo>
                    <a:cubicBezTo>
                      <a:pt x="621" y="10"/>
                      <a:pt x="617" y="1"/>
                      <a:pt x="605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2624175" y="1030025"/>
                <a:ext cx="37250" cy="104375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4175" extrusionOk="0">
                    <a:moveTo>
                      <a:pt x="526" y="0"/>
                    </a:moveTo>
                    <a:cubicBezTo>
                      <a:pt x="508" y="0"/>
                      <a:pt x="473" y="25"/>
                      <a:pt x="456" y="58"/>
                    </a:cubicBezTo>
                    <a:cubicBezTo>
                      <a:pt x="335" y="210"/>
                      <a:pt x="274" y="423"/>
                      <a:pt x="183" y="605"/>
                    </a:cubicBezTo>
                    <a:cubicBezTo>
                      <a:pt x="183" y="605"/>
                      <a:pt x="122" y="818"/>
                      <a:pt x="61" y="970"/>
                    </a:cubicBezTo>
                    <a:lnTo>
                      <a:pt x="1" y="1426"/>
                    </a:lnTo>
                    <a:lnTo>
                      <a:pt x="1" y="1912"/>
                    </a:lnTo>
                    <a:lnTo>
                      <a:pt x="61" y="2368"/>
                    </a:lnTo>
                    <a:cubicBezTo>
                      <a:pt x="152" y="2581"/>
                      <a:pt x="152" y="2581"/>
                      <a:pt x="274" y="2824"/>
                    </a:cubicBezTo>
                    <a:cubicBezTo>
                      <a:pt x="396" y="3037"/>
                      <a:pt x="396" y="3037"/>
                      <a:pt x="487" y="3219"/>
                    </a:cubicBezTo>
                    <a:cubicBezTo>
                      <a:pt x="608" y="3432"/>
                      <a:pt x="639" y="3432"/>
                      <a:pt x="791" y="3614"/>
                    </a:cubicBezTo>
                    <a:cubicBezTo>
                      <a:pt x="943" y="3797"/>
                      <a:pt x="943" y="3797"/>
                      <a:pt x="1156" y="3949"/>
                    </a:cubicBezTo>
                    <a:cubicBezTo>
                      <a:pt x="1247" y="4070"/>
                      <a:pt x="1338" y="4070"/>
                      <a:pt x="1399" y="4161"/>
                    </a:cubicBezTo>
                    <a:cubicBezTo>
                      <a:pt x="1419" y="4161"/>
                      <a:pt x="1453" y="4175"/>
                      <a:pt x="1473" y="4175"/>
                    </a:cubicBezTo>
                    <a:cubicBezTo>
                      <a:pt x="1483" y="4175"/>
                      <a:pt x="1490" y="4171"/>
                      <a:pt x="1490" y="4161"/>
                    </a:cubicBezTo>
                    <a:cubicBezTo>
                      <a:pt x="1490" y="4101"/>
                      <a:pt x="1368" y="3979"/>
                      <a:pt x="1277" y="3949"/>
                    </a:cubicBezTo>
                    <a:cubicBezTo>
                      <a:pt x="1216" y="3918"/>
                      <a:pt x="1186" y="3857"/>
                      <a:pt x="1095" y="3797"/>
                    </a:cubicBezTo>
                    <a:cubicBezTo>
                      <a:pt x="1034" y="3736"/>
                      <a:pt x="973" y="3736"/>
                      <a:pt x="882" y="3584"/>
                    </a:cubicBezTo>
                    <a:cubicBezTo>
                      <a:pt x="730" y="3401"/>
                      <a:pt x="730" y="3432"/>
                      <a:pt x="578" y="3189"/>
                    </a:cubicBezTo>
                    <a:cubicBezTo>
                      <a:pt x="456" y="3006"/>
                      <a:pt x="456" y="3006"/>
                      <a:pt x="365" y="2794"/>
                    </a:cubicBezTo>
                    <a:cubicBezTo>
                      <a:pt x="274" y="2550"/>
                      <a:pt x="274" y="2581"/>
                      <a:pt x="213" y="2368"/>
                    </a:cubicBezTo>
                    <a:cubicBezTo>
                      <a:pt x="152" y="2125"/>
                      <a:pt x="183" y="2125"/>
                      <a:pt x="152" y="1912"/>
                    </a:cubicBezTo>
                    <a:cubicBezTo>
                      <a:pt x="122" y="1669"/>
                      <a:pt x="122" y="1669"/>
                      <a:pt x="122" y="1456"/>
                    </a:cubicBezTo>
                    <a:cubicBezTo>
                      <a:pt x="122" y="1213"/>
                      <a:pt x="152" y="1213"/>
                      <a:pt x="183" y="1000"/>
                    </a:cubicBezTo>
                    <a:cubicBezTo>
                      <a:pt x="213" y="757"/>
                      <a:pt x="213" y="757"/>
                      <a:pt x="335" y="544"/>
                    </a:cubicBezTo>
                    <a:cubicBezTo>
                      <a:pt x="426" y="362"/>
                      <a:pt x="426" y="362"/>
                      <a:pt x="487" y="210"/>
                    </a:cubicBezTo>
                    <a:cubicBezTo>
                      <a:pt x="517" y="149"/>
                      <a:pt x="517" y="119"/>
                      <a:pt x="517" y="58"/>
                    </a:cubicBezTo>
                    <a:cubicBezTo>
                      <a:pt x="545" y="17"/>
                      <a:pt x="541" y="0"/>
                      <a:pt x="526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2636325" y="982825"/>
                <a:ext cx="31950" cy="38775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551" extrusionOk="0">
                    <a:moveTo>
                      <a:pt x="1186" y="1"/>
                    </a:moveTo>
                    <a:cubicBezTo>
                      <a:pt x="1125" y="31"/>
                      <a:pt x="1034" y="122"/>
                      <a:pt x="1004" y="153"/>
                    </a:cubicBezTo>
                    <a:cubicBezTo>
                      <a:pt x="1004" y="153"/>
                      <a:pt x="913" y="183"/>
                      <a:pt x="882" y="274"/>
                    </a:cubicBezTo>
                    <a:lnTo>
                      <a:pt x="730" y="426"/>
                    </a:lnTo>
                    <a:cubicBezTo>
                      <a:pt x="670" y="487"/>
                      <a:pt x="670" y="487"/>
                      <a:pt x="609" y="578"/>
                    </a:cubicBezTo>
                    <a:cubicBezTo>
                      <a:pt x="548" y="639"/>
                      <a:pt x="548" y="639"/>
                      <a:pt x="518" y="730"/>
                    </a:cubicBezTo>
                    <a:cubicBezTo>
                      <a:pt x="426" y="791"/>
                      <a:pt x="457" y="791"/>
                      <a:pt x="396" y="912"/>
                    </a:cubicBezTo>
                    <a:cubicBezTo>
                      <a:pt x="366" y="973"/>
                      <a:pt x="305" y="973"/>
                      <a:pt x="274" y="1064"/>
                    </a:cubicBezTo>
                    <a:cubicBezTo>
                      <a:pt x="244" y="1125"/>
                      <a:pt x="244" y="1125"/>
                      <a:pt x="153" y="1247"/>
                    </a:cubicBezTo>
                    <a:cubicBezTo>
                      <a:pt x="92" y="1338"/>
                      <a:pt x="92" y="1277"/>
                      <a:pt x="62" y="1399"/>
                    </a:cubicBezTo>
                    <a:cubicBezTo>
                      <a:pt x="1" y="1490"/>
                      <a:pt x="1" y="1490"/>
                      <a:pt x="1" y="1520"/>
                    </a:cubicBezTo>
                    <a:cubicBezTo>
                      <a:pt x="1" y="1551"/>
                      <a:pt x="1" y="1551"/>
                      <a:pt x="62" y="1551"/>
                    </a:cubicBezTo>
                    <a:cubicBezTo>
                      <a:pt x="92" y="1551"/>
                      <a:pt x="122" y="1520"/>
                      <a:pt x="153" y="1490"/>
                    </a:cubicBezTo>
                    <a:cubicBezTo>
                      <a:pt x="214" y="1429"/>
                      <a:pt x="214" y="1399"/>
                      <a:pt x="214" y="1399"/>
                    </a:cubicBezTo>
                    <a:cubicBezTo>
                      <a:pt x="214" y="1368"/>
                      <a:pt x="244" y="1308"/>
                      <a:pt x="244" y="1277"/>
                    </a:cubicBezTo>
                    <a:cubicBezTo>
                      <a:pt x="274" y="1216"/>
                      <a:pt x="274" y="1216"/>
                      <a:pt x="366" y="1125"/>
                    </a:cubicBezTo>
                    <a:cubicBezTo>
                      <a:pt x="396" y="1064"/>
                      <a:pt x="426" y="1064"/>
                      <a:pt x="457" y="973"/>
                    </a:cubicBezTo>
                    <a:cubicBezTo>
                      <a:pt x="518" y="912"/>
                      <a:pt x="518" y="912"/>
                      <a:pt x="578" y="821"/>
                    </a:cubicBezTo>
                    <a:cubicBezTo>
                      <a:pt x="670" y="761"/>
                      <a:pt x="670" y="761"/>
                      <a:pt x="700" y="669"/>
                    </a:cubicBezTo>
                    <a:cubicBezTo>
                      <a:pt x="761" y="609"/>
                      <a:pt x="730" y="609"/>
                      <a:pt x="822" y="517"/>
                    </a:cubicBezTo>
                    <a:lnTo>
                      <a:pt x="974" y="365"/>
                    </a:lnTo>
                    <a:lnTo>
                      <a:pt x="1125" y="213"/>
                    </a:lnTo>
                    <a:lnTo>
                      <a:pt x="1217" y="122"/>
                    </a:lnTo>
                    <a:cubicBezTo>
                      <a:pt x="1217" y="122"/>
                      <a:pt x="1277" y="61"/>
                      <a:pt x="1277" y="31"/>
                    </a:cubicBezTo>
                    <a:cubicBezTo>
                      <a:pt x="1277" y="1"/>
                      <a:pt x="1217" y="1"/>
                      <a:pt x="1186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2684200" y="942250"/>
                <a:ext cx="38775" cy="19975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799" extrusionOk="0">
                    <a:moveTo>
                      <a:pt x="1400" y="0"/>
                    </a:moveTo>
                    <a:cubicBezTo>
                      <a:pt x="1348" y="0"/>
                      <a:pt x="1290" y="22"/>
                      <a:pt x="1247" y="43"/>
                    </a:cubicBezTo>
                    <a:cubicBezTo>
                      <a:pt x="1247" y="43"/>
                      <a:pt x="1156" y="43"/>
                      <a:pt x="1125" y="104"/>
                    </a:cubicBezTo>
                    <a:cubicBezTo>
                      <a:pt x="1065" y="134"/>
                      <a:pt x="1065" y="134"/>
                      <a:pt x="943" y="134"/>
                    </a:cubicBezTo>
                    <a:lnTo>
                      <a:pt x="791" y="195"/>
                    </a:lnTo>
                    <a:lnTo>
                      <a:pt x="639" y="286"/>
                    </a:lnTo>
                    <a:lnTo>
                      <a:pt x="487" y="347"/>
                    </a:lnTo>
                    <a:lnTo>
                      <a:pt x="335" y="438"/>
                    </a:lnTo>
                    <a:cubicBezTo>
                      <a:pt x="244" y="469"/>
                      <a:pt x="244" y="469"/>
                      <a:pt x="183" y="560"/>
                    </a:cubicBezTo>
                    <a:cubicBezTo>
                      <a:pt x="153" y="621"/>
                      <a:pt x="153" y="621"/>
                      <a:pt x="62" y="681"/>
                    </a:cubicBezTo>
                    <a:cubicBezTo>
                      <a:pt x="31" y="712"/>
                      <a:pt x="1" y="712"/>
                      <a:pt x="1" y="742"/>
                    </a:cubicBezTo>
                    <a:lnTo>
                      <a:pt x="1" y="773"/>
                    </a:lnTo>
                    <a:cubicBezTo>
                      <a:pt x="10" y="791"/>
                      <a:pt x="20" y="799"/>
                      <a:pt x="30" y="799"/>
                    </a:cubicBezTo>
                    <a:cubicBezTo>
                      <a:pt x="53" y="799"/>
                      <a:pt x="80" y="763"/>
                      <a:pt x="122" y="742"/>
                    </a:cubicBezTo>
                    <a:cubicBezTo>
                      <a:pt x="153" y="712"/>
                      <a:pt x="153" y="712"/>
                      <a:pt x="183" y="712"/>
                    </a:cubicBezTo>
                    <a:lnTo>
                      <a:pt x="274" y="621"/>
                    </a:lnTo>
                    <a:cubicBezTo>
                      <a:pt x="335" y="590"/>
                      <a:pt x="335" y="590"/>
                      <a:pt x="396" y="529"/>
                    </a:cubicBezTo>
                    <a:lnTo>
                      <a:pt x="548" y="438"/>
                    </a:lnTo>
                    <a:lnTo>
                      <a:pt x="700" y="347"/>
                    </a:lnTo>
                    <a:cubicBezTo>
                      <a:pt x="791" y="317"/>
                      <a:pt x="791" y="317"/>
                      <a:pt x="852" y="317"/>
                    </a:cubicBezTo>
                    <a:lnTo>
                      <a:pt x="1004" y="256"/>
                    </a:lnTo>
                    <a:cubicBezTo>
                      <a:pt x="1049" y="225"/>
                      <a:pt x="1072" y="225"/>
                      <a:pt x="1091" y="225"/>
                    </a:cubicBezTo>
                    <a:cubicBezTo>
                      <a:pt x="1110" y="225"/>
                      <a:pt x="1125" y="225"/>
                      <a:pt x="1156" y="195"/>
                    </a:cubicBezTo>
                    <a:cubicBezTo>
                      <a:pt x="1247" y="165"/>
                      <a:pt x="1247" y="165"/>
                      <a:pt x="1308" y="165"/>
                    </a:cubicBezTo>
                    <a:cubicBezTo>
                      <a:pt x="1399" y="165"/>
                      <a:pt x="1399" y="165"/>
                      <a:pt x="1460" y="134"/>
                    </a:cubicBezTo>
                    <a:cubicBezTo>
                      <a:pt x="1460" y="134"/>
                      <a:pt x="1521" y="134"/>
                      <a:pt x="1521" y="104"/>
                    </a:cubicBezTo>
                    <a:cubicBezTo>
                      <a:pt x="1551" y="43"/>
                      <a:pt x="1521" y="13"/>
                      <a:pt x="1460" y="13"/>
                    </a:cubicBezTo>
                    <a:cubicBezTo>
                      <a:pt x="1442" y="4"/>
                      <a:pt x="1422" y="0"/>
                      <a:pt x="1400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2703200" y="944500"/>
                <a:ext cx="9150" cy="3000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200" extrusionOk="0">
                    <a:moveTo>
                      <a:pt x="69" y="0"/>
                    </a:moveTo>
                    <a:cubicBezTo>
                      <a:pt x="58" y="0"/>
                      <a:pt x="51" y="14"/>
                      <a:pt x="31" y="14"/>
                    </a:cubicBezTo>
                    <a:cubicBezTo>
                      <a:pt x="1" y="44"/>
                      <a:pt x="1" y="135"/>
                      <a:pt x="1" y="166"/>
                    </a:cubicBezTo>
                    <a:lnTo>
                      <a:pt x="1" y="287"/>
                    </a:lnTo>
                    <a:lnTo>
                      <a:pt x="1" y="439"/>
                    </a:lnTo>
                    <a:lnTo>
                      <a:pt x="1" y="591"/>
                    </a:lnTo>
                    <a:cubicBezTo>
                      <a:pt x="1" y="652"/>
                      <a:pt x="1" y="652"/>
                      <a:pt x="31" y="743"/>
                    </a:cubicBezTo>
                    <a:cubicBezTo>
                      <a:pt x="31" y="804"/>
                      <a:pt x="61" y="804"/>
                      <a:pt x="61" y="835"/>
                    </a:cubicBezTo>
                    <a:cubicBezTo>
                      <a:pt x="61" y="926"/>
                      <a:pt x="61" y="926"/>
                      <a:pt x="92" y="956"/>
                    </a:cubicBezTo>
                    <a:cubicBezTo>
                      <a:pt x="153" y="1047"/>
                      <a:pt x="153" y="1047"/>
                      <a:pt x="153" y="1078"/>
                    </a:cubicBezTo>
                    <a:cubicBezTo>
                      <a:pt x="203" y="1065"/>
                      <a:pt x="222" y="1058"/>
                      <a:pt x="231" y="1058"/>
                    </a:cubicBezTo>
                    <a:cubicBezTo>
                      <a:pt x="245" y="1058"/>
                      <a:pt x="239" y="1072"/>
                      <a:pt x="274" y="1108"/>
                    </a:cubicBezTo>
                    <a:cubicBezTo>
                      <a:pt x="305" y="1138"/>
                      <a:pt x="305" y="1138"/>
                      <a:pt x="305" y="1199"/>
                    </a:cubicBezTo>
                    <a:lnTo>
                      <a:pt x="335" y="1199"/>
                    </a:lnTo>
                    <a:cubicBezTo>
                      <a:pt x="365" y="1138"/>
                      <a:pt x="365" y="1108"/>
                      <a:pt x="335" y="1108"/>
                    </a:cubicBezTo>
                    <a:cubicBezTo>
                      <a:pt x="335" y="1078"/>
                      <a:pt x="335" y="1078"/>
                      <a:pt x="305" y="1017"/>
                    </a:cubicBezTo>
                    <a:cubicBezTo>
                      <a:pt x="305" y="986"/>
                      <a:pt x="274" y="986"/>
                      <a:pt x="274" y="956"/>
                    </a:cubicBezTo>
                    <a:cubicBezTo>
                      <a:pt x="213" y="865"/>
                      <a:pt x="213" y="865"/>
                      <a:pt x="213" y="835"/>
                    </a:cubicBezTo>
                    <a:cubicBezTo>
                      <a:pt x="183" y="774"/>
                      <a:pt x="213" y="774"/>
                      <a:pt x="183" y="743"/>
                    </a:cubicBezTo>
                    <a:cubicBezTo>
                      <a:pt x="183" y="652"/>
                      <a:pt x="153" y="652"/>
                      <a:pt x="153" y="622"/>
                    </a:cubicBezTo>
                    <a:lnTo>
                      <a:pt x="153" y="500"/>
                    </a:lnTo>
                    <a:cubicBezTo>
                      <a:pt x="153" y="439"/>
                      <a:pt x="92" y="439"/>
                      <a:pt x="92" y="379"/>
                    </a:cubicBezTo>
                    <a:lnTo>
                      <a:pt x="92" y="287"/>
                    </a:lnTo>
                    <a:lnTo>
                      <a:pt x="92" y="166"/>
                    </a:lnTo>
                    <a:lnTo>
                      <a:pt x="92" y="44"/>
                    </a:lnTo>
                    <a:lnTo>
                      <a:pt x="92" y="14"/>
                    </a:lnTo>
                    <a:cubicBezTo>
                      <a:pt x="82" y="4"/>
                      <a:pt x="75" y="0"/>
                      <a:pt x="69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2814900" y="944075"/>
                <a:ext cx="144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579" h="1673" extrusionOk="0">
                    <a:moveTo>
                      <a:pt x="31" y="0"/>
                    </a:moveTo>
                    <a:cubicBezTo>
                      <a:pt x="1" y="0"/>
                      <a:pt x="1" y="31"/>
                      <a:pt x="1" y="61"/>
                    </a:cubicBezTo>
                    <a:cubicBezTo>
                      <a:pt x="31" y="152"/>
                      <a:pt x="122" y="183"/>
                      <a:pt x="153" y="244"/>
                    </a:cubicBezTo>
                    <a:cubicBezTo>
                      <a:pt x="153" y="244"/>
                      <a:pt x="183" y="335"/>
                      <a:pt x="244" y="365"/>
                    </a:cubicBezTo>
                    <a:lnTo>
                      <a:pt x="305" y="517"/>
                    </a:lnTo>
                    <a:lnTo>
                      <a:pt x="396" y="669"/>
                    </a:lnTo>
                    <a:cubicBezTo>
                      <a:pt x="426" y="760"/>
                      <a:pt x="426" y="760"/>
                      <a:pt x="426" y="821"/>
                    </a:cubicBezTo>
                    <a:cubicBezTo>
                      <a:pt x="457" y="912"/>
                      <a:pt x="457" y="912"/>
                      <a:pt x="457" y="973"/>
                    </a:cubicBezTo>
                    <a:lnTo>
                      <a:pt x="457" y="1155"/>
                    </a:lnTo>
                    <a:lnTo>
                      <a:pt x="457" y="1368"/>
                    </a:lnTo>
                    <a:lnTo>
                      <a:pt x="457" y="1520"/>
                    </a:lnTo>
                    <a:lnTo>
                      <a:pt x="457" y="1611"/>
                    </a:lnTo>
                    <a:lnTo>
                      <a:pt x="518" y="1672"/>
                    </a:lnTo>
                    <a:cubicBezTo>
                      <a:pt x="548" y="1672"/>
                      <a:pt x="578" y="1581"/>
                      <a:pt x="578" y="1581"/>
                    </a:cubicBezTo>
                    <a:lnTo>
                      <a:pt x="578" y="1459"/>
                    </a:lnTo>
                    <a:lnTo>
                      <a:pt x="578" y="1368"/>
                    </a:lnTo>
                    <a:lnTo>
                      <a:pt x="578" y="1155"/>
                    </a:lnTo>
                    <a:lnTo>
                      <a:pt x="578" y="973"/>
                    </a:lnTo>
                    <a:cubicBezTo>
                      <a:pt x="548" y="912"/>
                      <a:pt x="548" y="912"/>
                      <a:pt x="548" y="791"/>
                    </a:cubicBezTo>
                    <a:cubicBezTo>
                      <a:pt x="487" y="700"/>
                      <a:pt x="548" y="700"/>
                      <a:pt x="487" y="608"/>
                    </a:cubicBezTo>
                    <a:lnTo>
                      <a:pt x="426" y="456"/>
                    </a:lnTo>
                    <a:lnTo>
                      <a:pt x="366" y="304"/>
                    </a:lnTo>
                    <a:cubicBezTo>
                      <a:pt x="305" y="213"/>
                      <a:pt x="305" y="213"/>
                      <a:pt x="244" y="152"/>
                    </a:cubicBezTo>
                    <a:cubicBezTo>
                      <a:pt x="183" y="61"/>
                      <a:pt x="153" y="61"/>
                      <a:pt x="122" y="31"/>
                    </a:cubicBezTo>
                    <a:cubicBezTo>
                      <a:pt x="122" y="31"/>
                      <a:pt x="92" y="0"/>
                      <a:pt x="31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2688775" y="1124925"/>
                <a:ext cx="12175" cy="1100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440" extrusionOk="0">
                    <a:moveTo>
                      <a:pt x="456" y="1"/>
                    </a:moveTo>
                    <a:cubicBezTo>
                      <a:pt x="426" y="1"/>
                      <a:pt x="426" y="61"/>
                      <a:pt x="395" y="61"/>
                    </a:cubicBezTo>
                    <a:cubicBezTo>
                      <a:pt x="395" y="61"/>
                      <a:pt x="334" y="61"/>
                      <a:pt x="334" y="92"/>
                    </a:cubicBezTo>
                    <a:lnTo>
                      <a:pt x="304" y="122"/>
                    </a:lnTo>
                    <a:lnTo>
                      <a:pt x="274" y="153"/>
                    </a:lnTo>
                    <a:lnTo>
                      <a:pt x="243" y="213"/>
                    </a:lnTo>
                    <a:cubicBezTo>
                      <a:pt x="183" y="244"/>
                      <a:pt x="243" y="244"/>
                      <a:pt x="183" y="244"/>
                    </a:cubicBezTo>
                    <a:cubicBezTo>
                      <a:pt x="167" y="259"/>
                      <a:pt x="160" y="259"/>
                      <a:pt x="156" y="259"/>
                    </a:cubicBezTo>
                    <a:cubicBezTo>
                      <a:pt x="152" y="259"/>
                      <a:pt x="152" y="259"/>
                      <a:pt x="152" y="274"/>
                    </a:cubicBezTo>
                    <a:lnTo>
                      <a:pt x="122" y="305"/>
                    </a:lnTo>
                    <a:cubicBezTo>
                      <a:pt x="91" y="305"/>
                      <a:pt x="91" y="305"/>
                      <a:pt x="31" y="365"/>
                    </a:cubicBezTo>
                    <a:cubicBezTo>
                      <a:pt x="0" y="396"/>
                      <a:pt x="31" y="426"/>
                      <a:pt x="31" y="426"/>
                    </a:cubicBezTo>
                    <a:cubicBezTo>
                      <a:pt x="51" y="436"/>
                      <a:pt x="64" y="440"/>
                      <a:pt x="74" y="440"/>
                    </a:cubicBezTo>
                    <a:cubicBezTo>
                      <a:pt x="95" y="440"/>
                      <a:pt x="101" y="426"/>
                      <a:pt x="122" y="426"/>
                    </a:cubicBezTo>
                    <a:lnTo>
                      <a:pt x="152" y="426"/>
                    </a:lnTo>
                    <a:cubicBezTo>
                      <a:pt x="152" y="426"/>
                      <a:pt x="152" y="396"/>
                      <a:pt x="183" y="396"/>
                    </a:cubicBezTo>
                    <a:lnTo>
                      <a:pt x="243" y="365"/>
                    </a:lnTo>
                    <a:cubicBezTo>
                      <a:pt x="259" y="335"/>
                      <a:pt x="266" y="335"/>
                      <a:pt x="270" y="335"/>
                    </a:cubicBezTo>
                    <a:cubicBezTo>
                      <a:pt x="274" y="335"/>
                      <a:pt x="274" y="335"/>
                      <a:pt x="274" y="305"/>
                    </a:cubicBezTo>
                    <a:cubicBezTo>
                      <a:pt x="304" y="274"/>
                      <a:pt x="274" y="274"/>
                      <a:pt x="304" y="274"/>
                    </a:cubicBezTo>
                    <a:cubicBezTo>
                      <a:pt x="319" y="259"/>
                      <a:pt x="327" y="259"/>
                      <a:pt x="331" y="259"/>
                    </a:cubicBezTo>
                    <a:cubicBezTo>
                      <a:pt x="334" y="259"/>
                      <a:pt x="334" y="259"/>
                      <a:pt x="334" y="244"/>
                    </a:cubicBezTo>
                    <a:cubicBezTo>
                      <a:pt x="395" y="213"/>
                      <a:pt x="334" y="213"/>
                      <a:pt x="395" y="213"/>
                    </a:cubicBezTo>
                    <a:cubicBezTo>
                      <a:pt x="410" y="183"/>
                      <a:pt x="418" y="183"/>
                      <a:pt x="422" y="183"/>
                    </a:cubicBezTo>
                    <a:cubicBezTo>
                      <a:pt x="426" y="183"/>
                      <a:pt x="426" y="183"/>
                      <a:pt x="426" y="153"/>
                    </a:cubicBezTo>
                    <a:lnTo>
                      <a:pt x="456" y="122"/>
                    </a:lnTo>
                    <a:lnTo>
                      <a:pt x="486" y="92"/>
                    </a:lnTo>
                    <a:lnTo>
                      <a:pt x="486" y="61"/>
                    </a:lnTo>
                    <a:cubicBezTo>
                      <a:pt x="486" y="1"/>
                      <a:pt x="456" y="1"/>
                      <a:pt x="456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2764750" y="1036025"/>
                <a:ext cx="12200" cy="52600"/>
              </a:xfrm>
              <a:custGeom>
                <a:avLst/>
                <a:gdLst/>
                <a:ahLst/>
                <a:cxnLst/>
                <a:rect l="l" t="t" r="r" b="b"/>
                <a:pathLst>
                  <a:path w="488" h="2104" extrusionOk="0">
                    <a:moveTo>
                      <a:pt x="153" y="0"/>
                    </a:moveTo>
                    <a:cubicBezTo>
                      <a:pt x="122" y="0"/>
                      <a:pt x="92" y="61"/>
                      <a:pt x="92" y="122"/>
                    </a:cubicBezTo>
                    <a:cubicBezTo>
                      <a:pt x="92" y="152"/>
                      <a:pt x="31" y="183"/>
                      <a:pt x="31" y="213"/>
                    </a:cubicBezTo>
                    <a:lnTo>
                      <a:pt x="31" y="365"/>
                    </a:lnTo>
                    <a:lnTo>
                      <a:pt x="31" y="608"/>
                    </a:lnTo>
                    <a:cubicBezTo>
                      <a:pt x="31" y="699"/>
                      <a:pt x="1" y="699"/>
                      <a:pt x="31" y="821"/>
                    </a:cubicBezTo>
                    <a:cubicBezTo>
                      <a:pt x="31" y="943"/>
                      <a:pt x="31" y="943"/>
                      <a:pt x="92" y="1064"/>
                    </a:cubicBezTo>
                    <a:cubicBezTo>
                      <a:pt x="92" y="1155"/>
                      <a:pt x="92" y="1155"/>
                      <a:pt x="122" y="1277"/>
                    </a:cubicBezTo>
                    <a:cubicBezTo>
                      <a:pt x="153" y="1399"/>
                      <a:pt x="153" y="1399"/>
                      <a:pt x="183" y="1490"/>
                    </a:cubicBezTo>
                    <a:lnTo>
                      <a:pt x="274" y="1702"/>
                    </a:lnTo>
                    <a:cubicBezTo>
                      <a:pt x="305" y="1824"/>
                      <a:pt x="305" y="1824"/>
                      <a:pt x="335" y="1885"/>
                    </a:cubicBezTo>
                    <a:cubicBezTo>
                      <a:pt x="396" y="1976"/>
                      <a:pt x="396" y="2006"/>
                      <a:pt x="426" y="2037"/>
                    </a:cubicBezTo>
                    <a:lnTo>
                      <a:pt x="457" y="2098"/>
                    </a:lnTo>
                    <a:cubicBezTo>
                      <a:pt x="461" y="2102"/>
                      <a:pt x="465" y="2104"/>
                      <a:pt x="468" y="2104"/>
                    </a:cubicBezTo>
                    <a:cubicBezTo>
                      <a:pt x="487" y="2104"/>
                      <a:pt x="487" y="2033"/>
                      <a:pt x="487" y="2006"/>
                    </a:cubicBezTo>
                    <a:cubicBezTo>
                      <a:pt x="487" y="1915"/>
                      <a:pt x="426" y="1854"/>
                      <a:pt x="396" y="1794"/>
                    </a:cubicBezTo>
                    <a:cubicBezTo>
                      <a:pt x="396" y="1794"/>
                      <a:pt x="335" y="1702"/>
                      <a:pt x="335" y="1642"/>
                    </a:cubicBezTo>
                    <a:cubicBezTo>
                      <a:pt x="305" y="1520"/>
                      <a:pt x="305" y="1520"/>
                      <a:pt x="274" y="1429"/>
                    </a:cubicBezTo>
                    <a:cubicBezTo>
                      <a:pt x="213" y="1338"/>
                      <a:pt x="213" y="1338"/>
                      <a:pt x="213" y="1247"/>
                    </a:cubicBezTo>
                    <a:cubicBezTo>
                      <a:pt x="183" y="1125"/>
                      <a:pt x="183" y="1125"/>
                      <a:pt x="183" y="1064"/>
                    </a:cubicBezTo>
                    <a:cubicBezTo>
                      <a:pt x="183" y="943"/>
                      <a:pt x="153" y="943"/>
                      <a:pt x="153" y="882"/>
                    </a:cubicBezTo>
                    <a:lnTo>
                      <a:pt x="153" y="639"/>
                    </a:lnTo>
                    <a:lnTo>
                      <a:pt x="153" y="426"/>
                    </a:lnTo>
                    <a:cubicBezTo>
                      <a:pt x="122" y="304"/>
                      <a:pt x="153" y="304"/>
                      <a:pt x="153" y="183"/>
                    </a:cubicBezTo>
                    <a:cubicBezTo>
                      <a:pt x="153" y="122"/>
                      <a:pt x="153" y="122"/>
                      <a:pt x="183" y="31"/>
                    </a:cubicBezTo>
                    <a:cubicBezTo>
                      <a:pt x="183" y="0"/>
                      <a:pt x="183" y="0"/>
                      <a:pt x="153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2752600" y="1040250"/>
                <a:ext cx="10650" cy="40525"/>
              </a:xfrm>
              <a:custGeom>
                <a:avLst/>
                <a:gdLst/>
                <a:ahLst/>
                <a:cxnLst/>
                <a:rect l="l" t="t" r="r" b="b"/>
                <a:pathLst>
                  <a:path w="426" h="1621" extrusionOk="0">
                    <a:moveTo>
                      <a:pt x="39" y="0"/>
                    </a:moveTo>
                    <a:cubicBezTo>
                      <a:pt x="34" y="0"/>
                      <a:pt x="31" y="4"/>
                      <a:pt x="31" y="14"/>
                    </a:cubicBezTo>
                    <a:cubicBezTo>
                      <a:pt x="0" y="44"/>
                      <a:pt x="0" y="105"/>
                      <a:pt x="0" y="135"/>
                    </a:cubicBezTo>
                    <a:lnTo>
                      <a:pt x="0" y="196"/>
                    </a:lnTo>
                    <a:cubicBezTo>
                      <a:pt x="0" y="257"/>
                      <a:pt x="31" y="257"/>
                      <a:pt x="31" y="318"/>
                    </a:cubicBezTo>
                    <a:cubicBezTo>
                      <a:pt x="31" y="409"/>
                      <a:pt x="61" y="409"/>
                      <a:pt x="61" y="470"/>
                    </a:cubicBezTo>
                    <a:lnTo>
                      <a:pt x="61" y="652"/>
                    </a:lnTo>
                    <a:cubicBezTo>
                      <a:pt x="61" y="743"/>
                      <a:pt x="122" y="743"/>
                      <a:pt x="122" y="804"/>
                    </a:cubicBezTo>
                    <a:cubicBezTo>
                      <a:pt x="122" y="895"/>
                      <a:pt x="122" y="895"/>
                      <a:pt x="152" y="956"/>
                    </a:cubicBezTo>
                    <a:cubicBezTo>
                      <a:pt x="152" y="1047"/>
                      <a:pt x="183" y="1047"/>
                      <a:pt x="183" y="1108"/>
                    </a:cubicBezTo>
                    <a:cubicBezTo>
                      <a:pt x="183" y="1199"/>
                      <a:pt x="183" y="1199"/>
                      <a:pt x="213" y="1260"/>
                    </a:cubicBezTo>
                    <a:cubicBezTo>
                      <a:pt x="213" y="1351"/>
                      <a:pt x="213" y="1351"/>
                      <a:pt x="274" y="1412"/>
                    </a:cubicBezTo>
                    <a:cubicBezTo>
                      <a:pt x="274" y="1503"/>
                      <a:pt x="274" y="1503"/>
                      <a:pt x="304" y="1564"/>
                    </a:cubicBezTo>
                    <a:cubicBezTo>
                      <a:pt x="304" y="1564"/>
                      <a:pt x="304" y="1594"/>
                      <a:pt x="335" y="1594"/>
                    </a:cubicBezTo>
                    <a:cubicBezTo>
                      <a:pt x="344" y="1613"/>
                      <a:pt x="351" y="1620"/>
                      <a:pt x="357" y="1620"/>
                    </a:cubicBezTo>
                    <a:cubicBezTo>
                      <a:pt x="371" y="1620"/>
                      <a:pt x="384" y="1585"/>
                      <a:pt x="426" y="1564"/>
                    </a:cubicBezTo>
                    <a:cubicBezTo>
                      <a:pt x="426" y="1503"/>
                      <a:pt x="426" y="1412"/>
                      <a:pt x="365" y="1351"/>
                    </a:cubicBezTo>
                    <a:cubicBezTo>
                      <a:pt x="365" y="1351"/>
                      <a:pt x="365" y="1260"/>
                      <a:pt x="335" y="1230"/>
                    </a:cubicBezTo>
                    <a:cubicBezTo>
                      <a:pt x="335" y="1138"/>
                      <a:pt x="304" y="1138"/>
                      <a:pt x="304" y="1078"/>
                    </a:cubicBezTo>
                    <a:cubicBezTo>
                      <a:pt x="304" y="986"/>
                      <a:pt x="304" y="986"/>
                      <a:pt x="274" y="926"/>
                    </a:cubicBezTo>
                    <a:cubicBezTo>
                      <a:pt x="274" y="865"/>
                      <a:pt x="274" y="865"/>
                      <a:pt x="213" y="774"/>
                    </a:cubicBezTo>
                    <a:cubicBezTo>
                      <a:pt x="213" y="713"/>
                      <a:pt x="183" y="713"/>
                      <a:pt x="183" y="622"/>
                    </a:cubicBezTo>
                    <a:cubicBezTo>
                      <a:pt x="183" y="561"/>
                      <a:pt x="183" y="561"/>
                      <a:pt x="152" y="470"/>
                    </a:cubicBezTo>
                    <a:cubicBezTo>
                      <a:pt x="152" y="409"/>
                      <a:pt x="92" y="409"/>
                      <a:pt x="92" y="318"/>
                    </a:cubicBezTo>
                    <a:cubicBezTo>
                      <a:pt x="122" y="196"/>
                      <a:pt x="152" y="196"/>
                      <a:pt x="122" y="135"/>
                    </a:cubicBezTo>
                    <a:cubicBezTo>
                      <a:pt x="122" y="44"/>
                      <a:pt x="61" y="44"/>
                      <a:pt x="61" y="14"/>
                    </a:cubicBezTo>
                    <a:cubicBezTo>
                      <a:pt x="61" y="14"/>
                      <a:pt x="48" y="0"/>
                      <a:pt x="39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2700175" y="1089975"/>
                <a:ext cx="34975" cy="15225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609" extrusionOk="0">
                    <a:moveTo>
                      <a:pt x="334" y="0"/>
                    </a:moveTo>
                    <a:cubicBezTo>
                      <a:pt x="213" y="0"/>
                      <a:pt x="213" y="0"/>
                      <a:pt x="152" y="31"/>
                    </a:cubicBezTo>
                    <a:cubicBezTo>
                      <a:pt x="30" y="61"/>
                      <a:pt x="30" y="122"/>
                      <a:pt x="0" y="183"/>
                    </a:cubicBezTo>
                    <a:cubicBezTo>
                      <a:pt x="30" y="335"/>
                      <a:pt x="30" y="335"/>
                      <a:pt x="30" y="456"/>
                    </a:cubicBezTo>
                    <a:lnTo>
                      <a:pt x="30" y="578"/>
                    </a:lnTo>
                    <a:cubicBezTo>
                      <a:pt x="30" y="578"/>
                      <a:pt x="30" y="608"/>
                      <a:pt x="91" y="608"/>
                    </a:cubicBezTo>
                    <a:cubicBezTo>
                      <a:pt x="122" y="608"/>
                      <a:pt x="152" y="517"/>
                      <a:pt x="152" y="487"/>
                    </a:cubicBezTo>
                    <a:lnTo>
                      <a:pt x="152" y="396"/>
                    </a:lnTo>
                    <a:lnTo>
                      <a:pt x="152" y="274"/>
                    </a:lnTo>
                    <a:cubicBezTo>
                      <a:pt x="182" y="183"/>
                      <a:pt x="182" y="183"/>
                      <a:pt x="243" y="152"/>
                    </a:cubicBezTo>
                    <a:cubicBezTo>
                      <a:pt x="264" y="142"/>
                      <a:pt x="277" y="139"/>
                      <a:pt x="289" y="139"/>
                    </a:cubicBezTo>
                    <a:cubicBezTo>
                      <a:pt x="314" y="139"/>
                      <a:pt x="334" y="152"/>
                      <a:pt x="395" y="152"/>
                    </a:cubicBezTo>
                    <a:lnTo>
                      <a:pt x="578" y="152"/>
                    </a:lnTo>
                    <a:cubicBezTo>
                      <a:pt x="638" y="152"/>
                      <a:pt x="638" y="183"/>
                      <a:pt x="730" y="183"/>
                    </a:cubicBezTo>
                    <a:cubicBezTo>
                      <a:pt x="760" y="213"/>
                      <a:pt x="775" y="213"/>
                      <a:pt x="798" y="213"/>
                    </a:cubicBezTo>
                    <a:cubicBezTo>
                      <a:pt x="821" y="213"/>
                      <a:pt x="851" y="213"/>
                      <a:pt x="912" y="244"/>
                    </a:cubicBezTo>
                    <a:lnTo>
                      <a:pt x="1064" y="304"/>
                    </a:lnTo>
                    <a:lnTo>
                      <a:pt x="1216" y="396"/>
                    </a:lnTo>
                    <a:cubicBezTo>
                      <a:pt x="1277" y="426"/>
                      <a:pt x="1277" y="426"/>
                      <a:pt x="1337" y="456"/>
                    </a:cubicBezTo>
                    <a:cubicBezTo>
                      <a:pt x="1337" y="456"/>
                      <a:pt x="1368" y="456"/>
                      <a:pt x="1368" y="487"/>
                    </a:cubicBezTo>
                    <a:cubicBezTo>
                      <a:pt x="1398" y="487"/>
                      <a:pt x="1398" y="456"/>
                      <a:pt x="1398" y="426"/>
                    </a:cubicBezTo>
                    <a:cubicBezTo>
                      <a:pt x="1368" y="335"/>
                      <a:pt x="1277" y="304"/>
                      <a:pt x="1216" y="274"/>
                    </a:cubicBezTo>
                    <a:cubicBezTo>
                      <a:pt x="1216" y="274"/>
                      <a:pt x="1155" y="244"/>
                      <a:pt x="1094" y="183"/>
                    </a:cubicBezTo>
                    <a:cubicBezTo>
                      <a:pt x="1034" y="152"/>
                      <a:pt x="1034" y="152"/>
                      <a:pt x="912" y="122"/>
                    </a:cubicBezTo>
                    <a:cubicBezTo>
                      <a:pt x="821" y="61"/>
                      <a:pt x="821" y="61"/>
                      <a:pt x="730" y="31"/>
                    </a:cubicBezTo>
                    <a:cubicBezTo>
                      <a:pt x="638" y="0"/>
                      <a:pt x="638" y="0"/>
                      <a:pt x="517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2708525" y="1081625"/>
                <a:ext cx="29650" cy="12925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517" extrusionOk="0">
                    <a:moveTo>
                      <a:pt x="61" y="0"/>
                    </a:moveTo>
                    <a:lnTo>
                      <a:pt x="0" y="30"/>
                    </a:lnTo>
                    <a:cubicBezTo>
                      <a:pt x="0" y="61"/>
                      <a:pt x="61" y="61"/>
                      <a:pt x="92" y="91"/>
                    </a:cubicBezTo>
                    <a:lnTo>
                      <a:pt x="244" y="91"/>
                    </a:lnTo>
                    <a:cubicBezTo>
                      <a:pt x="304" y="91"/>
                      <a:pt x="304" y="91"/>
                      <a:pt x="335" y="152"/>
                    </a:cubicBezTo>
                    <a:cubicBezTo>
                      <a:pt x="426" y="152"/>
                      <a:pt x="426" y="182"/>
                      <a:pt x="456" y="182"/>
                    </a:cubicBezTo>
                    <a:cubicBezTo>
                      <a:pt x="548" y="182"/>
                      <a:pt x="548" y="182"/>
                      <a:pt x="578" y="213"/>
                    </a:cubicBezTo>
                    <a:cubicBezTo>
                      <a:pt x="639" y="243"/>
                      <a:pt x="608" y="243"/>
                      <a:pt x="700" y="304"/>
                    </a:cubicBezTo>
                    <a:cubicBezTo>
                      <a:pt x="730" y="319"/>
                      <a:pt x="745" y="319"/>
                      <a:pt x="760" y="319"/>
                    </a:cubicBezTo>
                    <a:cubicBezTo>
                      <a:pt x="776" y="319"/>
                      <a:pt x="791" y="319"/>
                      <a:pt x="821" y="334"/>
                    </a:cubicBezTo>
                    <a:cubicBezTo>
                      <a:pt x="882" y="365"/>
                      <a:pt x="852" y="365"/>
                      <a:pt x="912" y="395"/>
                    </a:cubicBezTo>
                    <a:cubicBezTo>
                      <a:pt x="973" y="456"/>
                      <a:pt x="973" y="456"/>
                      <a:pt x="1034" y="486"/>
                    </a:cubicBezTo>
                    <a:cubicBezTo>
                      <a:pt x="1064" y="517"/>
                      <a:pt x="1064" y="517"/>
                      <a:pt x="1125" y="517"/>
                    </a:cubicBezTo>
                    <a:lnTo>
                      <a:pt x="1155" y="517"/>
                    </a:lnTo>
                    <a:cubicBezTo>
                      <a:pt x="1186" y="517"/>
                      <a:pt x="1186" y="486"/>
                      <a:pt x="1186" y="456"/>
                    </a:cubicBezTo>
                    <a:cubicBezTo>
                      <a:pt x="1155" y="365"/>
                      <a:pt x="1125" y="365"/>
                      <a:pt x="1034" y="334"/>
                    </a:cubicBezTo>
                    <a:cubicBezTo>
                      <a:pt x="1034" y="334"/>
                      <a:pt x="1003" y="304"/>
                      <a:pt x="973" y="304"/>
                    </a:cubicBezTo>
                    <a:cubicBezTo>
                      <a:pt x="882" y="243"/>
                      <a:pt x="882" y="243"/>
                      <a:pt x="852" y="213"/>
                    </a:cubicBezTo>
                    <a:cubicBezTo>
                      <a:pt x="760" y="182"/>
                      <a:pt x="760" y="182"/>
                      <a:pt x="730" y="182"/>
                    </a:cubicBezTo>
                    <a:cubicBezTo>
                      <a:pt x="669" y="152"/>
                      <a:pt x="669" y="152"/>
                      <a:pt x="608" y="152"/>
                    </a:cubicBezTo>
                    <a:cubicBezTo>
                      <a:pt x="578" y="122"/>
                      <a:pt x="563" y="122"/>
                      <a:pt x="551" y="122"/>
                    </a:cubicBezTo>
                    <a:cubicBezTo>
                      <a:pt x="540" y="122"/>
                      <a:pt x="532" y="122"/>
                      <a:pt x="517" y="91"/>
                    </a:cubicBezTo>
                    <a:cubicBezTo>
                      <a:pt x="426" y="91"/>
                      <a:pt x="426" y="61"/>
                      <a:pt x="396" y="61"/>
                    </a:cubicBezTo>
                    <a:cubicBezTo>
                      <a:pt x="304" y="61"/>
                      <a:pt x="304" y="61"/>
                      <a:pt x="274" y="30"/>
                    </a:cubicBezTo>
                    <a:cubicBezTo>
                      <a:pt x="213" y="30"/>
                      <a:pt x="213" y="0"/>
                      <a:pt x="122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2718400" y="1061850"/>
                <a:ext cx="20550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13" extrusionOk="0">
                    <a:moveTo>
                      <a:pt x="61" y="1"/>
                    </a:moveTo>
                    <a:cubicBezTo>
                      <a:pt x="61" y="1"/>
                      <a:pt x="31" y="1"/>
                      <a:pt x="31" y="31"/>
                    </a:cubicBezTo>
                    <a:cubicBezTo>
                      <a:pt x="1" y="62"/>
                      <a:pt x="31" y="92"/>
                      <a:pt x="31" y="92"/>
                    </a:cubicBezTo>
                    <a:lnTo>
                      <a:pt x="61" y="153"/>
                    </a:lnTo>
                    <a:cubicBezTo>
                      <a:pt x="122" y="153"/>
                      <a:pt x="122" y="183"/>
                      <a:pt x="153" y="183"/>
                    </a:cubicBezTo>
                    <a:lnTo>
                      <a:pt x="213" y="244"/>
                    </a:lnTo>
                    <a:cubicBezTo>
                      <a:pt x="274" y="305"/>
                      <a:pt x="274" y="335"/>
                      <a:pt x="305" y="366"/>
                    </a:cubicBezTo>
                    <a:lnTo>
                      <a:pt x="365" y="457"/>
                    </a:lnTo>
                    <a:cubicBezTo>
                      <a:pt x="426" y="487"/>
                      <a:pt x="426" y="487"/>
                      <a:pt x="457" y="548"/>
                    </a:cubicBezTo>
                    <a:lnTo>
                      <a:pt x="517" y="639"/>
                    </a:lnTo>
                    <a:cubicBezTo>
                      <a:pt x="548" y="669"/>
                      <a:pt x="548" y="669"/>
                      <a:pt x="608" y="761"/>
                    </a:cubicBezTo>
                    <a:lnTo>
                      <a:pt x="669" y="821"/>
                    </a:lnTo>
                    <a:lnTo>
                      <a:pt x="760" y="913"/>
                    </a:lnTo>
                    <a:lnTo>
                      <a:pt x="791" y="913"/>
                    </a:lnTo>
                    <a:cubicBezTo>
                      <a:pt x="821" y="913"/>
                      <a:pt x="821" y="852"/>
                      <a:pt x="821" y="821"/>
                    </a:cubicBezTo>
                    <a:cubicBezTo>
                      <a:pt x="821" y="761"/>
                      <a:pt x="760" y="761"/>
                      <a:pt x="760" y="700"/>
                    </a:cubicBezTo>
                    <a:cubicBezTo>
                      <a:pt x="760" y="700"/>
                      <a:pt x="700" y="669"/>
                      <a:pt x="700" y="639"/>
                    </a:cubicBezTo>
                    <a:lnTo>
                      <a:pt x="639" y="548"/>
                    </a:lnTo>
                    <a:lnTo>
                      <a:pt x="548" y="487"/>
                    </a:lnTo>
                    <a:lnTo>
                      <a:pt x="487" y="396"/>
                    </a:lnTo>
                    <a:lnTo>
                      <a:pt x="426" y="335"/>
                    </a:lnTo>
                    <a:lnTo>
                      <a:pt x="335" y="244"/>
                    </a:lnTo>
                    <a:lnTo>
                      <a:pt x="274" y="183"/>
                    </a:lnTo>
                    <a:cubicBezTo>
                      <a:pt x="183" y="62"/>
                      <a:pt x="183" y="62"/>
                      <a:pt x="153" y="31"/>
                    </a:cubicBezTo>
                    <a:cubicBezTo>
                      <a:pt x="92" y="1"/>
                      <a:pt x="92" y="1"/>
                      <a:pt x="61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2735125" y="1048950"/>
                <a:ext cx="13700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548" h="1156" extrusionOk="0">
                    <a:moveTo>
                      <a:pt x="31" y="0"/>
                    </a:moveTo>
                    <a:cubicBezTo>
                      <a:pt x="0" y="61"/>
                      <a:pt x="0" y="91"/>
                      <a:pt x="0" y="91"/>
                    </a:cubicBezTo>
                    <a:cubicBezTo>
                      <a:pt x="0" y="122"/>
                      <a:pt x="0" y="122"/>
                      <a:pt x="31" y="152"/>
                    </a:cubicBezTo>
                    <a:cubicBezTo>
                      <a:pt x="31" y="213"/>
                      <a:pt x="91" y="213"/>
                      <a:pt x="91" y="243"/>
                    </a:cubicBezTo>
                    <a:cubicBezTo>
                      <a:pt x="122" y="274"/>
                      <a:pt x="122" y="274"/>
                      <a:pt x="122" y="365"/>
                    </a:cubicBezTo>
                    <a:cubicBezTo>
                      <a:pt x="152" y="395"/>
                      <a:pt x="122" y="426"/>
                      <a:pt x="152" y="456"/>
                    </a:cubicBezTo>
                    <a:cubicBezTo>
                      <a:pt x="213" y="517"/>
                      <a:pt x="213" y="517"/>
                      <a:pt x="243" y="578"/>
                    </a:cubicBezTo>
                    <a:cubicBezTo>
                      <a:pt x="274" y="608"/>
                      <a:pt x="243" y="669"/>
                      <a:pt x="274" y="699"/>
                    </a:cubicBezTo>
                    <a:cubicBezTo>
                      <a:pt x="304" y="730"/>
                      <a:pt x="304" y="730"/>
                      <a:pt x="365" y="790"/>
                    </a:cubicBezTo>
                    <a:cubicBezTo>
                      <a:pt x="395" y="851"/>
                      <a:pt x="365" y="882"/>
                      <a:pt x="395" y="912"/>
                    </a:cubicBezTo>
                    <a:cubicBezTo>
                      <a:pt x="426" y="942"/>
                      <a:pt x="426" y="942"/>
                      <a:pt x="426" y="1033"/>
                    </a:cubicBezTo>
                    <a:cubicBezTo>
                      <a:pt x="456" y="1064"/>
                      <a:pt x="456" y="1064"/>
                      <a:pt x="456" y="1094"/>
                    </a:cubicBezTo>
                    <a:cubicBezTo>
                      <a:pt x="456" y="1094"/>
                      <a:pt x="517" y="1094"/>
                      <a:pt x="517" y="1155"/>
                    </a:cubicBezTo>
                    <a:cubicBezTo>
                      <a:pt x="547" y="1155"/>
                      <a:pt x="547" y="1094"/>
                      <a:pt x="547" y="1094"/>
                    </a:cubicBezTo>
                    <a:cubicBezTo>
                      <a:pt x="547" y="1064"/>
                      <a:pt x="517" y="1003"/>
                      <a:pt x="517" y="942"/>
                    </a:cubicBezTo>
                    <a:cubicBezTo>
                      <a:pt x="517" y="942"/>
                      <a:pt x="517" y="912"/>
                      <a:pt x="456" y="882"/>
                    </a:cubicBezTo>
                    <a:cubicBezTo>
                      <a:pt x="426" y="851"/>
                      <a:pt x="426" y="851"/>
                      <a:pt x="426" y="760"/>
                    </a:cubicBezTo>
                    <a:cubicBezTo>
                      <a:pt x="395" y="730"/>
                      <a:pt x="395" y="730"/>
                      <a:pt x="395" y="638"/>
                    </a:cubicBezTo>
                    <a:cubicBezTo>
                      <a:pt x="365" y="608"/>
                      <a:pt x="365" y="608"/>
                      <a:pt x="365" y="547"/>
                    </a:cubicBezTo>
                    <a:cubicBezTo>
                      <a:pt x="304" y="517"/>
                      <a:pt x="304" y="517"/>
                      <a:pt x="274" y="426"/>
                    </a:cubicBezTo>
                    <a:cubicBezTo>
                      <a:pt x="243" y="395"/>
                      <a:pt x="243" y="395"/>
                      <a:pt x="243" y="304"/>
                    </a:cubicBezTo>
                    <a:cubicBezTo>
                      <a:pt x="183" y="274"/>
                      <a:pt x="183" y="274"/>
                      <a:pt x="183" y="213"/>
                    </a:cubicBezTo>
                    <a:cubicBezTo>
                      <a:pt x="122" y="122"/>
                      <a:pt x="122" y="122"/>
                      <a:pt x="122" y="91"/>
                    </a:cubicBezTo>
                    <a:cubicBezTo>
                      <a:pt x="122" y="61"/>
                      <a:pt x="91" y="61"/>
                      <a:pt x="91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2729800" y="1042100"/>
                <a:ext cx="56250" cy="17725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709" extrusionOk="0">
                    <a:moveTo>
                      <a:pt x="1490" y="0"/>
                    </a:moveTo>
                    <a:cubicBezTo>
                      <a:pt x="1368" y="0"/>
                      <a:pt x="1368" y="0"/>
                      <a:pt x="1247" y="61"/>
                    </a:cubicBezTo>
                    <a:cubicBezTo>
                      <a:pt x="1125" y="92"/>
                      <a:pt x="1125" y="92"/>
                      <a:pt x="1034" y="92"/>
                    </a:cubicBezTo>
                    <a:lnTo>
                      <a:pt x="791" y="152"/>
                    </a:lnTo>
                    <a:cubicBezTo>
                      <a:pt x="669" y="213"/>
                      <a:pt x="669" y="213"/>
                      <a:pt x="578" y="274"/>
                    </a:cubicBezTo>
                    <a:cubicBezTo>
                      <a:pt x="456" y="365"/>
                      <a:pt x="456" y="365"/>
                      <a:pt x="335" y="396"/>
                    </a:cubicBezTo>
                    <a:lnTo>
                      <a:pt x="122" y="548"/>
                    </a:lnTo>
                    <a:cubicBezTo>
                      <a:pt x="31" y="578"/>
                      <a:pt x="31" y="639"/>
                      <a:pt x="1" y="669"/>
                    </a:cubicBezTo>
                    <a:lnTo>
                      <a:pt x="1" y="700"/>
                    </a:lnTo>
                    <a:cubicBezTo>
                      <a:pt x="7" y="706"/>
                      <a:pt x="15" y="708"/>
                      <a:pt x="25" y="708"/>
                    </a:cubicBezTo>
                    <a:cubicBezTo>
                      <a:pt x="65" y="708"/>
                      <a:pt x="128" y="669"/>
                      <a:pt x="152" y="669"/>
                    </a:cubicBezTo>
                    <a:cubicBezTo>
                      <a:pt x="183" y="639"/>
                      <a:pt x="213" y="639"/>
                      <a:pt x="274" y="578"/>
                    </a:cubicBezTo>
                    <a:lnTo>
                      <a:pt x="365" y="487"/>
                    </a:lnTo>
                    <a:cubicBezTo>
                      <a:pt x="487" y="396"/>
                      <a:pt x="487" y="396"/>
                      <a:pt x="578" y="365"/>
                    </a:cubicBezTo>
                    <a:lnTo>
                      <a:pt x="791" y="274"/>
                    </a:lnTo>
                    <a:lnTo>
                      <a:pt x="1034" y="213"/>
                    </a:lnTo>
                    <a:cubicBezTo>
                      <a:pt x="1080" y="183"/>
                      <a:pt x="1102" y="183"/>
                      <a:pt x="1129" y="183"/>
                    </a:cubicBezTo>
                    <a:cubicBezTo>
                      <a:pt x="1156" y="183"/>
                      <a:pt x="1186" y="183"/>
                      <a:pt x="1247" y="152"/>
                    </a:cubicBezTo>
                    <a:cubicBezTo>
                      <a:pt x="1368" y="122"/>
                      <a:pt x="1368" y="122"/>
                      <a:pt x="1490" y="122"/>
                    </a:cubicBezTo>
                    <a:lnTo>
                      <a:pt x="1946" y="122"/>
                    </a:lnTo>
                    <a:cubicBezTo>
                      <a:pt x="2037" y="122"/>
                      <a:pt x="2037" y="122"/>
                      <a:pt x="2128" y="152"/>
                    </a:cubicBezTo>
                    <a:lnTo>
                      <a:pt x="2189" y="152"/>
                    </a:lnTo>
                    <a:cubicBezTo>
                      <a:pt x="2250" y="152"/>
                      <a:pt x="2250" y="122"/>
                      <a:pt x="2189" y="92"/>
                    </a:cubicBezTo>
                    <a:cubicBezTo>
                      <a:pt x="2128" y="61"/>
                      <a:pt x="2007" y="61"/>
                      <a:pt x="1885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2753350" y="1048175"/>
                <a:ext cx="29675" cy="6100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244" extrusionOk="0">
                    <a:moveTo>
                      <a:pt x="578" y="1"/>
                    </a:moveTo>
                    <a:cubicBezTo>
                      <a:pt x="487" y="1"/>
                      <a:pt x="487" y="1"/>
                      <a:pt x="457" y="31"/>
                    </a:cubicBezTo>
                    <a:lnTo>
                      <a:pt x="335" y="31"/>
                    </a:lnTo>
                    <a:cubicBezTo>
                      <a:pt x="274" y="31"/>
                      <a:pt x="274" y="31"/>
                      <a:pt x="244" y="92"/>
                    </a:cubicBezTo>
                    <a:cubicBezTo>
                      <a:pt x="122" y="122"/>
                      <a:pt x="122" y="122"/>
                      <a:pt x="92" y="122"/>
                    </a:cubicBezTo>
                    <a:cubicBezTo>
                      <a:pt x="31" y="122"/>
                      <a:pt x="31" y="153"/>
                      <a:pt x="1" y="153"/>
                    </a:cubicBezTo>
                    <a:lnTo>
                      <a:pt x="1" y="183"/>
                    </a:lnTo>
                    <a:cubicBezTo>
                      <a:pt x="16" y="213"/>
                      <a:pt x="39" y="229"/>
                      <a:pt x="58" y="229"/>
                    </a:cubicBezTo>
                    <a:cubicBezTo>
                      <a:pt x="77" y="229"/>
                      <a:pt x="92" y="213"/>
                      <a:pt x="92" y="183"/>
                    </a:cubicBezTo>
                    <a:lnTo>
                      <a:pt x="153" y="183"/>
                    </a:lnTo>
                    <a:cubicBezTo>
                      <a:pt x="183" y="183"/>
                      <a:pt x="183" y="153"/>
                      <a:pt x="214" y="153"/>
                    </a:cubicBezTo>
                    <a:cubicBezTo>
                      <a:pt x="274" y="153"/>
                      <a:pt x="274" y="122"/>
                      <a:pt x="335" y="122"/>
                    </a:cubicBezTo>
                    <a:lnTo>
                      <a:pt x="791" y="122"/>
                    </a:lnTo>
                    <a:cubicBezTo>
                      <a:pt x="852" y="122"/>
                      <a:pt x="852" y="153"/>
                      <a:pt x="913" y="153"/>
                    </a:cubicBezTo>
                    <a:cubicBezTo>
                      <a:pt x="943" y="153"/>
                      <a:pt x="943" y="153"/>
                      <a:pt x="1034" y="183"/>
                    </a:cubicBezTo>
                    <a:cubicBezTo>
                      <a:pt x="1065" y="244"/>
                      <a:pt x="1065" y="244"/>
                      <a:pt x="1095" y="244"/>
                    </a:cubicBezTo>
                    <a:lnTo>
                      <a:pt x="1156" y="244"/>
                    </a:lnTo>
                    <a:cubicBezTo>
                      <a:pt x="1186" y="244"/>
                      <a:pt x="1186" y="183"/>
                      <a:pt x="1156" y="153"/>
                    </a:cubicBezTo>
                    <a:cubicBezTo>
                      <a:pt x="1095" y="122"/>
                      <a:pt x="1065" y="92"/>
                      <a:pt x="1004" y="92"/>
                    </a:cubicBezTo>
                    <a:cubicBezTo>
                      <a:pt x="1004" y="92"/>
                      <a:pt x="943" y="31"/>
                      <a:pt x="913" y="31"/>
                    </a:cubicBezTo>
                    <a:cubicBezTo>
                      <a:pt x="852" y="31"/>
                      <a:pt x="852" y="31"/>
                      <a:pt x="791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2760950" y="1055775"/>
                <a:ext cx="20550" cy="762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305" extrusionOk="0">
                    <a:moveTo>
                      <a:pt x="365" y="1"/>
                    </a:moveTo>
                    <a:cubicBezTo>
                      <a:pt x="335" y="1"/>
                      <a:pt x="335" y="31"/>
                      <a:pt x="305" y="31"/>
                    </a:cubicBezTo>
                    <a:cubicBezTo>
                      <a:pt x="274" y="31"/>
                      <a:pt x="274" y="31"/>
                      <a:pt x="244" y="92"/>
                    </a:cubicBezTo>
                    <a:cubicBezTo>
                      <a:pt x="183" y="92"/>
                      <a:pt x="183" y="92"/>
                      <a:pt x="153" y="122"/>
                    </a:cubicBezTo>
                    <a:cubicBezTo>
                      <a:pt x="92" y="183"/>
                      <a:pt x="92" y="183"/>
                      <a:pt x="31" y="183"/>
                    </a:cubicBezTo>
                    <a:cubicBezTo>
                      <a:pt x="1" y="183"/>
                      <a:pt x="1" y="244"/>
                      <a:pt x="1" y="244"/>
                    </a:cubicBezTo>
                    <a:lnTo>
                      <a:pt x="1" y="274"/>
                    </a:lnTo>
                    <a:cubicBezTo>
                      <a:pt x="31" y="305"/>
                      <a:pt x="31" y="305"/>
                      <a:pt x="62" y="305"/>
                    </a:cubicBezTo>
                    <a:lnTo>
                      <a:pt x="122" y="305"/>
                    </a:lnTo>
                    <a:lnTo>
                      <a:pt x="153" y="274"/>
                    </a:lnTo>
                    <a:cubicBezTo>
                      <a:pt x="183" y="274"/>
                      <a:pt x="183" y="244"/>
                      <a:pt x="244" y="244"/>
                    </a:cubicBezTo>
                    <a:lnTo>
                      <a:pt x="305" y="244"/>
                    </a:lnTo>
                    <a:cubicBezTo>
                      <a:pt x="335" y="244"/>
                      <a:pt x="335" y="183"/>
                      <a:pt x="365" y="183"/>
                    </a:cubicBezTo>
                    <a:lnTo>
                      <a:pt x="457" y="183"/>
                    </a:lnTo>
                    <a:cubicBezTo>
                      <a:pt x="487" y="183"/>
                      <a:pt x="487" y="153"/>
                      <a:pt x="517" y="153"/>
                    </a:cubicBezTo>
                    <a:lnTo>
                      <a:pt x="761" y="153"/>
                    </a:lnTo>
                    <a:cubicBezTo>
                      <a:pt x="761" y="153"/>
                      <a:pt x="791" y="153"/>
                      <a:pt x="791" y="122"/>
                    </a:cubicBezTo>
                    <a:cubicBezTo>
                      <a:pt x="821" y="92"/>
                      <a:pt x="791" y="92"/>
                      <a:pt x="791" y="31"/>
                    </a:cubicBezTo>
                    <a:cubicBezTo>
                      <a:pt x="761" y="1"/>
                      <a:pt x="730" y="1"/>
                      <a:pt x="669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2709275" y="1074025"/>
                <a:ext cx="14475" cy="27700"/>
              </a:xfrm>
              <a:custGeom>
                <a:avLst/>
                <a:gdLst/>
                <a:ahLst/>
                <a:cxnLst/>
                <a:rect l="l" t="t" r="r" b="b"/>
                <a:pathLst>
                  <a:path w="579" h="1108" extrusionOk="0">
                    <a:moveTo>
                      <a:pt x="548" y="0"/>
                    </a:moveTo>
                    <a:cubicBezTo>
                      <a:pt x="518" y="0"/>
                      <a:pt x="487" y="0"/>
                      <a:pt x="487" y="30"/>
                    </a:cubicBezTo>
                    <a:lnTo>
                      <a:pt x="426" y="61"/>
                    </a:lnTo>
                    <a:cubicBezTo>
                      <a:pt x="426" y="122"/>
                      <a:pt x="426" y="122"/>
                      <a:pt x="396" y="152"/>
                    </a:cubicBezTo>
                    <a:cubicBezTo>
                      <a:pt x="366" y="182"/>
                      <a:pt x="366" y="182"/>
                      <a:pt x="366" y="274"/>
                    </a:cubicBezTo>
                    <a:cubicBezTo>
                      <a:pt x="305" y="304"/>
                      <a:pt x="305" y="304"/>
                      <a:pt x="274" y="365"/>
                    </a:cubicBezTo>
                    <a:cubicBezTo>
                      <a:pt x="244" y="395"/>
                      <a:pt x="274" y="456"/>
                      <a:pt x="244" y="486"/>
                    </a:cubicBezTo>
                    <a:cubicBezTo>
                      <a:pt x="214" y="517"/>
                      <a:pt x="214" y="517"/>
                      <a:pt x="153" y="608"/>
                    </a:cubicBezTo>
                    <a:cubicBezTo>
                      <a:pt x="122" y="638"/>
                      <a:pt x="153" y="669"/>
                      <a:pt x="122" y="699"/>
                    </a:cubicBezTo>
                    <a:cubicBezTo>
                      <a:pt x="92" y="790"/>
                      <a:pt x="92" y="760"/>
                      <a:pt x="92" y="821"/>
                    </a:cubicBezTo>
                    <a:cubicBezTo>
                      <a:pt x="92" y="912"/>
                      <a:pt x="92" y="912"/>
                      <a:pt x="62" y="942"/>
                    </a:cubicBezTo>
                    <a:cubicBezTo>
                      <a:pt x="62" y="973"/>
                      <a:pt x="62" y="1003"/>
                      <a:pt x="1" y="1064"/>
                    </a:cubicBezTo>
                    <a:lnTo>
                      <a:pt x="1" y="1094"/>
                    </a:lnTo>
                    <a:cubicBezTo>
                      <a:pt x="21" y="1104"/>
                      <a:pt x="35" y="1108"/>
                      <a:pt x="45" y="1108"/>
                    </a:cubicBezTo>
                    <a:cubicBezTo>
                      <a:pt x="65" y="1108"/>
                      <a:pt x="72" y="1094"/>
                      <a:pt x="92" y="1094"/>
                    </a:cubicBezTo>
                    <a:cubicBezTo>
                      <a:pt x="122" y="1064"/>
                      <a:pt x="122" y="973"/>
                      <a:pt x="153" y="942"/>
                    </a:cubicBezTo>
                    <a:cubicBezTo>
                      <a:pt x="153" y="942"/>
                      <a:pt x="214" y="912"/>
                      <a:pt x="214" y="851"/>
                    </a:cubicBezTo>
                    <a:cubicBezTo>
                      <a:pt x="214" y="821"/>
                      <a:pt x="214" y="790"/>
                      <a:pt x="244" y="760"/>
                    </a:cubicBezTo>
                    <a:cubicBezTo>
                      <a:pt x="274" y="699"/>
                      <a:pt x="274" y="699"/>
                      <a:pt x="274" y="638"/>
                    </a:cubicBezTo>
                    <a:cubicBezTo>
                      <a:pt x="305" y="608"/>
                      <a:pt x="305" y="608"/>
                      <a:pt x="305" y="517"/>
                    </a:cubicBezTo>
                    <a:cubicBezTo>
                      <a:pt x="366" y="486"/>
                      <a:pt x="305" y="456"/>
                      <a:pt x="366" y="395"/>
                    </a:cubicBezTo>
                    <a:cubicBezTo>
                      <a:pt x="396" y="365"/>
                      <a:pt x="396" y="334"/>
                      <a:pt x="426" y="304"/>
                    </a:cubicBezTo>
                    <a:cubicBezTo>
                      <a:pt x="457" y="243"/>
                      <a:pt x="457" y="243"/>
                      <a:pt x="457" y="182"/>
                    </a:cubicBezTo>
                    <a:lnTo>
                      <a:pt x="548" y="122"/>
                    </a:lnTo>
                    <a:cubicBezTo>
                      <a:pt x="578" y="61"/>
                      <a:pt x="578" y="61"/>
                      <a:pt x="578" y="30"/>
                    </a:cubicBezTo>
                    <a:cubicBezTo>
                      <a:pt x="578" y="30"/>
                      <a:pt x="578" y="0"/>
                      <a:pt x="548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2720675" y="1090725"/>
                <a:ext cx="6100" cy="1067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427" extrusionOk="0">
                    <a:moveTo>
                      <a:pt x="183" y="1"/>
                    </a:moveTo>
                    <a:cubicBezTo>
                      <a:pt x="122" y="1"/>
                      <a:pt x="122" y="62"/>
                      <a:pt x="122" y="62"/>
                    </a:cubicBezTo>
                    <a:lnTo>
                      <a:pt x="122" y="92"/>
                    </a:lnTo>
                    <a:lnTo>
                      <a:pt x="122" y="122"/>
                    </a:lnTo>
                    <a:lnTo>
                      <a:pt x="122" y="153"/>
                    </a:lnTo>
                    <a:lnTo>
                      <a:pt x="122" y="214"/>
                    </a:lnTo>
                    <a:lnTo>
                      <a:pt x="122" y="244"/>
                    </a:lnTo>
                    <a:cubicBezTo>
                      <a:pt x="122" y="259"/>
                      <a:pt x="122" y="259"/>
                      <a:pt x="119" y="259"/>
                    </a:cubicBezTo>
                    <a:cubicBezTo>
                      <a:pt x="115" y="259"/>
                      <a:pt x="107" y="259"/>
                      <a:pt x="92" y="274"/>
                    </a:cubicBezTo>
                    <a:cubicBezTo>
                      <a:pt x="63" y="303"/>
                      <a:pt x="62" y="305"/>
                      <a:pt x="9" y="383"/>
                    </a:cubicBezTo>
                    <a:lnTo>
                      <a:pt x="9" y="383"/>
                    </a:lnTo>
                    <a:cubicBezTo>
                      <a:pt x="5" y="385"/>
                      <a:pt x="1" y="388"/>
                      <a:pt x="1" y="396"/>
                    </a:cubicBezTo>
                    <a:cubicBezTo>
                      <a:pt x="1" y="426"/>
                      <a:pt x="1" y="426"/>
                      <a:pt x="62" y="426"/>
                    </a:cubicBezTo>
                    <a:lnTo>
                      <a:pt x="122" y="426"/>
                    </a:lnTo>
                    <a:lnTo>
                      <a:pt x="122" y="396"/>
                    </a:lnTo>
                    <a:lnTo>
                      <a:pt x="122" y="366"/>
                    </a:lnTo>
                    <a:cubicBezTo>
                      <a:pt x="122" y="335"/>
                      <a:pt x="138" y="335"/>
                      <a:pt x="153" y="335"/>
                    </a:cubicBezTo>
                    <a:cubicBezTo>
                      <a:pt x="168" y="335"/>
                      <a:pt x="183" y="335"/>
                      <a:pt x="183" y="305"/>
                    </a:cubicBezTo>
                    <a:lnTo>
                      <a:pt x="183" y="274"/>
                    </a:lnTo>
                    <a:cubicBezTo>
                      <a:pt x="183" y="259"/>
                      <a:pt x="191" y="259"/>
                      <a:pt x="198" y="259"/>
                    </a:cubicBezTo>
                    <a:cubicBezTo>
                      <a:pt x="206" y="259"/>
                      <a:pt x="214" y="259"/>
                      <a:pt x="214" y="244"/>
                    </a:cubicBezTo>
                    <a:lnTo>
                      <a:pt x="214" y="214"/>
                    </a:lnTo>
                    <a:cubicBezTo>
                      <a:pt x="214" y="183"/>
                      <a:pt x="214" y="183"/>
                      <a:pt x="217" y="183"/>
                    </a:cubicBezTo>
                    <a:cubicBezTo>
                      <a:pt x="221" y="183"/>
                      <a:pt x="229" y="183"/>
                      <a:pt x="244" y="153"/>
                    </a:cubicBezTo>
                    <a:lnTo>
                      <a:pt x="244" y="122"/>
                    </a:lnTo>
                    <a:lnTo>
                      <a:pt x="244" y="92"/>
                    </a:lnTo>
                    <a:lnTo>
                      <a:pt x="244" y="62"/>
                    </a:lnTo>
                    <a:cubicBezTo>
                      <a:pt x="214" y="62"/>
                      <a:pt x="214" y="1"/>
                      <a:pt x="183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2759425" y="1106700"/>
                <a:ext cx="57800" cy="51100"/>
              </a:xfrm>
              <a:custGeom>
                <a:avLst/>
                <a:gdLst/>
                <a:ahLst/>
                <a:cxnLst/>
                <a:rect l="l" t="t" r="r" b="b"/>
                <a:pathLst>
                  <a:path w="2312" h="2044" extrusionOk="0">
                    <a:moveTo>
                      <a:pt x="487" y="0"/>
                    </a:moveTo>
                    <a:cubicBezTo>
                      <a:pt x="244" y="0"/>
                      <a:pt x="183" y="122"/>
                      <a:pt x="92" y="213"/>
                    </a:cubicBezTo>
                    <a:cubicBezTo>
                      <a:pt x="31" y="274"/>
                      <a:pt x="1" y="395"/>
                      <a:pt x="1" y="608"/>
                    </a:cubicBezTo>
                    <a:cubicBezTo>
                      <a:pt x="31" y="821"/>
                      <a:pt x="62" y="912"/>
                      <a:pt x="153" y="1003"/>
                    </a:cubicBezTo>
                    <a:cubicBezTo>
                      <a:pt x="183" y="1064"/>
                      <a:pt x="244" y="1155"/>
                      <a:pt x="366" y="1307"/>
                    </a:cubicBezTo>
                    <a:cubicBezTo>
                      <a:pt x="487" y="1459"/>
                      <a:pt x="548" y="1520"/>
                      <a:pt x="639" y="1581"/>
                    </a:cubicBezTo>
                    <a:cubicBezTo>
                      <a:pt x="688" y="1605"/>
                      <a:pt x="777" y="1650"/>
                      <a:pt x="906" y="1650"/>
                    </a:cubicBezTo>
                    <a:cubicBezTo>
                      <a:pt x="937" y="1650"/>
                      <a:pt x="969" y="1647"/>
                      <a:pt x="1004" y="1641"/>
                    </a:cubicBezTo>
                    <a:cubicBezTo>
                      <a:pt x="1217" y="1611"/>
                      <a:pt x="1308" y="1520"/>
                      <a:pt x="1369" y="1429"/>
                    </a:cubicBezTo>
                    <a:cubicBezTo>
                      <a:pt x="1399" y="1338"/>
                      <a:pt x="1430" y="1186"/>
                      <a:pt x="1308" y="1003"/>
                    </a:cubicBezTo>
                    <a:cubicBezTo>
                      <a:pt x="1217" y="851"/>
                      <a:pt x="1126" y="790"/>
                      <a:pt x="1065" y="699"/>
                    </a:cubicBezTo>
                    <a:cubicBezTo>
                      <a:pt x="1004" y="669"/>
                      <a:pt x="974" y="608"/>
                      <a:pt x="913" y="608"/>
                    </a:cubicBezTo>
                    <a:cubicBezTo>
                      <a:pt x="822" y="699"/>
                      <a:pt x="700" y="699"/>
                      <a:pt x="639" y="790"/>
                    </a:cubicBezTo>
                    <a:cubicBezTo>
                      <a:pt x="518" y="942"/>
                      <a:pt x="609" y="1034"/>
                      <a:pt x="639" y="1125"/>
                    </a:cubicBezTo>
                    <a:cubicBezTo>
                      <a:pt x="670" y="1186"/>
                      <a:pt x="761" y="1246"/>
                      <a:pt x="822" y="1277"/>
                    </a:cubicBezTo>
                    <a:cubicBezTo>
                      <a:pt x="867" y="1292"/>
                      <a:pt x="898" y="1300"/>
                      <a:pt x="917" y="1300"/>
                    </a:cubicBezTo>
                    <a:cubicBezTo>
                      <a:pt x="936" y="1300"/>
                      <a:pt x="943" y="1292"/>
                      <a:pt x="943" y="1277"/>
                    </a:cubicBezTo>
                    <a:cubicBezTo>
                      <a:pt x="913" y="1246"/>
                      <a:pt x="670" y="1094"/>
                      <a:pt x="700" y="973"/>
                    </a:cubicBezTo>
                    <a:cubicBezTo>
                      <a:pt x="700" y="872"/>
                      <a:pt x="763" y="813"/>
                      <a:pt x="853" y="813"/>
                    </a:cubicBezTo>
                    <a:cubicBezTo>
                      <a:pt x="872" y="813"/>
                      <a:pt x="892" y="816"/>
                      <a:pt x="913" y="821"/>
                    </a:cubicBezTo>
                    <a:cubicBezTo>
                      <a:pt x="1065" y="882"/>
                      <a:pt x="1126" y="942"/>
                      <a:pt x="1278" y="1125"/>
                    </a:cubicBezTo>
                    <a:cubicBezTo>
                      <a:pt x="1369" y="1277"/>
                      <a:pt x="1369" y="1398"/>
                      <a:pt x="1308" y="1429"/>
                    </a:cubicBezTo>
                    <a:cubicBezTo>
                      <a:pt x="1278" y="1489"/>
                      <a:pt x="1217" y="1581"/>
                      <a:pt x="1065" y="1611"/>
                    </a:cubicBezTo>
                    <a:cubicBezTo>
                      <a:pt x="1024" y="1617"/>
                      <a:pt x="989" y="1619"/>
                      <a:pt x="958" y="1619"/>
                    </a:cubicBezTo>
                    <a:cubicBezTo>
                      <a:pt x="828" y="1619"/>
                      <a:pt x="774" y="1575"/>
                      <a:pt x="700" y="1550"/>
                    </a:cubicBezTo>
                    <a:cubicBezTo>
                      <a:pt x="639" y="1489"/>
                      <a:pt x="548" y="1429"/>
                      <a:pt x="457" y="1277"/>
                    </a:cubicBezTo>
                    <a:cubicBezTo>
                      <a:pt x="335" y="1125"/>
                      <a:pt x="305" y="1034"/>
                      <a:pt x="244" y="973"/>
                    </a:cubicBezTo>
                    <a:cubicBezTo>
                      <a:pt x="214" y="882"/>
                      <a:pt x="153" y="821"/>
                      <a:pt x="153" y="608"/>
                    </a:cubicBezTo>
                    <a:cubicBezTo>
                      <a:pt x="153" y="426"/>
                      <a:pt x="183" y="365"/>
                      <a:pt x="214" y="334"/>
                    </a:cubicBezTo>
                    <a:cubicBezTo>
                      <a:pt x="244" y="243"/>
                      <a:pt x="335" y="213"/>
                      <a:pt x="487" y="213"/>
                    </a:cubicBezTo>
                    <a:cubicBezTo>
                      <a:pt x="822" y="243"/>
                      <a:pt x="822" y="274"/>
                      <a:pt x="1156" y="426"/>
                    </a:cubicBezTo>
                    <a:cubicBezTo>
                      <a:pt x="1521" y="578"/>
                      <a:pt x="1521" y="578"/>
                      <a:pt x="1825" y="790"/>
                    </a:cubicBezTo>
                    <a:cubicBezTo>
                      <a:pt x="1977" y="882"/>
                      <a:pt x="2007" y="942"/>
                      <a:pt x="2068" y="1003"/>
                    </a:cubicBezTo>
                    <a:cubicBezTo>
                      <a:pt x="2129" y="1094"/>
                      <a:pt x="2159" y="1155"/>
                      <a:pt x="2159" y="1307"/>
                    </a:cubicBezTo>
                    <a:cubicBezTo>
                      <a:pt x="2068" y="1611"/>
                      <a:pt x="2037" y="1641"/>
                      <a:pt x="1885" y="1793"/>
                    </a:cubicBezTo>
                    <a:cubicBezTo>
                      <a:pt x="1855" y="1885"/>
                      <a:pt x="1764" y="1915"/>
                      <a:pt x="1734" y="1976"/>
                    </a:cubicBezTo>
                    <a:cubicBezTo>
                      <a:pt x="1709" y="2024"/>
                      <a:pt x="1709" y="2044"/>
                      <a:pt x="1724" y="2044"/>
                    </a:cubicBezTo>
                    <a:cubicBezTo>
                      <a:pt x="1746" y="2044"/>
                      <a:pt x="1800" y="2000"/>
                      <a:pt x="1855" y="1945"/>
                    </a:cubicBezTo>
                    <a:cubicBezTo>
                      <a:pt x="2068" y="1763"/>
                      <a:pt x="2311" y="1429"/>
                      <a:pt x="2220" y="1034"/>
                    </a:cubicBezTo>
                    <a:cubicBezTo>
                      <a:pt x="2220" y="1034"/>
                      <a:pt x="2189" y="912"/>
                      <a:pt x="2159" y="851"/>
                    </a:cubicBezTo>
                    <a:cubicBezTo>
                      <a:pt x="2068" y="760"/>
                      <a:pt x="2007" y="669"/>
                      <a:pt x="1885" y="608"/>
                    </a:cubicBezTo>
                    <a:cubicBezTo>
                      <a:pt x="1551" y="426"/>
                      <a:pt x="1551" y="456"/>
                      <a:pt x="1217" y="274"/>
                    </a:cubicBezTo>
                    <a:cubicBezTo>
                      <a:pt x="852" y="122"/>
                      <a:pt x="852" y="91"/>
                      <a:pt x="487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2771600" y="1145625"/>
                <a:ext cx="319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571" extrusionOk="0">
                    <a:moveTo>
                      <a:pt x="1258" y="1"/>
                    </a:moveTo>
                    <a:cubicBezTo>
                      <a:pt x="1247" y="1"/>
                      <a:pt x="1231" y="8"/>
                      <a:pt x="1216" y="24"/>
                    </a:cubicBezTo>
                    <a:cubicBezTo>
                      <a:pt x="1155" y="54"/>
                      <a:pt x="1125" y="145"/>
                      <a:pt x="1095" y="176"/>
                    </a:cubicBezTo>
                    <a:lnTo>
                      <a:pt x="1003" y="236"/>
                    </a:lnTo>
                    <a:lnTo>
                      <a:pt x="912" y="358"/>
                    </a:lnTo>
                    <a:cubicBezTo>
                      <a:pt x="851" y="388"/>
                      <a:pt x="851" y="388"/>
                      <a:pt x="791" y="449"/>
                    </a:cubicBezTo>
                    <a:cubicBezTo>
                      <a:pt x="699" y="480"/>
                      <a:pt x="699" y="480"/>
                      <a:pt x="669" y="480"/>
                    </a:cubicBezTo>
                    <a:cubicBezTo>
                      <a:pt x="608" y="510"/>
                      <a:pt x="608" y="510"/>
                      <a:pt x="547" y="510"/>
                    </a:cubicBezTo>
                    <a:lnTo>
                      <a:pt x="243" y="510"/>
                    </a:lnTo>
                    <a:cubicBezTo>
                      <a:pt x="183" y="510"/>
                      <a:pt x="183" y="480"/>
                      <a:pt x="122" y="480"/>
                    </a:cubicBezTo>
                    <a:cubicBezTo>
                      <a:pt x="61" y="480"/>
                      <a:pt x="31" y="480"/>
                      <a:pt x="31" y="449"/>
                    </a:cubicBezTo>
                    <a:cubicBezTo>
                      <a:pt x="31" y="449"/>
                      <a:pt x="0" y="449"/>
                      <a:pt x="0" y="480"/>
                    </a:cubicBezTo>
                    <a:cubicBezTo>
                      <a:pt x="0" y="510"/>
                      <a:pt x="31" y="540"/>
                      <a:pt x="61" y="540"/>
                    </a:cubicBezTo>
                    <a:cubicBezTo>
                      <a:pt x="122" y="540"/>
                      <a:pt x="122" y="571"/>
                      <a:pt x="152" y="571"/>
                    </a:cubicBezTo>
                    <a:lnTo>
                      <a:pt x="547" y="571"/>
                    </a:lnTo>
                    <a:cubicBezTo>
                      <a:pt x="639" y="571"/>
                      <a:pt x="639" y="540"/>
                      <a:pt x="699" y="540"/>
                    </a:cubicBezTo>
                    <a:cubicBezTo>
                      <a:pt x="745" y="525"/>
                      <a:pt x="768" y="525"/>
                      <a:pt x="787" y="525"/>
                    </a:cubicBezTo>
                    <a:cubicBezTo>
                      <a:pt x="806" y="525"/>
                      <a:pt x="821" y="525"/>
                      <a:pt x="851" y="510"/>
                    </a:cubicBezTo>
                    <a:cubicBezTo>
                      <a:pt x="943" y="480"/>
                      <a:pt x="943" y="480"/>
                      <a:pt x="973" y="388"/>
                    </a:cubicBezTo>
                    <a:cubicBezTo>
                      <a:pt x="1064" y="358"/>
                      <a:pt x="1064" y="358"/>
                      <a:pt x="1095" y="297"/>
                    </a:cubicBezTo>
                    <a:cubicBezTo>
                      <a:pt x="1125" y="206"/>
                      <a:pt x="1125" y="236"/>
                      <a:pt x="1216" y="176"/>
                    </a:cubicBezTo>
                    <a:cubicBezTo>
                      <a:pt x="1247" y="145"/>
                      <a:pt x="1247" y="84"/>
                      <a:pt x="1277" y="54"/>
                    </a:cubicBezTo>
                    <a:lnTo>
                      <a:pt x="1277" y="24"/>
                    </a:lnTo>
                    <a:cubicBezTo>
                      <a:pt x="1277" y="8"/>
                      <a:pt x="1269" y="1"/>
                      <a:pt x="1258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2787550" y="1053500"/>
                <a:ext cx="22825" cy="15975"/>
              </a:xfrm>
              <a:custGeom>
                <a:avLst/>
                <a:gdLst/>
                <a:ahLst/>
                <a:cxnLst/>
                <a:rect l="l" t="t" r="r" b="b"/>
                <a:pathLst>
                  <a:path w="913" h="639" extrusionOk="0">
                    <a:moveTo>
                      <a:pt x="852" y="0"/>
                    </a:moveTo>
                    <a:cubicBezTo>
                      <a:pt x="791" y="0"/>
                      <a:pt x="760" y="92"/>
                      <a:pt x="760" y="122"/>
                    </a:cubicBezTo>
                    <a:lnTo>
                      <a:pt x="730" y="152"/>
                    </a:lnTo>
                    <a:lnTo>
                      <a:pt x="639" y="244"/>
                    </a:lnTo>
                    <a:lnTo>
                      <a:pt x="578" y="304"/>
                    </a:lnTo>
                    <a:cubicBezTo>
                      <a:pt x="548" y="365"/>
                      <a:pt x="548" y="365"/>
                      <a:pt x="487" y="365"/>
                    </a:cubicBezTo>
                    <a:lnTo>
                      <a:pt x="426" y="426"/>
                    </a:lnTo>
                    <a:cubicBezTo>
                      <a:pt x="411" y="441"/>
                      <a:pt x="403" y="441"/>
                      <a:pt x="388" y="441"/>
                    </a:cubicBezTo>
                    <a:cubicBezTo>
                      <a:pt x="373" y="441"/>
                      <a:pt x="350" y="441"/>
                      <a:pt x="305" y="456"/>
                    </a:cubicBezTo>
                    <a:cubicBezTo>
                      <a:pt x="274" y="456"/>
                      <a:pt x="274" y="456"/>
                      <a:pt x="183" y="517"/>
                    </a:cubicBezTo>
                    <a:cubicBezTo>
                      <a:pt x="153" y="548"/>
                      <a:pt x="153" y="548"/>
                      <a:pt x="92" y="548"/>
                    </a:cubicBezTo>
                    <a:lnTo>
                      <a:pt x="1" y="548"/>
                    </a:lnTo>
                    <a:lnTo>
                      <a:pt x="1" y="578"/>
                    </a:lnTo>
                    <a:cubicBezTo>
                      <a:pt x="1" y="639"/>
                      <a:pt x="31" y="639"/>
                      <a:pt x="92" y="639"/>
                    </a:cubicBezTo>
                    <a:lnTo>
                      <a:pt x="153" y="639"/>
                    </a:lnTo>
                    <a:cubicBezTo>
                      <a:pt x="183" y="639"/>
                      <a:pt x="183" y="639"/>
                      <a:pt x="244" y="578"/>
                    </a:cubicBezTo>
                    <a:cubicBezTo>
                      <a:pt x="274" y="578"/>
                      <a:pt x="274" y="578"/>
                      <a:pt x="335" y="548"/>
                    </a:cubicBezTo>
                    <a:cubicBezTo>
                      <a:pt x="396" y="548"/>
                      <a:pt x="426" y="548"/>
                      <a:pt x="457" y="517"/>
                    </a:cubicBezTo>
                    <a:lnTo>
                      <a:pt x="548" y="426"/>
                    </a:lnTo>
                    <a:cubicBezTo>
                      <a:pt x="563" y="411"/>
                      <a:pt x="571" y="411"/>
                      <a:pt x="582" y="411"/>
                    </a:cubicBezTo>
                    <a:cubicBezTo>
                      <a:pt x="593" y="411"/>
                      <a:pt x="609" y="411"/>
                      <a:pt x="639" y="396"/>
                    </a:cubicBezTo>
                    <a:lnTo>
                      <a:pt x="730" y="304"/>
                    </a:lnTo>
                    <a:lnTo>
                      <a:pt x="791" y="244"/>
                    </a:lnTo>
                    <a:lnTo>
                      <a:pt x="882" y="152"/>
                    </a:lnTo>
                    <a:cubicBezTo>
                      <a:pt x="912" y="122"/>
                      <a:pt x="912" y="122"/>
                      <a:pt x="912" y="92"/>
                    </a:cubicBezTo>
                    <a:lnTo>
                      <a:pt x="912" y="61"/>
                    </a:lnTo>
                    <a:cubicBezTo>
                      <a:pt x="912" y="0"/>
                      <a:pt x="882" y="0"/>
                      <a:pt x="852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2790600" y="1068700"/>
                <a:ext cx="45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183" h="214" extrusionOk="0">
                    <a:moveTo>
                      <a:pt x="31" y="0"/>
                    </a:moveTo>
                    <a:lnTo>
                      <a:pt x="31" y="61"/>
                    </a:lnTo>
                    <a:cubicBezTo>
                      <a:pt x="31" y="122"/>
                      <a:pt x="31" y="122"/>
                      <a:pt x="0" y="122"/>
                    </a:cubicBezTo>
                    <a:lnTo>
                      <a:pt x="0" y="183"/>
                    </a:lnTo>
                    <a:cubicBezTo>
                      <a:pt x="0" y="213"/>
                      <a:pt x="31" y="213"/>
                      <a:pt x="31" y="213"/>
                    </a:cubicBezTo>
                    <a:lnTo>
                      <a:pt x="122" y="213"/>
                    </a:lnTo>
                    <a:lnTo>
                      <a:pt x="122" y="183"/>
                    </a:lnTo>
                    <a:lnTo>
                      <a:pt x="152" y="183"/>
                    </a:lnTo>
                    <a:lnTo>
                      <a:pt x="152" y="122"/>
                    </a:lnTo>
                    <a:lnTo>
                      <a:pt x="183" y="92"/>
                    </a:lnTo>
                    <a:lnTo>
                      <a:pt x="183" y="61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2789825" y="1071725"/>
                <a:ext cx="3825" cy="2325"/>
              </a:xfrm>
              <a:custGeom>
                <a:avLst/>
                <a:gdLst/>
                <a:ahLst/>
                <a:cxnLst/>
                <a:rect l="l" t="t" r="r" b="b"/>
                <a:pathLst>
                  <a:path w="153" h="93" extrusionOk="0">
                    <a:moveTo>
                      <a:pt x="1" y="1"/>
                    </a:moveTo>
                    <a:lnTo>
                      <a:pt x="1" y="62"/>
                    </a:lnTo>
                    <a:lnTo>
                      <a:pt x="31" y="92"/>
                    </a:lnTo>
                    <a:lnTo>
                      <a:pt x="92" y="92"/>
                    </a:lnTo>
                    <a:lnTo>
                      <a:pt x="92" y="62"/>
                    </a:lnTo>
                    <a:cubicBezTo>
                      <a:pt x="92" y="41"/>
                      <a:pt x="92" y="35"/>
                      <a:pt x="94" y="35"/>
                    </a:cubicBezTo>
                    <a:cubicBezTo>
                      <a:pt x="99" y="35"/>
                      <a:pt x="112" y="62"/>
                      <a:pt x="153" y="62"/>
                    </a:cubicBezTo>
                    <a:lnTo>
                      <a:pt x="153" y="1"/>
                    </a:ln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2788300" y="1065750"/>
                <a:ext cx="6125" cy="8100"/>
              </a:xfrm>
              <a:custGeom>
                <a:avLst/>
                <a:gdLst/>
                <a:ahLst/>
                <a:cxnLst/>
                <a:rect l="l" t="t" r="r" b="b"/>
                <a:pathLst>
                  <a:path w="245" h="324" extrusionOk="0">
                    <a:moveTo>
                      <a:pt x="171" y="0"/>
                    </a:moveTo>
                    <a:cubicBezTo>
                      <a:pt x="153" y="0"/>
                      <a:pt x="153" y="27"/>
                      <a:pt x="153" y="27"/>
                    </a:cubicBezTo>
                    <a:lnTo>
                      <a:pt x="123" y="27"/>
                    </a:lnTo>
                    <a:lnTo>
                      <a:pt x="92" y="58"/>
                    </a:lnTo>
                    <a:lnTo>
                      <a:pt x="31" y="88"/>
                    </a:lnTo>
                    <a:lnTo>
                      <a:pt x="31" y="118"/>
                    </a:lnTo>
                    <a:lnTo>
                      <a:pt x="31" y="179"/>
                    </a:lnTo>
                    <a:lnTo>
                      <a:pt x="31" y="210"/>
                    </a:lnTo>
                    <a:cubicBezTo>
                      <a:pt x="62" y="240"/>
                      <a:pt x="62" y="240"/>
                      <a:pt x="1" y="301"/>
                    </a:cubicBezTo>
                    <a:cubicBezTo>
                      <a:pt x="31" y="316"/>
                      <a:pt x="47" y="323"/>
                      <a:pt x="58" y="323"/>
                    </a:cubicBezTo>
                    <a:cubicBezTo>
                      <a:pt x="69" y="323"/>
                      <a:pt x="77" y="316"/>
                      <a:pt x="92" y="301"/>
                    </a:cubicBezTo>
                    <a:cubicBezTo>
                      <a:pt x="123" y="301"/>
                      <a:pt x="123" y="240"/>
                      <a:pt x="123" y="240"/>
                    </a:cubicBezTo>
                    <a:lnTo>
                      <a:pt x="123" y="210"/>
                    </a:lnTo>
                    <a:lnTo>
                      <a:pt x="153" y="210"/>
                    </a:lnTo>
                    <a:lnTo>
                      <a:pt x="153" y="179"/>
                    </a:lnTo>
                    <a:lnTo>
                      <a:pt x="214" y="179"/>
                    </a:lnTo>
                    <a:lnTo>
                      <a:pt x="214" y="118"/>
                    </a:lnTo>
                    <a:lnTo>
                      <a:pt x="244" y="118"/>
                    </a:lnTo>
                    <a:lnTo>
                      <a:pt x="244" y="88"/>
                    </a:lnTo>
                    <a:cubicBezTo>
                      <a:pt x="244" y="58"/>
                      <a:pt x="244" y="58"/>
                      <a:pt x="214" y="27"/>
                    </a:cubicBezTo>
                    <a:cubicBezTo>
                      <a:pt x="193" y="7"/>
                      <a:pt x="180" y="0"/>
                      <a:pt x="171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2798950" y="1047425"/>
                <a:ext cx="182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731" h="335" extrusionOk="0">
                    <a:moveTo>
                      <a:pt x="639" y="0"/>
                    </a:moveTo>
                    <a:cubicBezTo>
                      <a:pt x="608" y="0"/>
                      <a:pt x="608" y="31"/>
                      <a:pt x="578" y="61"/>
                    </a:cubicBezTo>
                    <a:lnTo>
                      <a:pt x="517" y="91"/>
                    </a:lnTo>
                    <a:cubicBezTo>
                      <a:pt x="487" y="152"/>
                      <a:pt x="487" y="152"/>
                      <a:pt x="456" y="152"/>
                    </a:cubicBezTo>
                    <a:cubicBezTo>
                      <a:pt x="426" y="152"/>
                      <a:pt x="426" y="152"/>
                      <a:pt x="365" y="183"/>
                    </a:cubicBezTo>
                    <a:cubicBezTo>
                      <a:pt x="335" y="183"/>
                      <a:pt x="335" y="183"/>
                      <a:pt x="304" y="213"/>
                    </a:cubicBezTo>
                    <a:cubicBezTo>
                      <a:pt x="274" y="213"/>
                      <a:pt x="274" y="274"/>
                      <a:pt x="244" y="274"/>
                    </a:cubicBezTo>
                    <a:lnTo>
                      <a:pt x="92" y="274"/>
                    </a:lnTo>
                    <a:cubicBezTo>
                      <a:pt x="122" y="213"/>
                      <a:pt x="122" y="213"/>
                      <a:pt x="92" y="213"/>
                    </a:cubicBezTo>
                    <a:lnTo>
                      <a:pt x="31" y="213"/>
                    </a:lnTo>
                    <a:cubicBezTo>
                      <a:pt x="31" y="213"/>
                      <a:pt x="31" y="274"/>
                      <a:pt x="1" y="274"/>
                    </a:cubicBezTo>
                    <a:cubicBezTo>
                      <a:pt x="1" y="304"/>
                      <a:pt x="1" y="304"/>
                      <a:pt x="31" y="335"/>
                    </a:cubicBezTo>
                    <a:lnTo>
                      <a:pt x="304" y="335"/>
                    </a:lnTo>
                    <a:cubicBezTo>
                      <a:pt x="335" y="335"/>
                      <a:pt x="335" y="304"/>
                      <a:pt x="365" y="304"/>
                    </a:cubicBezTo>
                    <a:lnTo>
                      <a:pt x="456" y="304"/>
                    </a:lnTo>
                    <a:cubicBezTo>
                      <a:pt x="487" y="304"/>
                      <a:pt x="487" y="274"/>
                      <a:pt x="517" y="274"/>
                    </a:cubicBezTo>
                    <a:cubicBezTo>
                      <a:pt x="548" y="243"/>
                      <a:pt x="563" y="243"/>
                      <a:pt x="574" y="243"/>
                    </a:cubicBezTo>
                    <a:cubicBezTo>
                      <a:pt x="586" y="243"/>
                      <a:pt x="593" y="243"/>
                      <a:pt x="608" y="213"/>
                    </a:cubicBezTo>
                    <a:lnTo>
                      <a:pt x="669" y="152"/>
                    </a:lnTo>
                    <a:cubicBezTo>
                      <a:pt x="730" y="91"/>
                      <a:pt x="730" y="91"/>
                      <a:pt x="730" y="61"/>
                    </a:cubicBezTo>
                    <a:lnTo>
                      <a:pt x="730" y="31"/>
                    </a:lnTo>
                    <a:cubicBezTo>
                      <a:pt x="730" y="0"/>
                      <a:pt x="669" y="0"/>
                      <a:pt x="639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2787550" y="1058825"/>
                <a:ext cx="18275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288" extrusionOk="0">
                    <a:moveTo>
                      <a:pt x="639" y="0"/>
                    </a:moveTo>
                    <a:cubicBezTo>
                      <a:pt x="609" y="0"/>
                      <a:pt x="578" y="31"/>
                      <a:pt x="578" y="61"/>
                    </a:cubicBezTo>
                    <a:lnTo>
                      <a:pt x="517" y="122"/>
                    </a:lnTo>
                    <a:cubicBezTo>
                      <a:pt x="487" y="152"/>
                      <a:pt x="487" y="152"/>
                      <a:pt x="457" y="152"/>
                    </a:cubicBezTo>
                    <a:cubicBezTo>
                      <a:pt x="426" y="152"/>
                      <a:pt x="426" y="152"/>
                      <a:pt x="365" y="183"/>
                    </a:cubicBezTo>
                    <a:lnTo>
                      <a:pt x="305" y="183"/>
                    </a:lnTo>
                    <a:cubicBezTo>
                      <a:pt x="274" y="183"/>
                      <a:pt x="274" y="213"/>
                      <a:pt x="244" y="213"/>
                    </a:cubicBezTo>
                    <a:lnTo>
                      <a:pt x="92" y="213"/>
                    </a:lnTo>
                    <a:cubicBezTo>
                      <a:pt x="92" y="152"/>
                      <a:pt x="122" y="152"/>
                      <a:pt x="92" y="122"/>
                    </a:cubicBezTo>
                    <a:lnTo>
                      <a:pt x="31" y="122"/>
                    </a:lnTo>
                    <a:cubicBezTo>
                      <a:pt x="31" y="122"/>
                      <a:pt x="1" y="122"/>
                      <a:pt x="1" y="152"/>
                    </a:cubicBezTo>
                    <a:cubicBezTo>
                      <a:pt x="1" y="183"/>
                      <a:pt x="1" y="213"/>
                      <a:pt x="31" y="213"/>
                    </a:cubicBezTo>
                    <a:cubicBezTo>
                      <a:pt x="31" y="213"/>
                      <a:pt x="92" y="213"/>
                      <a:pt x="92" y="274"/>
                    </a:cubicBezTo>
                    <a:lnTo>
                      <a:pt x="244" y="274"/>
                    </a:lnTo>
                    <a:cubicBezTo>
                      <a:pt x="264" y="274"/>
                      <a:pt x="271" y="287"/>
                      <a:pt x="282" y="287"/>
                    </a:cubicBezTo>
                    <a:cubicBezTo>
                      <a:pt x="288" y="287"/>
                      <a:pt x="294" y="284"/>
                      <a:pt x="305" y="274"/>
                    </a:cubicBezTo>
                    <a:cubicBezTo>
                      <a:pt x="335" y="274"/>
                      <a:pt x="335" y="274"/>
                      <a:pt x="365" y="213"/>
                    </a:cubicBezTo>
                    <a:lnTo>
                      <a:pt x="457" y="213"/>
                    </a:lnTo>
                    <a:cubicBezTo>
                      <a:pt x="487" y="213"/>
                      <a:pt x="487" y="183"/>
                      <a:pt x="517" y="183"/>
                    </a:cubicBezTo>
                    <a:cubicBezTo>
                      <a:pt x="548" y="167"/>
                      <a:pt x="563" y="167"/>
                      <a:pt x="574" y="167"/>
                    </a:cubicBezTo>
                    <a:cubicBezTo>
                      <a:pt x="586" y="167"/>
                      <a:pt x="593" y="167"/>
                      <a:pt x="609" y="152"/>
                    </a:cubicBezTo>
                    <a:cubicBezTo>
                      <a:pt x="639" y="122"/>
                      <a:pt x="639" y="122"/>
                      <a:pt x="669" y="122"/>
                    </a:cubicBezTo>
                    <a:lnTo>
                      <a:pt x="730" y="61"/>
                    </a:lnTo>
                    <a:lnTo>
                      <a:pt x="730" y="31"/>
                    </a:lnTo>
                    <a:cubicBezTo>
                      <a:pt x="730" y="0"/>
                      <a:pt x="669" y="0"/>
                      <a:pt x="639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2717650" y="1109725"/>
                <a:ext cx="11425" cy="13700"/>
              </a:xfrm>
              <a:custGeom>
                <a:avLst/>
                <a:gdLst/>
                <a:ahLst/>
                <a:cxnLst/>
                <a:rect l="l" t="t" r="r" b="b"/>
                <a:pathLst>
                  <a:path w="457" h="548" extrusionOk="0">
                    <a:moveTo>
                      <a:pt x="365" y="1"/>
                    </a:moveTo>
                    <a:cubicBezTo>
                      <a:pt x="335" y="1"/>
                      <a:pt x="335" y="61"/>
                      <a:pt x="335" y="92"/>
                    </a:cubicBezTo>
                    <a:cubicBezTo>
                      <a:pt x="335" y="92"/>
                      <a:pt x="335" y="122"/>
                      <a:pt x="304" y="122"/>
                    </a:cubicBezTo>
                    <a:cubicBezTo>
                      <a:pt x="304" y="153"/>
                      <a:pt x="304" y="153"/>
                      <a:pt x="243" y="153"/>
                    </a:cubicBezTo>
                    <a:cubicBezTo>
                      <a:pt x="243" y="213"/>
                      <a:pt x="243" y="213"/>
                      <a:pt x="213" y="213"/>
                    </a:cubicBezTo>
                    <a:cubicBezTo>
                      <a:pt x="213" y="244"/>
                      <a:pt x="213" y="244"/>
                      <a:pt x="183" y="244"/>
                    </a:cubicBezTo>
                    <a:cubicBezTo>
                      <a:pt x="183" y="274"/>
                      <a:pt x="183" y="274"/>
                      <a:pt x="152" y="305"/>
                    </a:cubicBezTo>
                    <a:cubicBezTo>
                      <a:pt x="152" y="365"/>
                      <a:pt x="91" y="365"/>
                      <a:pt x="91" y="365"/>
                    </a:cubicBezTo>
                    <a:cubicBezTo>
                      <a:pt x="91" y="396"/>
                      <a:pt x="61" y="396"/>
                      <a:pt x="61" y="396"/>
                    </a:cubicBezTo>
                    <a:cubicBezTo>
                      <a:pt x="46" y="411"/>
                      <a:pt x="38" y="411"/>
                      <a:pt x="34" y="411"/>
                    </a:cubicBezTo>
                    <a:cubicBezTo>
                      <a:pt x="31" y="411"/>
                      <a:pt x="31" y="411"/>
                      <a:pt x="31" y="426"/>
                    </a:cubicBezTo>
                    <a:cubicBezTo>
                      <a:pt x="0" y="457"/>
                      <a:pt x="0" y="457"/>
                      <a:pt x="31" y="517"/>
                    </a:cubicBezTo>
                    <a:cubicBezTo>
                      <a:pt x="61" y="548"/>
                      <a:pt x="61" y="548"/>
                      <a:pt x="91" y="548"/>
                    </a:cubicBezTo>
                    <a:lnTo>
                      <a:pt x="152" y="548"/>
                    </a:lnTo>
                    <a:cubicBezTo>
                      <a:pt x="152" y="548"/>
                      <a:pt x="152" y="517"/>
                      <a:pt x="183" y="517"/>
                    </a:cubicBezTo>
                    <a:lnTo>
                      <a:pt x="213" y="457"/>
                    </a:lnTo>
                    <a:cubicBezTo>
                      <a:pt x="228" y="441"/>
                      <a:pt x="236" y="441"/>
                      <a:pt x="247" y="441"/>
                    </a:cubicBezTo>
                    <a:cubicBezTo>
                      <a:pt x="259" y="441"/>
                      <a:pt x="274" y="441"/>
                      <a:pt x="304" y="426"/>
                    </a:cubicBezTo>
                    <a:cubicBezTo>
                      <a:pt x="335" y="396"/>
                      <a:pt x="304" y="396"/>
                      <a:pt x="335" y="365"/>
                    </a:cubicBezTo>
                    <a:cubicBezTo>
                      <a:pt x="335" y="305"/>
                      <a:pt x="365" y="305"/>
                      <a:pt x="365" y="305"/>
                    </a:cubicBezTo>
                    <a:lnTo>
                      <a:pt x="365" y="244"/>
                    </a:lnTo>
                    <a:cubicBezTo>
                      <a:pt x="365" y="213"/>
                      <a:pt x="395" y="213"/>
                      <a:pt x="395" y="153"/>
                    </a:cubicBezTo>
                    <a:cubicBezTo>
                      <a:pt x="395" y="122"/>
                      <a:pt x="395" y="122"/>
                      <a:pt x="456" y="92"/>
                    </a:cubicBezTo>
                    <a:lnTo>
                      <a:pt x="456" y="61"/>
                    </a:lnTo>
                    <a:lnTo>
                      <a:pt x="456" y="1"/>
                    </a:ln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2704725" y="1112000"/>
                <a:ext cx="13700" cy="19800"/>
              </a:xfrm>
              <a:custGeom>
                <a:avLst/>
                <a:gdLst/>
                <a:ahLst/>
                <a:cxnLst/>
                <a:rect l="l" t="t" r="r" b="b"/>
                <a:pathLst>
                  <a:path w="548" h="792" extrusionOk="0">
                    <a:moveTo>
                      <a:pt x="456" y="1"/>
                    </a:moveTo>
                    <a:cubicBezTo>
                      <a:pt x="426" y="1"/>
                      <a:pt x="426" y="62"/>
                      <a:pt x="396" y="92"/>
                    </a:cubicBezTo>
                    <a:lnTo>
                      <a:pt x="365" y="153"/>
                    </a:lnTo>
                    <a:cubicBezTo>
                      <a:pt x="304" y="183"/>
                      <a:pt x="304" y="183"/>
                      <a:pt x="304" y="214"/>
                    </a:cubicBezTo>
                    <a:cubicBezTo>
                      <a:pt x="274" y="244"/>
                      <a:pt x="244" y="335"/>
                      <a:pt x="213" y="366"/>
                    </a:cubicBezTo>
                    <a:cubicBezTo>
                      <a:pt x="152" y="396"/>
                      <a:pt x="213" y="396"/>
                      <a:pt x="152" y="457"/>
                    </a:cubicBezTo>
                    <a:cubicBezTo>
                      <a:pt x="122" y="487"/>
                      <a:pt x="122" y="487"/>
                      <a:pt x="122" y="518"/>
                    </a:cubicBezTo>
                    <a:cubicBezTo>
                      <a:pt x="92" y="548"/>
                      <a:pt x="92" y="548"/>
                      <a:pt x="92" y="609"/>
                    </a:cubicBezTo>
                    <a:cubicBezTo>
                      <a:pt x="92" y="639"/>
                      <a:pt x="61" y="639"/>
                      <a:pt x="61" y="670"/>
                    </a:cubicBezTo>
                    <a:cubicBezTo>
                      <a:pt x="0" y="700"/>
                      <a:pt x="0" y="700"/>
                      <a:pt x="0" y="761"/>
                    </a:cubicBezTo>
                    <a:cubicBezTo>
                      <a:pt x="0" y="791"/>
                      <a:pt x="61" y="791"/>
                      <a:pt x="92" y="791"/>
                    </a:cubicBezTo>
                    <a:cubicBezTo>
                      <a:pt x="122" y="791"/>
                      <a:pt x="122" y="791"/>
                      <a:pt x="122" y="761"/>
                    </a:cubicBezTo>
                    <a:cubicBezTo>
                      <a:pt x="122" y="730"/>
                      <a:pt x="152" y="730"/>
                      <a:pt x="152" y="670"/>
                    </a:cubicBezTo>
                    <a:cubicBezTo>
                      <a:pt x="213" y="639"/>
                      <a:pt x="213" y="639"/>
                      <a:pt x="213" y="609"/>
                    </a:cubicBezTo>
                    <a:lnTo>
                      <a:pt x="274" y="518"/>
                    </a:lnTo>
                    <a:cubicBezTo>
                      <a:pt x="304" y="487"/>
                      <a:pt x="274" y="487"/>
                      <a:pt x="304" y="457"/>
                    </a:cubicBezTo>
                    <a:lnTo>
                      <a:pt x="396" y="366"/>
                    </a:lnTo>
                    <a:cubicBezTo>
                      <a:pt x="426" y="335"/>
                      <a:pt x="396" y="335"/>
                      <a:pt x="426" y="305"/>
                    </a:cubicBezTo>
                    <a:cubicBezTo>
                      <a:pt x="456" y="244"/>
                      <a:pt x="456" y="244"/>
                      <a:pt x="456" y="214"/>
                    </a:cubicBezTo>
                    <a:cubicBezTo>
                      <a:pt x="517" y="183"/>
                      <a:pt x="517" y="183"/>
                      <a:pt x="517" y="153"/>
                    </a:cubicBezTo>
                    <a:cubicBezTo>
                      <a:pt x="548" y="92"/>
                      <a:pt x="548" y="92"/>
                      <a:pt x="548" y="62"/>
                    </a:cubicBezTo>
                    <a:lnTo>
                      <a:pt x="548" y="31"/>
                    </a:lnTo>
                    <a:cubicBezTo>
                      <a:pt x="548" y="1"/>
                      <a:pt x="517" y="1"/>
                      <a:pt x="456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2675100" y="1122650"/>
                <a:ext cx="16725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669" h="578" extrusionOk="0">
                    <a:moveTo>
                      <a:pt x="578" y="0"/>
                    </a:moveTo>
                    <a:cubicBezTo>
                      <a:pt x="547" y="0"/>
                      <a:pt x="547" y="31"/>
                      <a:pt x="517" y="61"/>
                    </a:cubicBezTo>
                    <a:lnTo>
                      <a:pt x="486" y="92"/>
                    </a:lnTo>
                    <a:cubicBezTo>
                      <a:pt x="426" y="152"/>
                      <a:pt x="426" y="152"/>
                      <a:pt x="426" y="183"/>
                    </a:cubicBezTo>
                    <a:cubicBezTo>
                      <a:pt x="395" y="213"/>
                      <a:pt x="395" y="213"/>
                      <a:pt x="395" y="244"/>
                    </a:cubicBezTo>
                    <a:cubicBezTo>
                      <a:pt x="365" y="304"/>
                      <a:pt x="365" y="304"/>
                      <a:pt x="304" y="304"/>
                    </a:cubicBezTo>
                    <a:cubicBezTo>
                      <a:pt x="274" y="335"/>
                      <a:pt x="274" y="335"/>
                      <a:pt x="274" y="365"/>
                    </a:cubicBezTo>
                    <a:cubicBezTo>
                      <a:pt x="243" y="396"/>
                      <a:pt x="243" y="396"/>
                      <a:pt x="213" y="396"/>
                    </a:cubicBezTo>
                    <a:cubicBezTo>
                      <a:pt x="152" y="456"/>
                      <a:pt x="152" y="456"/>
                      <a:pt x="122" y="456"/>
                    </a:cubicBezTo>
                    <a:cubicBezTo>
                      <a:pt x="106" y="472"/>
                      <a:pt x="99" y="472"/>
                      <a:pt x="91" y="472"/>
                    </a:cubicBezTo>
                    <a:cubicBezTo>
                      <a:pt x="84" y="472"/>
                      <a:pt x="76" y="472"/>
                      <a:pt x="61" y="487"/>
                    </a:cubicBezTo>
                    <a:cubicBezTo>
                      <a:pt x="0" y="487"/>
                      <a:pt x="0" y="487"/>
                      <a:pt x="0" y="517"/>
                    </a:cubicBezTo>
                    <a:lnTo>
                      <a:pt x="0" y="548"/>
                    </a:lnTo>
                    <a:cubicBezTo>
                      <a:pt x="61" y="578"/>
                      <a:pt x="61" y="578"/>
                      <a:pt x="91" y="578"/>
                    </a:cubicBezTo>
                    <a:lnTo>
                      <a:pt x="122" y="578"/>
                    </a:lnTo>
                    <a:lnTo>
                      <a:pt x="182" y="548"/>
                    </a:lnTo>
                    <a:cubicBezTo>
                      <a:pt x="213" y="517"/>
                      <a:pt x="213" y="517"/>
                      <a:pt x="243" y="517"/>
                    </a:cubicBezTo>
                    <a:cubicBezTo>
                      <a:pt x="258" y="502"/>
                      <a:pt x="266" y="502"/>
                      <a:pt x="274" y="502"/>
                    </a:cubicBezTo>
                    <a:cubicBezTo>
                      <a:pt x="281" y="502"/>
                      <a:pt x="289" y="502"/>
                      <a:pt x="304" y="487"/>
                    </a:cubicBezTo>
                    <a:lnTo>
                      <a:pt x="395" y="396"/>
                    </a:lnTo>
                    <a:cubicBezTo>
                      <a:pt x="410" y="380"/>
                      <a:pt x="418" y="380"/>
                      <a:pt x="426" y="380"/>
                    </a:cubicBezTo>
                    <a:cubicBezTo>
                      <a:pt x="433" y="380"/>
                      <a:pt x="441" y="380"/>
                      <a:pt x="456" y="365"/>
                    </a:cubicBezTo>
                    <a:cubicBezTo>
                      <a:pt x="517" y="335"/>
                      <a:pt x="517" y="335"/>
                      <a:pt x="517" y="304"/>
                    </a:cubicBezTo>
                    <a:lnTo>
                      <a:pt x="578" y="213"/>
                    </a:lnTo>
                    <a:cubicBezTo>
                      <a:pt x="638" y="183"/>
                      <a:pt x="638" y="183"/>
                      <a:pt x="638" y="152"/>
                    </a:cubicBezTo>
                    <a:cubicBezTo>
                      <a:pt x="638" y="92"/>
                      <a:pt x="669" y="92"/>
                      <a:pt x="669" y="61"/>
                    </a:cubicBezTo>
                    <a:lnTo>
                      <a:pt x="669" y="31"/>
                    </a:lnTo>
                    <a:cubicBezTo>
                      <a:pt x="669" y="0"/>
                      <a:pt x="638" y="0"/>
                      <a:pt x="578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2647725" y="1058050"/>
                <a:ext cx="15225" cy="1295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518" extrusionOk="0">
                    <a:moveTo>
                      <a:pt x="92" y="1"/>
                    </a:moveTo>
                    <a:cubicBezTo>
                      <a:pt x="92" y="1"/>
                      <a:pt x="62" y="1"/>
                      <a:pt x="62" y="31"/>
                    </a:cubicBezTo>
                    <a:cubicBezTo>
                      <a:pt x="1" y="62"/>
                      <a:pt x="62" y="62"/>
                      <a:pt x="62" y="92"/>
                    </a:cubicBezTo>
                    <a:cubicBezTo>
                      <a:pt x="62" y="92"/>
                      <a:pt x="62" y="153"/>
                      <a:pt x="92" y="153"/>
                    </a:cubicBezTo>
                    <a:cubicBezTo>
                      <a:pt x="92" y="153"/>
                      <a:pt x="122" y="153"/>
                      <a:pt x="122" y="183"/>
                    </a:cubicBezTo>
                    <a:cubicBezTo>
                      <a:pt x="153" y="214"/>
                      <a:pt x="153" y="214"/>
                      <a:pt x="214" y="214"/>
                    </a:cubicBezTo>
                    <a:cubicBezTo>
                      <a:pt x="244" y="244"/>
                      <a:pt x="214" y="244"/>
                      <a:pt x="244" y="305"/>
                    </a:cubicBezTo>
                    <a:cubicBezTo>
                      <a:pt x="259" y="320"/>
                      <a:pt x="267" y="320"/>
                      <a:pt x="274" y="320"/>
                    </a:cubicBezTo>
                    <a:cubicBezTo>
                      <a:pt x="282" y="320"/>
                      <a:pt x="290" y="320"/>
                      <a:pt x="305" y="335"/>
                    </a:cubicBezTo>
                    <a:lnTo>
                      <a:pt x="335" y="366"/>
                    </a:lnTo>
                    <a:cubicBezTo>
                      <a:pt x="366" y="381"/>
                      <a:pt x="381" y="381"/>
                      <a:pt x="392" y="381"/>
                    </a:cubicBezTo>
                    <a:cubicBezTo>
                      <a:pt x="404" y="381"/>
                      <a:pt x="411" y="381"/>
                      <a:pt x="426" y="396"/>
                    </a:cubicBezTo>
                    <a:lnTo>
                      <a:pt x="457" y="457"/>
                    </a:lnTo>
                    <a:lnTo>
                      <a:pt x="487" y="487"/>
                    </a:lnTo>
                    <a:lnTo>
                      <a:pt x="548" y="518"/>
                    </a:lnTo>
                    <a:lnTo>
                      <a:pt x="578" y="518"/>
                    </a:lnTo>
                    <a:cubicBezTo>
                      <a:pt x="609" y="518"/>
                      <a:pt x="609" y="487"/>
                      <a:pt x="609" y="457"/>
                    </a:cubicBezTo>
                    <a:cubicBezTo>
                      <a:pt x="609" y="396"/>
                      <a:pt x="578" y="396"/>
                      <a:pt x="548" y="366"/>
                    </a:cubicBezTo>
                    <a:lnTo>
                      <a:pt x="487" y="335"/>
                    </a:lnTo>
                    <a:cubicBezTo>
                      <a:pt x="457" y="305"/>
                      <a:pt x="457" y="305"/>
                      <a:pt x="426" y="305"/>
                    </a:cubicBezTo>
                    <a:cubicBezTo>
                      <a:pt x="396" y="244"/>
                      <a:pt x="396" y="244"/>
                      <a:pt x="335" y="244"/>
                    </a:cubicBezTo>
                    <a:lnTo>
                      <a:pt x="305" y="214"/>
                    </a:lnTo>
                    <a:cubicBezTo>
                      <a:pt x="290" y="198"/>
                      <a:pt x="282" y="198"/>
                      <a:pt x="274" y="198"/>
                    </a:cubicBezTo>
                    <a:cubicBezTo>
                      <a:pt x="267" y="198"/>
                      <a:pt x="259" y="198"/>
                      <a:pt x="244" y="183"/>
                    </a:cubicBezTo>
                    <a:lnTo>
                      <a:pt x="214" y="153"/>
                    </a:lnTo>
                    <a:cubicBezTo>
                      <a:pt x="153" y="92"/>
                      <a:pt x="153" y="92"/>
                      <a:pt x="122" y="92"/>
                    </a:cubicBezTo>
                    <a:cubicBezTo>
                      <a:pt x="122" y="62"/>
                      <a:pt x="153" y="62"/>
                      <a:pt x="122" y="31"/>
                    </a:cubicBezTo>
                    <a:cubicBezTo>
                      <a:pt x="92" y="31"/>
                      <a:pt x="92" y="31"/>
                      <a:pt x="92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2647725" y="1088450"/>
                <a:ext cx="9900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396" h="214" extrusionOk="0">
                    <a:moveTo>
                      <a:pt x="62" y="1"/>
                    </a:moveTo>
                    <a:cubicBezTo>
                      <a:pt x="1" y="1"/>
                      <a:pt x="1" y="31"/>
                      <a:pt x="1" y="31"/>
                    </a:cubicBezTo>
                    <a:lnTo>
                      <a:pt x="1" y="92"/>
                    </a:lnTo>
                    <a:lnTo>
                      <a:pt x="92" y="92"/>
                    </a:lnTo>
                    <a:cubicBezTo>
                      <a:pt x="92" y="31"/>
                      <a:pt x="92" y="31"/>
                      <a:pt x="62" y="1"/>
                    </a:cubicBezTo>
                    <a:close/>
                    <a:moveTo>
                      <a:pt x="92" y="92"/>
                    </a:moveTo>
                    <a:cubicBezTo>
                      <a:pt x="92" y="92"/>
                      <a:pt x="92" y="122"/>
                      <a:pt x="122" y="122"/>
                    </a:cubicBezTo>
                    <a:lnTo>
                      <a:pt x="153" y="122"/>
                    </a:lnTo>
                    <a:cubicBezTo>
                      <a:pt x="153" y="122"/>
                      <a:pt x="153" y="183"/>
                      <a:pt x="214" y="183"/>
                    </a:cubicBezTo>
                    <a:lnTo>
                      <a:pt x="244" y="183"/>
                    </a:lnTo>
                    <a:lnTo>
                      <a:pt x="274" y="213"/>
                    </a:lnTo>
                    <a:lnTo>
                      <a:pt x="335" y="213"/>
                    </a:lnTo>
                    <a:cubicBezTo>
                      <a:pt x="335" y="183"/>
                      <a:pt x="396" y="183"/>
                      <a:pt x="335" y="122"/>
                    </a:cubicBezTo>
                    <a:cubicBezTo>
                      <a:pt x="335" y="92"/>
                      <a:pt x="305" y="92"/>
                      <a:pt x="305" y="92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2" name="Google Shape;82;p2"/>
            <p:cNvSpPr/>
            <p:nvPr/>
          </p:nvSpPr>
          <p:spPr>
            <a:xfrm>
              <a:off x="1360125" y="-296912"/>
              <a:ext cx="946850" cy="1285350"/>
            </a:xfrm>
            <a:custGeom>
              <a:avLst/>
              <a:gdLst/>
              <a:ahLst/>
              <a:cxnLst/>
              <a:rect l="l" t="t" r="r" b="b"/>
              <a:pathLst>
                <a:path w="37874" h="51414" extrusionOk="0">
                  <a:moveTo>
                    <a:pt x="32689" y="2894"/>
                  </a:moveTo>
                  <a:cubicBezTo>
                    <a:pt x="32755" y="2894"/>
                    <a:pt x="32853" y="2933"/>
                    <a:pt x="32950" y="2933"/>
                  </a:cubicBezTo>
                  <a:cubicBezTo>
                    <a:pt x="32889" y="3024"/>
                    <a:pt x="32889" y="3146"/>
                    <a:pt x="32828" y="3176"/>
                  </a:cubicBezTo>
                  <a:cubicBezTo>
                    <a:pt x="32068" y="3693"/>
                    <a:pt x="31339" y="4240"/>
                    <a:pt x="30579" y="4757"/>
                  </a:cubicBezTo>
                  <a:cubicBezTo>
                    <a:pt x="30367" y="4910"/>
                    <a:pt x="30150" y="4962"/>
                    <a:pt x="29931" y="4962"/>
                  </a:cubicBezTo>
                  <a:cubicBezTo>
                    <a:pt x="29584" y="4962"/>
                    <a:pt x="29230" y="4831"/>
                    <a:pt x="28877" y="4757"/>
                  </a:cubicBezTo>
                  <a:lnTo>
                    <a:pt x="25229" y="4118"/>
                  </a:lnTo>
                  <a:cubicBezTo>
                    <a:pt x="24621" y="3997"/>
                    <a:pt x="24044" y="3966"/>
                    <a:pt x="23436" y="3905"/>
                  </a:cubicBezTo>
                  <a:cubicBezTo>
                    <a:pt x="24105" y="3632"/>
                    <a:pt x="24743" y="3450"/>
                    <a:pt x="25412" y="3328"/>
                  </a:cubicBezTo>
                  <a:cubicBezTo>
                    <a:pt x="26384" y="3146"/>
                    <a:pt x="27327" y="3024"/>
                    <a:pt x="28269" y="2933"/>
                  </a:cubicBezTo>
                  <a:cubicBezTo>
                    <a:pt x="28391" y="2925"/>
                    <a:pt x="28513" y="2921"/>
                    <a:pt x="28635" y="2921"/>
                  </a:cubicBezTo>
                  <a:cubicBezTo>
                    <a:pt x="28969" y="2921"/>
                    <a:pt x="29303" y="2949"/>
                    <a:pt x="29637" y="2994"/>
                  </a:cubicBezTo>
                  <a:cubicBezTo>
                    <a:pt x="30194" y="3026"/>
                    <a:pt x="30734" y="3086"/>
                    <a:pt x="31270" y="3086"/>
                  </a:cubicBezTo>
                  <a:cubicBezTo>
                    <a:pt x="31728" y="3086"/>
                    <a:pt x="32184" y="3042"/>
                    <a:pt x="32646" y="2902"/>
                  </a:cubicBezTo>
                  <a:cubicBezTo>
                    <a:pt x="32658" y="2896"/>
                    <a:pt x="32673" y="2894"/>
                    <a:pt x="32689" y="2894"/>
                  </a:cubicBezTo>
                  <a:close/>
                  <a:moveTo>
                    <a:pt x="28299" y="7462"/>
                  </a:moveTo>
                  <a:cubicBezTo>
                    <a:pt x="28266" y="7637"/>
                    <a:pt x="28245" y="7817"/>
                    <a:pt x="28228" y="7998"/>
                  </a:cubicBezTo>
                  <a:lnTo>
                    <a:pt x="28228" y="7998"/>
                  </a:lnTo>
                  <a:lnTo>
                    <a:pt x="28269" y="7918"/>
                  </a:lnTo>
                  <a:cubicBezTo>
                    <a:pt x="28269" y="7766"/>
                    <a:pt x="28299" y="7614"/>
                    <a:pt x="28299" y="7462"/>
                  </a:cubicBezTo>
                  <a:close/>
                  <a:moveTo>
                    <a:pt x="28228" y="7998"/>
                  </a:moveTo>
                  <a:lnTo>
                    <a:pt x="27813" y="8799"/>
                  </a:lnTo>
                  <a:cubicBezTo>
                    <a:pt x="27783" y="9012"/>
                    <a:pt x="27813" y="9134"/>
                    <a:pt x="27843" y="9285"/>
                  </a:cubicBezTo>
                  <a:cubicBezTo>
                    <a:pt x="27935" y="9164"/>
                    <a:pt x="28087" y="9042"/>
                    <a:pt x="28117" y="8951"/>
                  </a:cubicBezTo>
                  <a:cubicBezTo>
                    <a:pt x="28175" y="8640"/>
                    <a:pt x="28196" y="8317"/>
                    <a:pt x="28228" y="7998"/>
                  </a:cubicBezTo>
                  <a:close/>
                  <a:moveTo>
                    <a:pt x="21785" y="4600"/>
                  </a:moveTo>
                  <a:cubicBezTo>
                    <a:pt x="22268" y="4600"/>
                    <a:pt x="22757" y="4671"/>
                    <a:pt x="23254" y="4757"/>
                  </a:cubicBezTo>
                  <a:cubicBezTo>
                    <a:pt x="24135" y="4969"/>
                    <a:pt x="25017" y="4909"/>
                    <a:pt x="25868" y="5030"/>
                  </a:cubicBezTo>
                  <a:cubicBezTo>
                    <a:pt x="26901" y="5182"/>
                    <a:pt x="27904" y="5425"/>
                    <a:pt x="28877" y="5638"/>
                  </a:cubicBezTo>
                  <a:cubicBezTo>
                    <a:pt x="28968" y="5668"/>
                    <a:pt x="29059" y="5760"/>
                    <a:pt x="29150" y="5820"/>
                  </a:cubicBezTo>
                  <a:cubicBezTo>
                    <a:pt x="29029" y="5881"/>
                    <a:pt x="28968" y="5942"/>
                    <a:pt x="28877" y="6033"/>
                  </a:cubicBezTo>
                  <a:cubicBezTo>
                    <a:pt x="28607" y="6251"/>
                    <a:pt x="28327" y="6312"/>
                    <a:pt x="28043" y="6312"/>
                  </a:cubicBezTo>
                  <a:cubicBezTo>
                    <a:pt x="27681" y="6312"/>
                    <a:pt x="27314" y="6214"/>
                    <a:pt x="26954" y="6214"/>
                  </a:cubicBezTo>
                  <a:cubicBezTo>
                    <a:pt x="26926" y="6214"/>
                    <a:pt x="26898" y="6214"/>
                    <a:pt x="26871" y="6216"/>
                  </a:cubicBezTo>
                  <a:cubicBezTo>
                    <a:pt x="26719" y="6216"/>
                    <a:pt x="26567" y="6276"/>
                    <a:pt x="26415" y="6337"/>
                  </a:cubicBezTo>
                  <a:lnTo>
                    <a:pt x="26871" y="6519"/>
                  </a:lnTo>
                  <a:lnTo>
                    <a:pt x="27661" y="6732"/>
                  </a:lnTo>
                  <a:cubicBezTo>
                    <a:pt x="27448" y="6854"/>
                    <a:pt x="27175" y="6945"/>
                    <a:pt x="26992" y="7097"/>
                  </a:cubicBezTo>
                  <a:cubicBezTo>
                    <a:pt x="26744" y="7266"/>
                    <a:pt x="26492" y="7318"/>
                    <a:pt x="26238" y="7318"/>
                  </a:cubicBezTo>
                  <a:cubicBezTo>
                    <a:pt x="25835" y="7318"/>
                    <a:pt x="25428" y="7186"/>
                    <a:pt x="25032" y="7186"/>
                  </a:cubicBezTo>
                  <a:cubicBezTo>
                    <a:pt x="25007" y="7186"/>
                    <a:pt x="24981" y="7187"/>
                    <a:pt x="24956" y="7188"/>
                  </a:cubicBezTo>
                  <a:cubicBezTo>
                    <a:pt x="24865" y="7188"/>
                    <a:pt x="24743" y="7249"/>
                    <a:pt x="24621" y="7279"/>
                  </a:cubicBezTo>
                  <a:cubicBezTo>
                    <a:pt x="24713" y="7340"/>
                    <a:pt x="24773" y="7492"/>
                    <a:pt x="24865" y="7492"/>
                  </a:cubicBezTo>
                  <a:cubicBezTo>
                    <a:pt x="25047" y="7583"/>
                    <a:pt x="25260" y="7583"/>
                    <a:pt x="25473" y="7614"/>
                  </a:cubicBezTo>
                  <a:cubicBezTo>
                    <a:pt x="25564" y="7644"/>
                    <a:pt x="25655" y="7705"/>
                    <a:pt x="25777" y="7735"/>
                  </a:cubicBezTo>
                  <a:cubicBezTo>
                    <a:pt x="25655" y="7857"/>
                    <a:pt x="25533" y="8039"/>
                    <a:pt x="25412" y="8039"/>
                  </a:cubicBezTo>
                  <a:cubicBezTo>
                    <a:pt x="25169" y="8039"/>
                    <a:pt x="24895" y="7918"/>
                    <a:pt x="24591" y="7887"/>
                  </a:cubicBezTo>
                  <a:cubicBezTo>
                    <a:pt x="24044" y="7857"/>
                    <a:pt x="23527" y="7796"/>
                    <a:pt x="23041" y="7766"/>
                  </a:cubicBezTo>
                  <a:cubicBezTo>
                    <a:pt x="22950" y="7766"/>
                    <a:pt x="22828" y="7857"/>
                    <a:pt x="22767" y="7918"/>
                  </a:cubicBezTo>
                  <a:cubicBezTo>
                    <a:pt x="22889" y="7948"/>
                    <a:pt x="22950" y="8070"/>
                    <a:pt x="23071" y="8070"/>
                  </a:cubicBezTo>
                  <a:cubicBezTo>
                    <a:pt x="23527" y="8161"/>
                    <a:pt x="23983" y="8222"/>
                    <a:pt x="24469" y="8313"/>
                  </a:cubicBezTo>
                  <a:cubicBezTo>
                    <a:pt x="24652" y="8343"/>
                    <a:pt x="24865" y="8404"/>
                    <a:pt x="25017" y="8495"/>
                  </a:cubicBezTo>
                  <a:cubicBezTo>
                    <a:pt x="24865" y="8617"/>
                    <a:pt x="24743" y="8769"/>
                    <a:pt x="24591" y="8830"/>
                  </a:cubicBezTo>
                  <a:cubicBezTo>
                    <a:pt x="24318" y="8921"/>
                    <a:pt x="24044" y="8951"/>
                    <a:pt x="23801" y="8951"/>
                  </a:cubicBezTo>
                  <a:lnTo>
                    <a:pt x="20366" y="8708"/>
                  </a:lnTo>
                  <a:cubicBezTo>
                    <a:pt x="20062" y="8693"/>
                    <a:pt x="19758" y="8685"/>
                    <a:pt x="19458" y="8685"/>
                  </a:cubicBezTo>
                  <a:cubicBezTo>
                    <a:pt x="19158" y="8685"/>
                    <a:pt x="18861" y="8693"/>
                    <a:pt x="18573" y="8708"/>
                  </a:cubicBezTo>
                  <a:cubicBezTo>
                    <a:pt x="17478" y="8921"/>
                    <a:pt x="16384" y="9012"/>
                    <a:pt x="15320" y="9164"/>
                  </a:cubicBezTo>
                  <a:cubicBezTo>
                    <a:pt x="14621" y="9255"/>
                    <a:pt x="13983" y="9377"/>
                    <a:pt x="13345" y="9437"/>
                  </a:cubicBezTo>
                  <a:cubicBezTo>
                    <a:pt x="13320" y="9444"/>
                    <a:pt x="13295" y="9446"/>
                    <a:pt x="13269" y="9446"/>
                  </a:cubicBezTo>
                  <a:cubicBezTo>
                    <a:pt x="13164" y="9446"/>
                    <a:pt x="13047" y="9407"/>
                    <a:pt x="12950" y="9407"/>
                  </a:cubicBezTo>
                  <a:cubicBezTo>
                    <a:pt x="13071" y="9285"/>
                    <a:pt x="13132" y="9134"/>
                    <a:pt x="13223" y="9073"/>
                  </a:cubicBezTo>
                  <a:cubicBezTo>
                    <a:pt x="13466" y="8951"/>
                    <a:pt x="13679" y="8830"/>
                    <a:pt x="13892" y="8799"/>
                  </a:cubicBezTo>
                  <a:cubicBezTo>
                    <a:pt x="14621" y="8678"/>
                    <a:pt x="15351" y="8617"/>
                    <a:pt x="16080" y="8526"/>
                  </a:cubicBezTo>
                  <a:cubicBezTo>
                    <a:pt x="16171" y="8495"/>
                    <a:pt x="16293" y="8404"/>
                    <a:pt x="16384" y="8343"/>
                  </a:cubicBezTo>
                  <a:cubicBezTo>
                    <a:pt x="16273" y="8260"/>
                    <a:pt x="16188" y="8126"/>
                    <a:pt x="16105" y="8126"/>
                  </a:cubicBezTo>
                  <a:cubicBezTo>
                    <a:pt x="16096" y="8126"/>
                    <a:pt x="16088" y="8128"/>
                    <a:pt x="16080" y="8130"/>
                  </a:cubicBezTo>
                  <a:cubicBezTo>
                    <a:pt x="15746" y="8191"/>
                    <a:pt x="15412" y="8282"/>
                    <a:pt x="15077" y="8374"/>
                  </a:cubicBezTo>
                  <a:cubicBezTo>
                    <a:pt x="14925" y="8404"/>
                    <a:pt x="14804" y="8465"/>
                    <a:pt x="14712" y="8526"/>
                  </a:cubicBezTo>
                  <a:cubicBezTo>
                    <a:pt x="14591" y="8526"/>
                    <a:pt x="14409" y="8556"/>
                    <a:pt x="14287" y="8556"/>
                  </a:cubicBezTo>
                  <a:cubicBezTo>
                    <a:pt x="14378" y="8465"/>
                    <a:pt x="14469" y="8343"/>
                    <a:pt x="14560" y="8222"/>
                  </a:cubicBezTo>
                  <a:cubicBezTo>
                    <a:pt x="14939" y="7762"/>
                    <a:pt x="15414" y="7639"/>
                    <a:pt x="15943" y="7639"/>
                  </a:cubicBezTo>
                  <a:cubicBezTo>
                    <a:pt x="16008" y="7639"/>
                    <a:pt x="16074" y="7641"/>
                    <a:pt x="16141" y="7644"/>
                  </a:cubicBezTo>
                  <a:cubicBezTo>
                    <a:pt x="16230" y="7656"/>
                    <a:pt x="16321" y="7661"/>
                    <a:pt x="16414" y="7661"/>
                  </a:cubicBezTo>
                  <a:cubicBezTo>
                    <a:pt x="16796" y="7661"/>
                    <a:pt x="17203" y="7577"/>
                    <a:pt x="17570" y="7553"/>
                  </a:cubicBezTo>
                  <a:cubicBezTo>
                    <a:pt x="17630" y="7553"/>
                    <a:pt x="17722" y="7462"/>
                    <a:pt x="17782" y="7431"/>
                  </a:cubicBezTo>
                  <a:cubicBezTo>
                    <a:pt x="17722" y="7340"/>
                    <a:pt x="17630" y="7188"/>
                    <a:pt x="17570" y="7188"/>
                  </a:cubicBezTo>
                  <a:cubicBezTo>
                    <a:pt x="17205" y="7188"/>
                    <a:pt x="16871" y="7249"/>
                    <a:pt x="16536" y="7279"/>
                  </a:cubicBezTo>
                  <a:lnTo>
                    <a:pt x="16111" y="7279"/>
                  </a:lnTo>
                  <a:cubicBezTo>
                    <a:pt x="16232" y="7158"/>
                    <a:pt x="16263" y="6975"/>
                    <a:pt x="16384" y="6884"/>
                  </a:cubicBezTo>
                  <a:cubicBezTo>
                    <a:pt x="16628" y="6751"/>
                    <a:pt x="16856" y="6602"/>
                    <a:pt x="17151" y="6602"/>
                  </a:cubicBezTo>
                  <a:cubicBezTo>
                    <a:pt x="17260" y="6602"/>
                    <a:pt x="17378" y="6622"/>
                    <a:pt x="17509" y="6671"/>
                  </a:cubicBezTo>
                  <a:cubicBezTo>
                    <a:pt x="17593" y="6704"/>
                    <a:pt x="17685" y="6717"/>
                    <a:pt x="17783" y="6717"/>
                  </a:cubicBezTo>
                  <a:cubicBezTo>
                    <a:pt x="18145" y="6717"/>
                    <a:pt x="18585" y="6537"/>
                    <a:pt x="18968" y="6489"/>
                  </a:cubicBezTo>
                  <a:cubicBezTo>
                    <a:pt x="19029" y="6489"/>
                    <a:pt x="19120" y="6368"/>
                    <a:pt x="19150" y="6337"/>
                  </a:cubicBezTo>
                  <a:cubicBezTo>
                    <a:pt x="19059" y="6276"/>
                    <a:pt x="18968" y="6185"/>
                    <a:pt x="18877" y="6185"/>
                  </a:cubicBezTo>
                  <a:cubicBezTo>
                    <a:pt x="18542" y="6216"/>
                    <a:pt x="18238" y="6246"/>
                    <a:pt x="17904" y="6276"/>
                  </a:cubicBezTo>
                  <a:cubicBezTo>
                    <a:pt x="17782" y="6276"/>
                    <a:pt x="17661" y="6216"/>
                    <a:pt x="17539" y="6185"/>
                  </a:cubicBezTo>
                  <a:cubicBezTo>
                    <a:pt x="17630" y="6094"/>
                    <a:pt x="17691" y="6033"/>
                    <a:pt x="17813" y="5972"/>
                  </a:cubicBezTo>
                  <a:cubicBezTo>
                    <a:pt x="18238" y="5790"/>
                    <a:pt x="18694" y="5668"/>
                    <a:pt x="19120" y="5486"/>
                  </a:cubicBezTo>
                  <a:cubicBezTo>
                    <a:pt x="19545" y="5304"/>
                    <a:pt x="19758" y="5152"/>
                    <a:pt x="20153" y="4969"/>
                  </a:cubicBezTo>
                  <a:cubicBezTo>
                    <a:pt x="20688" y="4694"/>
                    <a:pt x="21232" y="4600"/>
                    <a:pt x="21785" y="4600"/>
                  </a:cubicBezTo>
                  <a:close/>
                  <a:moveTo>
                    <a:pt x="18026" y="9468"/>
                  </a:moveTo>
                  <a:cubicBezTo>
                    <a:pt x="19697" y="9468"/>
                    <a:pt x="21278" y="9559"/>
                    <a:pt x="22919" y="9620"/>
                  </a:cubicBezTo>
                  <a:cubicBezTo>
                    <a:pt x="23102" y="9620"/>
                    <a:pt x="23254" y="9711"/>
                    <a:pt x="23375" y="9741"/>
                  </a:cubicBezTo>
                  <a:cubicBezTo>
                    <a:pt x="23254" y="9863"/>
                    <a:pt x="23193" y="9924"/>
                    <a:pt x="23071" y="10015"/>
                  </a:cubicBezTo>
                  <a:cubicBezTo>
                    <a:pt x="22676" y="10289"/>
                    <a:pt x="22281" y="10532"/>
                    <a:pt x="21855" y="10775"/>
                  </a:cubicBezTo>
                  <a:cubicBezTo>
                    <a:pt x="21612" y="10896"/>
                    <a:pt x="21278" y="10957"/>
                    <a:pt x="21004" y="10957"/>
                  </a:cubicBezTo>
                  <a:cubicBezTo>
                    <a:pt x="20731" y="10957"/>
                    <a:pt x="20488" y="10836"/>
                    <a:pt x="20184" y="10805"/>
                  </a:cubicBezTo>
                  <a:cubicBezTo>
                    <a:pt x="20062" y="10805"/>
                    <a:pt x="19910" y="10896"/>
                    <a:pt x="19758" y="10927"/>
                  </a:cubicBezTo>
                  <a:cubicBezTo>
                    <a:pt x="19880" y="10988"/>
                    <a:pt x="19971" y="11140"/>
                    <a:pt x="20123" y="11200"/>
                  </a:cubicBezTo>
                  <a:cubicBezTo>
                    <a:pt x="20396" y="11292"/>
                    <a:pt x="20670" y="11383"/>
                    <a:pt x="20944" y="11504"/>
                  </a:cubicBezTo>
                  <a:cubicBezTo>
                    <a:pt x="20548" y="11717"/>
                    <a:pt x="20214" y="12112"/>
                    <a:pt x="19819" y="12143"/>
                  </a:cubicBezTo>
                  <a:cubicBezTo>
                    <a:pt x="19516" y="12195"/>
                    <a:pt x="19202" y="12208"/>
                    <a:pt x="18884" y="12208"/>
                  </a:cubicBezTo>
                  <a:cubicBezTo>
                    <a:pt x="18585" y="12208"/>
                    <a:pt x="18283" y="12197"/>
                    <a:pt x="17983" y="12197"/>
                  </a:cubicBezTo>
                  <a:cubicBezTo>
                    <a:pt x="17865" y="12197"/>
                    <a:pt x="17747" y="12199"/>
                    <a:pt x="17630" y="12203"/>
                  </a:cubicBezTo>
                  <a:cubicBezTo>
                    <a:pt x="17509" y="12203"/>
                    <a:pt x="17357" y="12325"/>
                    <a:pt x="17205" y="12355"/>
                  </a:cubicBezTo>
                  <a:cubicBezTo>
                    <a:pt x="17357" y="12447"/>
                    <a:pt x="17478" y="12568"/>
                    <a:pt x="17630" y="12568"/>
                  </a:cubicBezTo>
                  <a:cubicBezTo>
                    <a:pt x="18178" y="12568"/>
                    <a:pt x="18694" y="12568"/>
                    <a:pt x="19241" y="12507"/>
                  </a:cubicBezTo>
                  <a:cubicBezTo>
                    <a:pt x="19333" y="12507"/>
                    <a:pt x="19424" y="12599"/>
                    <a:pt x="19545" y="12599"/>
                  </a:cubicBezTo>
                  <a:cubicBezTo>
                    <a:pt x="19454" y="12720"/>
                    <a:pt x="19424" y="12872"/>
                    <a:pt x="19333" y="12903"/>
                  </a:cubicBezTo>
                  <a:cubicBezTo>
                    <a:pt x="19059" y="12963"/>
                    <a:pt x="18785" y="13055"/>
                    <a:pt x="18512" y="13085"/>
                  </a:cubicBezTo>
                  <a:cubicBezTo>
                    <a:pt x="18299" y="13100"/>
                    <a:pt x="18086" y="13100"/>
                    <a:pt x="17877" y="13100"/>
                  </a:cubicBezTo>
                  <a:cubicBezTo>
                    <a:pt x="17668" y="13100"/>
                    <a:pt x="17463" y="13100"/>
                    <a:pt x="17266" y="13115"/>
                  </a:cubicBezTo>
                  <a:cubicBezTo>
                    <a:pt x="16871" y="13176"/>
                    <a:pt x="16445" y="13176"/>
                    <a:pt x="16080" y="13207"/>
                  </a:cubicBezTo>
                  <a:cubicBezTo>
                    <a:pt x="15959" y="13237"/>
                    <a:pt x="15898" y="13328"/>
                    <a:pt x="15807" y="13358"/>
                  </a:cubicBezTo>
                  <a:cubicBezTo>
                    <a:pt x="15898" y="13419"/>
                    <a:pt x="15959" y="13541"/>
                    <a:pt x="16019" y="13541"/>
                  </a:cubicBezTo>
                  <a:lnTo>
                    <a:pt x="17509" y="13541"/>
                  </a:lnTo>
                  <a:cubicBezTo>
                    <a:pt x="17539" y="13541"/>
                    <a:pt x="17600" y="13510"/>
                    <a:pt x="17630" y="13510"/>
                  </a:cubicBezTo>
                  <a:cubicBezTo>
                    <a:pt x="17934" y="13541"/>
                    <a:pt x="18238" y="13632"/>
                    <a:pt x="18542" y="13662"/>
                  </a:cubicBezTo>
                  <a:cubicBezTo>
                    <a:pt x="18238" y="13814"/>
                    <a:pt x="17934" y="14118"/>
                    <a:pt x="17630" y="14149"/>
                  </a:cubicBezTo>
                  <a:cubicBezTo>
                    <a:pt x="16415" y="14270"/>
                    <a:pt x="15168" y="14331"/>
                    <a:pt x="13892" y="14544"/>
                  </a:cubicBezTo>
                  <a:cubicBezTo>
                    <a:pt x="11703" y="14878"/>
                    <a:pt x="9424" y="15334"/>
                    <a:pt x="7174" y="15942"/>
                  </a:cubicBezTo>
                  <a:cubicBezTo>
                    <a:pt x="7124" y="15952"/>
                    <a:pt x="7070" y="15956"/>
                    <a:pt x="7014" y="15956"/>
                  </a:cubicBezTo>
                  <a:cubicBezTo>
                    <a:pt x="6904" y="15956"/>
                    <a:pt x="6789" y="15942"/>
                    <a:pt x="6688" y="15942"/>
                  </a:cubicBezTo>
                  <a:cubicBezTo>
                    <a:pt x="6810" y="15790"/>
                    <a:pt x="6901" y="15608"/>
                    <a:pt x="7022" y="15486"/>
                  </a:cubicBezTo>
                  <a:cubicBezTo>
                    <a:pt x="7630" y="14909"/>
                    <a:pt x="8421" y="14787"/>
                    <a:pt x="9150" y="14635"/>
                  </a:cubicBezTo>
                  <a:cubicBezTo>
                    <a:pt x="9272" y="14605"/>
                    <a:pt x="9332" y="14574"/>
                    <a:pt x="9454" y="14544"/>
                  </a:cubicBezTo>
                  <a:cubicBezTo>
                    <a:pt x="9393" y="14453"/>
                    <a:pt x="9302" y="14301"/>
                    <a:pt x="9241" y="14301"/>
                  </a:cubicBezTo>
                  <a:cubicBezTo>
                    <a:pt x="8877" y="14301"/>
                    <a:pt x="8542" y="14392"/>
                    <a:pt x="8177" y="14422"/>
                  </a:cubicBezTo>
                  <a:cubicBezTo>
                    <a:pt x="8086" y="14422"/>
                    <a:pt x="8056" y="14453"/>
                    <a:pt x="7965" y="14483"/>
                  </a:cubicBezTo>
                  <a:cubicBezTo>
                    <a:pt x="7965" y="14422"/>
                    <a:pt x="7934" y="14331"/>
                    <a:pt x="7965" y="14301"/>
                  </a:cubicBezTo>
                  <a:cubicBezTo>
                    <a:pt x="8177" y="13814"/>
                    <a:pt x="8512" y="13571"/>
                    <a:pt x="8998" y="13541"/>
                  </a:cubicBezTo>
                  <a:cubicBezTo>
                    <a:pt x="9332" y="13510"/>
                    <a:pt x="9667" y="13419"/>
                    <a:pt x="10001" y="13358"/>
                  </a:cubicBezTo>
                  <a:cubicBezTo>
                    <a:pt x="10062" y="13358"/>
                    <a:pt x="10153" y="13207"/>
                    <a:pt x="10153" y="13207"/>
                  </a:cubicBezTo>
                  <a:cubicBezTo>
                    <a:pt x="10092" y="13115"/>
                    <a:pt x="10032" y="13055"/>
                    <a:pt x="10001" y="13024"/>
                  </a:cubicBezTo>
                  <a:lnTo>
                    <a:pt x="9332" y="13024"/>
                  </a:lnTo>
                  <a:cubicBezTo>
                    <a:pt x="9241" y="13024"/>
                    <a:pt x="9120" y="12933"/>
                    <a:pt x="8998" y="12903"/>
                  </a:cubicBezTo>
                  <a:cubicBezTo>
                    <a:pt x="9120" y="12781"/>
                    <a:pt x="9180" y="12599"/>
                    <a:pt x="9302" y="12599"/>
                  </a:cubicBezTo>
                  <a:cubicBezTo>
                    <a:pt x="9728" y="12507"/>
                    <a:pt x="10184" y="12477"/>
                    <a:pt x="10609" y="12447"/>
                  </a:cubicBezTo>
                  <a:cubicBezTo>
                    <a:pt x="10670" y="12447"/>
                    <a:pt x="10761" y="12416"/>
                    <a:pt x="10822" y="12416"/>
                  </a:cubicBezTo>
                  <a:lnTo>
                    <a:pt x="11369" y="12173"/>
                  </a:lnTo>
                  <a:cubicBezTo>
                    <a:pt x="11126" y="12112"/>
                    <a:pt x="10913" y="12021"/>
                    <a:pt x="10639" y="11991"/>
                  </a:cubicBezTo>
                  <a:cubicBezTo>
                    <a:pt x="10548" y="11991"/>
                    <a:pt x="10487" y="12051"/>
                    <a:pt x="10396" y="12051"/>
                  </a:cubicBezTo>
                  <a:lnTo>
                    <a:pt x="9880" y="12143"/>
                  </a:lnTo>
                  <a:cubicBezTo>
                    <a:pt x="10001" y="11899"/>
                    <a:pt x="10092" y="11596"/>
                    <a:pt x="10244" y="11535"/>
                  </a:cubicBezTo>
                  <a:cubicBezTo>
                    <a:pt x="10518" y="11413"/>
                    <a:pt x="10852" y="11413"/>
                    <a:pt x="11156" y="11413"/>
                  </a:cubicBezTo>
                  <a:cubicBezTo>
                    <a:pt x="11278" y="11413"/>
                    <a:pt x="11399" y="11504"/>
                    <a:pt x="11551" y="11504"/>
                  </a:cubicBezTo>
                  <a:cubicBezTo>
                    <a:pt x="11703" y="11504"/>
                    <a:pt x="11855" y="11413"/>
                    <a:pt x="12007" y="11352"/>
                  </a:cubicBezTo>
                  <a:cubicBezTo>
                    <a:pt x="11886" y="11261"/>
                    <a:pt x="11825" y="11140"/>
                    <a:pt x="11703" y="11079"/>
                  </a:cubicBezTo>
                  <a:cubicBezTo>
                    <a:pt x="11430" y="10957"/>
                    <a:pt x="11217" y="10836"/>
                    <a:pt x="10974" y="10744"/>
                  </a:cubicBezTo>
                  <a:cubicBezTo>
                    <a:pt x="11217" y="10623"/>
                    <a:pt x="11460" y="10532"/>
                    <a:pt x="11673" y="10380"/>
                  </a:cubicBezTo>
                  <a:cubicBezTo>
                    <a:pt x="12372" y="9863"/>
                    <a:pt x="13193" y="9985"/>
                    <a:pt x="13953" y="9863"/>
                  </a:cubicBezTo>
                  <a:cubicBezTo>
                    <a:pt x="15320" y="9620"/>
                    <a:pt x="16688" y="9559"/>
                    <a:pt x="18026" y="9468"/>
                  </a:cubicBezTo>
                  <a:close/>
                  <a:moveTo>
                    <a:pt x="16871" y="14939"/>
                  </a:moveTo>
                  <a:cubicBezTo>
                    <a:pt x="16962" y="14939"/>
                    <a:pt x="17023" y="15030"/>
                    <a:pt x="17114" y="15061"/>
                  </a:cubicBezTo>
                  <a:cubicBezTo>
                    <a:pt x="17023" y="15091"/>
                    <a:pt x="16992" y="15182"/>
                    <a:pt x="16901" y="15213"/>
                  </a:cubicBezTo>
                  <a:cubicBezTo>
                    <a:pt x="15746" y="15942"/>
                    <a:pt x="14925" y="17097"/>
                    <a:pt x="13983" y="18100"/>
                  </a:cubicBezTo>
                  <a:cubicBezTo>
                    <a:pt x="13679" y="18404"/>
                    <a:pt x="13405" y="18587"/>
                    <a:pt x="13010" y="18617"/>
                  </a:cubicBezTo>
                  <a:cubicBezTo>
                    <a:pt x="12190" y="18708"/>
                    <a:pt x="11399" y="18860"/>
                    <a:pt x="10579" y="18982"/>
                  </a:cubicBezTo>
                  <a:cubicBezTo>
                    <a:pt x="8512" y="19438"/>
                    <a:pt x="6536" y="19954"/>
                    <a:pt x="4530" y="20593"/>
                  </a:cubicBezTo>
                  <a:cubicBezTo>
                    <a:pt x="4378" y="20653"/>
                    <a:pt x="4226" y="20805"/>
                    <a:pt x="4044" y="20866"/>
                  </a:cubicBezTo>
                  <a:cubicBezTo>
                    <a:pt x="3922" y="20957"/>
                    <a:pt x="3800" y="20957"/>
                    <a:pt x="3679" y="20988"/>
                  </a:cubicBezTo>
                  <a:cubicBezTo>
                    <a:pt x="3740" y="20836"/>
                    <a:pt x="3740" y="20593"/>
                    <a:pt x="3831" y="20532"/>
                  </a:cubicBezTo>
                  <a:cubicBezTo>
                    <a:pt x="4348" y="20137"/>
                    <a:pt x="4895" y="19833"/>
                    <a:pt x="5442" y="19498"/>
                  </a:cubicBezTo>
                  <a:cubicBezTo>
                    <a:pt x="5563" y="19438"/>
                    <a:pt x="5746" y="19346"/>
                    <a:pt x="5898" y="19286"/>
                  </a:cubicBezTo>
                  <a:lnTo>
                    <a:pt x="5351" y="19073"/>
                  </a:lnTo>
                  <a:lnTo>
                    <a:pt x="5199" y="19073"/>
                  </a:lnTo>
                  <a:lnTo>
                    <a:pt x="4682" y="19164"/>
                  </a:lnTo>
                  <a:cubicBezTo>
                    <a:pt x="4895" y="18951"/>
                    <a:pt x="5047" y="18587"/>
                    <a:pt x="5320" y="18435"/>
                  </a:cubicBezTo>
                  <a:cubicBezTo>
                    <a:pt x="5386" y="18382"/>
                    <a:pt x="5475" y="18369"/>
                    <a:pt x="5571" y="18369"/>
                  </a:cubicBezTo>
                  <a:cubicBezTo>
                    <a:pt x="5662" y="18369"/>
                    <a:pt x="5760" y="18380"/>
                    <a:pt x="5852" y="18380"/>
                  </a:cubicBezTo>
                  <a:cubicBezTo>
                    <a:pt x="5889" y="18380"/>
                    <a:pt x="5924" y="18379"/>
                    <a:pt x="5959" y="18374"/>
                  </a:cubicBezTo>
                  <a:cubicBezTo>
                    <a:pt x="6110" y="18313"/>
                    <a:pt x="6232" y="18222"/>
                    <a:pt x="6384" y="18161"/>
                  </a:cubicBezTo>
                  <a:cubicBezTo>
                    <a:pt x="6262" y="18100"/>
                    <a:pt x="6171" y="17918"/>
                    <a:pt x="6050" y="17918"/>
                  </a:cubicBezTo>
                  <a:cubicBezTo>
                    <a:pt x="6019" y="17919"/>
                    <a:pt x="5989" y="17919"/>
                    <a:pt x="5961" y="17919"/>
                  </a:cubicBezTo>
                  <a:cubicBezTo>
                    <a:pt x="5171" y="17919"/>
                    <a:pt x="5635" y="17512"/>
                    <a:pt x="5928" y="17219"/>
                  </a:cubicBezTo>
                  <a:cubicBezTo>
                    <a:pt x="6110" y="17006"/>
                    <a:pt x="6384" y="16763"/>
                    <a:pt x="6627" y="16732"/>
                  </a:cubicBezTo>
                  <a:cubicBezTo>
                    <a:pt x="9606" y="15973"/>
                    <a:pt x="12585" y="15425"/>
                    <a:pt x="15503" y="15061"/>
                  </a:cubicBezTo>
                  <a:cubicBezTo>
                    <a:pt x="15959" y="14969"/>
                    <a:pt x="16415" y="14969"/>
                    <a:pt x="16871" y="14939"/>
                  </a:cubicBezTo>
                  <a:close/>
                  <a:moveTo>
                    <a:pt x="12615" y="19772"/>
                  </a:moveTo>
                  <a:lnTo>
                    <a:pt x="12615" y="19772"/>
                  </a:lnTo>
                  <a:cubicBezTo>
                    <a:pt x="12494" y="19924"/>
                    <a:pt x="12433" y="20106"/>
                    <a:pt x="12311" y="20258"/>
                  </a:cubicBezTo>
                  <a:cubicBezTo>
                    <a:pt x="11217" y="21687"/>
                    <a:pt x="10153" y="23146"/>
                    <a:pt x="9089" y="24635"/>
                  </a:cubicBezTo>
                  <a:cubicBezTo>
                    <a:pt x="8846" y="24939"/>
                    <a:pt x="8329" y="25182"/>
                    <a:pt x="7904" y="25213"/>
                  </a:cubicBezTo>
                  <a:cubicBezTo>
                    <a:pt x="6414" y="25426"/>
                    <a:pt x="4955" y="25578"/>
                    <a:pt x="3496" y="26185"/>
                  </a:cubicBezTo>
                  <a:cubicBezTo>
                    <a:pt x="2919" y="26429"/>
                    <a:pt x="2402" y="26763"/>
                    <a:pt x="1855" y="27097"/>
                  </a:cubicBezTo>
                  <a:cubicBezTo>
                    <a:pt x="1794" y="27158"/>
                    <a:pt x="1673" y="27188"/>
                    <a:pt x="1551" y="27219"/>
                  </a:cubicBezTo>
                  <a:cubicBezTo>
                    <a:pt x="1551" y="27097"/>
                    <a:pt x="1521" y="26945"/>
                    <a:pt x="1582" y="26885"/>
                  </a:cubicBezTo>
                  <a:cubicBezTo>
                    <a:pt x="1855" y="26489"/>
                    <a:pt x="2159" y="26155"/>
                    <a:pt x="2493" y="25851"/>
                  </a:cubicBezTo>
                  <a:cubicBezTo>
                    <a:pt x="2737" y="25638"/>
                    <a:pt x="3041" y="25486"/>
                    <a:pt x="3314" y="25274"/>
                  </a:cubicBezTo>
                  <a:cubicBezTo>
                    <a:pt x="3375" y="25213"/>
                    <a:pt x="3405" y="25030"/>
                    <a:pt x="3496" y="24909"/>
                  </a:cubicBezTo>
                  <a:cubicBezTo>
                    <a:pt x="3395" y="24909"/>
                    <a:pt x="3294" y="24895"/>
                    <a:pt x="3202" y="24895"/>
                  </a:cubicBezTo>
                  <a:cubicBezTo>
                    <a:pt x="3155" y="24895"/>
                    <a:pt x="3111" y="24899"/>
                    <a:pt x="3071" y="24909"/>
                  </a:cubicBezTo>
                  <a:cubicBezTo>
                    <a:pt x="2615" y="25091"/>
                    <a:pt x="2402" y="25274"/>
                    <a:pt x="2129" y="25486"/>
                  </a:cubicBezTo>
                  <a:cubicBezTo>
                    <a:pt x="2007" y="25426"/>
                    <a:pt x="1977" y="25334"/>
                    <a:pt x="1977" y="25274"/>
                  </a:cubicBezTo>
                  <a:cubicBezTo>
                    <a:pt x="2250" y="24970"/>
                    <a:pt x="2554" y="24666"/>
                    <a:pt x="2858" y="24362"/>
                  </a:cubicBezTo>
                  <a:cubicBezTo>
                    <a:pt x="2919" y="24270"/>
                    <a:pt x="2980" y="24149"/>
                    <a:pt x="3041" y="24027"/>
                  </a:cubicBezTo>
                  <a:lnTo>
                    <a:pt x="2372" y="24027"/>
                  </a:lnTo>
                  <a:cubicBezTo>
                    <a:pt x="2463" y="23875"/>
                    <a:pt x="2554" y="23663"/>
                    <a:pt x="2706" y="23541"/>
                  </a:cubicBezTo>
                  <a:cubicBezTo>
                    <a:pt x="3010" y="23298"/>
                    <a:pt x="3344" y="23146"/>
                    <a:pt x="3679" y="22963"/>
                  </a:cubicBezTo>
                  <a:cubicBezTo>
                    <a:pt x="3770" y="22933"/>
                    <a:pt x="3831" y="22842"/>
                    <a:pt x="3861" y="22751"/>
                  </a:cubicBezTo>
                  <a:cubicBezTo>
                    <a:pt x="3952" y="22568"/>
                    <a:pt x="3983" y="22447"/>
                    <a:pt x="4074" y="22234"/>
                  </a:cubicBezTo>
                  <a:lnTo>
                    <a:pt x="4074" y="22234"/>
                  </a:lnTo>
                  <a:cubicBezTo>
                    <a:pt x="3922" y="22295"/>
                    <a:pt x="3770" y="22325"/>
                    <a:pt x="3648" y="22386"/>
                  </a:cubicBezTo>
                  <a:cubicBezTo>
                    <a:pt x="3375" y="22538"/>
                    <a:pt x="3193" y="22690"/>
                    <a:pt x="2919" y="22842"/>
                  </a:cubicBezTo>
                  <a:cubicBezTo>
                    <a:pt x="3041" y="22599"/>
                    <a:pt x="3071" y="22234"/>
                    <a:pt x="3253" y="22052"/>
                  </a:cubicBezTo>
                  <a:cubicBezTo>
                    <a:pt x="3496" y="21839"/>
                    <a:pt x="3800" y="21565"/>
                    <a:pt x="4104" y="21474"/>
                  </a:cubicBezTo>
                  <a:cubicBezTo>
                    <a:pt x="4895" y="21231"/>
                    <a:pt x="5715" y="21079"/>
                    <a:pt x="6536" y="20836"/>
                  </a:cubicBezTo>
                  <a:cubicBezTo>
                    <a:pt x="6992" y="20714"/>
                    <a:pt x="7418" y="20562"/>
                    <a:pt x="7873" y="20471"/>
                  </a:cubicBezTo>
                  <a:cubicBezTo>
                    <a:pt x="9089" y="20228"/>
                    <a:pt x="10305" y="20046"/>
                    <a:pt x="11460" y="19894"/>
                  </a:cubicBezTo>
                  <a:lnTo>
                    <a:pt x="12007" y="19802"/>
                  </a:lnTo>
                  <a:lnTo>
                    <a:pt x="12615" y="19772"/>
                  </a:lnTo>
                  <a:close/>
                  <a:moveTo>
                    <a:pt x="8115" y="25964"/>
                  </a:moveTo>
                  <a:cubicBezTo>
                    <a:pt x="8246" y="25964"/>
                    <a:pt x="8389" y="26009"/>
                    <a:pt x="8512" y="26033"/>
                  </a:cubicBezTo>
                  <a:cubicBezTo>
                    <a:pt x="8421" y="26155"/>
                    <a:pt x="8329" y="26246"/>
                    <a:pt x="8238" y="26337"/>
                  </a:cubicBezTo>
                  <a:cubicBezTo>
                    <a:pt x="8147" y="26398"/>
                    <a:pt x="8025" y="26550"/>
                    <a:pt x="7934" y="26733"/>
                  </a:cubicBezTo>
                  <a:cubicBezTo>
                    <a:pt x="7144" y="28374"/>
                    <a:pt x="6506" y="29954"/>
                    <a:pt x="5898" y="31505"/>
                  </a:cubicBezTo>
                  <a:cubicBezTo>
                    <a:pt x="5715" y="32052"/>
                    <a:pt x="5199" y="32204"/>
                    <a:pt x="4803" y="32417"/>
                  </a:cubicBezTo>
                  <a:cubicBezTo>
                    <a:pt x="3648" y="32933"/>
                    <a:pt x="2554" y="33541"/>
                    <a:pt x="1399" y="34149"/>
                  </a:cubicBezTo>
                  <a:cubicBezTo>
                    <a:pt x="1217" y="34240"/>
                    <a:pt x="1065" y="34453"/>
                    <a:pt x="913" y="34605"/>
                  </a:cubicBezTo>
                  <a:lnTo>
                    <a:pt x="578" y="34818"/>
                  </a:lnTo>
                  <a:cubicBezTo>
                    <a:pt x="578" y="34696"/>
                    <a:pt x="548" y="34544"/>
                    <a:pt x="548" y="34453"/>
                  </a:cubicBezTo>
                  <a:cubicBezTo>
                    <a:pt x="457" y="33693"/>
                    <a:pt x="882" y="33146"/>
                    <a:pt x="1369" y="32660"/>
                  </a:cubicBezTo>
                  <a:cubicBezTo>
                    <a:pt x="1551" y="32477"/>
                    <a:pt x="1642" y="32173"/>
                    <a:pt x="1764" y="31930"/>
                  </a:cubicBezTo>
                  <a:lnTo>
                    <a:pt x="1764" y="31930"/>
                  </a:lnTo>
                  <a:lnTo>
                    <a:pt x="1065" y="32386"/>
                  </a:lnTo>
                  <a:cubicBezTo>
                    <a:pt x="913" y="32538"/>
                    <a:pt x="791" y="32660"/>
                    <a:pt x="639" y="32781"/>
                  </a:cubicBezTo>
                  <a:cubicBezTo>
                    <a:pt x="700" y="32538"/>
                    <a:pt x="639" y="32265"/>
                    <a:pt x="761" y="32082"/>
                  </a:cubicBezTo>
                  <a:cubicBezTo>
                    <a:pt x="913" y="31778"/>
                    <a:pt x="1217" y="31596"/>
                    <a:pt x="1460" y="31322"/>
                  </a:cubicBezTo>
                  <a:cubicBezTo>
                    <a:pt x="1612" y="31170"/>
                    <a:pt x="1673" y="30958"/>
                    <a:pt x="1794" y="30775"/>
                  </a:cubicBezTo>
                  <a:lnTo>
                    <a:pt x="1673" y="30684"/>
                  </a:lnTo>
                  <a:cubicBezTo>
                    <a:pt x="1521" y="30775"/>
                    <a:pt x="1338" y="30897"/>
                    <a:pt x="1186" y="31018"/>
                  </a:cubicBezTo>
                  <a:cubicBezTo>
                    <a:pt x="1065" y="31110"/>
                    <a:pt x="913" y="31201"/>
                    <a:pt x="761" y="31322"/>
                  </a:cubicBezTo>
                  <a:lnTo>
                    <a:pt x="761" y="30897"/>
                  </a:lnTo>
                  <a:cubicBezTo>
                    <a:pt x="730" y="30198"/>
                    <a:pt x="1217" y="29954"/>
                    <a:pt x="1703" y="29742"/>
                  </a:cubicBezTo>
                  <a:cubicBezTo>
                    <a:pt x="1855" y="29651"/>
                    <a:pt x="1977" y="29529"/>
                    <a:pt x="2098" y="29468"/>
                  </a:cubicBezTo>
                  <a:cubicBezTo>
                    <a:pt x="1971" y="29443"/>
                    <a:pt x="1844" y="29332"/>
                    <a:pt x="1717" y="29332"/>
                  </a:cubicBezTo>
                  <a:cubicBezTo>
                    <a:pt x="1692" y="29332"/>
                    <a:pt x="1667" y="29337"/>
                    <a:pt x="1642" y="29347"/>
                  </a:cubicBezTo>
                  <a:cubicBezTo>
                    <a:pt x="1489" y="29411"/>
                    <a:pt x="1379" y="29441"/>
                    <a:pt x="1301" y="29441"/>
                  </a:cubicBezTo>
                  <a:cubicBezTo>
                    <a:pt x="1085" y="29441"/>
                    <a:pt x="1119" y="29209"/>
                    <a:pt x="1186" y="28830"/>
                  </a:cubicBezTo>
                  <a:cubicBezTo>
                    <a:pt x="1247" y="28222"/>
                    <a:pt x="1551" y="28070"/>
                    <a:pt x="1977" y="27827"/>
                  </a:cubicBezTo>
                  <a:cubicBezTo>
                    <a:pt x="2737" y="27462"/>
                    <a:pt x="3527" y="26945"/>
                    <a:pt x="4348" y="26702"/>
                  </a:cubicBezTo>
                  <a:cubicBezTo>
                    <a:pt x="5563" y="26307"/>
                    <a:pt x="6810" y="26125"/>
                    <a:pt x="8025" y="25973"/>
                  </a:cubicBezTo>
                  <a:cubicBezTo>
                    <a:pt x="8054" y="25967"/>
                    <a:pt x="8085" y="25964"/>
                    <a:pt x="8115" y="25964"/>
                  </a:cubicBezTo>
                  <a:close/>
                  <a:moveTo>
                    <a:pt x="36849" y="875"/>
                  </a:moveTo>
                  <a:cubicBezTo>
                    <a:pt x="36933" y="875"/>
                    <a:pt x="37021" y="928"/>
                    <a:pt x="37114" y="1079"/>
                  </a:cubicBezTo>
                  <a:cubicBezTo>
                    <a:pt x="37357" y="1413"/>
                    <a:pt x="37357" y="1747"/>
                    <a:pt x="37023" y="1960"/>
                  </a:cubicBezTo>
                  <a:cubicBezTo>
                    <a:pt x="36172" y="2446"/>
                    <a:pt x="35230" y="3024"/>
                    <a:pt x="34318" y="3541"/>
                  </a:cubicBezTo>
                  <a:cubicBezTo>
                    <a:pt x="33679" y="3936"/>
                    <a:pt x="33315" y="4544"/>
                    <a:pt x="33102" y="5212"/>
                  </a:cubicBezTo>
                  <a:cubicBezTo>
                    <a:pt x="32555" y="6611"/>
                    <a:pt x="30549" y="12173"/>
                    <a:pt x="30062" y="13450"/>
                  </a:cubicBezTo>
                  <a:cubicBezTo>
                    <a:pt x="29910" y="13814"/>
                    <a:pt x="29789" y="14149"/>
                    <a:pt x="29606" y="14483"/>
                  </a:cubicBezTo>
                  <a:cubicBezTo>
                    <a:pt x="28755" y="16155"/>
                    <a:pt x="27843" y="17948"/>
                    <a:pt x="27144" y="19346"/>
                  </a:cubicBezTo>
                  <a:cubicBezTo>
                    <a:pt x="26567" y="20471"/>
                    <a:pt x="25837" y="21413"/>
                    <a:pt x="25229" y="22477"/>
                  </a:cubicBezTo>
                  <a:cubicBezTo>
                    <a:pt x="24895" y="23055"/>
                    <a:pt x="24621" y="23663"/>
                    <a:pt x="24348" y="24270"/>
                  </a:cubicBezTo>
                  <a:cubicBezTo>
                    <a:pt x="24318" y="24331"/>
                    <a:pt x="24196" y="24422"/>
                    <a:pt x="24196" y="24422"/>
                  </a:cubicBezTo>
                  <a:cubicBezTo>
                    <a:pt x="24105" y="24331"/>
                    <a:pt x="24014" y="24210"/>
                    <a:pt x="23892" y="24149"/>
                  </a:cubicBezTo>
                  <a:lnTo>
                    <a:pt x="23740" y="23967"/>
                  </a:lnTo>
                  <a:cubicBezTo>
                    <a:pt x="23710" y="24027"/>
                    <a:pt x="23710" y="24119"/>
                    <a:pt x="23710" y="24179"/>
                  </a:cubicBezTo>
                  <a:cubicBezTo>
                    <a:pt x="23679" y="24757"/>
                    <a:pt x="23740" y="25365"/>
                    <a:pt x="23406" y="25851"/>
                  </a:cubicBezTo>
                  <a:cubicBezTo>
                    <a:pt x="23345" y="25942"/>
                    <a:pt x="23223" y="26003"/>
                    <a:pt x="23132" y="26125"/>
                  </a:cubicBezTo>
                  <a:cubicBezTo>
                    <a:pt x="23102" y="26003"/>
                    <a:pt x="23102" y="25881"/>
                    <a:pt x="23071" y="25790"/>
                  </a:cubicBezTo>
                  <a:cubicBezTo>
                    <a:pt x="23041" y="25547"/>
                    <a:pt x="23071" y="25365"/>
                    <a:pt x="22980" y="25122"/>
                  </a:cubicBezTo>
                  <a:cubicBezTo>
                    <a:pt x="22950" y="25061"/>
                    <a:pt x="22828" y="24970"/>
                    <a:pt x="22767" y="24939"/>
                  </a:cubicBezTo>
                  <a:cubicBezTo>
                    <a:pt x="22737" y="25030"/>
                    <a:pt x="22615" y="25091"/>
                    <a:pt x="22615" y="25182"/>
                  </a:cubicBezTo>
                  <a:cubicBezTo>
                    <a:pt x="22615" y="25547"/>
                    <a:pt x="22676" y="25942"/>
                    <a:pt x="22646" y="26277"/>
                  </a:cubicBezTo>
                  <a:cubicBezTo>
                    <a:pt x="22615" y="26581"/>
                    <a:pt x="22463" y="26854"/>
                    <a:pt x="22342" y="27158"/>
                  </a:cubicBezTo>
                  <a:cubicBezTo>
                    <a:pt x="22342" y="27158"/>
                    <a:pt x="22159" y="27097"/>
                    <a:pt x="22068" y="27067"/>
                  </a:cubicBezTo>
                  <a:cubicBezTo>
                    <a:pt x="21977" y="26976"/>
                    <a:pt x="21886" y="26915"/>
                    <a:pt x="21764" y="26854"/>
                  </a:cubicBezTo>
                  <a:cubicBezTo>
                    <a:pt x="21764" y="26915"/>
                    <a:pt x="21734" y="27006"/>
                    <a:pt x="21734" y="27097"/>
                  </a:cubicBezTo>
                  <a:cubicBezTo>
                    <a:pt x="21764" y="27827"/>
                    <a:pt x="21369" y="28283"/>
                    <a:pt x="20944" y="28739"/>
                  </a:cubicBezTo>
                  <a:cubicBezTo>
                    <a:pt x="20869" y="28814"/>
                    <a:pt x="20771" y="29004"/>
                    <a:pt x="20671" y="29004"/>
                  </a:cubicBezTo>
                  <a:cubicBezTo>
                    <a:pt x="20609" y="29004"/>
                    <a:pt x="20546" y="28930"/>
                    <a:pt x="20488" y="28708"/>
                  </a:cubicBezTo>
                  <a:cubicBezTo>
                    <a:pt x="20488" y="28617"/>
                    <a:pt x="20366" y="28556"/>
                    <a:pt x="20305" y="28556"/>
                  </a:cubicBezTo>
                  <a:cubicBezTo>
                    <a:pt x="20244" y="28556"/>
                    <a:pt x="20153" y="28617"/>
                    <a:pt x="20153" y="28678"/>
                  </a:cubicBezTo>
                  <a:cubicBezTo>
                    <a:pt x="20153" y="28830"/>
                    <a:pt x="20184" y="28982"/>
                    <a:pt x="20153" y="29073"/>
                  </a:cubicBezTo>
                  <a:cubicBezTo>
                    <a:pt x="20032" y="29468"/>
                    <a:pt x="19910" y="29833"/>
                    <a:pt x="19789" y="30198"/>
                  </a:cubicBezTo>
                  <a:lnTo>
                    <a:pt x="19697" y="30198"/>
                  </a:lnTo>
                  <a:cubicBezTo>
                    <a:pt x="19637" y="30106"/>
                    <a:pt x="19606" y="29985"/>
                    <a:pt x="19576" y="29924"/>
                  </a:cubicBezTo>
                  <a:lnTo>
                    <a:pt x="19120" y="29225"/>
                  </a:lnTo>
                  <a:cubicBezTo>
                    <a:pt x="19111" y="29216"/>
                    <a:pt x="19094" y="29212"/>
                    <a:pt x="19073" y="29212"/>
                  </a:cubicBezTo>
                  <a:cubicBezTo>
                    <a:pt x="19021" y="29212"/>
                    <a:pt x="18941" y="29234"/>
                    <a:pt x="18877" y="29255"/>
                  </a:cubicBezTo>
                  <a:cubicBezTo>
                    <a:pt x="18937" y="29316"/>
                    <a:pt x="18998" y="29377"/>
                    <a:pt x="18998" y="29438"/>
                  </a:cubicBezTo>
                  <a:cubicBezTo>
                    <a:pt x="19089" y="29742"/>
                    <a:pt x="19241" y="30076"/>
                    <a:pt x="19241" y="30380"/>
                  </a:cubicBezTo>
                  <a:cubicBezTo>
                    <a:pt x="19241" y="30695"/>
                    <a:pt x="19140" y="30924"/>
                    <a:pt x="18896" y="30924"/>
                  </a:cubicBezTo>
                  <a:cubicBezTo>
                    <a:pt x="18787" y="30924"/>
                    <a:pt x="18650" y="30878"/>
                    <a:pt x="18482" y="30775"/>
                  </a:cubicBezTo>
                  <a:cubicBezTo>
                    <a:pt x="18428" y="30749"/>
                    <a:pt x="18369" y="30716"/>
                    <a:pt x="18330" y="30716"/>
                  </a:cubicBezTo>
                  <a:cubicBezTo>
                    <a:pt x="18279" y="30716"/>
                    <a:pt x="18261" y="30770"/>
                    <a:pt x="18330" y="30958"/>
                  </a:cubicBezTo>
                  <a:cubicBezTo>
                    <a:pt x="18421" y="31170"/>
                    <a:pt x="18360" y="31474"/>
                    <a:pt x="18360" y="31748"/>
                  </a:cubicBezTo>
                  <a:cubicBezTo>
                    <a:pt x="18360" y="31839"/>
                    <a:pt x="18208" y="31930"/>
                    <a:pt x="18117" y="32052"/>
                  </a:cubicBezTo>
                  <a:lnTo>
                    <a:pt x="17934" y="31748"/>
                  </a:lnTo>
                  <a:lnTo>
                    <a:pt x="17752" y="31505"/>
                  </a:lnTo>
                  <a:cubicBezTo>
                    <a:pt x="17661" y="31596"/>
                    <a:pt x="17570" y="31717"/>
                    <a:pt x="17600" y="31748"/>
                  </a:cubicBezTo>
                  <a:cubicBezTo>
                    <a:pt x="17965" y="32690"/>
                    <a:pt x="17053" y="32903"/>
                    <a:pt x="16719" y="33450"/>
                  </a:cubicBezTo>
                  <a:cubicBezTo>
                    <a:pt x="16688" y="33541"/>
                    <a:pt x="16567" y="33572"/>
                    <a:pt x="16506" y="33572"/>
                  </a:cubicBezTo>
                  <a:cubicBezTo>
                    <a:pt x="16397" y="33538"/>
                    <a:pt x="16308" y="33524"/>
                    <a:pt x="16233" y="33524"/>
                  </a:cubicBezTo>
                  <a:cubicBezTo>
                    <a:pt x="15831" y="33524"/>
                    <a:pt x="15884" y="33958"/>
                    <a:pt x="15807" y="34240"/>
                  </a:cubicBezTo>
                  <a:cubicBezTo>
                    <a:pt x="15807" y="34362"/>
                    <a:pt x="15807" y="34423"/>
                    <a:pt x="15746" y="34544"/>
                  </a:cubicBezTo>
                  <a:cubicBezTo>
                    <a:pt x="15685" y="34666"/>
                    <a:pt x="15594" y="34727"/>
                    <a:pt x="15503" y="34818"/>
                  </a:cubicBezTo>
                  <a:cubicBezTo>
                    <a:pt x="15442" y="34696"/>
                    <a:pt x="15351" y="34575"/>
                    <a:pt x="15320" y="34514"/>
                  </a:cubicBezTo>
                  <a:lnTo>
                    <a:pt x="15047" y="33967"/>
                  </a:lnTo>
                  <a:cubicBezTo>
                    <a:pt x="15047" y="33967"/>
                    <a:pt x="14834" y="35304"/>
                    <a:pt x="14773" y="35608"/>
                  </a:cubicBezTo>
                  <a:cubicBezTo>
                    <a:pt x="14773" y="35699"/>
                    <a:pt x="14591" y="35699"/>
                    <a:pt x="14500" y="35730"/>
                  </a:cubicBezTo>
                  <a:cubicBezTo>
                    <a:pt x="14500" y="35638"/>
                    <a:pt x="14469" y="35578"/>
                    <a:pt x="14469" y="35486"/>
                  </a:cubicBezTo>
                  <a:cubicBezTo>
                    <a:pt x="14469" y="35152"/>
                    <a:pt x="14500" y="34879"/>
                    <a:pt x="14500" y="34575"/>
                  </a:cubicBezTo>
                  <a:cubicBezTo>
                    <a:pt x="14500" y="34514"/>
                    <a:pt x="14439" y="34483"/>
                    <a:pt x="14439" y="34392"/>
                  </a:cubicBezTo>
                  <a:cubicBezTo>
                    <a:pt x="14409" y="34423"/>
                    <a:pt x="14287" y="34483"/>
                    <a:pt x="14287" y="34544"/>
                  </a:cubicBezTo>
                  <a:cubicBezTo>
                    <a:pt x="14257" y="34939"/>
                    <a:pt x="14196" y="35426"/>
                    <a:pt x="14165" y="35760"/>
                  </a:cubicBezTo>
                  <a:cubicBezTo>
                    <a:pt x="14165" y="35912"/>
                    <a:pt x="14105" y="36034"/>
                    <a:pt x="14013" y="36155"/>
                  </a:cubicBezTo>
                  <a:lnTo>
                    <a:pt x="13801" y="35790"/>
                  </a:lnTo>
                  <a:lnTo>
                    <a:pt x="13679" y="35578"/>
                  </a:lnTo>
                  <a:lnTo>
                    <a:pt x="13557" y="35790"/>
                  </a:lnTo>
                  <a:cubicBezTo>
                    <a:pt x="13405" y="36246"/>
                    <a:pt x="13253" y="36702"/>
                    <a:pt x="13162" y="37097"/>
                  </a:cubicBezTo>
                  <a:cubicBezTo>
                    <a:pt x="13102" y="37158"/>
                    <a:pt x="12950" y="37219"/>
                    <a:pt x="12858" y="37280"/>
                  </a:cubicBezTo>
                  <a:cubicBezTo>
                    <a:pt x="12798" y="37158"/>
                    <a:pt x="12767" y="37067"/>
                    <a:pt x="12737" y="36976"/>
                  </a:cubicBezTo>
                  <a:lnTo>
                    <a:pt x="12494" y="36520"/>
                  </a:lnTo>
                  <a:cubicBezTo>
                    <a:pt x="12463" y="36672"/>
                    <a:pt x="12342" y="36854"/>
                    <a:pt x="12402" y="37006"/>
                  </a:cubicBezTo>
                  <a:cubicBezTo>
                    <a:pt x="12706" y="37827"/>
                    <a:pt x="12038" y="38192"/>
                    <a:pt x="11582" y="38587"/>
                  </a:cubicBezTo>
                  <a:cubicBezTo>
                    <a:pt x="10883" y="39225"/>
                    <a:pt x="8998" y="40775"/>
                    <a:pt x="8968" y="40866"/>
                  </a:cubicBezTo>
                  <a:cubicBezTo>
                    <a:pt x="8968" y="40836"/>
                    <a:pt x="8937" y="40745"/>
                    <a:pt x="8937" y="40715"/>
                  </a:cubicBezTo>
                  <a:cubicBezTo>
                    <a:pt x="8846" y="39651"/>
                    <a:pt x="8238" y="38739"/>
                    <a:pt x="7782" y="37766"/>
                  </a:cubicBezTo>
                  <a:cubicBezTo>
                    <a:pt x="7387" y="36915"/>
                    <a:pt x="6962" y="35912"/>
                    <a:pt x="6323" y="35274"/>
                  </a:cubicBezTo>
                  <a:cubicBezTo>
                    <a:pt x="5503" y="34514"/>
                    <a:pt x="6080" y="33784"/>
                    <a:pt x="6171" y="33055"/>
                  </a:cubicBezTo>
                  <a:cubicBezTo>
                    <a:pt x="6171" y="32994"/>
                    <a:pt x="6323" y="32872"/>
                    <a:pt x="6323" y="32872"/>
                  </a:cubicBezTo>
                  <a:cubicBezTo>
                    <a:pt x="6475" y="32964"/>
                    <a:pt x="6658" y="32994"/>
                    <a:pt x="6718" y="33116"/>
                  </a:cubicBezTo>
                  <a:cubicBezTo>
                    <a:pt x="7569" y="34119"/>
                    <a:pt x="8238" y="35274"/>
                    <a:pt x="8664" y="36520"/>
                  </a:cubicBezTo>
                  <a:cubicBezTo>
                    <a:pt x="8846" y="37067"/>
                    <a:pt x="8998" y="37584"/>
                    <a:pt x="9241" y="38070"/>
                  </a:cubicBezTo>
                  <a:cubicBezTo>
                    <a:pt x="9302" y="38313"/>
                    <a:pt x="9515" y="38465"/>
                    <a:pt x="9667" y="38648"/>
                  </a:cubicBezTo>
                  <a:cubicBezTo>
                    <a:pt x="9697" y="38435"/>
                    <a:pt x="9849" y="38161"/>
                    <a:pt x="9758" y="37979"/>
                  </a:cubicBezTo>
                  <a:cubicBezTo>
                    <a:pt x="9424" y="37128"/>
                    <a:pt x="9211" y="36307"/>
                    <a:pt x="8785" y="35456"/>
                  </a:cubicBezTo>
                  <a:cubicBezTo>
                    <a:pt x="8360" y="34666"/>
                    <a:pt x="7843" y="33936"/>
                    <a:pt x="7387" y="33146"/>
                  </a:cubicBezTo>
                  <a:cubicBezTo>
                    <a:pt x="7235" y="32872"/>
                    <a:pt x="6931" y="32690"/>
                    <a:pt x="6718" y="32417"/>
                  </a:cubicBezTo>
                  <a:cubicBezTo>
                    <a:pt x="6658" y="32295"/>
                    <a:pt x="6658" y="32082"/>
                    <a:pt x="6627" y="31930"/>
                  </a:cubicBezTo>
                  <a:lnTo>
                    <a:pt x="6627" y="31930"/>
                  </a:lnTo>
                  <a:cubicBezTo>
                    <a:pt x="6718" y="32021"/>
                    <a:pt x="6870" y="32052"/>
                    <a:pt x="6962" y="32113"/>
                  </a:cubicBezTo>
                  <a:cubicBezTo>
                    <a:pt x="8512" y="33815"/>
                    <a:pt x="9545" y="35730"/>
                    <a:pt x="10275" y="37797"/>
                  </a:cubicBezTo>
                  <a:cubicBezTo>
                    <a:pt x="10305" y="37949"/>
                    <a:pt x="10457" y="38100"/>
                    <a:pt x="10579" y="38192"/>
                  </a:cubicBezTo>
                  <a:cubicBezTo>
                    <a:pt x="10639" y="38313"/>
                    <a:pt x="10761" y="38435"/>
                    <a:pt x="10883" y="38496"/>
                  </a:cubicBezTo>
                  <a:cubicBezTo>
                    <a:pt x="10883" y="38344"/>
                    <a:pt x="10974" y="38161"/>
                    <a:pt x="10913" y="38009"/>
                  </a:cubicBezTo>
                  <a:cubicBezTo>
                    <a:pt x="10305" y="36854"/>
                    <a:pt x="9728" y="35730"/>
                    <a:pt x="9120" y="34514"/>
                  </a:cubicBezTo>
                  <a:cubicBezTo>
                    <a:pt x="8816" y="33906"/>
                    <a:pt x="8451" y="33328"/>
                    <a:pt x="8056" y="32812"/>
                  </a:cubicBezTo>
                  <a:cubicBezTo>
                    <a:pt x="7782" y="32417"/>
                    <a:pt x="7448" y="32113"/>
                    <a:pt x="7144" y="31778"/>
                  </a:cubicBezTo>
                  <a:cubicBezTo>
                    <a:pt x="7083" y="31687"/>
                    <a:pt x="6962" y="31596"/>
                    <a:pt x="6962" y="31505"/>
                  </a:cubicBezTo>
                  <a:cubicBezTo>
                    <a:pt x="6992" y="31292"/>
                    <a:pt x="7083" y="31018"/>
                    <a:pt x="7144" y="30775"/>
                  </a:cubicBezTo>
                  <a:cubicBezTo>
                    <a:pt x="7266" y="30897"/>
                    <a:pt x="7418" y="31018"/>
                    <a:pt x="7478" y="31170"/>
                  </a:cubicBezTo>
                  <a:cubicBezTo>
                    <a:pt x="8390" y="32903"/>
                    <a:pt x="9454" y="34575"/>
                    <a:pt x="10487" y="36216"/>
                  </a:cubicBezTo>
                  <a:cubicBezTo>
                    <a:pt x="10822" y="36763"/>
                    <a:pt x="11065" y="37371"/>
                    <a:pt x="11339" y="37918"/>
                  </a:cubicBezTo>
                  <a:cubicBezTo>
                    <a:pt x="11369" y="38009"/>
                    <a:pt x="11430" y="38070"/>
                    <a:pt x="11521" y="38161"/>
                  </a:cubicBezTo>
                  <a:cubicBezTo>
                    <a:pt x="11551" y="38070"/>
                    <a:pt x="11673" y="38009"/>
                    <a:pt x="11673" y="37918"/>
                  </a:cubicBezTo>
                  <a:cubicBezTo>
                    <a:pt x="11582" y="37553"/>
                    <a:pt x="11521" y="37158"/>
                    <a:pt x="11339" y="36854"/>
                  </a:cubicBezTo>
                  <a:cubicBezTo>
                    <a:pt x="10366" y="35395"/>
                    <a:pt x="9454" y="33875"/>
                    <a:pt x="8633" y="32265"/>
                  </a:cubicBezTo>
                  <a:cubicBezTo>
                    <a:pt x="8329" y="31657"/>
                    <a:pt x="7873" y="31170"/>
                    <a:pt x="7539" y="30562"/>
                  </a:cubicBezTo>
                  <a:cubicBezTo>
                    <a:pt x="7326" y="30258"/>
                    <a:pt x="7539" y="29924"/>
                    <a:pt x="7691" y="29651"/>
                  </a:cubicBezTo>
                  <a:cubicBezTo>
                    <a:pt x="7782" y="29681"/>
                    <a:pt x="7904" y="29711"/>
                    <a:pt x="7995" y="29802"/>
                  </a:cubicBezTo>
                  <a:cubicBezTo>
                    <a:pt x="8512" y="30836"/>
                    <a:pt x="9120" y="31900"/>
                    <a:pt x="9606" y="32872"/>
                  </a:cubicBezTo>
                  <a:cubicBezTo>
                    <a:pt x="10092" y="33906"/>
                    <a:pt x="10579" y="34848"/>
                    <a:pt x="11035" y="35851"/>
                  </a:cubicBezTo>
                  <a:cubicBezTo>
                    <a:pt x="11095" y="35942"/>
                    <a:pt x="11247" y="36064"/>
                    <a:pt x="11369" y="36155"/>
                  </a:cubicBezTo>
                  <a:cubicBezTo>
                    <a:pt x="11369" y="36034"/>
                    <a:pt x="11399" y="35882"/>
                    <a:pt x="11369" y="35760"/>
                  </a:cubicBezTo>
                  <a:cubicBezTo>
                    <a:pt x="10974" y="34848"/>
                    <a:pt x="10639" y="33875"/>
                    <a:pt x="10184" y="32903"/>
                  </a:cubicBezTo>
                  <a:cubicBezTo>
                    <a:pt x="9576" y="31748"/>
                    <a:pt x="8816" y="30562"/>
                    <a:pt x="8238" y="29316"/>
                  </a:cubicBezTo>
                  <a:cubicBezTo>
                    <a:pt x="8177" y="29103"/>
                    <a:pt x="8208" y="28860"/>
                    <a:pt x="8299" y="28617"/>
                  </a:cubicBezTo>
                  <a:cubicBezTo>
                    <a:pt x="8329" y="28435"/>
                    <a:pt x="8512" y="28313"/>
                    <a:pt x="8633" y="28131"/>
                  </a:cubicBezTo>
                  <a:cubicBezTo>
                    <a:pt x="8694" y="28283"/>
                    <a:pt x="8816" y="28435"/>
                    <a:pt x="8846" y="28617"/>
                  </a:cubicBezTo>
                  <a:cubicBezTo>
                    <a:pt x="8937" y="28921"/>
                    <a:pt x="8937" y="29255"/>
                    <a:pt x="8998" y="29620"/>
                  </a:cubicBezTo>
                  <a:cubicBezTo>
                    <a:pt x="9059" y="29711"/>
                    <a:pt x="9150" y="29802"/>
                    <a:pt x="9241" y="29924"/>
                  </a:cubicBezTo>
                  <a:cubicBezTo>
                    <a:pt x="9302" y="29802"/>
                    <a:pt x="9454" y="29711"/>
                    <a:pt x="9424" y="29620"/>
                  </a:cubicBezTo>
                  <a:cubicBezTo>
                    <a:pt x="9393" y="29225"/>
                    <a:pt x="9424" y="28769"/>
                    <a:pt x="9241" y="28465"/>
                  </a:cubicBezTo>
                  <a:cubicBezTo>
                    <a:pt x="8907" y="27888"/>
                    <a:pt x="8816" y="27401"/>
                    <a:pt x="9302" y="26824"/>
                  </a:cubicBezTo>
                  <a:cubicBezTo>
                    <a:pt x="9393" y="26733"/>
                    <a:pt x="9454" y="26641"/>
                    <a:pt x="9576" y="26581"/>
                  </a:cubicBezTo>
                  <a:cubicBezTo>
                    <a:pt x="9667" y="26672"/>
                    <a:pt x="9728" y="26793"/>
                    <a:pt x="9758" y="26915"/>
                  </a:cubicBezTo>
                  <a:cubicBezTo>
                    <a:pt x="9971" y="27705"/>
                    <a:pt x="10123" y="28495"/>
                    <a:pt x="10335" y="29316"/>
                  </a:cubicBezTo>
                  <a:cubicBezTo>
                    <a:pt x="10731" y="30562"/>
                    <a:pt x="11217" y="31748"/>
                    <a:pt x="11673" y="32903"/>
                  </a:cubicBezTo>
                  <a:cubicBezTo>
                    <a:pt x="11886" y="33480"/>
                    <a:pt x="12007" y="34027"/>
                    <a:pt x="12250" y="34575"/>
                  </a:cubicBezTo>
                  <a:cubicBezTo>
                    <a:pt x="12402" y="34970"/>
                    <a:pt x="12646" y="35304"/>
                    <a:pt x="12889" y="35638"/>
                  </a:cubicBezTo>
                  <a:cubicBezTo>
                    <a:pt x="12919" y="35730"/>
                    <a:pt x="13041" y="35760"/>
                    <a:pt x="13102" y="35851"/>
                  </a:cubicBezTo>
                  <a:cubicBezTo>
                    <a:pt x="13162" y="35760"/>
                    <a:pt x="13193" y="35699"/>
                    <a:pt x="13193" y="35578"/>
                  </a:cubicBezTo>
                  <a:cubicBezTo>
                    <a:pt x="13193" y="35426"/>
                    <a:pt x="13193" y="35274"/>
                    <a:pt x="13162" y="35152"/>
                  </a:cubicBezTo>
                  <a:cubicBezTo>
                    <a:pt x="12646" y="34058"/>
                    <a:pt x="12281" y="32872"/>
                    <a:pt x="11825" y="31687"/>
                  </a:cubicBezTo>
                  <a:cubicBezTo>
                    <a:pt x="11187" y="29954"/>
                    <a:pt x="10518" y="28131"/>
                    <a:pt x="10032" y="26277"/>
                  </a:cubicBezTo>
                  <a:cubicBezTo>
                    <a:pt x="9910" y="25851"/>
                    <a:pt x="10123" y="25304"/>
                    <a:pt x="10214" y="24848"/>
                  </a:cubicBezTo>
                  <a:cubicBezTo>
                    <a:pt x="10275" y="24757"/>
                    <a:pt x="10427" y="24635"/>
                    <a:pt x="10487" y="24544"/>
                  </a:cubicBezTo>
                  <a:cubicBezTo>
                    <a:pt x="10579" y="24696"/>
                    <a:pt x="10731" y="24818"/>
                    <a:pt x="10761" y="24939"/>
                  </a:cubicBezTo>
                  <a:cubicBezTo>
                    <a:pt x="11065" y="26368"/>
                    <a:pt x="11491" y="27827"/>
                    <a:pt x="11886" y="29225"/>
                  </a:cubicBezTo>
                  <a:cubicBezTo>
                    <a:pt x="12190" y="30228"/>
                    <a:pt x="12494" y="31231"/>
                    <a:pt x="12889" y="32204"/>
                  </a:cubicBezTo>
                  <a:cubicBezTo>
                    <a:pt x="12950" y="32386"/>
                    <a:pt x="13162" y="32538"/>
                    <a:pt x="13253" y="32720"/>
                  </a:cubicBezTo>
                  <a:cubicBezTo>
                    <a:pt x="13253" y="32508"/>
                    <a:pt x="13345" y="32265"/>
                    <a:pt x="13253" y="32082"/>
                  </a:cubicBezTo>
                  <a:cubicBezTo>
                    <a:pt x="12706" y="30532"/>
                    <a:pt x="12190" y="28891"/>
                    <a:pt x="11734" y="27249"/>
                  </a:cubicBezTo>
                  <a:cubicBezTo>
                    <a:pt x="11551" y="26520"/>
                    <a:pt x="11399" y="25851"/>
                    <a:pt x="11217" y="25122"/>
                  </a:cubicBezTo>
                  <a:cubicBezTo>
                    <a:pt x="11187" y="24939"/>
                    <a:pt x="11035" y="24696"/>
                    <a:pt x="10913" y="24514"/>
                  </a:cubicBezTo>
                  <a:cubicBezTo>
                    <a:pt x="10761" y="24240"/>
                    <a:pt x="10974" y="23267"/>
                    <a:pt x="11278" y="23176"/>
                  </a:cubicBezTo>
                  <a:cubicBezTo>
                    <a:pt x="11369" y="23176"/>
                    <a:pt x="11521" y="23298"/>
                    <a:pt x="11521" y="23419"/>
                  </a:cubicBezTo>
                  <a:cubicBezTo>
                    <a:pt x="11794" y="24909"/>
                    <a:pt x="12098" y="26337"/>
                    <a:pt x="12433" y="27736"/>
                  </a:cubicBezTo>
                  <a:cubicBezTo>
                    <a:pt x="12494" y="28100"/>
                    <a:pt x="12615" y="28465"/>
                    <a:pt x="12737" y="28799"/>
                  </a:cubicBezTo>
                  <a:cubicBezTo>
                    <a:pt x="12767" y="28982"/>
                    <a:pt x="12919" y="29073"/>
                    <a:pt x="13041" y="29225"/>
                  </a:cubicBezTo>
                  <a:cubicBezTo>
                    <a:pt x="13071" y="29073"/>
                    <a:pt x="13223" y="28891"/>
                    <a:pt x="13193" y="28739"/>
                  </a:cubicBezTo>
                  <a:cubicBezTo>
                    <a:pt x="13071" y="28252"/>
                    <a:pt x="12919" y="27827"/>
                    <a:pt x="12798" y="27340"/>
                  </a:cubicBezTo>
                  <a:cubicBezTo>
                    <a:pt x="12463" y="26155"/>
                    <a:pt x="12159" y="24970"/>
                    <a:pt x="11946" y="23754"/>
                  </a:cubicBezTo>
                  <a:cubicBezTo>
                    <a:pt x="11855" y="23389"/>
                    <a:pt x="11794" y="22963"/>
                    <a:pt x="11794" y="22538"/>
                  </a:cubicBezTo>
                  <a:cubicBezTo>
                    <a:pt x="11794" y="22416"/>
                    <a:pt x="11977" y="22325"/>
                    <a:pt x="12098" y="22204"/>
                  </a:cubicBezTo>
                  <a:cubicBezTo>
                    <a:pt x="12129" y="22325"/>
                    <a:pt x="12190" y="22416"/>
                    <a:pt x="12250" y="22568"/>
                  </a:cubicBezTo>
                  <a:cubicBezTo>
                    <a:pt x="12433" y="23602"/>
                    <a:pt x="12646" y="24635"/>
                    <a:pt x="12858" y="25699"/>
                  </a:cubicBezTo>
                  <a:cubicBezTo>
                    <a:pt x="12889" y="25851"/>
                    <a:pt x="12950" y="25973"/>
                    <a:pt x="13041" y="26125"/>
                  </a:cubicBezTo>
                  <a:cubicBezTo>
                    <a:pt x="13071" y="25973"/>
                    <a:pt x="13193" y="25821"/>
                    <a:pt x="13223" y="25669"/>
                  </a:cubicBezTo>
                  <a:cubicBezTo>
                    <a:pt x="13253" y="24514"/>
                    <a:pt x="12950" y="23419"/>
                    <a:pt x="12585" y="22356"/>
                  </a:cubicBezTo>
                  <a:cubicBezTo>
                    <a:pt x="12342" y="21778"/>
                    <a:pt x="12463" y="21444"/>
                    <a:pt x="12919" y="21109"/>
                  </a:cubicBezTo>
                  <a:lnTo>
                    <a:pt x="13162" y="20866"/>
                  </a:lnTo>
                  <a:cubicBezTo>
                    <a:pt x="13405" y="20501"/>
                    <a:pt x="13709" y="20076"/>
                    <a:pt x="13983" y="19650"/>
                  </a:cubicBezTo>
                  <a:cubicBezTo>
                    <a:pt x="14074" y="19529"/>
                    <a:pt x="14135" y="19498"/>
                    <a:pt x="14226" y="19438"/>
                  </a:cubicBezTo>
                  <a:cubicBezTo>
                    <a:pt x="14287" y="19529"/>
                    <a:pt x="14378" y="19650"/>
                    <a:pt x="14409" y="19772"/>
                  </a:cubicBezTo>
                  <a:cubicBezTo>
                    <a:pt x="14621" y="21474"/>
                    <a:pt x="14986" y="23146"/>
                    <a:pt x="15290" y="24787"/>
                  </a:cubicBezTo>
                  <a:cubicBezTo>
                    <a:pt x="15655" y="26793"/>
                    <a:pt x="15898" y="28769"/>
                    <a:pt x="16050" y="30714"/>
                  </a:cubicBezTo>
                  <a:cubicBezTo>
                    <a:pt x="16080" y="30988"/>
                    <a:pt x="15989" y="31231"/>
                    <a:pt x="15959" y="31505"/>
                  </a:cubicBezTo>
                  <a:lnTo>
                    <a:pt x="15959" y="31778"/>
                  </a:lnTo>
                  <a:cubicBezTo>
                    <a:pt x="16050" y="31748"/>
                    <a:pt x="16141" y="31748"/>
                    <a:pt x="16232" y="31687"/>
                  </a:cubicBezTo>
                  <a:cubicBezTo>
                    <a:pt x="16719" y="31474"/>
                    <a:pt x="16719" y="30927"/>
                    <a:pt x="16688" y="30562"/>
                  </a:cubicBezTo>
                  <a:cubicBezTo>
                    <a:pt x="16445" y="28891"/>
                    <a:pt x="16354" y="27097"/>
                    <a:pt x="15989" y="25395"/>
                  </a:cubicBezTo>
                  <a:cubicBezTo>
                    <a:pt x="15624" y="23389"/>
                    <a:pt x="15381" y="21292"/>
                    <a:pt x="14682" y="19286"/>
                  </a:cubicBezTo>
                  <a:cubicBezTo>
                    <a:pt x="14530" y="18769"/>
                    <a:pt x="14864" y="18617"/>
                    <a:pt x="15168" y="18465"/>
                  </a:cubicBezTo>
                  <a:cubicBezTo>
                    <a:pt x="15237" y="18435"/>
                    <a:pt x="15294" y="18423"/>
                    <a:pt x="15340" y="18423"/>
                  </a:cubicBezTo>
                  <a:cubicBezTo>
                    <a:pt x="15576" y="18423"/>
                    <a:pt x="15533" y="18763"/>
                    <a:pt x="15533" y="18890"/>
                  </a:cubicBezTo>
                  <a:cubicBezTo>
                    <a:pt x="15837" y="20410"/>
                    <a:pt x="16141" y="21960"/>
                    <a:pt x="16415" y="23419"/>
                  </a:cubicBezTo>
                  <a:cubicBezTo>
                    <a:pt x="16597" y="24362"/>
                    <a:pt x="16567" y="25365"/>
                    <a:pt x="16658" y="26307"/>
                  </a:cubicBezTo>
                  <a:cubicBezTo>
                    <a:pt x="16719" y="26976"/>
                    <a:pt x="16810" y="27675"/>
                    <a:pt x="16871" y="28313"/>
                  </a:cubicBezTo>
                  <a:cubicBezTo>
                    <a:pt x="16901" y="28465"/>
                    <a:pt x="17023" y="28617"/>
                    <a:pt x="17114" y="28739"/>
                  </a:cubicBezTo>
                  <a:cubicBezTo>
                    <a:pt x="17144" y="28587"/>
                    <a:pt x="17296" y="28435"/>
                    <a:pt x="17266" y="28283"/>
                  </a:cubicBezTo>
                  <a:cubicBezTo>
                    <a:pt x="17205" y="27736"/>
                    <a:pt x="17144" y="27128"/>
                    <a:pt x="17114" y="26581"/>
                  </a:cubicBezTo>
                  <a:cubicBezTo>
                    <a:pt x="16992" y="25395"/>
                    <a:pt x="16901" y="24149"/>
                    <a:pt x="16719" y="22963"/>
                  </a:cubicBezTo>
                  <a:cubicBezTo>
                    <a:pt x="16536" y="21565"/>
                    <a:pt x="16202" y="20197"/>
                    <a:pt x="15959" y="18739"/>
                  </a:cubicBezTo>
                  <a:cubicBezTo>
                    <a:pt x="15959" y="18617"/>
                    <a:pt x="15807" y="18556"/>
                    <a:pt x="15776" y="18435"/>
                  </a:cubicBezTo>
                  <a:cubicBezTo>
                    <a:pt x="15594" y="18100"/>
                    <a:pt x="15746" y="17796"/>
                    <a:pt x="15989" y="17553"/>
                  </a:cubicBezTo>
                  <a:cubicBezTo>
                    <a:pt x="15996" y="17550"/>
                    <a:pt x="16004" y="17548"/>
                    <a:pt x="16014" y="17548"/>
                  </a:cubicBezTo>
                  <a:cubicBezTo>
                    <a:pt x="16094" y="17548"/>
                    <a:pt x="16263" y="17648"/>
                    <a:pt x="16263" y="17675"/>
                  </a:cubicBezTo>
                  <a:cubicBezTo>
                    <a:pt x="16506" y="18708"/>
                    <a:pt x="16840" y="19772"/>
                    <a:pt x="16992" y="20805"/>
                  </a:cubicBezTo>
                  <a:cubicBezTo>
                    <a:pt x="17205" y="22356"/>
                    <a:pt x="17296" y="23906"/>
                    <a:pt x="17570" y="25426"/>
                  </a:cubicBezTo>
                  <a:cubicBezTo>
                    <a:pt x="17600" y="25578"/>
                    <a:pt x="17661" y="25699"/>
                    <a:pt x="17722" y="25821"/>
                  </a:cubicBezTo>
                  <a:cubicBezTo>
                    <a:pt x="17782" y="25699"/>
                    <a:pt x="17934" y="25608"/>
                    <a:pt x="17965" y="25517"/>
                  </a:cubicBezTo>
                  <a:cubicBezTo>
                    <a:pt x="18056" y="25365"/>
                    <a:pt x="18056" y="25213"/>
                    <a:pt x="18026" y="25061"/>
                  </a:cubicBezTo>
                  <a:cubicBezTo>
                    <a:pt x="17813" y="23936"/>
                    <a:pt x="17114" y="19529"/>
                    <a:pt x="16901" y="18435"/>
                  </a:cubicBezTo>
                  <a:cubicBezTo>
                    <a:pt x="16840" y="18100"/>
                    <a:pt x="16749" y="17766"/>
                    <a:pt x="16597" y="17462"/>
                  </a:cubicBezTo>
                  <a:cubicBezTo>
                    <a:pt x="16384" y="16976"/>
                    <a:pt x="16810" y="16732"/>
                    <a:pt x="17023" y="16428"/>
                  </a:cubicBezTo>
                  <a:cubicBezTo>
                    <a:pt x="17023" y="16428"/>
                    <a:pt x="17327" y="16550"/>
                    <a:pt x="17327" y="16641"/>
                  </a:cubicBezTo>
                  <a:cubicBezTo>
                    <a:pt x="17418" y="17827"/>
                    <a:pt x="17478" y="19012"/>
                    <a:pt x="17630" y="20197"/>
                  </a:cubicBezTo>
                  <a:cubicBezTo>
                    <a:pt x="17661" y="20593"/>
                    <a:pt x="17722" y="20988"/>
                    <a:pt x="17782" y="21413"/>
                  </a:cubicBezTo>
                  <a:cubicBezTo>
                    <a:pt x="17782" y="21505"/>
                    <a:pt x="17874" y="21596"/>
                    <a:pt x="17934" y="21717"/>
                  </a:cubicBezTo>
                  <a:cubicBezTo>
                    <a:pt x="18026" y="21596"/>
                    <a:pt x="18117" y="21474"/>
                    <a:pt x="18086" y="21413"/>
                  </a:cubicBezTo>
                  <a:cubicBezTo>
                    <a:pt x="18056" y="20653"/>
                    <a:pt x="18056" y="19924"/>
                    <a:pt x="17965" y="19194"/>
                  </a:cubicBezTo>
                  <a:cubicBezTo>
                    <a:pt x="17874" y="18283"/>
                    <a:pt x="17630" y="17340"/>
                    <a:pt x="17570" y="16428"/>
                  </a:cubicBezTo>
                  <a:cubicBezTo>
                    <a:pt x="17570" y="16276"/>
                    <a:pt x="17782" y="16033"/>
                    <a:pt x="17904" y="15851"/>
                  </a:cubicBezTo>
                  <a:cubicBezTo>
                    <a:pt x="18026" y="15699"/>
                    <a:pt x="18086" y="15547"/>
                    <a:pt x="18208" y="15425"/>
                  </a:cubicBezTo>
                  <a:cubicBezTo>
                    <a:pt x="18330" y="15273"/>
                    <a:pt x="18482" y="15182"/>
                    <a:pt x="18634" y="15061"/>
                  </a:cubicBezTo>
                  <a:cubicBezTo>
                    <a:pt x="18694" y="15182"/>
                    <a:pt x="18846" y="15334"/>
                    <a:pt x="18877" y="15425"/>
                  </a:cubicBezTo>
                  <a:cubicBezTo>
                    <a:pt x="19089" y="16307"/>
                    <a:pt x="19272" y="17158"/>
                    <a:pt x="19393" y="18009"/>
                  </a:cubicBezTo>
                  <a:cubicBezTo>
                    <a:pt x="19576" y="19590"/>
                    <a:pt x="19849" y="21109"/>
                    <a:pt x="19941" y="22660"/>
                  </a:cubicBezTo>
                  <a:cubicBezTo>
                    <a:pt x="20032" y="24027"/>
                    <a:pt x="19880" y="25395"/>
                    <a:pt x="19941" y="26733"/>
                  </a:cubicBezTo>
                  <a:cubicBezTo>
                    <a:pt x="19941" y="26885"/>
                    <a:pt x="19910" y="27036"/>
                    <a:pt x="20001" y="27188"/>
                  </a:cubicBezTo>
                  <a:cubicBezTo>
                    <a:pt x="20062" y="27340"/>
                    <a:pt x="20214" y="27462"/>
                    <a:pt x="20336" y="27553"/>
                  </a:cubicBezTo>
                  <a:cubicBezTo>
                    <a:pt x="20396" y="27462"/>
                    <a:pt x="20548" y="27340"/>
                    <a:pt x="20548" y="27219"/>
                  </a:cubicBezTo>
                  <a:cubicBezTo>
                    <a:pt x="20609" y="26581"/>
                    <a:pt x="20640" y="25973"/>
                    <a:pt x="20609" y="25334"/>
                  </a:cubicBezTo>
                  <a:cubicBezTo>
                    <a:pt x="20518" y="23997"/>
                    <a:pt x="20548" y="22629"/>
                    <a:pt x="20396" y="21261"/>
                  </a:cubicBezTo>
                  <a:cubicBezTo>
                    <a:pt x="20214" y="19711"/>
                    <a:pt x="19880" y="18131"/>
                    <a:pt x="19637" y="16550"/>
                  </a:cubicBezTo>
                  <a:cubicBezTo>
                    <a:pt x="19576" y="15973"/>
                    <a:pt x="19333" y="15395"/>
                    <a:pt x="19393" y="14878"/>
                  </a:cubicBezTo>
                  <a:cubicBezTo>
                    <a:pt x="19424" y="14483"/>
                    <a:pt x="19758" y="14118"/>
                    <a:pt x="19941" y="13693"/>
                  </a:cubicBezTo>
                  <a:cubicBezTo>
                    <a:pt x="20032" y="13754"/>
                    <a:pt x="20184" y="13814"/>
                    <a:pt x="20184" y="13875"/>
                  </a:cubicBezTo>
                  <a:cubicBezTo>
                    <a:pt x="20336" y="14757"/>
                    <a:pt x="20548" y="15577"/>
                    <a:pt x="20640" y="16459"/>
                  </a:cubicBezTo>
                  <a:cubicBezTo>
                    <a:pt x="20792" y="18313"/>
                    <a:pt x="20974" y="20137"/>
                    <a:pt x="21126" y="21900"/>
                  </a:cubicBezTo>
                  <a:cubicBezTo>
                    <a:pt x="21217" y="22781"/>
                    <a:pt x="21096" y="23632"/>
                    <a:pt x="21096" y="24483"/>
                  </a:cubicBezTo>
                  <a:cubicBezTo>
                    <a:pt x="21096" y="24635"/>
                    <a:pt x="21156" y="24787"/>
                    <a:pt x="21248" y="24939"/>
                  </a:cubicBezTo>
                  <a:cubicBezTo>
                    <a:pt x="21278" y="24818"/>
                    <a:pt x="21400" y="24696"/>
                    <a:pt x="21400" y="24605"/>
                  </a:cubicBezTo>
                  <a:cubicBezTo>
                    <a:pt x="21430" y="23571"/>
                    <a:pt x="21612" y="22508"/>
                    <a:pt x="21552" y="21474"/>
                  </a:cubicBezTo>
                  <a:cubicBezTo>
                    <a:pt x="21430" y="19894"/>
                    <a:pt x="21278" y="18100"/>
                    <a:pt x="21096" y="16337"/>
                  </a:cubicBezTo>
                  <a:cubicBezTo>
                    <a:pt x="21004" y="15486"/>
                    <a:pt x="20761" y="14635"/>
                    <a:pt x="20609" y="13754"/>
                  </a:cubicBezTo>
                  <a:cubicBezTo>
                    <a:pt x="20548" y="13602"/>
                    <a:pt x="20548" y="13450"/>
                    <a:pt x="20609" y="13358"/>
                  </a:cubicBezTo>
                  <a:cubicBezTo>
                    <a:pt x="20670" y="13207"/>
                    <a:pt x="20792" y="13115"/>
                    <a:pt x="20913" y="12994"/>
                  </a:cubicBezTo>
                  <a:cubicBezTo>
                    <a:pt x="20974" y="13115"/>
                    <a:pt x="21065" y="13267"/>
                    <a:pt x="21065" y="13389"/>
                  </a:cubicBezTo>
                  <a:cubicBezTo>
                    <a:pt x="21369" y="14909"/>
                    <a:pt x="21734" y="16428"/>
                    <a:pt x="21977" y="17918"/>
                  </a:cubicBezTo>
                  <a:cubicBezTo>
                    <a:pt x="22159" y="19134"/>
                    <a:pt x="22038" y="20349"/>
                    <a:pt x="22159" y="21565"/>
                  </a:cubicBezTo>
                  <a:cubicBezTo>
                    <a:pt x="22190" y="21808"/>
                    <a:pt x="22281" y="22082"/>
                    <a:pt x="22372" y="22356"/>
                  </a:cubicBezTo>
                  <a:cubicBezTo>
                    <a:pt x="22494" y="22112"/>
                    <a:pt x="22676" y="21869"/>
                    <a:pt x="22676" y="21626"/>
                  </a:cubicBezTo>
                  <a:cubicBezTo>
                    <a:pt x="22615" y="19468"/>
                    <a:pt x="22524" y="17310"/>
                    <a:pt x="21977" y="15091"/>
                  </a:cubicBezTo>
                  <a:cubicBezTo>
                    <a:pt x="21825" y="14453"/>
                    <a:pt x="21612" y="13754"/>
                    <a:pt x="21430" y="13115"/>
                  </a:cubicBezTo>
                  <a:cubicBezTo>
                    <a:pt x="21373" y="12800"/>
                    <a:pt x="21801" y="12135"/>
                    <a:pt x="22105" y="12135"/>
                  </a:cubicBezTo>
                  <a:cubicBezTo>
                    <a:pt x="22124" y="12135"/>
                    <a:pt x="22142" y="12137"/>
                    <a:pt x="22159" y="12143"/>
                  </a:cubicBezTo>
                  <a:cubicBezTo>
                    <a:pt x="22220" y="12143"/>
                    <a:pt x="22281" y="12295"/>
                    <a:pt x="22281" y="12386"/>
                  </a:cubicBezTo>
                  <a:cubicBezTo>
                    <a:pt x="22342" y="12903"/>
                    <a:pt x="22372" y="13358"/>
                    <a:pt x="22463" y="13845"/>
                  </a:cubicBezTo>
                  <a:cubicBezTo>
                    <a:pt x="22646" y="15121"/>
                    <a:pt x="22828" y="16398"/>
                    <a:pt x="22798" y="17644"/>
                  </a:cubicBezTo>
                  <a:cubicBezTo>
                    <a:pt x="22798" y="17918"/>
                    <a:pt x="22828" y="18161"/>
                    <a:pt x="22828" y="18465"/>
                  </a:cubicBezTo>
                  <a:cubicBezTo>
                    <a:pt x="22828" y="18587"/>
                    <a:pt x="22950" y="18678"/>
                    <a:pt x="22980" y="18769"/>
                  </a:cubicBezTo>
                  <a:cubicBezTo>
                    <a:pt x="23041" y="18678"/>
                    <a:pt x="23132" y="18556"/>
                    <a:pt x="23132" y="18435"/>
                  </a:cubicBezTo>
                  <a:cubicBezTo>
                    <a:pt x="23102" y="17036"/>
                    <a:pt x="23345" y="15577"/>
                    <a:pt x="22950" y="14149"/>
                  </a:cubicBezTo>
                  <a:cubicBezTo>
                    <a:pt x="22767" y="13450"/>
                    <a:pt x="22676" y="12751"/>
                    <a:pt x="22524" y="12021"/>
                  </a:cubicBezTo>
                  <a:cubicBezTo>
                    <a:pt x="22494" y="11748"/>
                    <a:pt x="22828" y="11261"/>
                    <a:pt x="23071" y="11261"/>
                  </a:cubicBezTo>
                  <a:cubicBezTo>
                    <a:pt x="23132" y="11261"/>
                    <a:pt x="23254" y="11444"/>
                    <a:pt x="23254" y="11535"/>
                  </a:cubicBezTo>
                  <a:cubicBezTo>
                    <a:pt x="23284" y="11839"/>
                    <a:pt x="23284" y="12173"/>
                    <a:pt x="23345" y="12477"/>
                  </a:cubicBezTo>
                  <a:cubicBezTo>
                    <a:pt x="23345" y="12538"/>
                    <a:pt x="23436" y="12629"/>
                    <a:pt x="23497" y="12659"/>
                  </a:cubicBezTo>
                  <a:cubicBezTo>
                    <a:pt x="23558" y="12599"/>
                    <a:pt x="23618" y="12507"/>
                    <a:pt x="23618" y="12477"/>
                  </a:cubicBezTo>
                  <a:cubicBezTo>
                    <a:pt x="23618" y="12143"/>
                    <a:pt x="23679" y="11778"/>
                    <a:pt x="23588" y="11474"/>
                  </a:cubicBezTo>
                  <a:cubicBezTo>
                    <a:pt x="23497" y="10957"/>
                    <a:pt x="23770" y="10410"/>
                    <a:pt x="24318" y="10319"/>
                  </a:cubicBezTo>
                  <a:cubicBezTo>
                    <a:pt x="24378" y="10319"/>
                    <a:pt x="24530" y="10501"/>
                    <a:pt x="24530" y="10562"/>
                  </a:cubicBezTo>
                  <a:cubicBezTo>
                    <a:pt x="24378" y="12355"/>
                    <a:pt x="24287" y="14149"/>
                    <a:pt x="24257" y="15942"/>
                  </a:cubicBezTo>
                  <a:cubicBezTo>
                    <a:pt x="24257" y="17067"/>
                    <a:pt x="24348" y="18161"/>
                    <a:pt x="24378" y="19316"/>
                  </a:cubicBezTo>
                  <a:cubicBezTo>
                    <a:pt x="24439" y="19894"/>
                    <a:pt x="24348" y="20441"/>
                    <a:pt x="24348" y="21018"/>
                  </a:cubicBezTo>
                  <a:cubicBezTo>
                    <a:pt x="24348" y="21292"/>
                    <a:pt x="24378" y="21565"/>
                    <a:pt x="24469" y="21808"/>
                  </a:cubicBezTo>
                  <a:cubicBezTo>
                    <a:pt x="24530" y="22021"/>
                    <a:pt x="24682" y="22173"/>
                    <a:pt x="24804" y="22325"/>
                  </a:cubicBezTo>
                  <a:cubicBezTo>
                    <a:pt x="24895" y="22112"/>
                    <a:pt x="25047" y="21930"/>
                    <a:pt x="25047" y="21717"/>
                  </a:cubicBezTo>
                  <a:cubicBezTo>
                    <a:pt x="24986" y="20593"/>
                    <a:pt x="24956" y="19438"/>
                    <a:pt x="24925" y="18283"/>
                  </a:cubicBezTo>
                  <a:cubicBezTo>
                    <a:pt x="24895" y="16884"/>
                    <a:pt x="24925" y="15486"/>
                    <a:pt x="24925" y="14027"/>
                  </a:cubicBezTo>
                  <a:cubicBezTo>
                    <a:pt x="24956" y="12690"/>
                    <a:pt x="24956" y="11413"/>
                    <a:pt x="25077" y="10076"/>
                  </a:cubicBezTo>
                  <a:cubicBezTo>
                    <a:pt x="25108" y="9741"/>
                    <a:pt x="25412" y="9407"/>
                    <a:pt x="25655" y="9103"/>
                  </a:cubicBezTo>
                  <a:cubicBezTo>
                    <a:pt x="25655" y="9103"/>
                    <a:pt x="25807" y="9103"/>
                    <a:pt x="25807" y="9134"/>
                  </a:cubicBezTo>
                  <a:cubicBezTo>
                    <a:pt x="25868" y="9194"/>
                    <a:pt x="25959" y="9346"/>
                    <a:pt x="25959" y="9468"/>
                  </a:cubicBezTo>
                  <a:cubicBezTo>
                    <a:pt x="25898" y="11170"/>
                    <a:pt x="25868" y="17675"/>
                    <a:pt x="25837" y="19194"/>
                  </a:cubicBezTo>
                  <a:cubicBezTo>
                    <a:pt x="25837" y="19286"/>
                    <a:pt x="25837" y="19346"/>
                    <a:pt x="25868" y="19377"/>
                  </a:cubicBezTo>
                  <a:lnTo>
                    <a:pt x="26020" y="19742"/>
                  </a:lnTo>
                  <a:cubicBezTo>
                    <a:pt x="26111" y="19620"/>
                    <a:pt x="26263" y="19498"/>
                    <a:pt x="26263" y="19377"/>
                  </a:cubicBezTo>
                  <a:cubicBezTo>
                    <a:pt x="26293" y="18556"/>
                    <a:pt x="26324" y="17644"/>
                    <a:pt x="26324" y="16763"/>
                  </a:cubicBezTo>
                  <a:cubicBezTo>
                    <a:pt x="26293" y="15091"/>
                    <a:pt x="26232" y="9863"/>
                    <a:pt x="26172" y="8982"/>
                  </a:cubicBezTo>
                  <a:cubicBezTo>
                    <a:pt x="26172" y="8799"/>
                    <a:pt x="26293" y="8556"/>
                    <a:pt x="26445" y="8434"/>
                  </a:cubicBezTo>
                  <a:cubicBezTo>
                    <a:pt x="26901" y="8100"/>
                    <a:pt x="27357" y="7826"/>
                    <a:pt x="27843" y="7523"/>
                  </a:cubicBezTo>
                  <a:cubicBezTo>
                    <a:pt x="27965" y="7462"/>
                    <a:pt x="28147" y="7462"/>
                    <a:pt x="28299" y="7462"/>
                  </a:cubicBezTo>
                  <a:cubicBezTo>
                    <a:pt x="28360" y="7219"/>
                    <a:pt x="28451" y="6975"/>
                    <a:pt x="28664" y="6823"/>
                  </a:cubicBezTo>
                  <a:cubicBezTo>
                    <a:pt x="29059" y="6459"/>
                    <a:pt x="29485" y="6155"/>
                    <a:pt x="29941" y="5820"/>
                  </a:cubicBezTo>
                  <a:cubicBezTo>
                    <a:pt x="30032" y="5760"/>
                    <a:pt x="30123" y="5760"/>
                    <a:pt x="30214" y="5699"/>
                  </a:cubicBezTo>
                  <a:cubicBezTo>
                    <a:pt x="30245" y="5820"/>
                    <a:pt x="30336" y="5942"/>
                    <a:pt x="30275" y="6064"/>
                  </a:cubicBezTo>
                  <a:cubicBezTo>
                    <a:pt x="30123" y="6611"/>
                    <a:pt x="29120" y="10501"/>
                    <a:pt x="28725" y="11839"/>
                  </a:cubicBezTo>
                  <a:cubicBezTo>
                    <a:pt x="28391" y="13024"/>
                    <a:pt x="28087" y="14088"/>
                    <a:pt x="27752" y="15182"/>
                  </a:cubicBezTo>
                  <a:cubicBezTo>
                    <a:pt x="27752" y="15213"/>
                    <a:pt x="27661" y="15273"/>
                    <a:pt x="27661" y="15334"/>
                  </a:cubicBezTo>
                  <a:cubicBezTo>
                    <a:pt x="27691" y="15547"/>
                    <a:pt x="27783" y="15790"/>
                    <a:pt x="27813" y="15973"/>
                  </a:cubicBezTo>
                  <a:cubicBezTo>
                    <a:pt x="27935" y="15821"/>
                    <a:pt x="28087" y="15699"/>
                    <a:pt x="28147" y="15547"/>
                  </a:cubicBezTo>
                  <a:cubicBezTo>
                    <a:pt x="28421" y="14757"/>
                    <a:pt x="28725" y="13966"/>
                    <a:pt x="28938" y="13115"/>
                  </a:cubicBezTo>
                  <a:cubicBezTo>
                    <a:pt x="29515" y="10927"/>
                    <a:pt x="30123" y="8678"/>
                    <a:pt x="30761" y="6428"/>
                  </a:cubicBezTo>
                  <a:cubicBezTo>
                    <a:pt x="30822" y="6276"/>
                    <a:pt x="30853" y="6094"/>
                    <a:pt x="30822" y="5942"/>
                  </a:cubicBezTo>
                  <a:cubicBezTo>
                    <a:pt x="30731" y="5334"/>
                    <a:pt x="31217" y="5152"/>
                    <a:pt x="31521" y="4787"/>
                  </a:cubicBezTo>
                  <a:cubicBezTo>
                    <a:pt x="31521" y="4772"/>
                    <a:pt x="31559" y="4764"/>
                    <a:pt x="31597" y="4764"/>
                  </a:cubicBezTo>
                  <a:cubicBezTo>
                    <a:pt x="31635" y="4764"/>
                    <a:pt x="31673" y="4772"/>
                    <a:pt x="31673" y="4787"/>
                  </a:cubicBezTo>
                  <a:cubicBezTo>
                    <a:pt x="31734" y="4909"/>
                    <a:pt x="31795" y="5030"/>
                    <a:pt x="31764" y="5091"/>
                  </a:cubicBezTo>
                  <a:cubicBezTo>
                    <a:pt x="31582" y="6124"/>
                    <a:pt x="31369" y="7067"/>
                    <a:pt x="31187" y="8100"/>
                  </a:cubicBezTo>
                  <a:cubicBezTo>
                    <a:pt x="31157" y="8343"/>
                    <a:pt x="31217" y="8586"/>
                    <a:pt x="31278" y="8860"/>
                  </a:cubicBezTo>
                  <a:cubicBezTo>
                    <a:pt x="31369" y="8647"/>
                    <a:pt x="31582" y="8434"/>
                    <a:pt x="31612" y="8222"/>
                  </a:cubicBezTo>
                  <a:cubicBezTo>
                    <a:pt x="31795" y="7340"/>
                    <a:pt x="32129" y="6428"/>
                    <a:pt x="32068" y="5608"/>
                  </a:cubicBezTo>
                  <a:cubicBezTo>
                    <a:pt x="31947" y="4422"/>
                    <a:pt x="32646" y="3966"/>
                    <a:pt x="33406" y="3480"/>
                  </a:cubicBezTo>
                  <a:cubicBezTo>
                    <a:pt x="33679" y="3328"/>
                    <a:pt x="33923" y="3176"/>
                    <a:pt x="34166" y="2963"/>
                  </a:cubicBezTo>
                  <a:cubicBezTo>
                    <a:pt x="34500" y="2720"/>
                    <a:pt x="34774" y="2416"/>
                    <a:pt x="35108" y="2143"/>
                  </a:cubicBezTo>
                  <a:cubicBezTo>
                    <a:pt x="35412" y="1899"/>
                    <a:pt x="35777" y="1656"/>
                    <a:pt x="36111" y="1383"/>
                  </a:cubicBezTo>
                  <a:cubicBezTo>
                    <a:pt x="36202" y="1291"/>
                    <a:pt x="36354" y="1231"/>
                    <a:pt x="36476" y="1109"/>
                  </a:cubicBezTo>
                  <a:cubicBezTo>
                    <a:pt x="36589" y="1015"/>
                    <a:pt x="36713" y="875"/>
                    <a:pt x="36849" y="875"/>
                  </a:cubicBezTo>
                  <a:close/>
                  <a:moveTo>
                    <a:pt x="5381" y="34939"/>
                  </a:moveTo>
                  <a:cubicBezTo>
                    <a:pt x="5472" y="35000"/>
                    <a:pt x="5503" y="35091"/>
                    <a:pt x="5594" y="35152"/>
                  </a:cubicBezTo>
                  <a:cubicBezTo>
                    <a:pt x="6384" y="36641"/>
                    <a:pt x="7326" y="38009"/>
                    <a:pt x="7904" y="39559"/>
                  </a:cubicBezTo>
                  <a:cubicBezTo>
                    <a:pt x="8056" y="39985"/>
                    <a:pt x="8238" y="40411"/>
                    <a:pt x="8299" y="40866"/>
                  </a:cubicBezTo>
                  <a:cubicBezTo>
                    <a:pt x="8329" y="41018"/>
                    <a:pt x="8056" y="41231"/>
                    <a:pt x="7934" y="41414"/>
                  </a:cubicBezTo>
                  <a:cubicBezTo>
                    <a:pt x="7873" y="41262"/>
                    <a:pt x="7752" y="41170"/>
                    <a:pt x="7721" y="41018"/>
                  </a:cubicBezTo>
                  <a:cubicBezTo>
                    <a:pt x="7418" y="39407"/>
                    <a:pt x="6506" y="38009"/>
                    <a:pt x="5715" y="36520"/>
                  </a:cubicBezTo>
                  <a:cubicBezTo>
                    <a:pt x="5624" y="36398"/>
                    <a:pt x="5442" y="36307"/>
                    <a:pt x="5320" y="36216"/>
                  </a:cubicBezTo>
                  <a:lnTo>
                    <a:pt x="5320" y="36216"/>
                  </a:lnTo>
                  <a:cubicBezTo>
                    <a:pt x="5320" y="36368"/>
                    <a:pt x="5320" y="36550"/>
                    <a:pt x="5351" y="36672"/>
                  </a:cubicBezTo>
                  <a:cubicBezTo>
                    <a:pt x="5503" y="37037"/>
                    <a:pt x="5655" y="37341"/>
                    <a:pt x="5776" y="37584"/>
                  </a:cubicBezTo>
                  <a:cubicBezTo>
                    <a:pt x="6354" y="38739"/>
                    <a:pt x="6810" y="39833"/>
                    <a:pt x="7296" y="40897"/>
                  </a:cubicBezTo>
                  <a:cubicBezTo>
                    <a:pt x="7752" y="41870"/>
                    <a:pt x="7174" y="42265"/>
                    <a:pt x="6810" y="42842"/>
                  </a:cubicBezTo>
                  <a:cubicBezTo>
                    <a:pt x="6779" y="42903"/>
                    <a:pt x="6688" y="42933"/>
                    <a:pt x="6627" y="43025"/>
                  </a:cubicBezTo>
                  <a:cubicBezTo>
                    <a:pt x="6506" y="43237"/>
                    <a:pt x="6354" y="43450"/>
                    <a:pt x="6232" y="43632"/>
                  </a:cubicBezTo>
                  <a:cubicBezTo>
                    <a:pt x="6110" y="43389"/>
                    <a:pt x="6019" y="43146"/>
                    <a:pt x="5898" y="42903"/>
                  </a:cubicBezTo>
                  <a:cubicBezTo>
                    <a:pt x="5624" y="42265"/>
                    <a:pt x="5411" y="41566"/>
                    <a:pt x="5168" y="40866"/>
                  </a:cubicBezTo>
                  <a:cubicBezTo>
                    <a:pt x="5138" y="40715"/>
                    <a:pt x="5016" y="40563"/>
                    <a:pt x="4895" y="40471"/>
                  </a:cubicBezTo>
                  <a:cubicBezTo>
                    <a:pt x="4074" y="39681"/>
                    <a:pt x="4712" y="38678"/>
                    <a:pt x="4591" y="37766"/>
                  </a:cubicBezTo>
                  <a:lnTo>
                    <a:pt x="4682" y="37736"/>
                  </a:lnTo>
                  <a:cubicBezTo>
                    <a:pt x="4743" y="37827"/>
                    <a:pt x="4864" y="37888"/>
                    <a:pt x="4895" y="37979"/>
                  </a:cubicBezTo>
                  <a:cubicBezTo>
                    <a:pt x="5016" y="38344"/>
                    <a:pt x="5168" y="38739"/>
                    <a:pt x="5290" y="39104"/>
                  </a:cubicBezTo>
                  <a:cubicBezTo>
                    <a:pt x="5472" y="39955"/>
                    <a:pt x="5715" y="40806"/>
                    <a:pt x="5959" y="41626"/>
                  </a:cubicBezTo>
                  <a:cubicBezTo>
                    <a:pt x="6019" y="41687"/>
                    <a:pt x="6050" y="41778"/>
                    <a:pt x="6110" y="41839"/>
                  </a:cubicBezTo>
                  <a:cubicBezTo>
                    <a:pt x="6202" y="41809"/>
                    <a:pt x="6323" y="41778"/>
                    <a:pt x="6323" y="41718"/>
                  </a:cubicBezTo>
                  <a:cubicBezTo>
                    <a:pt x="6354" y="41505"/>
                    <a:pt x="6475" y="41262"/>
                    <a:pt x="6414" y="41049"/>
                  </a:cubicBezTo>
                  <a:cubicBezTo>
                    <a:pt x="6080" y="39803"/>
                    <a:pt x="5746" y="38496"/>
                    <a:pt x="5016" y="37371"/>
                  </a:cubicBezTo>
                  <a:cubicBezTo>
                    <a:pt x="4864" y="37097"/>
                    <a:pt x="4743" y="36824"/>
                    <a:pt x="4925" y="36459"/>
                  </a:cubicBezTo>
                  <a:cubicBezTo>
                    <a:pt x="5077" y="36094"/>
                    <a:pt x="5077" y="35699"/>
                    <a:pt x="5199" y="35304"/>
                  </a:cubicBezTo>
                  <a:cubicBezTo>
                    <a:pt x="5259" y="35183"/>
                    <a:pt x="5351" y="35091"/>
                    <a:pt x="5381" y="34939"/>
                  </a:cubicBezTo>
                  <a:close/>
                  <a:moveTo>
                    <a:pt x="4651" y="40441"/>
                  </a:moveTo>
                  <a:cubicBezTo>
                    <a:pt x="4682" y="40563"/>
                    <a:pt x="4743" y="40654"/>
                    <a:pt x="4803" y="40775"/>
                  </a:cubicBezTo>
                  <a:cubicBezTo>
                    <a:pt x="5016" y="41626"/>
                    <a:pt x="5290" y="42417"/>
                    <a:pt x="5594" y="43207"/>
                  </a:cubicBezTo>
                  <a:cubicBezTo>
                    <a:pt x="5715" y="43511"/>
                    <a:pt x="5867" y="43784"/>
                    <a:pt x="5959" y="44088"/>
                  </a:cubicBezTo>
                  <a:cubicBezTo>
                    <a:pt x="6019" y="44180"/>
                    <a:pt x="5867" y="44332"/>
                    <a:pt x="5807" y="44423"/>
                  </a:cubicBezTo>
                  <a:lnTo>
                    <a:pt x="5563" y="44180"/>
                  </a:lnTo>
                  <a:cubicBezTo>
                    <a:pt x="5351" y="43784"/>
                    <a:pt x="5138" y="43420"/>
                    <a:pt x="4895" y="42994"/>
                  </a:cubicBezTo>
                  <a:cubicBezTo>
                    <a:pt x="4864" y="42903"/>
                    <a:pt x="4803" y="42903"/>
                    <a:pt x="4712" y="42873"/>
                  </a:cubicBezTo>
                  <a:cubicBezTo>
                    <a:pt x="4712" y="42964"/>
                    <a:pt x="4682" y="43025"/>
                    <a:pt x="4712" y="43116"/>
                  </a:cubicBezTo>
                  <a:cubicBezTo>
                    <a:pt x="4895" y="43602"/>
                    <a:pt x="5107" y="44058"/>
                    <a:pt x="5320" y="44514"/>
                  </a:cubicBezTo>
                  <a:cubicBezTo>
                    <a:pt x="5411" y="44696"/>
                    <a:pt x="5503" y="44939"/>
                    <a:pt x="5472" y="45122"/>
                  </a:cubicBezTo>
                  <a:lnTo>
                    <a:pt x="5047" y="46794"/>
                  </a:lnTo>
                  <a:cubicBezTo>
                    <a:pt x="5016" y="46915"/>
                    <a:pt x="4986" y="46976"/>
                    <a:pt x="4955" y="47067"/>
                  </a:cubicBezTo>
                  <a:cubicBezTo>
                    <a:pt x="4895" y="46976"/>
                    <a:pt x="4864" y="46915"/>
                    <a:pt x="4864" y="46824"/>
                  </a:cubicBezTo>
                  <a:cubicBezTo>
                    <a:pt x="4682" y="46216"/>
                    <a:pt x="4560" y="45639"/>
                    <a:pt x="4500" y="45031"/>
                  </a:cubicBezTo>
                  <a:cubicBezTo>
                    <a:pt x="4408" y="44453"/>
                    <a:pt x="4256" y="43936"/>
                    <a:pt x="4378" y="43481"/>
                  </a:cubicBezTo>
                  <a:cubicBezTo>
                    <a:pt x="4651" y="42569"/>
                    <a:pt x="4074" y="41687"/>
                    <a:pt x="4408" y="40775"/>
                  </a:cubicBezTo>
                  <a:cubicBezTo>
                    <a:pt x="4439" y="40654"/>
                    <a:pt x="4560" y="40563"/>
                    <a:pt x="4651" y="40441"/>
                  </a:cubicBezTo>
                  <a:close/>
                  <a:moveTo>
                    <a:pt x="5199" y="33237"/>
                  </a:moveTo>
                  <a:cubicBezTo>
                    <a:pt x="5259" y="33237"/>
                    <a:pt x="5320" y="33328"/>
                    <a:pt x="5320" y="33328"/>
                  </a:cubicBezTo>
                  <a:cubicBezTo>
                    <a:pt x="4986" y="34514"/>
                    <a:pt x="4651" y="35730"/>
                    <a:pt x="4378" y="36733"/>
                  </a:cubicBezTo>
                  <a:cubicBezTo>
                    <a:pt x="4287" y="37037"/>
                    <a:pt x="4074" y="37371"/>
                    <a:pt x="3831" y="37523"/>
                  </a:cubicBezTo>
                  <a:cubicBezTo>
                    <a:pt x="3071" y="38009"/>
                    <a:pt x="2463" y="38739"/>
                    <a:pt x="1977" y="39499"/>
                  </a:cubicBezTo>
                  <a:cubicBezTo>
                    <a:pt x="1916" y="39620"/>
                    <a:pt x="1916" y="39772"/>
                    <a:pt x="1855" y="39924"/>
                  </a:cubicBezTo>
                  <a:cubicBezTo>
                    <a:pt x="1977" y="39863"/>
                    <a:pt x="2159" y="39863"/>
                    <a:pt x="2250" y="39803"/>
                  </a:cubicBezTo>
                  <a:cubicBezTo>
                    <a:pt x="2554" y="39529"/>
                    <a:pt x="2828" y="39195"/>
                    <a:pt x="3132" y="38921"/>
                  </a:cubicBezTo>
                  <a:cubicBezTo>
                    <a:pt x="3162" y="38891"/>
                    <a:pt x="3162" y="38769"/>
                    <a:pt x="3223" y="38739"/>
                  </a:cubicBezTo>
                  <a:cubicBezTo>
                    <a:pt x="3527" y="38496"/>
                    <a:pt x="3831" y="38252"/>
                    <a:pt x="4135" y="37979"/>
                  </a:cubicBezTo>
                  <a:lnTo>
                    <a:pt x="4135" y="37979"/>
                  </a:lnTo>
                  <a:cubicBezTo>
                    <a:pt x="4074" y="38313"/>
                    <a:pt x="3952" y="38617"/>
                    <a:pt x="3952" y="38952"/>
                  </a:cubicBezTo>
                  <a:cubicBezTo>
                    <a:pt x="3831" y="41170"/>
                    <a:pt x="3800" y="43359"/>
                    <a:pt x="3983" y="45487"/>
                  </a:cubicBezTo>
                  <a:cubicBezTo>
                    <a:pt x="4074" y="46307"/>
                    <a:pt x="4348" y="47067"/>
                    <a:pt x="4500" y="47827"/>
                  </a:cubicBezTo>
                  <a:cubicBezTo>
                    <a:pt x="4500" y="47888"/>
                    <a:pt x="4439" y="47979"/>
                    <a:pt x="4439" y="48040"/>
                  </a:cubicBezTo>
                  <a:cubicBezTo>
                    <a:pt x="4378" y="48009"/>
                    <a:pt x="4226" y="47918"/>
                    <a:pt x="4165" y="47857"/>
                  </a:cubicBezTo>
                  <a:cubicBezTo>
                    <a:pt x="3709" y="46733"/>
                    <a:pt x="3223" y="45608"/>
                    <a:pt x="2889" y="44423"/>
                  </a:cubicBezTo>
                  <a:cubicBezTo>
                    <a:pt x="2797" y="44119"/>
                    <a:pt x="2949" y="43693"/>
                    <a:pt x="3010" y="43359"/>
                  </a:cubicBezTo>
                  <a:cubicBezTo>
                    <a:pt x="3041" y="43207"/>
                    <a:pt x="3041" y="43025"/>
                    <a:pt x="3041" y="42842"/>
                  </a:cubicBezTo>
                  <a:lnTo>
                    <a:pt x="3041" y="42842"/>
                  </a:lnTo>
                  <a:cubicBezTo>
                    <a:pt x="2919" y="42903"/>
                    <a:pt x="2797" y="43025"/>
                    <a:pt x="2706" y="43085"/>
                  </a:cubicBezTo>
                  <a:cubicBezTo>
                    <a:pt x="2585" y="43177"/>
                    <a:pt x="2433" y="43207"/>
                    <a:pt x="2311" y="43298"/>
                  </a:cubicBezTo>
                  <a:cubicBezTo>
                    <a:pt x="2311" y="43146"/>
                    <a:pt x="2281" y="42994"/>
                    <a:pt x="2311" y="42873"/>
                  </a:cubicBezTo>
                  <a:cubicBezTo>
                    <a:pt x="2433" y="42538"/>
                    <a:pt x="2585" y="42234"/>
                    <a:pt x="2737" y="41930"/>
                  </a:cubicBezTo>
                  <a:cubicBezTo>
                    <a:pt x="2767" y="41839"/>
                    <a:pt x="2767" y="41778"/>
                    <a:pt x="2767" y="41687"/>
                  </a:cubicBezTo>
                  <a:cubicBezTo>
                    <a:pt x="2706" y="41687"/>
                    <a:pt x="2585" y="41687"/>
                    <a:pt x="2524" y="41778"/>
                  </a:cubicBezTo>
                  <a:lnTo>
                    <a:pt x="2159" y="42234"/>
                  </a:lnTo>
                  <a:lnTo>
                    <a:pt x="1977" y="42447"/>
                  </a:lnTo>
                  <a:cubicBezTo>
                    <a:pt x="1946" y="42386"/>
                    <a:pt x="1825" y="42265"/>
                    <a:pt x="1855" y="42143"/>
                  </a:cubicBezTo>
                  <a:cubicBezTo>
                    <a:pt x="1855" y="41961"/>
                    <a:pt x="1946" y="41778"/>
                    <a:pt x="2007" y="41626"/>
                  </a:cubicBezTo>
                  <a:cubicBezTo>
                    <a:pt x="2159" y="41353"/>
                    <a:pt x="2402" y="41110"/>
                    <a:pt x="2554" y="40897"/>
                  </a:cubicBezTo>
                  <a:cubicBezTo>
                    <a:pt x="2615" y="40775"/>
                    <a:pt x="2585" y="40623"/>
                    <a:pt x="2615" y="40471"/>
                  </a:cubicBezTo>
                  <a:lnTo>
                    <a:pt x="2615" y="40471"/>
                  </a:lnTo>
                  <a:cubicBezTo>
                    <a:pt x="2463" y="40502"/>
                    <a:pt x="2281" y="40502"/>
                    <a:pt x="2159" y="40623"/>
                  </a:cubicBezTo>
                  <a:cubicBezTo>
                    <a:pt x="2007" y="40775"/>
                    <a:pt x="1946" y="40958"/>
                    <a:pt x="1855" y="41170"/>
                  </a:cubicBezTo>
                  <a:cubicBezTo>
                    <a:pt x="1825" y="41231"/>
                    <a:pt x="1764" y="41322"/>
                    <a:pt x="1673" y="41383"/>
                  </a:cubicBezTo>
                  <a:cubicBezTo>
                    <a:pt x="1612" y="41322"/>
                    <a:pt x="1521" y="41231"/>
                    <a:pt x="1490" y="41110"/>
                  </a:cubicBezTo>
                  <a:cubicBezTo>
                    <a:pt x="1399" y="40775"/>
                    <a:pt x="1338" y="40471"/>
                    <a:pt x="1247" y="40137"/>
                  </a:cubicBezTo>
                  <a:cubicBezTo>
                    <a:pt x="1095" y="39468"/>
                    <a:pt x="1642" y="39104"/>
                    <a:pt x="1946" y="38648"/>
                  </a:cubicBezTo>
                  <a:cubicBezTo>
                    <a:pt x="1946" y="38568"/>
                    <a:pt x="1853" y="38394"/>
                    <a:pt x="1809" y="38394"/>
                  </a:cubicBezTo>
                  <a:cubicBezTo>
                    <a:pt x="1803" y="38394"/>
                    <a:pt x="1798" y="38397"/>
                    <a:pt x="1794" y="38404"/>
                  </a:cubicBezTo>
                  <a:cubicBezTo>
                    <a:pt x="1642" y="38496"/>
                    <a:pt x="1490" y="38617"/>
                    <a:pt x="1308" y="38769"/>
                  </a:cubicBezTo>
                  <a:cubicBezTo>
                    <a:pt x="1186" y="38891"/>
                    <a:pt x="1065" y="39012"/>
                    <a:pt x="1004" y="39164"/>
                  </a:cubicBezTo>
                  <a:cubicBezTo>
                    <a:pt x="943" y="38921"/>
                    <a:pt x="791" y="38648"/>
                    <a:pt x="882" y="38496"/>
                  </a:cubicBezTo>
                  <a:cubicBezTo>
                    <a:pt x="1034" y="38192"/>
                    <a:pt x="1338" y="37979"/>
                    <a:pt x="1551" y="37705"/>
                  </a:cubicBezTo>
                  <a:cubicBezTo>
                    <a:pt x="1673" y="37553"/>
                    <a:pt x="1764" y="37341"/>
                    <a:pt x="1825" y="37189"/>
                  </a:cubicBezTo>
                  <a:lnTo>
                    <a:pt x="1825" y="37189"/>
                  </a:lnTo>
                  <a:lnTo>
                    <a:pt x="1247" y="37341"/>
                  </a:lnTo>
                  <a:cubicBezTo>
                    <a:pt x="1217" y="37371"/>
                    <a:pt x="1186" y="37401"/>
                    <a:pt x="1095" y="37432"/>
                  </a:cubicBezTo>
                  <a:cubicBezTo>
                    <a:pt x="1004" y="37553"/>
                    <a:pt x="852" y="37675"/>
                    <a:pt x="700" y="37797"/>
                  </a:cubicBezTo>
                  <a:cubicBezTo>
                    <a:pt x="730" y="37493"/>
                    <a:pt x="761" y="37128"/>
                    <a:pt x="882" y="36885"/>
                  </a:cubicBezTo>
                  <a:cubicBezTo>
                    <a:pt x="913" y="36733"/>
                    <a:pt x="1186" y="36733"/>
                    <a:pt x="1338" y="36611"/>
                  </a:cubicBezTo>
                  <a:cubicBezTo>
                    <a:pt x="1460" y="36520"/>
                    <a:pt x="1521" y="36368"/>
                    <a:pt x="1642" y="36277"/>
                  </a:cubicBezTo>
                  <a:cubicBezTo>
                    <a:pt x="1490" y="36216"/>
                    <a:pt x="1338" y="36155"/>
                    <a:pt x="1186" y="36155"/>
                  </a:cubicBezTo>
                  <a:cubicBezTo>
                    <a:pt x="1156" y="36155"/>
                    <a:pt x="1065" y="36186"/>
                    <a:pt x="1004" y="36216"/>
                  </a:cubicBezTo>
                  <a:cubicBezTo>
                    <a:pt x="852" y="36307"/>
                    <a:pt x="700" y="36368"/>
                    <a:pt x="548" y="36490"/>
                  </a:cubicBezTo>
                  <a:cubicBezTo>
                    <a:pt x="487" y="36125"/>
                    <a:pt x="335" y="35699"/>
                    <a:pt x="730" y="35365"/>
                  </a:cubicBezTo>
                  <a:cubicBezTo>
                    <a:pt x="1673" y="34605"/>
                    <a:pt x="2676" y="33906"/>
                    <a:pt x="3831" y="33632"/>
                  </a:cubicBezTo>
                  <a:cubicBezTo>
                    <a:pt x="4287" y="33541"/>
                    <a:pt x="4743" y="33328"/>
                    <a:pt x="5199" y="33237"/>
                  </a:cubicBezTo>
                  <a:close/>
                  <a:moveTo>
                    <a:pt x="36809" y="0"/>
                  </a:moveTo>
                  <a:cubicBezTo>
                    <a:pt x="36709" y="0"/>
                    <a:pt x="36597" y="39"/>
                    <a:pt x="36476" y="136"/>
                  </a:cubicBezTo>
                  <a:cubicBezTo>
                    <a:pt x="35959" y="562"/>
                    <a:pt x="35412" y="896"/>
                    <a:pt x="34895" y="1261"/>
                  </a:cubicBezTo>
                  <a:cubicBezTo>
                    <a:pt x="33802" y="1980"/>
                    <a:pt x="32654" y="2482"/>
                    <a:pt x="31349" y="2482"/>
                  </a:cubicBezTo>
                  <a:cubicBezTo>
                    <a:pt x="31275" y="2482"/>
                    <a:pt x="31201" y="2480"/>
                    <a:pt x="31126" y="2477"/>
                  </a:cubicBezTo>
                  <a:cubicBezTo>
                    <a:pt x="30487" y="2450"/>
                    <a:pt x="29825" y="2284"/>
                    <a:pt x="29200" y="2284"/>
                  </a:cubicBezTo>
                  <a:cubicBezTo>
                    <a:pt x="29112" y="2284"/>
                    <a:pt x="29024" y="2287"/>
                    <a:pt x="28938" y="2294"/>
                  </a:cubicBezTo>
                  <a:cubicBezTo>
                    <a:pt x="27661" y="2416"/>
                    <a:pt x="26324" y="2477"/>
                    <a:pt x="25047" y="2842"/>
                  </a:cubicBezTo>
                  <a:cubicBezTo>
                    <a:pt x="22950" y="3389"/>
                    <a:pt x="20913" y="4118"/>
                    <a:pt x="18846" y="4969"/>
                  </a:cubicBezTo>
                  <a:cubicBezTo>
                    <a:pt x="17965" y="5304"/>
                    <a:pt x="17266" y="5820"/>
                    <a:pt x="16445" y="6276"/>
                  </a:cubicBezTo>
                  <a:cubicBezTo>
                    <a:pt x="15685" y="6732"/>
                    <a:pt x="14986" y="7279"/>
                    <a:pt x="14257" y="7766"/>
                  </a:cubicBezTo>
                  <a:cubicBezTo>
                    <a:pt x="13527" y="8252"/>
                    <a:pt x="12798" y="8921"/>
                    <a:pt x="12098" y="9377"/>
                  </a:cubicBezTo>
                  <a:cubicBezTo>
                    <a:pt x="10700" y="10228"/>
                    <a:pt x="9667" y="11413"/>
                    <a:pt x="8633" y="12659"/>
                  </a:cubicBezTo>
                  <a:cubicBezTo>
                    <a:pt x="7326" y="14270"/>
                    <a:pt x="6141" y="15942"/>
                    <a:pt x="5016" y="17675"/>
                  </a:cubicBezTo>
                  <a:cubicBezTo>
                    <a:pt x="4408" y="18587"/>
                    <a:pt x="3800" y="19559"/>
                    <a:pt x="3344" y="20562"/>
                  </a:cubicBezTo>
                  <a:cubicBezTo>
                    <a:pt x="2524" y="22386"/>
                    <a:pt x="1673" y="24210"/>
                    <a:pt x="1247" y="26185"/>
                  </a:cubicBezTo>
                  <a:cubicBezTo>
                    <a:pt x="1004" y="27553"/>
                    <a:pt x="487" y="28891"/>
                    <a:pt x="305" y="30258"/>
                  </a:cubicBezTo>
                  <a:cubicBezTo>
                    <a:pt x="62" y="31900"/>
                    <a:pt x="153" y="33480"/>
                    <a:pt x="62" y="35091"/>
                  </a:cubicBezTo>
                  <a:cubicBezTo>
                    <a:pt x="1" y="36885"/>
                    <a:pt x="335" y="38556"/>
                    <a:pt x="791" y="40137"/>
                  </a:cubicBezTo>
                  <a:cubicBezTo>
                    <a:pt x="1126" y="41383"/>
                    <a:pt x="1642" y="42599"/>
                    <a:pt x="2098" y="43784"/>
                  </a:cubicBezTo>
                  <a:cubicBezTo>
                    <a:pt x="2737" y="45456"/>
                    <a:pt x="3466" y="47098"/>
                    <a:pt x="4256" y="48617"/>
                  </a:cubicBezTo>
                  <a:cubicBezTo>
                    <a:pt x="4712" y="49499"/>
                    <a:pt x="5199" y="50350"/>
                    <a:pt x="5746" y="51140"/>
                  </a:cubicBezTo>
                  <a:cubicBezTo>
                    <a:pt x="5837" y="51292"/>
                    <a:pt x="6080" y="51353"/>
                    <a:pt x="6232" y="51414"/>
                  </a:cubicBezTo>
                  <a:cubicBezTo>
                    <a:pt x="6202" y="51231"/>
                    <a:pt x="6232" y="51049"/>
                    <a:pt x="6141" y="50897"/>
                  </a:cubicBezTo>
                  <a:cubicBezTo>
                    <a:pt x="5320" y="49681"/>
                    <a:pt x="5077" y="48253"/>
                    <a:pt x="5381" y="46854"/>
                  </a:cubicBezTo>
                  <a:cubicBezTo>
                    <a:pt x="5807" y="45000"/>
                    <a:pt x="6810" y="43389"/>
                    <a:pt x="8086" y="42022"/>
                  </a:cubicBezTo>
                  <a:cubicBezTo>
                    <a:pt x="8877" y="41201"/>
                    <a:pt x="9849" y="40471"/>
                    <a:pt x="10670" y="39711"/>
                  </a:cubicBezTo>
                  <a:cubicBezTo>
                    <a:pt x="11308" y="39134"/>
                    <a:pt x="11886" y="38587"/>
                    <a:pt x="12463" y="38009"/>
                  </a:cubicBezTo>
                  <a:cubicBezTo>
                    <a:pt x="13436" y="37037"/>
                    <a:pt x="14409" y="36034"/>
                    <a:pt x="15472" y="35152"/>
                  </a:cubicBezTo>
                  <a:cubicBezTo>
                    <a:pt x="15503" y="35122"/>
                    <a:pt x="15564" y="35061"/>
                    <a:pt x="15655" y="35061"/>
                  </a:cubicBezTo>
                  <a:cubicBezTo>
                    <a:pt x="15716" y="35061"/>
                    <a:pt x="15807" y="35091"/>
                    <a:pt x="15868" y="35152"/>
                  </a:cubicBezTo>
                  <a:cubicBezTo>
                    <a:pt x="15959" y="35243"/>
                    <a:pt x="15989" y="35334"/>
                    <a:pt x="16019" y="35456"/>
                  </a:cubicBezTo>
                  <a:cubicBezTo>
                    <a:pt x="16111" y="35334"/>
                    <a:pt x="16263" y="35274"/>
                    <a:pt x="16323" y="35152"/>
                  </a:cubicBezTo>
                  <a:cubicBezTo>
                    <a:pt x="16627" y="34575"/>
                    <a:pt x="16901" y="33997"/>
                    <a:pt x="17327" y="33450"/>
                  </a:cubicBezTo>
                  <a:cubicBezTo>
                    <a:pt x="18117" y="32417"/>
                    <a:pt x="19029" y="31505"/>
                    <a:pt x="19910" y="30562"/>
                  </a:cubicBezTo>
                  <a:cubicBezTo>
                    <a:pt x="20518" y="29924"/>
                    <a:pt x="21004" y="29164"/>
                    <a:pt x="21582" y="28495"/>
                  </a:cubicBezTo>
                  <a:cubicBezTo>
                    <a:pt x="21612" y="28465"/>
                    <a:pt x="21734" y="28435"/>
                    <a:pt x="21795" y="28404"/>
                  </a:cubicBezTo>
                  <a:lnTo>
                    <a:pt x="21795" y="28617"/>
                  </a:lnTo>
                  <a:cubicBezTo>
                    <a:pt x="21795" y="28708"/>
                    <a:pt x="21734" y="28739"/>
                    <a:pt x="21734" y="28799"/>
                  </a:cubicBezTo>
                  <a:cubicBezTo>
                    <a:pt x="21764" y="29043"/>
                    <a:pt x="21764" y="29316"/>
                    <a:pt x="21795" y="29529"/>
                  </a:cubicBezTo>
                  <a:cubicBezTo>
                    <a:pt x="21947" y="29347"/>
                    <a:pt x="22190" y="29225"/>
                    <a:pt x="22220" y="29043"/>
                  </a:cubicBezTo>
                  <a:cubicBezTo>
                    <a:pt x="22463" y="27523"/>
                    <a:pt x="23618" y="26459"/>
                    <a:pt x="24378" y="25182"/>
                  </a:cubicBezTo>
                  <a:cubicBezTo>
                    <a:pt x="24834" y="24422"/>
                    <a:pt x="25564" y="23815"/>
                    <a:pt x="25959" y="22963"/>
                  </a:cubicBezTo>
                  <a:cubicBezTo>
                    <a:pt x="26506" y="21808"/>
                    <a:pt x="27084" y="20653"/>
                    <a:pt x="27691" y="19498"/>
                  </a:cubicBezTo>
                  <a:cubicBezTo>
                    <a:pt x="27793" y="19320"/>
                    <a:pt x="27788" y="18970"/>
                    <a:pt x="28090" y="18970"/>
                  </a:cubicBezTo>
                  <a:cubicBezTo>
                    <a:pt x="28147" y="18970"/>
                    <a:pt x="28216" y="18983"/>
                    <a:pt x="28299" y="19012"/>
                  </a:cubicBezTo>
                  <a:cubicBezTo>
                    <a:pt x="28330" y="19012"/>
                    <a:pt x="28482" y="18860"/>
                    <a:pt x="28543" y="18739"/>
                  </a:cubicBezTo>
                  <a:cubicBezTo>
                    <a:pt x="28816" y="17918"/>
                    <a:pt x="29150" y="17006"/>
                    <a:pt x="29454" y="16155"/>
                  </a:cubicBezTo>
                  <a:cubicBezTo>
                    <a:pt x="29850" y="15000"/>
                    <a:pt x="30305" y="13784"/>
                    <a:pt x="30822" y="12599"/>
                  </a:cubicBezTo>
                  <a:cubicBezTo>
                    <a:pt x="31126" y="11808"/>
                    <a:pt x="31582" y="11048"/>
                    <a:pt x="31795" y="10197"/>
                  </a:cubicBezTo>
                  <a:cubicBezTo>
                    <a:pt x="32281" y="8343"/>
                    <a:pt x="32889" y="6489"/>
                    <a:pt x="33740" y="4726"/>
                  </a:cubicBezTo>
                  <a:cubicBezTo>
                    <a:pt x="33892" y="4453"/>
                    <a:pt x="34166" y="4209"/>
                    <a:pt x="34409" y="3997"/>
                  </a:cubicBezTo>
                  <a:cubicBezTo>
                    <a:pt x="35382" y="3389"/>
                    <a:pt x="36597" y="2629"/>
                    <a:pt x="37509" y="2082"/>
                  </a:cubicBezTo>
                  <a:cubicBezTo>
                    <a:pt x="37692" y="1960"/>
                    <a:pt x="37874" y="1535"/>
                    <a:pt x="37844" y="1352"/>
                  </a:cubicBezTo>
                  <a:cubicBezTo>
                    <a:pt x="37722" y="927"/>
                    <a:pt x="37418" y="562"/>
                    <a:pt x="37175" y="197"/>
                  </a:cubicBezTo>
                  <a:cubicBezTo>
                    <a:pt x="37084" y="88"/>
                    <a:pt x="36960" y="0"/>
                    <a:pt x="36809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" name="Google Shape;83;p2"/>
            <p:cNvGrpSpPr/>
            <p:nvPr/>
          </p:nvGrpSpPr>
          <p:grpSpPr>
            <a:xfrm>
              <a:off x="7114108" y="4160723"/>
              <a:ext cx="1063887" cy="1136758"/>
              <a:chOff x="7209175" y="3200800"/>
              <a:chExt cx="778150" cy="831450"/>
            </a:xfrm>
          </p:grpSpPr>
          <p:sp>
            <p:nvSpPr>
              <p:cNvPr id="84" name="Google Shape;84;p2"/>
              <p:cNvSpPr/>
              <p:nvPr/>
            </p:nvSpPr>
            <p:spPr>
              <a:xfrm>
                <a:off x="7246400" y="3200800"/>
                <a:ext cx="740925" cy="831450"/>
              </a:xfrm>
              <a:custGeom>
                <a:avLst/>
                <a:gdLst/>
                <a:ahLst/>
                <a:cxnLst/>
                <a:rect l="l" t="t" r="r" b="b"/>
                <a:pathLst>
                  <a:path w="29637" h="33258" extrusionOk="0">
                    <a:moveTo>
                      <a:pt x="20214" y="1"/>
                    </a:moveTo>
                    <a:cubicBezTo>
                      <a:pt x="19180" y="92"/>
                      <a:pt x="17964" y="122"/>
                      <a:pt x="16049" y="1186"/>
                    </a:cubicBezTo>
                    <a:cubicBezTo>
                      <a:pt x="14742" y="1946"/>
                      <a:pt x="14013" y="2615"/>
                      <a:pt x="13405" y="3192"/>
                    </a:cubicBezTo>
                    <a:cubicBezTo>
                      <a:pt x="12797" y="3770"/>
                      <a:pt x="12341" y="4226"/>
                      <a:pt x="11764" y="4864"/>
                    </a:cubicBezTo>
                    <a:cubicBezTo>
                      <a:pt x="11330" y="5433"/>
                      <a:pt x="11066" y="5856"/>
                      <a:pt x="11228" y="5856"/>
                    </a:cubicBezTo>
                    <a:cubicBezTo>
                      <a:pt x="11248" y="5856"/>
                      <a:pt x="11274" y="5850"/>
                      <a:pt x="11308" y="5837"/>
                    </a:cubicBezTo>
                    <a:cubicBezTo>
                      <a:pt x="11916" y="5654"/>
                      <a:pt x="13709" y="3770"/>
                      <a:pt x="14955" y="2858"/>
                    </a:cubicBezTo>
                    <a:cubicBezTo>
                      <a:pt x="16110" y="2007"/>
                      <a:pt x="17356" y="1277"/>
                      <a:pt x="18724" y="1034"/>
                    </a:cubicBezTo>
                    <a:cubicBezTo>
                      <a:pt x="19293" y="917"/>
                      <a:pt x="19761" y="849"/>
                      <a:pt x="20234" y="849"/>
                    </a:cubicBezTo>
                    <a:cubicBezTo>
                      <a:pt x="20493" y="849"/>
                      <a:pt x="20754" y="870"/>
                      <a:pt x="21034" y="913"/>
                    </a:cubicBezTo>
                    <a:cubicBezTo>
                      <a:pt x="21794" y="1034"/>
                      <a:pt x="22736" y="1217"/>
                      <a:pt x="24013" y="2007"/>
                    </a:cubicBezTo>
                    <a:cubicBezTo>
                      <a:pt x="25685" y="3132"/>
                      <a:pt x="26232" y="4074"/>
                      <a:pt x="26809" y="4864"/>
                    </a:cubicBezTo>
                    <a:cubicBezTo>
                      <a:pt x="27357" y="5746"/>
                      <a:pt x="27904" y="6627"/>
                      <a:pt x="28451" y="8603"/>
                    </a:cubicBezTo>
                    <a:cubicBezTo>
                      <a:pt x="28968" y="10578"/>
                      <a:pt x="28968" y="11642"/>
                      <a:pt x="28937" y="12615"/>
                    </a:cubicBezTo>
                    <a:cubicBezTo>
                      <a:pt x="28907" y="13648"/>
                      <a:pt x="28907" y="14682"/>
                      <a:pt x="28481" y="16627"/>
                    </a:cubicBezTo>
                    <a:cubicBezTo>
                      <a:pt x="28056" y="18603"/>
                      <a:pt x="27661" y="19576"/>
                      <a:pt x="27235" y="20518"/>
                    </a:cubicBezTo>
                    <a:cubicBezTo>
                      <a:pt x="26809" y="21460"/>
                      <a:pt x="26384" y="22402"/>
                      <a:pt x="25168" y="24044"/>
                    </a:cubicBezTo>
                    <a:cubicBezTo>
                      <a:pt x="23952" y="25685"/>
                      <a:pt x="23162" y="26354"/>
                      <a:pt x="22372" y="27022"/>
                    </a:cubicBezTo>
                    <a:cubicBezTo>
                      <a:pt x="21612" y="27661"/>
                      <a:pt x="20821" y="28330"/>
                      <a:pt x="19059" y="29393"/>
                    </a:cubicBezTo>
                    <a:cubicBezTo>
                      <a:pt x="17326" y="30457"/>
                      <a:pt x="16353" y="30883"/>
                      <a:pt x="15441" y="31278"/>
                    </a:cubicBezTo>
                    <a:cubicBezTo>
                      <a:pt x="14499" y="31643"/>
                      <a:pt x="13557" y="32129"/>
                      <a:pt x="11551" y="32403"/>
                    </a:cubicBezTo>
                    <a:cubicBezTo>
                      <a:pt x="10992" y="32478"/>
                      <a:pt x="10511" y="32509"/>
                      <a:pt x="10088" y="32509"/>
                    </a:cubicBezTo>
                    <a:cubicBezTo>
                      <a:pt x="8970" y="32509"/>
                      <a:pt x="8261" y="32289"/>
                      <a:pt x="7599" y="32068"/>
                    </a:cubicBezTo>
                    <a:cubicBezTo>
                      <a:pt x="6687" y="31734"/>
                      <a:pt x="5684" y="31339"/>
                      <a:pt x="4286" y="29940"/>
                    </a:cubicBezTo>
                    <a:cubicBezTo>
                      <a:pt x="2888" y="28542"/>
                      <a:pt x="2493" y="27509"/>
                      <a:pt x="2128" y="26627"/>
                    </a:cubicBezTo>
                    <a:cubicBezTo>
                      <a:pt x="1763" y="25685"/>
                      <a:pt x="1399" y="24743"/>
                      <a:pt x="1399" y="22706"/>
                    </a:cubicBezTo>
                    <a:cubicBezTo>
                      <a:pt x="1429" y="20974"/>
                      <a:pt x="1733" y="20032"/>
                      <a:pt x="1976" y="19150"/>
                    </a:cubicBezTo>
                    <a:cubicBezTo>
                      <a:pt x="2219" y="18299"/>
                      <a:pt x="2523" y="17539"/>
                      <a:pt x="3192" y="16384"/>
                    </a:cubicBezTo>
                    <a:cubicBezTo>
                      <a:pt x="3587" y="15563"/>
                      <a:pt x="4043" y="14803"/>
                      <a:pt x="4438" y="14196"/>
                    </a:cubicBezTo>
                    <a:cubicBezTo>
                      <a:pt x="4726" y="13731"/>
                      <a:pt x="4772" y="13544"/>
                      <a:pt x="4676" y="13544"/>
                    </a:cubicBezTo>
                    <a:cubicBezTo>
                      <a:pt x="4509" y="13544"/>
                      <a:pt x="3908" y="14116"/>
                      <a:pt x="3405" y="14773"/>
                    </a:cubicBezTo>
                    <a:cubicBezTo>
                      <a:pt x="1277" y="17448"/>
                      <a:pt x="0" y="21612"/>
                      <a:pt x="852" y="25199"/>
                    </a:cubicBezTo>
                    <a:cubicBezTo>
                      <a:pt x="912" y="25381"/>
                      <a:pt x="1064" y="26202"/>
                      <a:pt x="1520" y="27266"/>
                    </a:cubicBezTo>
                    <a:cubicBezTo>
                      <a:pt x="1976" y="28330"/>
                      <a:pt x="2736" y="29606"/>
                      <a:pt x="3709" y="30548"/>
                    </a:cubicBezTo>
                    <a:cubicBezTo>
                      <a:pt x="5259" y="32068"/>
                      <a:pt x="6384" y="32494"/>
                      <a:pt x="7356" y="32828"/>
                    </a:cubicBezTo>
                    <a:cubicBezTo>
                      <a:pt x="8087" y="33043"/>
                      <a:pt x="8863" y="33258"/>
                      <a:pt x="10008" y="33258"/>
                    </a:cubicBezTo>
                    <a:cubicBezTo>
                      <a:pt x="10482" y="33258"/>
                      <a:pt x="11019" y="33221"/>
                      <a:pt x="11642" y="33132"/>
                    </a:cubicBezTo>
                    <a:cubicBezTo>
                      <a:pt x="13770" y="32828"/>
                      <a:pt x="14773" y="32372"/>
                      <a:pt x="15745" y="31977"/>
                    </a:cubicBezTo>
                    <a:cubicBezTo>
                      <a:pt x="16748" y="31612"/>
                      <a:pt x="17721" y="31217"/>
                      <a:pt x="19545" y="30092"/>
                    </a:cubicBezTo>
                    <a:cubicBezTo>
                      <a:pt x="21338" y="28998"/>
                      <a:pt x="22128" y="28269"/>
                      <a:pt x="22949" y="27539"/>
                    </a:cubicBezTo>
                    <a:cubicBezTo>
                      <a:pt x="23739" y="26810"/>
                      <a:pt x="24530" y="26141"/>
                      <a:pt x="25776" y="24439"/>
                    </a:cubicBezTo>
                    <a:cubicBezTo>
                      <a:pt x="27053" y="22706"/>
                      <a:pt x="27509" y="21734"/>
                      <a:pt x="27904" y="20731"/>
                    </a:cubicBezTo>
                    <a:cubicBezTo>
                      <a:pt x="28329" y="19758"/>
                      <a:pt x="28755" y="18755"/>
                      <a:pt x="29180" y="16718"/>
                    </a:cubicBezTo>
                    <a:cubicBezTo>
                      <a:pt x="29636" y="14621"/>
                      <a:pt x="29575" y="13557"/>
                      <a:pt x="29575" y="12493"/>
                    </a:cubicBezTo>
                    <a:cubicBezTo>
                      <a:pt x="29575" y="11430"/>
                      <a:pt x="29545" y="10366"/>
                      <a:pt x="29028" y="8329"/>
                    </a:cubicBezTo>
                    <a:cubicBezTo>
                      <a:pt x="28451" y="6262"/>
                      <a:pt x="27873" y="5320"/>
                      <a:pt x="27296" y="4408"/>
                    </a:cubicBezTo>
                    <a:cubicBezTo>
                      <a:pt x="26688" y="3527"/>
                      <a:pt x="26141" y="2554"/>
                      <a:pt x="24317" y="1369"/>
                    </a:cubicBezTo>
                    <a:cubicBezTo>
                      <a:pt x="22493" y="183"/>
                      <a:pt x="21308" y="122"/>
                      <a:pt x="20214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7209175" y="3206400"/>
                <a:ext cx="447600" cy="445300"/>
              </a:xfrm>
              <a:custGeom>
                <a:avLst/>
                <a:gdLst/>
                <a:ahLst/>
                <a:cxnLst/>
                <a:rect l="l" t="t" r="r" b="b"/>
                <a:pathLst>
                  <a:path w="17904" h="17812" extrusionOk="0">
                    <a:moveTo>
                      <a:pt x="4794" y="1"/>
                    </a:moveTo>
                    <a:cubicBezTo>
                      <a:pt x="4252" y="1"/>
                      <a:pt x="3873" y="94"/>
                      <a:pt x="3526" y="202"/>
                    </a:cubicBezTo>
                    <a:cubicBezTo>
                      <a:pt x="3040" y="354"/>
                      <a:pt x="2523" y="476"/>
                      <a:pt x="1733" y="1114"/>
                    </a:cubicBezTo>
                    <a:cubicBezTo>
                      <a:pt x="942" y="1722"/>
                      <a:pt x="669" y="2208"/>
                      <a:pt x="456" y="2664"/>
                    </a:cubicBezTo>
                    <a:cubicBezTo>
                      <a:pt x="213" y="3120"/>
                      <a:pt x="0" y="3667"/>
                      <a:pt x="61" y="4671"/>
                    </a:cubicBezTo>
                    <a:cubicBezTo>
                      <a:pt x="152" y="5704"/>
                      <a:pt x="365" y="6160"/>
                      <a:pt x="608" y="6616"/>
                    </a:cubicBezTo>
                    <a:cubicBezTo>
                      <a:pt x="821" y="7072"/>
                      <a:pt x="1064" y="7497"/>
                      <a:pt x="1641" y="8288"/>
                    </a:cubicBezTo>
                    <a:cubicBezTo>
                      <a:pt x="2827" y="9777"/>
                      <a:pt x="2888" y="9777"/>
                      <a:pt x="4225" y="11054"/>
                    </a:cubicBezTo>
                    <a:cubicBezTo>
                      <a:pt x="5532" y="12361"/>
                      <a:pt x="5623" y="12300"/>
                      <a:pt x="6626" y="13759"/>
                    </a:cubicBezTo>
                    <a:cubicBezTo>
                      <a:pt x="7386" y="15096"/>
                      <a:pt x="7477" y="15309"/>
                      <a:pt x="7660" y="16403"/>
                    </a:cubicBezTo>
                    <a:cubicBezTo>
                      <a:pt x="7751" y="16798"/>
                      <a:pt x="7751" y="17163"/>
                      <a:pt x="7781" y="17467"/>
                    </a:cubicBezTo>
                    <a:cubicBezTo>
                      <a:pt x="7781" y="17712"/>
                      <a:pt x="7833" y="17811"/>
                      <a:pt x="7908" y="17811"/>
                    </a:cubicBezTo>
                    <a:cubicBezTo>
                      <a:pt x="8046" y="17811"/>
                      <a:pt x="8260" y="17467"/>
                      <a:pt x="8359" y="17072"/>
                    </a:cubicBezTo>
                    <a:cubicBezTo>
                      <a:pt x="8693" y="15431"/>
                      <a:pt x="7721" y="13637"/>
                      <a:pt x="6687" y="12421"/>
                    </a:cubicBezTo>
                    <a:cubicBezTo>
                      <a:pt x="6596" y="12269"/>
                      <a:pt x="5684" y="11297"/>
                      <a:pt x="4772" y="10476"/>
                    </a:cubicBezTo>
                    <a:cubicBezTo>
                      <a:pt x="3404" y="9230"/>
                      <a:pt x="3344" y="9260"/>
                      <a:pt x="2189" y="7862"/>
                    </a:cubicBezTo>
                    <a:cubicBezTo>
                      <a:pt x="1672" y="7133"/>
                      <a:pt x="1489" y="6737"/>
                      <a:pt x="1307" y="6342"/>
                    </a:cubicBezTo>
                    <a:cubicBezTo>
                      <a:pt x="1185" y="5917"/>
                      <a:pt x="973" y="5522"/>
                      <a:pt x="912" y="4671"/>
                    </a:cubicBezTo>
                    <a:cubicBezTo>
                      <a:pt x="821" y="3850"/>
                      <a:pt x="1003" y="3424"/>
                      <a:pt x="1155" y="3060"/>
                    </a:cubicBezTo>
                    <a:cubicBezTo>
                      <a:pt x="1368" y="2664"/>
                      <a:pt x="1520" y="2300"/>
                      <a:pt x="2189" y="1753"/>
                    </a:cubicBezTo>
                    <a:cubicBezTo>
                      <a:pt x="2888" y="1266"/>
                      <a:pt x="3283" y="1114"/>
                      <a:pt x="3708" y="993"/>
                    </a:cubicBezTo>
                    <a:cubicBezTo>
                      <a:pt x="4023" y="903"/>
                      <a:pt x="4338" y="796"/>
                      <a:pt x="4826" y="796"/>
                    </a:cubicBezTo>
                    <a:cubicBezTo>
                      <a:pt x="4997" y="796"/>
                      <a:pt x="5189" y="809"/>
                      <a:pt x="5410" y="841"/>
                    </a:cubicBezTo>
                    <a:cubicBezTo>
                      <a:pt x="6292" y="962"/>
                      <a:pt x="6717" y="1175"/>
                      <a:pt x="7143" y="1388"/>
                    </a:cubicBezTo>
                    <a:cubicBezTo>
                      <a:pt x="7538" y="1570"/>
                      <a:pt x="7933" y="1753"/>
                      <a:pt x="8663" y="2330"/>
                    </a:cubicBezTo>
                    <a:cubicBezTo>
                      <a:pt x="10091" y="3424"/>
                      <a:pt x="9970" y="3576"/>
                      <a:pt x="11398" y="4822"/>
                    </a:cubicBezTo>
                    <a:cubicBezTo>
                      <a:pt x="12098" y="5491"/>
                      <a:pt x="12493" y="5734"/>
                      <a:pt x="12949" y="6008"/>
                    </a:cubicBezTo>
                    <a:cubicBezTo>
                      <a:pt x="13405" y="6251"/>
                      <a:pt x="13860" y="6464"/>
                      <a:pt x="14894" y="6616"/>
                    </a:cubicBezTo>
                    <a:cubicBezTo>
                      <a:pt x="15108" y="6634"/>
                      <a:pt x="15302" y="6643"/>
                      <a:pt x="15479" y="6643"/>
                    </a:cubicBezTo>
                    <a:cubicBezTo>
                      <a:pt x="16482" y="6643"/>
                      <a:pt x="16944" y="6365"/>
                      <a:pt x="17538" y="5978"/>
                    </a:cubicBezTo>
                    <a:cubicBezTo>
                      <a:pt x="17842" y="5674"/>
                      <a:pt x="17903" y="5370"/>
                      <a:pt x="17690" y="5370"/>
                    </a:cubicBezTo>
                    <a:cubicBezTo>
                      <a:pt x="17337" y="5399"/>
                      <a:pt x="16468" y="5857"/>
                      <a:pt x="15779" y="5857"/>
                    </a:cubicBezTo>
                    <a:cubicBezTo>
                      <a:pt x="15757" y="5857"/>
                      <a:pt x="15736" y="5857"/>
                      <a:pt x="15715" y="5856"/>
                    </a:cubicBezTo>
                    <a:cubicBezTo>
                      <a:pt x="15107" y="5856"/>
                      <a:pt x="14499" y="5734"/>
                      <a:pt x="13952" y="5552"/>
                    </a:cubicBezTo>
                    <a:cubicBezTo>
                      <a:pt x="13222" y="5278"/>
                      <a:pt x="12827" y="5187"/>
                      <a:pt x="11824" y="4275"/>
                    </a:cubicBezTo>
                    <a:cubicBezTo>
                      <a:pt x="10395" y="3060"/>
                      <a:pt x="10547" y="2908"/>
                      <a:pt x="9028" y="1722"/>
                    </a:cubicBezTo>
                    <a:cubicBezTo>
                      <a:pt x="8268" y="1114"/>
                      <a:pt x="7842" y="871"/>
                      <a:pt x="7386" y="658"/>
                    </a:cubicBezTo>
                    <a:cubicBezTo>
                      <a:pt x="6991" y="415"/>
                      <a:pt x="6535" y="172"/>
                      <a:pt x="5532" y="50"/>
                    </a:cubicBezTo>
                    <a:cubicBezTo>
                      <a:pt x="5254" y="16"/>
                      <a:pt x="5011" y="1"/>
                      <a:pt x="4794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7407500" y="3347325"/>
                <a:ext cx="261425" cy="312600"/>
              </a:xfrm>
              <a:custGeom>
                <a:avLst/>
                <a:gdLst/>
                <a:ahLst/>
                <a:cxnLst/>
                <a:rect l="l" t="t" r="r" b="b"/>
                <a:pathLst>
                  <a:path w="10457" h="12504" extrusionOk="0">
                    <a:moveTo>
                      <a:pt x="9877" y="0"/>
                    </a:moveTo>
                    <a:cubicBezTo>
                      <a:pt x="9839" y="0"/>
                      <a:pt x="9799" y="11"/>
                      <a:pt x="9757" y="37"/>
                    </a:cubicBezTo>
                    <a:cubicBezTo>
                      <a:pt x="9514" y="219"/>
                      <a:pt x="9575" y="736"/>
                      <a:pt x="9575" y="1100"/>
                    </a:cubicBezTo>
                    <a:cubicBezTo>
                      <a:pt x="9575" y="1404"/>
                      <a:pt x="9605" y="1708"/>
                      <a:pt x="9605" y="2012"/>
                    </a:cubicBezTo>
                    <a:cubicBezTo>
                      <a:pt x="9666" y="2377"/>
                      <a:pt x="9727" y="2559"/>
                      <a:pt x="9666" y="3167"/>
                    </a:cubicBezTo>
                    <a:cubicBezTo>
                      <a:pt x="9575" y="4018"/>
                      <a:pt x="9605" y="4049"/>
                      <a:pt x="9393" y="4900"/>
                    </a:cubicBezTo>
                    <a:cubicBezTo>
                      <a:pt x="9149" y="5721"/>
                      <a:pt x="8997" y="5690"/>
                      <a:pt x="8663" y="6450"/>
                    </a:cubicBezTo>
                    <a:cubicBezTo>
                      <a:pt x="8298" y="7210"/>
                      <a:pt x="8359" y="7240"/>
                      <a:pt x="7873" y="7970"/>
                    </a:cubicBezTo>
                    <a:cubicBezTo>
                      <a:pt x="7326" y="8639"/>
                      <a:pt x="7265" y="8578"/>
                      <a:pt x="6657" y="9186"/>
                    </a:cubicBezTo>
                    <a:cubicBezTo>
                      <a:pt x="6019" y="9763"/>
                      <a:pt x="6079" y="9824"/>
                      <a:pt x="5411" y="10341"/>
                    </a:cubicBezTo>
                    <a:cubicBezTo>
                      <a:pt x="4681" y="10797"/>
                      <a:pt x="4651" y="10705"/>
                      <a:pt x="3830" y="11040"/>
                    </a:cubicBezTo>
                    <a:cubicBezTo>
                      <a:pt x="3040" y="11405"/>
                      <a:pt x="3040" y="11344"/>
                      <a:pt x="2219" y="11556"/>
                    </a:cubicBezTo>
                    <a:cubicBezTo>
                      <a:pt x="1490" y="11708"/>
                      <a:pt x="1368" y="11708"/>
                      <a:pt x="851" y="11739"/>
                    </a:cubicBezTo>
                    <a:cubicBezTo>
                      <a:pt x="639" y="11769"/>
                      <a:pt x="456" y="11800"/>
                      <a:pt x="304" y="11921"/>
                    </a:cubicBezTo>
                    <a:cubicBezTo>
                      <a:pt x="0" y="12104"/>
                      <a:pt x="274" y="12347"/>
                      <a:pt x="547" y="12408"/>
                    </a:cubicBezTo>
                    <a:cubicBezTo>
                      <a:pt x="762" y="12476"/>
                      <a:pt x="981" y="12504"/>
                      <a:pt x="1202" y="12504"/>
                    </a:cubicBezTo>
                    <a:cubicBezTo>
                      <a:pt x="1766" y="12504"/>
                      <a:pt x="2342" y="12326"/>
                      <a:pt x="2888" y="12195"/>
                    </a:cubicBezTo>
                    <a:cubicBezTo>
                      <a:pt x="2979" y="12195"/>
                      <a:pt x="3617" y="12043"/>
                      <a:pt x="4134" y="11800"/>
                    </a:cubicBezTo>
                    <a:cubicBezTo>
                      <a:pt x="4985" y="11435"/>
                      <a:pt x="4985" y="11435"/>
                      <a:pt x="5775" y="10949"/>
                    </a:cubicBezTo>
                    <a:cubicBezTo>
                      <a:pt x="6535" y="10401"/>
                      <a:pt x="6535" y="10401"/>
                      <a:pt x="7234" y="9794"/>
                    </a:cubicBezTo>
                    <a:cubicBezTo>
                      <a:pt x="7873" y="9155"/>
                      <a:pt x="7903" y="9155"/>
                      <a:pt x="8481" y="8426"/>
                    </a:cubicBezTo>
                    <a:cubicBezTo>
                      <a:pt x="8997" y="7666"/>
                      <a:pt x="8906" y="7605"/>
                      <a:pt x="9301" y="6784"/>
                    </a:cubicBezTo>
                    <a:cubicBezTo>
                      <a:pt x="9697" y="5964"/>
                      <a:pt x="9727" y="5964"/>
                      <a:pt x="9970" y="5082"/>
                    </a:cubicBezTo>
                    <a:cubicBezTo>
                      <a:pt x="10183" y="4201"/>
                      <a:pt x="10152" y="4170"/>
                      <a:pt x="10274" y="3259"/>
                    </a:cubicBezTo>
                    <a:cubicBezTo>
                      <a:pt x="10335" y="2347"/>
                      <a:pt x="10456" y="2347"/>
                      <a:pt x="10365" y="1404"/>
                    </a:cubicBezTo>
                    <a:cubicBezTo>
                      <a:pt x="10304" y="736"/>
                      <a:pt x="10213" y="553"/>
                      <a:pt x="10152" y="189"/>
                    </a:cubicBezTo>
                    <a:cubicBezTo>
                      <a:pt x="10064" y="78"/>
                      <a:pt x="9976" y="0"/>
                      <a:pt x="9877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7215250" y="3299750"/>
                <a:ext cx="288025" cy="132850"/>
              </a:xfrm>
              <a:custGeom>
                <a:avLst/>
                <a:gdLst/>
                <a:ahLst/>
                <a:cxnLst/>
                <a:rect l="l" t="t" r="r" b="b"/>
                <a:pathLst>
                  <a:path w="11521" h="5314" extrusionOk="0">
                    <a:moveTo>
                      <a:pt x="10690" y="1"/>
                    </a:moveTo>
                    <a:cubicBezTo>
                      <a:pt x="10612" y="1"/>
                      <a:pt x="10551" y="46"/>
                      <a:pt x="10517" y="146"/>
                    </a:cubicBezTo>
                    <a:cubicBezTo>
                      <a:pt x="10365" y="450"/>
                      <a:pt x="10548" y="785"/>
                      <a:pt x="10578" y="1058"/>
                    </a:cubicBezTo>
                    <a:cubicBezTo>
                      <a:pt x="10608" y="1301"/>
                      <a:pt x="10669" y="1514"/>
                      <a:pt x="10669" y="1757"/>
                    </a:cubicBezTo>
                    <a:cubicBezTo>
                      <a:pt x="10669" y="2061"/>
                      <a:pt x="10730" y="2213"/>
                      <a:pt x="10548" y="2699"/>
                    </a:cubicBezTo>
                    <a:cubicBezTo>
                      <a:pt x="10244" y="3307"/>
                      <a:pt x="10244" y="3338"/>
                      <a:pt x="9696" y="3794"/>
                    </a:cubicBezTo>
                    <a:cubicBezTo>
                      <a:pt x="9149" y="4219"/>
                      <a:pt x="9058" y="4067"/>
                      <a:pt x="8389" y="4280"/>
                    </a:cubicBezTo>
                    <a:cubicBezTo>
                      <a:pt x="7690" y="4432"/>
                      <a:pt x="7690" y="4523"/>
                      <a:pt x="6961" y="4554"/>
                    </a:cubicBezTo>
                    <a:cubicBezTo>
                      <a:pt x="6262" y="4523"/>
                      <a:pt x="6262" y="4432"/>
                      <a:pt x="5532" y="4280"/>
                    </a:cubicBezTo>
                    <a:cubicBezTo>
                      <a:pt x="4803" y="4189"/>
                      <a:pt x="4772" y="4250"/>
                      <a:pt x="4012" y="4067"/>
                    </a:cubicBezTo>
                    <a:cubicBezTo>
                      <a:pt x="3253" y="3885"/>
                      <a:pt x="3283" y="3794"/>
                      <a:pt x="2553" y="3581"/>
                    </a:cubicBezTo>
                    <a:cubicBezTo>
                      <a:pt x="1915" y="3307"/>
                      <a:pt x="1885" y="3307"/>
                      <a:pt x="1398" y="2882"/>
                    </a:cubicBezTo>
                    <a:cubicBezTo>
                      <a:pt x="1003" y="2456"/>
                      <a:pt x="973" y="2396"/>
                      <a:pt x="821" y="2000"/>
                    </a:cubicBezTo>
                    <a:lnTo>
                      <a:pt x="578" y="1666"/>
                    </a:lnTo>
                    <a:cubicBezTo>
                      <a:pt x="521" y="1581"/>
                      <a:pt x="459" y="1546"/>
                      <a:pt x="399" y="1546"/>
                    </a:cubicBezTo>
                    <a:cubicBezTo>
                      <a:pt x="265" y="1546"/>
                      <a:pt x="143" y="1720"/>
                      <a:pt x="122" y="1909"/>
                    </a:cubicBezTo>
                    <a:cubicBezTo>
                      <a:pt x="0" y="2699"/>
                      <a:pt x="669" y="3368"/>
                      <a:pt x="1216" y="3794"/>
                    </a:cubicBezTo>
                    <a:cubicBezTo>
                      <a:pt x="1277" y="3824"/>
                      <a:pt x="1794" y="4219"/>
                      <a:pt x="2280" y="4371"/>
                    </a:cubicBezTo>
                    <a:cubicBezTo>
                      <a:pt x="3040" y="4645"/>
                      <a:pt x="3101" y="4584"/>
                      <a:pt x="3800" y="4797"/>
                    </a:cubicBezTo>
                    <a:cubicBezTo>
                      <a:pt x="4560" y="4979"/>
                      <a:pt x="4560" y="5010"/>
                      <a:pt x="5319" y="5131"/>
                    </a:cubicBezTo>
                    <a:cubicBezTo>
                      <a:pt x="6140" y="5283"/>
                      <a:pt x="6140" y="5283"/>
                      <a:pt x="6930" y="5313"/>
                    </a:cubicBezTo>
                    <a:cubicBezTo>
                      <a:pt x="7751" y="5283"/>
                      <a:pt x="7751" y="5192"/>
                      <a:pt x="8572" y="4979"/>
                    </a:cubicBezTo>
                    <a:cubicBezTo>
                      <a:pt x="9332" y="4706"/>
                      <a:pt x="9362" y="4736"/>
                      <a:pt x="10092" y="4250"/>
                    </a:cubicBezTo>
                    <a:cubicBezTo>
                      <a:pt x="10730" y="3672"/>
                      <a:pt x="10730" y="3642"/>
                      <a:pt x="11095" y="2882"/>
                    </a:cubicBezTo>
                    <a:cubicBezTo>
                      <a:pt x="11429" y="2092"/>
                      <a:pt x="11520" y="2092"/>
                      <a:pt x="11459" y="1180"/>
                    </a:cubicBezTo>
                    <a:cubicBezTo>
                      <a:pt x="11307" y="541"/>
                      <a:pt x="11155" y="389"/>
                      <a:pt x="10912" y="85"/>
                    </a:cubicBezTo>
                    <a:cubicBezTo>
                      <a:pt x="10830" y="31"/>
                      <a:pt x="10754" y="1"/>
                      <a:pt x="10690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7275275" y="3651425"/>
                <a:ext cx="101100" cy="190775"/>
              </a:xfrm>
              <a:custGeom>
                <a:avLst/>
                <a:gdLst/>
                <a:ahLst/>
                <a:cxnLst/>
                <a:rect l="l" t="t" r="r" b="b"/>
                <a:pathLst>
                  <a:path w="4044" h="7631" extrusionOk="0">
                    <a:moveTo>
                      <a:pt x="3739" y="0"/>
                    </a:moveTo>
                    <a:cubicBezTo>
                      <a:pt x="3344" y="31"/>
                      <a:pt x="2979" y="304"/>
                      <a:pt x="2645" y="487"/>
                    </a:cubicBezTo>
                    <a:cubicBezTo>
                      <a:pt x="2584" y="487"/>
                      <a:pt x="2341" y="669"/>
                      <a:pt x="2098" y="851"/>
                    </a:cubicBezTo>
                    <a:cubicBezTo>
                      <a:pt x="1763" y="1155"/>
                      <a:pt x="1763" y="1155"/>
                      <a:pt x="1429" y="1551"/>
                    </a:cubicBezTo>
                    <a:cubicBezTo>
                      <a:pt x="1125" y="1885"/>
                      <a:pt x="1125" y="1885"/>
                      <a:pt x="852" y="2310"/>
                    </a:cubicBezTo>
                    <a:cubicBezTo>
                      <a:pt x="608" y="2736"/>
                      <a:pt x="578" y="2736"/>
                      <a:pt x="426" y="3131"/>
                    </a:cubicBezTo>
                    <a:cubicBezTo>
                      <a:pt x="244" y="3587"/>
                      <a:pt x="304" y="3587"/>
                      <a:pt x="183" y="4043"/>
                    </a:cubicBezTo>
                    <a:cubicBezTo>
                      <a:pt x="122" y="4499"/>
                      <a:pt x="92" y="4499"/>
                      <a:pt x="61" y="5016"/>
                    </a:cubicBezTo>
                    <a:cubicBezTo>
                      <a:pt x="0" y="5472"/>
                      <a:pt x="61" y="5472"/>
                      <a:pt x="92" y="5958"/>
                    </a:cubicBezTo>
                    <a:cubicBezTo>
                      <a:pt x="122" y="6475"/>
                      <a:pt x="92" y="6475"/>
                      <a:pt x="244" y="6931"/>
                    </a:cubicBezTo>
                    <a:cubicBezTo>
                      <a:pt x="304" y="7295"/>
                      <a:pt x="396" y="7356"/>
                      <a:pt x="456" y="7539"/>
                    </a:cubicBezTo>
                    <a:cubicBezTo>
                      <a:pt x="515" y="7597"/>
                      <a:pt x="561" y="7631"/>
                      <a:pt x="603" y="7631"/>
                    </a:cubicBezTo>
                    <a:cubicBezTo>
                      <a:pt x="626" y="7631"/>
                      <a:pt x="648" y="7621"/>
                      <a:pt x="669" y="7599"/>
                    </a:cubicBezTo>
                    <a:cubicBezTo>
                      <a:pt x="760" y="7478"/>
                      <a:pt x="700" y="7204"/>
                      <a:pt x="669" y="7022"/>
                    </a:cubicBezTo>
                    <a:cubicBezTo>
                      <a:pt x="608" y="6779"/>
                      <a:pt x="578" y="6718"/>
                      <a:pt x="548" y="6566"/>
                    </a:cubicBezTo>
                    <a:cubicBezTo>
                      <a:pt x="456" y="6383"/>
                      <a:pt x="426" y="6292"/>
                      <a:pt x="396" y="5958"/>
                    </a:cubicBezTo>
                    <a:cubicBezTo>
                      <a:pt x="365" y="5502"/>
                      <a:pt x="304" y="5502"/>
                      <a:pt x="365" y="5076"/>
                    </a:cubicBezTo>
                    <a:cubicBezTo>
                      <a:pt x="396" y="4621"/>
                      <a:pt x="426" y="4621"/>
                      <a:pt x="548" y="4195"/>
                    </a:cubicBezTo>
                    <a:cubicBezTo>
                      <a:pt x="608" y="3800"/>
                      <a:pt x="578" y="3739"/>
                      <a:pt x="760" y="3344"/>
                    </a:cubicBezTo>
                    <a:cubicBezTo>
                      <a:pt x="912" y="2918"/>
                      <a:pt x="1004" y="2949"/>
                      <a:pt x="1216" y="2584"/>
                    </a:cubicBezTo>
                    <a:cubicBezTo>
                      <a:pt x="1459" y="2189"/>
                      <a:pt x="1429" y="2158"/>
                      <a:pt x="1672" y="1824"/>
                    </a:cubicBezTo>
                    <a:cubicBezTo>
                      <a:pt x="1976" y="1459"/>
                      <a:pt x="1976" y="1520"/>
                      <a:pt x="2341" y="1216"/>
                    </a:cubicBezTo>
                    <a:cubicBezTo>
                      <a:pt x="2675" y="943"/>
                      <a:pt x="2675" y="943"/>
                      <a:pt x="3040" y="700"/>
                    </a:cubicBezTo>
                    <a:cubicBezTo>
                      <a:pt x="3374" y="517"/>
                      <a:pt x="3435" y="487"/>
                      <a:pt x="3678" y="365"/>
                    </a:cubicBezTo>
                    <a:cubicBezTo>
                      <a:pt x="3770" y="335"/>
                      <a:pt x="3830" y="244"/>
                      <a:pt x="3922" y="183"/>
                    </a:cubicBezTo>
                    <a:cubicBezTo>
                      <a:pt x="4043" y="31"/>
                      <a:pt x="3891" y="0"/>
                      <a:pt x="3739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7338350" y="3690550"/>
                <a:ext cx="41050" cy="137750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5510" extrusionOk="0">
                    <a:moveTo>
                      <a:pt x="1508" y="0"/>
                    </a:moveTo>
                    <a:cubicBezTo>
                      <a:pt x="1474" y="0"/>
                      <a:pt x="1436" y="7"/>
                      <a:pt x="1399" y="16"/>
                    </a:cubicBezTo>
                    <a:cubicBezTo>
                      <a:pt x="1125" y="107"/>
                      <a:pt x="973" y="350"/>
                      <a:pt x="821" y="593"/>
                    </a:cubicBezTo>
                    <a:cubicBezTo>
                      <a:pt x="821" y="624"/>
                      <a:pt x="669" y="776"/>
                      <a:pt x="608" y="958"/>
                    </a:cubicBezTo>
                    <a:cubicBezTo>
                      <a:pt x="456" y="1232"/>
                      <a:pt x="456" y="1232"/>
                      <a:pt x="335" y="1536"/>
                    </a:cubicBezTo>
                    <a:cubicBezTo>
                      <a:pt x="213" y="1840"/>
                      <a:pt x="213" y="1809"/>
                      <a:pt x="152" y="2113"/>
                    </a:cubicBezTo>
                    <a:cubicBezTo>
                      <a:pt x="61" y="2417"/>
                      <a:pt x="61" y="2417"/>
                      <a:pt x="31" y="2721"/>
                    </a:cubicBezTo>
                    <a:cubicBezTo>
                      <a:pt x="0" y="3025"/>
                      <a:pt x="31" y="3025"/>
                      <a:pt x="31" y="3329"/>
                    </a:cubicBezTo>
                    <a:cubicBezTo>
                      <a:pt x="31" y="3633"/>
                      <a:pt x="0" y="3633"/>
                      <a:pt x="31" y="3937"/>
                    </a:cubicBezTo>
                    <a:cubicBezTo>
                      <a:pt x="61" y="4241"/>
                      <a:pt x="61" y="4241"/>
                      <a:pt x="152" y="4545"/>
                    </a:cubicBezTo>
                    <a:cubicBezTo>
                      <a:pt x="213" y="4818"/>
                      <a:pt x="183" y="4849"/>
                      <a:pt x="304" y="5122"/>
                    </a:cubicBezTo>
                    <a:cubicBezTo>
                      <a:pt x="365" y="5305"/>
                      <a:pt x="426" y="5366"/>
                      <a:pt x="487" y="5487"/>
                    </a:cubicBezTo>
                    <a:cubicBezTo>
                      <a:pt x="532" y="5502"/>
                      <a:pt x="563" y="5510"/>
                      <a:pt x="589" y="5510"/>
                    </a:cubicBezTo>
                    <a:cubicBezTo>
                      <a:pt x="616" y="5510"/>
                      <a:pt x="639" y="5502"/>
                      <a:pt x="669" y="5487"/>
                    </a:cubicBezTo>
                    <a:cubicBezTo>
                      <a:pt x="791" y="5366"/>
                      <a:pt x="760" y="5214"/>
                      <a:pt x="730" y="5122"/>
                    </a:cubicBezTo>
                    <a:cubicBezTo>
                      <a:pt x="669" y="4970"/>
                      <a:pt x="639" y="4910"/>
                      <a:pt x="639" y="4818"/>
                    </a:cubicBezTo>
                    <a:cubicBezTo>
                      <a:pt x="578" y="4697"/>
                      <a:pt x="578" y="4667"/>
                      <a:pt x="487" y="4423"/>
                    </a:cubicBezTo>
                    <a:cubicBezTo>
                      <a:pt x="456" y="4150"/>
                      <a:pt x="426" y="4150"/>
                      <a:pt x="365" y="3846"/>
                    </a:cubicBezTo>
                    <a:cubicBezTo>
                      <a:pt x="335" y="3603"/>
                      <a:pt x="426" y="3542"/>
                      <a:pt x="426" y="3299"/>
                    </a:cubicBezTo>
                    <a:cubicBezTo>
                      <a:pt x="426" y="3025"/>
                      <a:pt x="365" y="3025"/>
                      <a:pt x="426" y="2721"/>
                    </a:cubicBezTo>
                    <a:cubicBezTo>
                      <a:pt x="456" y="2448"/>
                      <a:pt x="517" y="2448"/>
                      <a:pt x="578" y="2174"/>
                    </a:cubicBezTo>
                    <a:cubicBezTo>
                      <a:pt x="639" y="1931"/>
                      <a:pt x="608" y="1870"/>
                      <a:pt x="669" y="1627"/>
                    </a:cubicBezTo>
                    <a:cubicBezTo>
                      <a:pt x="791" y="1353"/>
                      <a:pt x="821" y="1384"/>
                      <a:pt x="943" y="1110"/>
                    </a:cubicBezTo>
                    <a:lnTo>
                      <a:pt x="1247" y="654"/>
                    </a:lnTo>
                    <a:cubicBezTo>
                      <a:pt x="1399" y="472"/>
                      <a:pt x="1399" y="442"/>
                      <a:pt x="1550" y="320"/>
                    </a:cubicBezTo>
                    <a:cubicBezTo>
                      <a:pt x="1581" y="290"/>
                      <a:pt x="1581" y="198"/>
                      <a:pt x="1642" y="138"/>
                    </a:cubicBezTo>
                    <a:cubicBezTo>
                      <a:pt x="1642" y="33"/>
                      <a:pt x="1584" y="0"/>
                      <a:pt x="1508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7388500" y="3706975"/>
                <a:ext cx="22825" cy="135775"/>
              </a:xfrm>
              <a:custGeom>
                <a:avLst/>
                <a:gdLst/>
                <a:ahLst/>
                <a:cxnLst/>
                <a:rect l="l" t="t" r="r" b="b"/>
                <a:pathLst>
                  <a:path w="913" h="5431" extrusionOk="0">
                    <a:moveTo>
                      <a:pt x="781" y="0"/>
                    </a:moveTo>
                    <a:cubicBezTo>
                      <a:pt x="732" y="0"/>
                      <a:pt x="680" y="14"/>
                      <a:pt x="639" y="28"/>
                    </a:cubicBezTo>
                    <a:cubicBezTo>
                      <a:pt x="456" y="180"/>
                      <a:pt x="426" y="484"/>
                      <a:pt x="335" y="727"/>
                    </a:cubicBezTo>
                    <a:cubicBezTo>
                      <a:pt x="335" y="727"/>
                      <a:pt x="274" y="940"/>
                      <a:pt x="213" y="1092"/>
                    </a:cubicBezTo>
                    <a:cubicBezTo>
                      <a:pt x="152" y="1365"/>
                      <a:pt x="152" y="1365"/>
                      <a:pt x="122" y="1669"/>
                    </a:cubicBezTo>
                    <a:cubicBezTo>
                      <a:pt x="61" y="1943"/>
                      <a:pt x="61" y="1943"/>
                      <a:pt x="31" y="2247"/>
                    </a:cubicBezTo>
                    <a:cubicBezTo>
                      <a:pt x="0" y="2520"/>
                      <a:pt x="0" y="2520"/>
                      <a:pt x="0" y="2824"/>
                    </a:cubicBezTo>
                    <a:cubicBezTo>
                      <a:pt x="0" y="3128"/>
                      <a:pt x="31" y="3067"/>
                      <a:pt x="61" y="3371"/>
                    </a:cubicBezTo>
                    <a:cubicBezTo>
                      <a:pt x="122" y="3645"/>
                      <a:pt x="61" y="3645"/>
                      <a:pt x="122" y="3949"/>
                    </a:cubicBezTo>
                    <a:cubicBezTo>
                      <a:pt x="152" y="4222"/>
                      <a:pt x="152" y="4222"/>
                      <a:pt x="213" y="4526"/>
                    </a:cubicBezTo>
                    <a:cubicBezTo>
                      <a:pt x="274" y="4769"/>
                      <a:pt x="244" y="4769"/>
                      <a:pt x="304" y="5073"/>
                    </a:cubicBezTo>
                    <a:cubicBezTo>
                      <a:pt x="396" y="5256"/>
                      <a:pt x="426" y="5286"/>
                      <a:pt x="456" y="5408"/>
                    </a:cubicBezTo>
                    <a:cubicBezTo>
                      <a:pt x="472" y="5423"/>
                      <a:pt x="502" y="5430"/>
                      <a:pt x="536" y="5430"/>
                    </a:cubicBezTo>
                    <a:cubicBezTo>
                      <a:pt x="570" y="5430"/>
                      <a:pt x="608" y="5423"/>
                      <a:pt x="639" y="5408"/>
                    </a:cubicBezTo>
                    <a:cubicBezTo>
                      <a:pt x="760" y="5317"/>
                      <a:pt x="760" y="5134"/>
                      <a:pt x="730" y="5013"/>
                    </a:cubicBezTo>
                    <a:cubicBezTo>
                      <a:pt x="669" y="4861"/>
                      <a:pt x="669" y="4830"/>
                      <a:pt x="639" y="4769"/>
                    </a:cubicBezTo>
                    <a:cubicBezTo>
                      <a:pt x="608" y="4648"/>
                      <a:pt x="578" y="4617"/>
                      <a:pt x="548" y="4405"/>
                    </a:cubicBezTo>
                    <a:cubicBezTo>
                      <a:pt x="487" y="4161"/>
                      <a:pt x="456" y="4161"/>
                      <a:pt x="426" y="3888"/>
                    </a:cubicBezTo>
                    <a:cubicBezTo>
                      <a:pt x="365" y="3614"/>
                      <a:pt x="456" y="3614"/>
                      <a:pt x="426" y="3341"/>
                    </a:cubicBezTo>
                    <a:cubicBezTo>
                      <a:pt x="365" y="3067"/>
                      <a:pt x="335" y="3067"/>
                      <a:pt x="365" y="2824"/>
                    </a:cubicBezTo>
                    <a:cubicBezTo>
                      <a:pt x="365" y="2551"/>
                      <a:pt x="456" y="2551"/>
                      <a:pt x="456" y="2277"/>
                    </a:cubicBezTo>
                    <a:cubicBezTo>
                      <a:pt x="487" y="2003"/>
                      <a:pt x="426" y="2003"/>
                      <a:pt x="456" y="1760"/>
                    </a:cubicBezTo>
                    <a:cubicBezTo>
                      <a:pt x="487" y="1487"/>
                      <a:pt x="517" y="1487"/>
                      <a:pt x="608" y="1213"/>
                    </a:cubicBezTo>
                    <a:lnTo>
                      <a:pt x="760" y="696"/>
                    </a:lnTo>
                    <a:cubicBezTo>
                      <a:pt x="821" y="453"/>
                      <a:pt x="821" y="423"/>
                      <a:pt x="912" y="271"/>
                    </a:cubicBezTo>
                    <a:lnTo>
                      <a:pt x="912" y="88"/>
                    </a:lnTo>
                    <a:cubicBezTo>
                      <a:pt x="895" y="21"/>
                      <a:pt x="842" y="0"/>
                      <a:pt x="781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7447775" y="3687725"/>
                <a:ext cx="16725" cy="124625"/>
              </a:xfrm>
              <a:custGeom>
                <a:avLst/>
                <a:gdLst/>
                <a:ahLst/>
                <a:cxnLst/>
                <a:rect l="l" t="t" r="r" b="b"/>
                <a:pathLst>
                  <a:path w="669" h="4985" extrusionOk="0">
                    <a:moveTo>
                      <a:pt x="377" y="0"/>
                    </a:moveTo>
                    <a:cubicBezTo>
                      <a:pt x="322" y="0"/>
                      <a:pt x="268" y="44"/>
                      <a:pt x="213" y="99"/>
                    </a:cubicBezTo>
                    <a:cubicBezTo>
                      <a:pt x="61" y="281"/>
                      <a:pt x="91" y="524"/>
                      <a:pt x="61" y="737"/>
                    </a:cubicBezTo>
                    <a:cubicBezTo>
                      <a:pt x="61" y="737"/>
                      <a:pt x="31" y="919"/>
                      <a:pt x="31" y="1071"/>
                    </a:cubicBezTo>
                    <a:cubicBezTo>
                      <a:pt x="31" y="1345"/>
                      <a:pt x="31" y="1345"/>
                      <a:pt x="0" y="1588"/>
                    </a:cubicBezTo>
                    <a:lnTo>
                      <a:pt x="0" y="2074"/>
                    </a:lnTo>
                    <a:lnTo>
                      <a:pt x="0" y="2561"/>
                    </a:lnTo>
                    <a:cubicBezTo>
                      <a:pt x="0" y="2834"/>
                      <a:pt x="61" y="2834"/>
                      <a:pt x="61" y="3047"/>
                    </a:cubicBezTo>
                    <a:cubicBezTo>
                      <a:pt x="91" y="3321"/>
                      <a:pt x="61" y="3321"/>
                      <a:pt x="91" y="3564"/>
                    </a:cubicBezTo>
                    <a:cubicBezTo>
                      <a:pt x="152" y="3776"/>
                      <a:pt x="152" y="3807"/>
                      <a:pt x="183" y="4050"/>
                    </a:cubicBezTo>
                    <a:cubicBezTo>
                      <a:pt x="213" y="4384"/>
                      <a:pt x="152" y="4415"/>
                      <a:pt x="213" y="4658"/>
                    </a:cubicBezTo>
                    <a:cubicBezTo>
                      <a:pt x="243" y="4840"/>
                      <a:pt x="304" y="4871"/>
                      <a:pt x="335" y="4962"/>
                    </a:cubicBezTo>
                    <a:cubicBezTo>
                      <a:pt x="350" y="4977"/>
                      <a:pt x="380" y="4985"/>
                      <a:pt x="414" y="4985"/>
                    </a:cubicBezTo>
                    <a:cubicBezTo>
                      <a:pt x="449" y="4985"/>
                      <a:pt x="487" y="4977"/>
                      <a:pt x="517" y="4962"/>
                    </a:cubicBezTo>
                    <a:cubicBezTo>
                      <a:pt x="669" y="4871"/>
                      <a:pt x="639" y="4719"/>
                      <a:pt x="639" y="4658"/>
                    </a:cubicBezTo>
                    <a:cubicBezTo>
                      <a:pt x="639" y="4506"/>
                      <a:pt x="608" y="4476"/>
                      <a:pt x="608" y="4384"/>
                    </a:cubicBezTo>
                    <a:cubicBezTo>
                      <a:pt x="547" y="4263"/>
                      <a:pt x="517" y="4232"/>
                      <a:pt x="487" y="4050"/>
                    </a:cubicBezTo>
                    <a:cubicBezTo>
                      <a:pt x="456" y="3807"/>
                      <a:pt x="456" y="3807"/>
                      <a:pt x="395" y="3564"/>
                    </a:cubicBezTo>
                    <a:cubicBezTo>
                      <a:pt x="365" y="3321"/>
                      <a:pt x="456" y="3290"/>
                      <a:pt x="395" y="3047"/>
                    </a:cubicBezTo>
                    <a:cubicBezTo>
                      <a:pt x="365" y="2834"/>
                      <a:pt x="335" y="2834"/>
                      <a:pt x="335" y="2561"/>
                    </a:cubicBezTo>
                    <a:cubicBezTo>
                      <a:pt x="335" y="2348"/>
                      <a:pt x="365" y="2348"/>
                      <a:pt x="365" y="2074"/>
                    </a:cubicBezTo>
                    <a:cubicBezTo>
                      <a:pt x="365" y="1831"/>
                      <a:pt x="304" y="1831"/>
                      <a:pt x="335" y="1588"/>
                    </a:cubicBezTo>
                    <a:cubicBezTo>
                      <a:pt x="335" y="1345"/>
                      <a:pt x="365" y="1345"/>
                      <a:pt x="395" y="1071"/>
                    </a:cubicBezTo>
                    <a:cubicBezTo>
                      <a:pt x="456" y="858"/>
                      <a:pt x="456" y="858"/>
                      <a:pt x="487" y="585"/>
                    </a:cubicBezTo>
                    <a:cubicBezTo>
                      <a:pt x="517" y="403"/>
                      <a:pt x="517" y="372"/>
                      <a:pt x="517" y="220"/>
                    </a:cubicBezTo>
                    <a:cubicBezTo>
                      <a:pt x="517" y="159"/>
                      <a:pt x="487" y="99"/>
                      <a:pt x="487" y="68"/>
                    </a:cubicBezTo>
                    <a:cubicBezTo>
                      <a:pt x="450" y="20"/>
                      <a:pt x="414" y="0"/>
                      <a:pt x="377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7494125" y="3684250"/>
                <a:ext cx="25850" cy="107400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4296" extrusionOk="0">
                    <a:moveTo>
                      <a:pt x="263" y="0"/>
                    </a:moveTo>
                    <a:cubicBezTo>
                      <a:pt x="208" y="0"/>
                      <a:pt x="145" y="33"/>
                      <a:pt x="92" y="86"/>
                    </a:cubicBezTo>
                    <a:cubicBezTo>
                      <a:pt x="0" y="268"/>
                      <a:pt x="31" y="450"/>
                      <a:pt x="31" y="663"/>
                    </a:cubicBezTo>
                    <a:lnTo>
                      <a:pt x="31" y="967"/>
                    </a:lnTo>
                    <a:cubicBezTo>
                      <a:pt x="31" y="1180"/>
                      <a:pt x="31" y="1180"/>
                      <a:pt x="61" y="1423"/>
                    </a:cubicBezTo>
                    <a:cubicBezTo>
                      <a:pt x="122" y="1636"/>
                      <a:pt x="122" y="1636"/>
                      <a:pt x="122" y="1879"/>
                    </a:cubicBezTo>
                    <a:lnTo>
                      <a:pt x="183" y="2335"/>
                    </a:lnTo>
                    <a:cubicBezTo>
                      <a:pt x="213" y="2548"/>
                      <a:pt x="244" y="2517"/>
                      <a:pt x="335" y="2730"/>
                    </a:cubicBezTo>
                    <a:cubicBezTo>
                      <a:pt x="365" y="2973"/>
                      <a:pt x="365" y="2973"/>
                      <a:pt x="396" y="3156"/>
                    </a:cubicBezTo>
                    <a:cubicBezTo>
                      <a:pt x="487" y="3399"/>
                      <a:pt x="487" y="3399"/>
                      <a:pt x="517" y="3581"/>
                    </a:cubicBezTo>
                    <a:cubicBezTo>
                      <a:pt x="578" y="3763"/>
                      <a:pt x="517" y="3763"/>
                      <a:pt x="608" y="4007"/>
                    </a:cubicBezTo>
                    <a:cubicBezTo>
                      <a:pt x="639" y="4159"/>
                      <a:pt x="669" y="4189"/>
                      <a:pt x="730" y="4250"/>
                    </a:cubicBezTo>
                    <a:cubicBezTo>
                      <a:pt x="745" y="4280"/>
                      <a:pt x="768" y="4295"/>
                      <a:pt x="798" y="4295"/>
                    </a:cubicBezTo>
                    <a:cubicBezTo>
                      <a:pt x="829" y="4295"/>
                      <a:pt x="867" y="4280"/>
                      <a:pt x="912" y="4250"/>
                    </a:cubicBezTo>
                    <a:cubicBezTo>
                      <a:pt x="1034" y="4189"/>
                      <a:pt x="1034" y="4037"/>
                      <a:pt x="973" y="3946"/>
                    </a:cubicBezTo>
                    <a:cubicBezTo>
                      <a:pt x="973" y="3885"/>
                      <a:pt x="943" y="3794"/>
                      <a:pt x="943" y="3733"/>
                    </a:cubicBezTo>
                    <a:cubicBezTo>
                      <a:pt x="912" y="3642"/>
                      <a:pt x="882" y="3611"/>
                      <a:pt x="821" y="3460"/>
                    </a:cubicBezTo>
                    <a:cubicBezTo>
                      <a:pt x="760" y="3277"/>
                      <a:pt x="760" y="3247"/>
                      <a:pt x="700" y="3034"/>
                    </a:cubicBezTo>
                    <a:cubicBezTo>
                      <a:pt x="639" y="2852"/>
                      <a:pt x="700" y="2821"/>
                      <a:pt x="669" y="2639"/>
                    </a:cubicBezTo>
                    <a:cubicBezTo>
                      <a:pt x="639" y="2426"/>
                      <a:pt x="608" y="2426"/>
                      <a:pt x="548" y="2213"/>
                    </a:cubicBezTo>
                    <a:cubicBezTo>
                      <a:pt x="517" y="1970"/>
                      <a:pt x="548" y="1970"/>
                      <a:pt x="548" y="1788"/>
                    </a:cubicBezTo>
                    <a:cubicBezTo>
                      <a:pt x="517" y="1575"/>
                      <a:pt x="487" y="1605"/>
                      <a:pt x="456" y="1362"/>
                    </a:cubicBezTo>
                    <a:cubicBezTo>
                      <a:pt x="396" y="1149"/>
                      <a:pt x="456" y="1149"/>
                      <a:pt x="456" y="967"/>
                    </a:cubicBezTo>
                    <a:lnTo>
                      <a:pt x="456" y="207"/>
                    </a:lnTo>
                    <a:cubicBezTo>
                      <a:pt x="456" y="146"/>
                      <a:pt x="396" y="116"/>
                      <a:pt x="365" y="55"/>
                    </a:cubicBezTo>
                    <a:cubicBezTo>
                      <a:pt x="340" y="17"/>
                      <a:pt x="304" y="0"/>
                      <a:pt x="263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7540475" y="3658050"/>
                <a:ext cx="46375" cy="1122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4490" extrusionOk="0">
                    <a:moveTo>
                      <a:pt x="210" y="1"/>
                    </a:moveTo>
                    <a:cubicBezTo>
                      <a:pt x="149" y="1"/>
                      <a:pt x="113" y="58"/>
                      <a:pt x="92" y="100"/>
                    </a:cubicBezTo>
                    <a:cubicBezTo>
                      <a:pt x="1" y="283"/>
                      <a:pt x="92" y="526"/>
                      <a:pt x="122" y="738"/>
                    </a:cubicBezTo>
                    <a:cubicBezTo>
                      <a:pt x="122" y="738"/>
                      <a:pt x="122" y="951"/>
                      <a:pt x="153" y="1103"/>
                    </a:cubicBezTo>
                    <a:cubicBezTo>
                      <a:pt x="183" y="1316"/>
                      <a:pt x="183" y="1316"/>
                      <a:pt x="274" y="1559"/>
                    </a:cubicBezTo>
                    <a:cubicBezTo>
                      <a:pt x="335" y="1772"/>
                      <a:pt x="335" y="1772"/>
                      <a:pt x="396" y="2015"/>
                    </a:cubicBezTo>
                    <a:lnTo>
                      <a:pt x="548" y="2471"/>
                    </a:lnTo>
                    <a:cubicBezTo>
                      <a:pt x="608" y="2684"/>
                      <a:pt x="639" y="2684"/>
                      <a:pt x="760" y="2866"/>
                    </a:cubicBezTo>
                    <a:cubicBezTo>
                      <a:pt x="852" y="3109"/>
                      <a:pt x="852" y="3109"/>
                      <a:pt x="943" y="3322"/>
                    </a:cubicBezTo>
                    <a:cubicBezTo>
                      <a:pt x="1064" y="3565"/>
                      <a:pt x="1064" y="3565"/>
                      <a:pt x="1186" y="3748"/>
                    </a:cubicBezTo>
                    <a:cubicBezTo>
                      <a:pt x="1308" y="3991"/>
                      <a:pt x="1247" y="4021"/>
                      <a:pt x="1368" y="4204"/>
                    </a:cubicBezTo>
                    <a:cubicBezTo>
                      <a:pt x="1460" y="4356"/>
                      <a:pt x="1490" y="4386"/>
                      <a:pt x="1551" y="4477"/>
                    </a:cubicBezTo>
                    <a:cubicBezTo>
                      <a:pt x="1569" y="4486"/>
                      <a:pt x="1586" y="4490"/>
                      <a:pt x="1605" y="4490"/>
                    </a:cubicBezTo>
                    <a:cubicBezTo>
                      <a:pt x="1650" y="4490"/>
                      <a:pt x="1699" y="4468"/>
                      <a:pt x="1764" y="4447"/>
                    </a:cubicBezTo>
                    <a:cubicBezTo>
                      <a:pt x="1855" y="4325"/>
                      <a:pt x="1794" y="4173"/>
                      <a:pt x="1794" y="4082"/>
                    </a:cubicBezTo>
                    <a:lnTo>
                      <a:pt x="1672" y="3869"/>
                    </a:lnTo>
                    <a:cubicBezTo>
                      <a:pt x="1612" y="3778"/>
                      <a:pt x="1551" y="3748"/>
                      <a:pt x="1490" y="3596"/>
                    </a:cubicBezTo>
                    <a:cubicBezTo>
                      <a:pt x="1368" y="3413"/>
                      <a:pt x="1368" y="3413"/>
                      <a:pt x="1247" y="3170"/>
                    </a:cubicBezTo>
                    <a:cubicBezTo>
                      <a:pt x="1156" y="2957"/>
                      <a:pt x="1216" y="2957"/>
                      <a:pt x="1156" y="2714"/>
                    </a:cubicBezTo>
                    <a:cubicBezTo>
                      <a:pt x="1064" y="2501"/>
                      <a:pt x="1034" y="2532"/>
                      <a:pt x="943" y="2319"/>
                    </a:cubicBezTo>
                    <a:cubicBezTo>
                      <a:pt x="882" y="2076"/>
                      <a:pt x="912" y="2076"/>
                      <a:pt x="852" y="1863"/>
                    </a:cubicBezTo>
                    <a:cubicBezTo>
                      <a:pt x="760" y="1620"/>
                      <a:pt x="730" y="1650"/>
                      <a:pt x="639" y="1438"/>
                    </a:cubicBezTo>
                    <a:cubicBezTo>
                      <a:pt x="578" y="1194"/>
                      <a:pt x="608" y="1194"/>
                      <a:pt x="578" y="982"/>
                    </a:cubicBezTo>
                    <a:lnTo>
                      <a:pt x="487" y="526"/>
                    </a:lnTo>
                    <a:cubicBezTo>
                      <a:pt x="456" y="343"/>
                      <a:pt x="456" y="283"/>
                      <a:pt x="426" y="131"/>
                    </a:cubicBezTo>
                    <a:cubicBezTo>
                      <a:pt x="396" y="100"/>
                      <a:pt x="396" y="39"/>
                      <a:pt x="305" y="39"/>
                    </a:cubicBezTo>
                    <a:cubicBezTo>
                      <a:pt x="268" y="12"/>
                      <a:pt x="236" y="1"/>
                      <a:pt x="210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7621025" y="3589875"/>
                <a:ext cx="101100" cy="69175"/>
              </a:xfrm>
              <a:custGeom>
                <a:avLst/>
                <a:gdLst/>
                <a:ahLst/>
                <a:cxnLst/>
                <a:rect l="l" t="t" r="r" b="b"/>
                <a:pathLst>
                  <a:path w="4044" h="2767" extrusionOk="0">
                    <a:moveTo>
                      <a:pt x="274" y="0"/>
                    </a:moveTo>
                    <a:cubicBezTo>
                      <a:pt x="244" y="0"/>
                      <a:pt x="152" y="0"/>
                      <a:pt x="122" y="61"/>
                    </a:cubicBezTo>
                    <a:cubicBezTo>
                      <a:pt x="1" y="122"/>
                      <a:pt x="61" y="244"/>
                      <a:pt x="122" y="304"/>
                    </a:cubicBezTo>
                    <a:cubicBezTo>
                      <a:pt x="274" y="456"/>
                      <a:pt x="517" y="517"/>
                      <a:pt x="669" y="578"/>
                    </a:cubicBezTo>
                    <a:cubicBezTo>
                      <a:pt x="669" y="578"/>
                      <a:pt x="852" y="699"/>
                      <a:pt x="973" y="730"/>
                    </a:cubicBezTo>
                    <a:cubicBezTo>
                      <a:pt x="1156" y="851"/>
                      <a:pt x="1186" y="851"/>
                      <a:pt x="1368" y="943"/>
                    </a:cubicBezTo>
                    <a:cubicBezTo>
                      <a:pt x="1581" y="1034"/>
                      <a:pt x="1581" y="1034"/>
                      <a:pt x="1794" y="1155"/>
                    </a:cubicBezTo>
                    <a:cubicBezTo>
                      <a:pt x="1976" y="1277"/>
                      <a:pt x="1976" y="1277"/>
                      <a:pt x="2189" y="1429"/>
                    </a:cubicBezTo>
                    <a:cubicBezTo>
                      <a:pt x="2371" y="1520"/>
                      <a:pt x="2402" y="1490"/>
                      <a:pt x="2584" y="1642"/>
                    </a:cubicBezTo>
                    <a:cubicBezTo>
                      <a:pt x="2797" y="1794"/>
                      <a:pt x="2797" y="1794"/>
                      <a:pt x="2949" y="1946"/>
                    </a:cubicBezTo>
                    <a:cubicBezTo>
                      <a:pt x="3131" y="2098"/>
                      <a:pt x="3131" y="2098"/>
                      <a:pt x="3283" y="2250"/>
                    </a:cubicBezTo>
                    <a:cubicBezTo>
                      <a:pt x="3466" y="2341"/>
                      <a:pt x="3435" y="2371"/>
                      <a:pt x="3587" y="2523"/>
                    </a:cubicBezTo>
                    <a:lnTo>
                      <a:pt x="3800" y="2766"/>
                    </a:lnTo>
                    <a:cubicBezTo>
                      <a:pt x="3891" y="2766"/>
                      <a:pt x="3922" y="2766"/>
                      <a:pt x="3952" y="2675"/>
                    </a:cubicBezTo>
                    <a:cubicBezTo>
                      <a:pt x="4043" y="2554"/>
                      <a:pt x="3952" y="2402"/>
                      <a:pt x="3922" y="2341"/>
                    </a:cubicBezTo>
                    <a:cubicBezTo>
                      <a:pt x="3891" y="2250"/>
                      <a:pt x="3800" y="2189"/>
                      <a:pt x="3770" y="2128"/>
                    </a:cubicBezTo>
                    <a:cubicBezTo>
                      <a:pt x="3709" y="2067"/>
                      <a:pt x="3618" y="2067"/>
                      <a:pt x="3496" y="1946"/>
                    </a:cubicBezTo>
                    <a:lnTo>
                      <a:pt x="3131" y="1642"/>
                    </a:lnTo>
                    <a:cubicBezTo>
                      <a:pt x="2949" y="1490"/>
                      <a:pt x="2979" y="1459"/>
                      <a:pt x="2797" y="1307"/>
                    </a:cubicBezTo>
                    <a:cubicBezTo>
                      <a:pt x="2584" y="1155"/>
                      <a:pt x="2554" y="1186"/>
                      <a:pt x="2371" y="1064"/>
                    </a:cubicBezTo>
                    <a:cubicBezTo>
                      <a:pt x="2189" y="973"/>
                      <a:pt x="2189" y="882"/>
                      <a:pt x="1976" y="760"/>
                    </a:cubicBezTo>
                    <a:cubicBezTo>
                      <a:pt x="1763" y="669"/>
                      <a:pt x="1763" y="699"/>
                      <a:pt x="1520" y="578"/>
                    </a:cubicBezTo>
                    <a:cubicBezTo>
                      <a:pt x="1308" y="456"/>
                      <a:pt x="1338" y="426"/>
                      <a:pt x="1125" y="304"/>
                    </a:cubicBezTo>
                    <a:cubicBezTo>
                      <a:pt x="882" y="213"/>
                      <a:pt x="882" y="213"/>
                      <a:pt x="669" y="122"/>
                    </a:cubicBezTo>
                    <a:cubicBezTo>
                      <a:pt x="456" y="61"/>
                      <a:pt x="426" y="61"/>
                      <a:pt x="274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7671175" y="3523000"/>
                <a:ext cx="111725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4469" h="1886" extrusionOk="0">
                    <a:moveTo>
                      <a:pt x="1156" y="1"/>
                    </a:moveTo>
                    <a:cubicBezTo>
                      <a:pt x="882" y="1"/>
                      <a:pt x="882" y="1"/>
                      <a:pt x="639" y="31"/>
                    </a:cubicBezTo>
                    <a:cubicBezTo>
                      <a:pt x="396" y="61"/>
                      <a:pt x="365" y="61"/>
                      <a:pt x="213" y="122"/>
                    </a:cubicBezTo>
                    <a:cubicBezTo>
                      <a:pt x="153" y="153"/>
                      <a:pt x="92" y="183"/>
                      <a:pt x="92" y="213"/>
                    </a:cubicBezTo>
                    <a:cubicBezTo>
                      <a:pt x="1" y="335"/>
                      <a:pt x="122" y="426"/>
                      <a:pt x="213" y="456"/>
                    </a:cubicBezTo>
                    <a:cubicBezTo>
                      <a:pt x="267" y="472"/>
                      <a:pt x="320" y="477"/>
                      <a:pt x="372" y="477"/>
                    </a:cubicBezTo>
                    <a:cubicBezTo>
                      <a:pt x="531" y="477"/>
                      <a:pt x="685" y="426"/>
                      <a:pt x="821" y="426"/>
                    </a:cubicBezTo>
                    <a:lnTo>
                      <a:pt x="1612" y="426"/>
                    </a:lnTo>
                    <a:lnTo>
                      <a:pt x="2068" y="487"/>
                    </a:lnTo>
                    <a:cubicBezTo>
                      <a:pt x="2280" y="517"/>
                      <a:pt x="2280" y="578"/>
                      <a:pt x="2523" y="639"/>
                    </a:cubicBezTo>
                    <a:cubicBezTo>
                      <a:pt x="2736" y="730"/>
                      <a:pt x="2736" y="669"/>
                      <a:pt x="2979" y="791"/>
                    </a:cubicBezTo>
                    <a:cubicBezTo>
                      <a:pt x="3162" y="912"/>
                      <a:pt x="3162" y="912"/>
                      <a:pt x="3344" y="1064"/>
                    </a:cubicBezTo>
                    <a:cubicBezTo>
                      <a:pt x="3557" y="1186"/>
                      <a:pt x="3557" y="1186"/>
                      <a:pt x="3739" y="1338"/>
                    </a:cubicBezTo>
                    <a:cubicBezTo>
                      <a:pt x="3861" y="1490"/>
                      <a:pt x="3830" y="1520"/>
                      <a:pt x="3982" y="1672"/>
                    </a:cubicBezTo>
                    <a:cubicBezTo>
                      <a:pt x="4043" y="1733"/>
                      <a:pt x="4104" y="1824"/>
                      <a:pt x="4165" y="1885"/>
                    </a:cubicBezTo>
                    <a:cubicBezTo>
                      <a:pt x="4226" y="1885"/>
                      <a:pt x="4286" y="1885"/>
                      <a:pt x="4347" y="1855"/>
                    </a:cubicBezTo>
                    <a:cubicBezTo>
                      <a:pt x="4469" y="1733"/>
                      <a:pt x="4378" y="1581"/>
                      <a:pt x="4347" y="1520"/>
                    </a:cubicBezTo>
                    <a:cubicBezTo>
                      <a:pt x="4317" y="1429"/>
                      <a:pt x="4226" y="1368"/>
                      <a:pt x="4195" y="1277"/>
                    </a:cubicBezTo>
                    <a:cubicBezTo>
                      <a:pt x="4134" y="1216"/>
                      <a:pt x="4043" y="1216"/>
                      <a:pt x="3922" y="1064"/>
                    </a:cubicBezTo>
                    <a:cubicBezTo>
                      <a:pt x="3739" y="912"/>
                      <a:pt x="3739" y="912"/>
                      <a:pt x="3527" y="760"/>
                    </a:cubicBezTo>
                    <a:cubicBezTo>
                      <a:pt x="3283" y="608"/>
                      <a:pt x="3314" y="578"/>
                      <a:pt x="3101" y="456"/>
                    </a:cubicBezTo>
                    <a:cubicBezTo>
                      <a:pt x="2858" y="335"/>
                      <a:pt x="2858" y="365"/>
                      <a:pt x="2584" y="305"/>
                    </a:cubicBezTo>
                    <a:cubicBezTo>
                      <a:pt x="2371" y="213"/>
                      <a:pt x="2371" y="153"/>
                      <a:pt x="2159" y="122"/>
                    </a:cubicBezTo>
                    <a:cubicBezTo>
                      <a:pt x="2053" y="87"/>
                      <a:pt x="1988" y="79"/>
                      <a:pt x="1934" y="79"/>
                    </a:cubicBezTo>
                    <a:cubicBezTo>
                      <a:pt x="1890" y="79"/>
                      <a:pt x="1853" y="84"/>
                      <a:pt x="1808" y="84"/>
                    </a:cubicBezTo>
                    <a:cubicBezTo>
                      <a:pt x="1765" y="84"/>
                      <a:pt x="1714" y="79"/>
                      <a:pt x="1642" y="61"/>
                    </a:cubicBezTo>
                    <a:cubicBezTo>
                      <a:pt x="1399" y="61"/>
                      <a:pt x="1399" y="1"/>
                      <a:pt x="1156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7688650" y="3425725"/>
                <a:ext cx="95775" cy="26025"/>
              </a:xfrm>
              <a:custGeom>
                <a:avLst/>
                <a:gdLst/>
                <a:ahLst/>
                <a:cxnLst/>
                <a:rect l="l" t="t" r="r" b="b"/>
                <a:pathLst>
                  <a:path w="3831" h="1041" extrusionOk="0">
                    <a:moveTo>
                      <a:pt x="3405" y="1"/>
                    </a:moveTo>
                    <a:cubicBezTo>
                      <a:pt x="3344" y="1"/>
                      <a:pt x="3314" y="62"/>
                      <a:pt x="3162" y="62"/>
                    </a:cubicBezTo>
                    <a:cubicBezTo>
                      <a:pt x="2980" y="62"/>
                      <a:pt x="2980" y="62"/>
                      <a:pt x="2767" y="92"/>
                    </a:cubicBezTo>
                    <a:cubicBezTo>
                      <a:pt x="2584" y="92"/>
                      <a:pt x="2584" y="62"/>
                      <a:pt x="2341" y="62"/>
                    </a:cubicBezTo>
                    <a:cubicBezTo>
                      <a:pt x="2159" y="92"/>
                      <a:pt x="2159" y="123"/>
                      <a:pt x="1976" y="153"/>
                    </a:cubicBezTo>
                    <a:cubicBezTo>
                      <a:pt x="1885" y="183"/>
                      <a:pt x="1840" y="183"/>
                      <a:pt x="1786" y="183"/>
                    </a:cubicBezTo>
                    <a:cubicBezTo>
                      <a:pt x="1733" y="183"/>
                      <a:pt x="1672" y="183"/>
                      <a:pt x="1551" y="214"/>
                    </a:cubicBezTo>
                    <a:cubicBezTo>
                      <a:pt x="1369" y="244"/>
                      <a:pt x="1369" y="305"/>
                      <a:pt x="1186" y="366"/>
                    </a:cubicBezTo>
                    <a:cubicBezTo>
                      <a:pt x="973" y="396"/>
                      <a:pt x="973" y="366"/>
                      <a:pt x="791" y="426"/>
                    </a:cubicBezTo>
                    <a:lnTo>
                      <a:pt x="426" y="578"/>
                    </a:lnTo>
                    <a:cubicBezTo>
                      <a:pt x="274" y="670"/>
                      <a:pt x="213" y="670"/>
                      <a:pt x="122" y="730"/>
                    </a:cubicBezTo>
                    <a:cubicBezTo>
                      <a:pt x="62" y="761"/>
                      <a:pt x="31" y="822"/>
                      <a:pt x="31" y="852"/>
                    </a:cubicBezTo>
                    <a:cubicBezTo>
                      <a:pt x="1" y="974"/>
                      <a:pt x="122" y="1034"/>
                      <a:pt x="183" y="1034"/>
                    </a:cubicBezTo>
                    <a:cubicBezTo>
                      <a:pt x="208" y="1039"/>
                      <a:pt x="232" y="1040"/>
                      <a:pt x="255" y="1040"/>
                    </a:cubicBezTo>
                    <a:cubicBezTo>
                      <a:pt x="400" y="1040"/>
                      <a:pt x="512" y="965"/>
                      <a:pt x="669" y="913"/>
                    </a:cubicBezTo>
                    <a:cubicBezTo>
                      <a:pt x="669" y="913"/>
                      <a:pt x="882" y="882"/>
                      <a:pt x="943" y="852"/>
                    </a:cubicBezTo>
                    <a:cubicBezTo>
                      <a:pt x="1125" y="822"/>
                      <a:pt x="1125" y="761"/>
                      <a:pt x="1277" y="730"/>
                    </a:cubicBezTo>
                    <a:lnTo>
                      <a:pt x="1672" y="670"/>
                    </a:lnTo>
                    <a:lnTo>
                      <a:pt x="2037" y="578"/>
                    </a:lnTo>
                    <a:cubicBezTo>
                      <a:pt x="2250" y="548"/>
                      <a:pt x="2250" y="518"/>
                      <a:pt x="2432" y="457"/>
                    </a:cubicBezTo>
                    <a:cubicBezTo>
                      <a:pt x="2524" y="442"/>
                      <a:pt x="2569" y="442"/>
                      <a:pt x="2615" y="442"/>
                    </a:cubicBezTo>
                    <a:cubicBezTo>
                      <a:pt x="2660" y="442"/>
                      <a:pt x="2706" y="442"/>
                      <a:pt x="2797" y="426"/>
                    </a:cubicBezTo>
                    <a:cubicBezTo>
                      <a:pt x="3010" y="426"/>
                      <a:pt x="3010" y="426"/>
                      <a:pt x="3192" y="396"/>
                    </a:cubicBezTo>
                    <a:cubicBezTo>
                      <a:pt x="3314" y="396"/>
                      <a:pt x="3314" y="426"/>
                      <a:pt x="3496" y="426"/>
                    </a:cubicBezTo>
                    <a:lnTo>
                      <a:pt x="3770" y="426"/>
                    </a:lnTo>
                    <a:cubicBezTo>
                      <a:pt x="3800" y="396"/>
                      <a:pt x="3831" y="366"/>
                      <a:pt x="3831" y="244"/>
                    </a:cubicBezTo>
                    <a:cubicBezTo>
                      <a:pt x="3831" y="92"/>
                      <a:pt x="3679" y="62"/>
                      <a:pt x="3618" y="62"/>
                    </a:cubicBezTo>
                    <a:cubicBezTo>
                      <a:pt x="3527" y="62"/>
                      <a:pt x="3466" y="1"/>
                      <a:pt x="3405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7695500" y="3341400"/>
                <a:ext cx="102600" cy="24550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982" extrusionOk="0">
                    <a:moveTo>
                      <a:pt x="3557" y="0"/>
                    </a:moveTo>
                    <a:cubicBezTo>
                      <a:pt x="3496" y="30"/>
                      <a:pt x="3465" y="91"/>
                      <a:pt x="3313" y="91"/>
                    </a:cubicBezTo>
                    <a:lnTo>
                      <a:pt x="2918" y="152"/>
                    </a:lnTo>
                    <a:cubicBezTo>
                      <a:pt x="2880" y="158"/>
                      <a:pt x="2848" y="161"/>
                      <a:pt x="2820" y="161"/>
                    </a:cubicBezTo>
                    <a:cubicBezTo>
                      <a:pt x="2743" y="161"/>
                      <a:pt x="2693" y="143"/>
                      <a:pt x="2606" y="143"/>
                    </a:cubicBezTo>
                    <a:cubicBezTo>
                      <a:pt x="2575" y="143"/>
                      <a:pt x="2538" y="146"/>
                      <a:pt x="2493" y="152"/>
                    </a:cubicBezTo>
                    <a:cubicBezTo>
                      <a:pt x="2310" y="182"/>
                      <a:pt x="2310" y="243"/>
                      <a:pt x="2128" y="274"/>
                    </a:cubicBezTo>
                    <a:cubicBezTo>
                      <a:pt x="2037" y="289"/>
                      <a:pt x="1976" y="289"/>
                      <a:pt x="1915" y="289"/>
                    </a:cubicBezTo>
                    <a:cubicBezTo>
                      <a:pt x="1854" y="289"/>
                      <a:pt x="1794" y="289"/>
                      <a:pt x="1702" y="304"/>
                    </a:cubicBezTo>
                    <a:cubicBezTo>
                      <a:pt x="1520" y="334"/>
                      <a:pt x="1520" y="395"/>
                      <a:pt x="1307" y="426"/>
                    </a:cubicBezTo>
                    <a:cubicBezTo>
                      <a:pt x="1216" y="441"/>
                      <a:pt x="1171" y="441"/>
                      <a:pt x="1121" y="441"/>
                    </a:cubicBezTo>
                    <a:cubicBezTo>
                      <a:pt x="1072" y="441"/>
                      <a:pt x="1019" y="441"/>
                      <a:pt x="912" y="456"/>
                    </a:cubicBezTo>
                    <a:cubicBezTo>
                      <a:pt x="699" y="486"/>
                      <a:pt x="699" y="486"/>
                      <a:pt x="487" y="547"/>
                    </a:cubicBezTo>
                    <a:cubicBezTo>
                      <a:pt x="304" y="578"/>
                      <a:pt x="304" y="578"/>
                      <a:pt x="152" y="608"/>
                    </a:cubicBezTo>
                    <a:cubicBezTo>
                      <a:pt x="91" y="638"/>
                      <a:pt x="61" y="638"/>
                      <a:pt x="31" y="730"/>
                    </a:cubicBezTo>
                    <a:cubicBezTo>
                      <a:pt x="0" y="851"/>
                      <a:pt x="61" y="912"/>
                      <a:pt x="152" y="942"/>
                    </a:cubicBezTo>
                    <a:cubicBezTo>
                      <a:pt x="210" y="971"/>
                      <a:pt x="265" y="982"/>
                      <a:pt x="318" y="982"/>
                    </a:cubicBezTo>
                    <a:cubicBezTo>
                      <a:pt x="434" y="982"/>
                      <a:pt x="544" y="933"/>
                      <a:pt x="669" y="912"/>
                    </a:cubicBezTo>
                    <a:cubicBezTo>
                      <a:pt x="669" y="912"/>
                      <a:pt x="821" y="912"/>
                      <a:pt x="973" y="881"/>
                    </a:cubicBezTo>
                    <a:lnTo>
                      <a:pt x="1368" y="790"/>
                    </a:lnTo>
                    <a:cubicBezTo>
                      <a:pt x="1550" y="760"/>
                      <a:pt x="1550" y="760"/>
                      <a:pt x="1763" y="730"/>
                    </a:cubicBezTo>
                    <a:cubicBezTo>
                      <a:pt x="1976" y="699"/>
                      <a:pt x="1976" y="699"/>
                      <a:pt x="2189" y="638"/>
                    </a:cubicBezTo>
                    <a:cubicBezTo>
                      <a:pt x="2371" y="608"/>
                      <a:pt x="2371" y="578"/>
                      <a:pt x="2584" y="547"/>
                    </a:cubicBezTo>
                    <a:cubicBezTo>
                      <a:pt x="2766" y="486"/>
                      <a:pt x="2766" y="486"/>
                      <a:pt x="3009" y="456"/>
                    </a:cubicBezTo>
                    <a:lnTo>
                      <a:pt x="3374" y="365"/>
                    </a:lnTo>
                    <a:cubicBezTo>
                      <a:pt x="3508" y="409"/>
                      <a:pt x="3543" y="437"/>
                      <a:pt x="3648" y="437"/>
                    </a:cubicBezTo>
                    <a:cubicBezTo>
                      <a:pt x="3687" y="437"/>
                      <a:pt x="3735" y="434"/>
                      <a:pt x="3800" y="426"/>
                    </a:cubicBezTo>
                    <a:cubicBezTo>
                      <a:pt x="3952" y="395"/>
                      <a:pt x="3982" y="395"/>
                      <a:pt x="4073" y="334"/>
                    </a:cubicBezTo>
                    <a:cubicBezTo>
                      <a:pt x="4104" y="304"/>
                      <a:pt x="4104" y="243"/>
                      <a:pt x="4073" y="152"/>
                    </a:cubicBezTo>
                    <a:cubicBezTo>
                      <a:pt x="4013" y="0"/>
                      <a:pt x="3861" y="0"/>
                      <a:pt x="3800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7714500" y="3277550"/>
                <a:ext cx="76000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3040" h="1156" extrusionOk="0">
                    <a:moveTo>
                      <a:pt x="1733" y="1"/>
                    </a:moveTo>
                    <a:cubicBezTo>
                      <a:pt x="1581" y="62"/>
                      <a:pt x="1581" y="92"/>
                      <a:pt x="1429" y="122"/>
                    </a:cubicBezTo>
                    <a:cubicBezTo>
                      <a:pt x="1353" y="138"/>
                      <a:pt x="1307" y="138"/>
                      <a:pt x="1262" y="138"/>
                    </a:cubicBezTo>
                    <a:cubicBezTo>
                      <a:pt x="1216" y="138"/>
                      <a:pt x="1170" y="138"/>
                      <a:pt x="1094" y="153"/>
                    </a:cubicBezTo>
                    <a:cubicBezTo>
                      <a:pt x="942" y="244"/>
                      <a:pt x="942" y="274"/>
                      <a:pt x="790" y="366"/>
                    </a:cubicBezTo>
                    <a:cubicBezTo>
                      <a:pt x="638" y="426"/>
                      <a:pt x="638" y="396"/>
                      <a:pt x="487" y="487"/>
                    </a:cubicBezTo>
                    <a:cubicBezTo>
                      <a:pt x="335" y="609"/>
                      <a:pt x="335" y="609"/>
                      <a:pt x="213" y="700"/>
                    </a:cubicBezTo>
                    <a:lnTo>
                      <a:pt x="31" y="882"/>
                    </a:lnTo>
                    <a:cubicBezTo>
                      <a:pt x="31" y="913"/>
                      <a:pt x="0" y="973"/>
                      <a:pt x="31" y="1004"/>
                    </a:cubicBezTo>
                    <a:cubicBezTo>
                      <a:pt x="61" y="1095"/>
                      <a:pt x="183" y="1156"/>
                      <a:pt x="274" y="1156"/>
                    </a:cubicBezTo>
                    <a:cubicBezTo>
                      <a:pt x="426" y="1156"/>
                      <a:pt x="487" y="1004"/>
                      <a:pt x="608" y="913"/>
                    </a:cubicBezTo>
                    <a:cubicBezTo>
                      <a:pt x="608" y="913"/>
                      <a:pt x="730" y="852"/>
                      <a:pt x="790" y="791"/>
                    </a:cubicBezTo>
                    <a:cubicBezTo>
                      <a:pt x="912" y="730"/>
                      <a:pt x="912" y="730"/>
                      <a:pt x="1064" y="639"/>
                    </a:cubicBezTo>
                    <a:cubicBezTo>
                      <a:pt x="1186" y="578"/>
                      <a:pt x="1216" y="578"/>
                      <a:pt x="1338" y="548"/>
                    </a:cubicBezTo>
                    <a:cubicBezTo>
                      <a:pt x="1490" y="487"/>
                      <a:pt x="1490" y="487"/>
                      <a:pt x="1581" y="457"/>
                    </a:cubicBezTo>
                    <a:cubicBezTo>
                      <a:pt x="1733" y="426"/>
                      <a:pt x="1702" y="396"/>
                      <a:pt x="1854" y="366"/>
                    </a:cubicBezTo>
                    <a:lnTo>
                      <a:pt x="2462" y="366"/>
                    </a:lnTo>
                    <a:cubicBezTo>
                      <a:pt x="2584" y="366"/>
                      <a:pt x="2584" y="396"/>
                      <a:pt x="2736" y="426"/>
                    </a:cubicBezTo>
                    <a:lnTo>
                      <a:pt x="2918" y="457"/>
                    </a:lnTo>
                    <a:cubicBezTo>
                      <a:pt x="2949" y="426"/>
                      <a:pt x="3009" y="396"/>
                      <a:pt x="3009" y="305"/>
                    </a:cubicBezTo>
                    <a:cubicBezTo>
                      <a:pt x="3040" y="153"/>
                      <a:pt x="2918" y="122"/>
                      <a:pt x="2857" y="92"/>
                    </a:cubicBezTo>
                    <a:cubicBezTo>
                      <a:pt x="2797" y="62"/>
                      <a:pt x="2736" y="62"/>
                      <a:pt x="2645" y="62"/>
                    </a:cubicBezTo>
                    <a:cubicBezTo>
                      <a:pt x="2604" y="62"/>
                      <a:pt x="2577" y="75"/>
                      <a:pt x="2528" y="75"/>
                    </a:cubicBezTo>
                    <a:cubicBezTo>
                      <a:pt x="2503" y="75"/>
                      <a:pt x="2472" y="72"/>
                      <a:pt x="2432" y="62"/>
                    </a:cubicBezTo>
                    <a:lnTo>
                      <a:pt x="2097" y="62"/>
                    </a:lnTo>
                    <a:cubicBezTo>
                      <a:pt x="1946" y="62"/>
                      <a:pt x="1885" y="1"/>
                      <a:pt x="1733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7699525" y="3223300"/>
                <a:ext cx="159375" cy="44800"/>
              </a:xfrm>
              <a:custGeom>
                <a:avLst/>
                <a:gdLst/>
                <a:ahLst/>
                <a:cxnLst/>
                <a:rect l="l" t="t" r="r" b="b"/>
                <a:pathLst>
                  <a:path w="6375" h="1792" extrusionOk="0">
                    <a:moveTo>
                      <a:pt x="3742" y="0"/>
                    </a:moveTo>
                    <a:cubicBezTo>
                      <a:pt x="3592" y="0"/>
                      <a:pt x="3502" y="22"/>
                      <a:pt x="3244" y="43"/>
                    </a:cubicBezTo>
                    <a:cubicBezTo>
                      <a:pt x="3144" y="61"/>
                      <a:pt x="3072" y="66"/>
                      <a:pt x="3010" y="66"/>
                    </a:cubicBezTo>
                    <a:cubicBezTo>
                      <a:pt x="2945" y="66"/>
                      <a:pt x="2892" y="61"/>
                      <a:pt x="2832" y="61"/>
                    </a:cubicBezTo>
                    <a:cubicBezTo>
                      <a:pt x="2758" y="61"/>
                      <a:pt x="2674" y="69"/>
                      <a:pt x="2545" y="104"/>
                    </a:cubicBezTo>
                    <a:cubicBezTo>
                      <a:pt x="2180" y="165"/>
                      <a:pt x="2180" y="195"/>
                      <a:pt x="1845" y="347"/>
                    </a:cubicBezTo>
                    <a:cubicBezTo>
                      <a:pt x="1511" y="469"/>
                      <a:pt x="1511" y="438"/>
                      <a:pt x="1177" y="621"/>
                    </a:cubicBezTo>
                    <a:lnTo>
                      <a:pt x="569" y="1016"/>
                    </a:lnTo>
                    <a:cubicBezTo>
                      <a:pt x="295" y="1198"/>
                      <a:pt x="295" y="1229"/>
                      <a:pt x="113" y="1411"/>
                    </a:cubicBezTo>
                    <a:cubicBezTo>
                      <a:pt x="52" y="1502"/>
                      <a:pt x="22" y="1563"/>
                      <a:pt x="22" y="1654"/>
                    </a:cubicBezTo>
                    <a:cubicBezTo>
                      <a:pt x="1" y="1759"/>
                      <a:pt x="81" y="1792"/>
                      <a:pt x="163" y="1792"/>
                    </a:cubicBezTo>
                    <a:cubicBezTo>
                      <a:pt x="200" y="1792"/>
                      <a:pt x="237" y="1785"/>
                      <a:pt x="265" y="1776"/>
                    </a:cubicBezTo>
                    <a:cubicBezTo>
                      <a:pt x="508" y="1654"/>
                      <a:pt x="721" y="1381"/>
                      <a:pt x="934" y="1229"/>
                    </a:cubicBezTo>
                    <a:cubicBezTo>
                      <a:pt x="964" y="1229"/>
                      <a:pt x="1177" y="1077"/>
                      <a:pt x="1359" y="1016"/>
                    </a:cubicBezTo>
                    <a:lnTo>
                      <a:pt x="1967" y="712"/>
                    </a:lnTo>
                    <a:cubicBezTo>
                      <a:pt x="2271" y="590"/>
                      <a:pt x="2271" y="590"/>
                      <a:pt x="2605" y="499"/>
                    </a:cubicBezTo>
                    <a:cubicBezTo>
                      <a:pt x="2909" y="438"/>
                      <a:pt x="2940" y="438"/>
                      <a:pt x="3244" y="438"/>
                    </a:cubicBezTo>
                    <a:cubicBezTo>
                      <a:pt x="3495" y="417"/>
                      <a:pt x="3573" y="382"/>
                      <a:pt x="3697" y="382"/>
                    </a:cubicBezTo>
                    <a:cubicBezTo>
                      <a:pt x="3753" y="382"/>
                      <a:pt x="3818" y="389"/>
                      <a:pt x="3912" y="408"/>
                    </a:cubicBezTo>
                    <a:cubicBezTo>
                      <a:pt x="4247" y="438"/>
                      <a:pt x="4247" y="438"/>
                      <a:pt x="4551" y="499"/>
                    </a:cubicBezTo>
                    <a:cubicBezTo>
                      <a:pt x="4885" y="590"/>
                      <a:pt x="4885" y="590"/>
                      <a:pt x="5189" y="712"/>
                    </a:cubicBezTo>
                    <a:cubicBezTo>
                      <a:pt x="5493" y="773"/>
                      <a:pt x="5462" y="803"/>
                      <a:pt x="5766" y="1016"/>
                    </a:cubicBezTo>
                    <a:cubicBezTo>
                      <a:pt x="5949" y="1107"/>
                      <a:pt x="6040" y="1168"/>
                      <a:pt x="6131" y="1229"/>
                    </a:cubicBezTo>
                    <a:cubicBezTo>
                      <a:pt x="6222" y="1229"/>
                      <a:pt x="6283" y="1229"/>
                      <a:pt x="6344" y="1168"/>
                    </a:cubicBezTo>
                    <a:cubicBezTo>
                      <a:pt x="6374" y="1016"/>
                      <a:pt x="6222" y="864"/>
                      <a:pt x="6101" y="773"/>
                    </a:cubicBezTo>
                    <a:cubicBezTo>
                      <a:pt x="5979" y="712"/>
                      <a:pt x="5918" y="621"/>
                      <a:pt x="5797" y="590"/>
                    </a:cubicBezTo>
                    <a:cubicBezTo>
                      <a:pt x="5645" y="499"/>
                      <a:pt x="5493" y="469"/>
                      <a:pt x="5341" y="408"/>
                    </a:cubicBezTo>
                    <a:cubicBezTo>
                      <a:pt x="5007" y="286"/>
                      <a:pt x="5007" y="286"/>
                      <a:pt x="4672" y="195"/>
                    </a:cubicBezTo>
                    <a:cubicBezTo>
                      <a:pt x="4307" y="134"/>
                      <a:pt x="4307" y="43"/>
                      <a:pt x="3973" y="13"/>
                    </a:cubicBezTo>
                    <a:cubicBezTo>
                      <a:pt x="3875" y="4"/>
                      <a:pt x="3803" y="0"/>
                      <a:pt x="3742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7368750" y="3905650"/>
                <a:ext cx="138325" cy="121950"/>
              </a:xfrm>
              <a:custGeom>
                <a:avLst/>
                <a:gdLst/>
                <a:ahLst/>
                <a:cxnLst/>
                <a:rect l="l" t="t" r="r" b="b"/>
                <a:pathLst>
                  <a:path w="5533" h="4878" extrusionOk="0">
                    <a:moveTo>
                      <a:pt x="91" y="0"/>
                    </a:moveTo>
                    <a:cubicBezTo>
                      <a:pt x="1" y="0"/>
                      <a:pt x="5" y="124"/>
                      <a:pt x="31" y="227"/>
                    </a:cubicBezTo>
                    <a:cubicBezTo>
                      <a:pt x="152" y="531"/>
                      <a:pt x="395" y="774"/>
                      <a:pt x="608" y="1017"/>
                    </a:cubicBezTo>
                    <a:cubicBezTo>
                      <a:pt x="638" y="1047"/>
                      <a:pt x="790" y="1291"/>
                      <a:pt x="942" y="1443"/>
                    </a:cubicBezTo>
                    <a:cubicBezTo>
                      <a:pt x="1155" y="1746"/>
                      <a:pt x="2128" y="2871"/>
                      <a:pt x="2371" y="3175"/>
                    </a:cubicBezTo>
                    <a:cubicBezTo>
                      <a:pt x="2614" y="3479"/>
                      <a:pt x="2645" y="3449"/>
                      <a:pt x="2918" y="3722"/>
                    </a:cubicBezTo>
                    <a:cubicBezTo>
                      <a:pt x="3192" y="3996"/>
                      <a:pt x="3192" y="4026"/>
                      <a:pt x="3435" y="4269"/>
                    </a:cubicBezTo>
                    <a:cubicBezTo>
                      <a:pt x="3739" y="4482"/>
                      <a:pt x="3739" y="4482"/>
                      <a:pt x="4134" y="4664"/>
                    </a:cubicBezTo>
                    <a:cubicBezTo>
                      <a:pt x="4438" y="4786"/>
                      <a:pt x="4438" y="4816"/>
                      <a:pt x="4863" y="4877"/>
                    </a:cubicBezTo>
                    <a:cubicBezTo>
                      <a:pt x="5167" y="4877"/>
                      <a:pt x="5228" y="4816"/>
                      <a:pt x="5441" y="4786"/>
                    </a:cubicBezTo>
                    <a:cubicBezTo>
                      <a:pt x="5502" y="4725"/>
                      <a:pt x="5532" y="4664"/>
                      <a:pt x="5471" y="4604"/>
                    </a:cubicBezTo>
                    <a:cubicBezTo>
                      <a:pt x="5350" y="4482"/>
                      <a:pt x="5167" y="4482"/>
                      <a:pt x="5046" y="4482"/>
                    </a:cubicBezTo>
                    <a:cubicBezTo>
                      <a:pt x="4924" y="4482"/>
                      <a:pt x="4803" y="4452"/>
                      <a:pt x="4711" y="4452"/>
                    </a:cubicBezTo>
                    <a:cubicBezTo>
                      <a:pt x="4559" y="4452"/>
                      <a:pt x="4468" y="4452"/>
                      <a:pt x="4256" y="4330"/>
                    </a:cubicBezTo>
                    <a:cubicBezTo>
                      <a:pt x="3952" y="4178"/>
                      <a:pt x="3952" y="4178"/>
                      <a:pt x="3648" y="3996"/>
                    </a:cubicBezTo>
                    <a:cubicBezTo>
                      <a:pt x="3374" y="3753"/>
                      <a:pt x="3404" y="3722"/>
                      <a:pt x="3161" y="3449"/>
                    </a:cubicBezTo>
                    <a:cubicBezTo>
                      <a:pt x="2888" y="3205"/>
                      <a:pt x="2888" y="3205"/>
                      <a:pt x="2645" y="2932"/>
                    </a:cubicBezTo>
                    <a:cubicBezTo>
                      <a:pt x="2432" y="2628"/>
                      <a:pt x="2462" y="2567"/>
                      <a:pt x="2219" y="2324"/>
                    </a:cubicBezTo>
                    <a:cubicBezTo>
                      <a:pt x="2006" y="2020"/>
                      <a:pt x="1976" y="2050"/>
                      <a:pt x="1702" y="1777"/>
                    </a:cubicBezTo>
                    <a:cubicBezTo>
                      <a:pt x="1459" y="1473"/>
                      <a:pt x="1520" y="1473"/>
                      <a:pt x="1246" y="1169"/>
                    </a:cubicBezTo>
                    <a:cubicBezTo>
                      <a:pt x="1003" y="865"/>
                      <a:pt x="517" y="318"/>
                      <a:pt x="365" y="105"/>
                    </a:cubicBezTo>
                    <a:cubicBezTo>
                      <a:pt x="304" y="75"/>
                      <a:pt x="213" y="14"/>
                      <a:pt x="152" y="14"/>
                    </a:cubicBezTo>
                    <a:cubicBezTo>
                      <a:pt x="128" y="4"/>
                      <a:pt x="108" y="0"/>
                      <a:pt x="91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7421175" y="3904525"/>
                <a:ext cx="129975" cy="125350"/>
              </a:xfrm>
              <a:custGeom>
                <a:avLst/>
                <a:gdLst/>
                <a:ahLst/>
                <a:cxnLst/>
                <a:rect l="l" t="t" r="r" b="b"/>
                <a:pathLst>
                  <a:path w="5199" h="5014" extrusionOk="0">
                    <a:moveTo>
                      <a:pt x="185" y="0"/>
                    </a:moveTo>
                    <a:cubicBezTo>
                      <a:pt x="116" y="0"/>
                      <a:pt x="55" y="109"/>
                      <a:pt x="31" y="181"/>
                    </a:cubicBezTo>
                    <a:cubicBezTo>
                      <a:pt x="0" y="545"/>
                      <a:pt x="183" y="849"/>
                      <a:pt x="304" y="1153"/>
                    </a:cubicBezTo>
                    <a:cubicBezTo>
                      <a:pt x="304" y="1184"/>
                      <a:pt x="396" y="1396"/>
                      <a:pt x="517" y="1639"/>
                    </a:cubicBezTo>
                    <a:cubicBezTo>
                      <a:pt x="700" y="1974"/>
                      <a:pt x="700" y="1943"/>
                      <a:pt x="943" y="2278"/>
                    </a:cubicBezTo>
                    <a:lnTo>
                      <a:pt x="1399" y="2886"/>
                    </a:lnTo>
                    <a:cubicBezTo>
                      <a:pt x="1672" y="3159"/>
                      <a:pt x="1611" y="3190"/>
                      <a:pt x="1915" y="3433"/>
                    </a:cubicBezTo>
                    <a:cubicBezTo>
                      <a:pt x="2189" y="3676"/>
                      <a:pt x="2219" y="3615"/>
                      <a:pt x="2523" y="3828"/>
                    </a:cubicBezTo>
                    <a:cubicBezTo>
                      <a:pt x="2827" y="4041"/>
                      <a:pt x="2827" y="4071"/>
                      <a:pt x="3131" y="4254"/>
                    </a:cubicBezTo>
                    <a:cubicBezTo>
                      <a:pt x="3496" y="4436"/>
                      <a:pt x="3496" y="4436"/>
                      <a:pt x="3830" y="4588"/>
                    </a:cubicBezTo>
                    <a:cubicBezTo>
                      <a:pt x="4195" y="4709"/>
                      <a:pt x="4165" y="4801"/>
                      <a:pt x="4560" y="4922"/>
                    </a:cubicBezTo>
                    <a:cubicBezTo>
                      <a:pt x="4803" y="4983"/>
                      <a:pt x="4894" y="4983"/>
                      <a:pt x="5046" y="5013"/>
                    </a:cubicBezTo>
                    <a:cubicBezTo>
                      <a:pt x="5107" y="5013"/>
                      <a:pt x="5198" y="4953"/>
                      <a:pt x="5168" y="4861"/>
                    </a:cubicBezTo>
                    <a:cubicBezTo>
                      <a:pt x="5168" y="4709"/>
                      <a:pt x="4925" y="4649"/>
                      <a:pt x="4803" y="4557"/>
                    </a:cubicBezTo>
                    <a:cubicBezTo>
                      <a:pt x="4621" y="4497"/>
                      <a:pt x="4590" y="4497"/>
                      <a:pt x="4469" y="4405"/>
                    </a:cubicBezTo>
                    <a:cubicBezTo>
                      <a:pt x="4317" y="4375"/>
                      <a:pt x="4256" y="4375"/>
                      <a:pt x="3982" y="4254"/>
                    </a:cubicBezTo>
                    <a:cubicBezTo>
                      <a:pt x="3678" y="4102"/>
                      <a:pt x="3648" y="4102"/>
                      <a:pt x="3344" y="3950"/>
                    </a:cubicBezTo>
                    <a:cubicBezTo>
                      <a:pt x="3040" y="3767"/>
                      <a:pt x="3070" y="3737"/>
                      <a:pt x="2766" y="3494"/>
                    </a:cubicBezTo>
                    <a:cubicBezTo>
                      <a:pt x="2493" y="3281"/>
                      <a:pt x="2462" y="3311"/>
                      <a:pt x="2189" y="3098"/>
                    </a:cubicBezTo>
                    <a:cubicBezTo>
                      <a:pt x="1915" y="2855"/>
                      <a:pt x="1976" y="2825"/>
                      <a:pt x="1733" y="2551"/>
                    </a:cubicBezTo>
                    <a:cubicBezTo>
                      <a:pt x="1520" y="2278"/>
                      <a:pt x="1459" y="2339"/>
                      <a:pt x="1247" y="2004"/>
                    </a:cubicBezTo>
                    <a:cubicBezTo>
                      <a:pt x="1064" y="1700"/>
                      <a:pt x="1064" y="1700"/>
                      <a:pt x="912" y="1396"/>
                    </a:cubicBezTo>
                    <a:cubicBezTo>
                      <a:pt x="700" y="1092"/>
                      <a:pt x="760" y="1092"/>
                      <a:pt x="608" y="758"/>
                    </a:cubicBezTo>
                    <a:cubicBezTo>
                      <a:pt x="487" y="454"/>
                      <a:pt x="456" y="454"/>
                      <a:pt x="396" y="241"/>
                    </a:cubicBezTo>
                    <a:cubicBezTo>
                      <a:pt x="365" y="150"/>
                      <a:pt x="335" y="89"/>
                      <a:pt x="244" y="29"/>
                    </a:cubicBezTo>
                    <a:cubicBezTo>
                      <a:pt x="224" y="9"/>
                      <a:pt x="204" y="0"/>
                      <a:pt x="185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7478925" y="3907925"/>
                <a:ext cx="103375" cy="112075"/>
              </a:xfrm>
              <a:custGeom>
                <a:avLst/>
                <a:gdLst/>
                <a:ahLst/>
                <a:cxnLst/>
                <a:rect l="l" t="t" r="r" b="b"/>
                <a:pathLst>
                  <a:path w="4135" h="4483" extrusionOk="0">
                    <a:moveTo>
                      <a:pt x="129" y="0"/>
                    </a:moveTo>
                    <a:cubicBezTo>
                      <a:pt x="43" y="0"/>
                      <a:pt x="1" y="115"/>
                      <a:pt x="1" y="166"/>
                    </a:cubicBezTo>
                    <a:cubicBezTo>
                      <a:pt x="1" y="440"/>
                      <a:pt x="152" y="713"/>
                      <a:pt x="274" y="926"/>
                    </a:cubicBezTo>
                    <a:cubicBezTo>
                      <a:pt x="274" y="987"/>
                      <a:pt x="335" y="1169"/>
                      <a:pt x="396" y="1352"/>
                    </a:cubicBezTo>
                    <a:cubicBezTo>
                      <a:pt x="548" y="1625"/>
                      <a:pt x="548" y="1625"/>
                      <a:pt x="730" y="1929"/>
                    </a:cubicBezTo>
                    <a:cubicBezTo>
                      <a:pt x="852" y="2203"/>
                      <a:pt x="852" y="2203"/>
                      <a:pt x="1064" y="2446"/>
                    </a:cubicBezTo>
                    <a:cubicBezTo>
                      <a:pt x="1247" y="2719"/>
                      <a:pt x="1216" y="2719"/>
                      <a:pt x="1429" y="2993"/>
                    </a:cubicBezTo>
                    <a:cubicBezTo>
                      <a:pt x="1672" y="3266"/>
                      <a:pt x="1703" y="3206"/>
                      <a:pt x="1915" y="3418"/>
                    </a:cubicBezTo>
                    <a:cubicBezTo>
                      <a:pt x="2159" y="3631"/>
                      <a:pt x="2159" y="3631"/>
                      <a:pt x="2432" y="3814"/>
                    </a:cubicBezTo>
                    <a:cubicBezTo>
                      <a:pt x="2675" y="4026"/>
                      <a:pt x="2675" y="3966"/>
                      <a:pt x="3010" y="4118"/>
                    </a:cubicBezTo>
                    <a:cubicBezTo>
                      <a:pt x="3253" y="4330"/>
                      <a:pt x="3253" y="4361"/>
                      <a:pt x="3557" y="4421"/>
                    </a:cubicBezTo>
                    <a:cubicBezTo>
                      <a:pt x="3800" y="4482"/>
                      <a:pt x="3861" y="4482"/>
                      <a:pt x="4013" y="4482"/>
                    </a:cubicBezTo>
                    <a:cubicBezTo>
                      <a:pt x="4104" y="4421"/>
                      <a:pt x="4134" y="4391"/>
                      <a:pt x="4104" y="4300"/>
                    </a:cubicBezTo>
                    <a:cubicBezTo>
                      <a:pt x="4074" y="4148"/>
                      <a:pt x="3861" y="4118"/>
                      <a:pt x="3800" y="4087"/>
                    </a:cubicBezTo>
                    <a:cubicBezTo>
                      <a:pt x="3648" y="4057"/>
                      <a:pt x="3618" y="3996"/>
                      <a:pt x="3496" y="3966"/>
                    </a:cubicBezTo>
                    <a:cubicBezTo>
                      <a:pt x="3374" y="3935"/>
                      <a:pt x="3314" y="3966"/>
                      <a:pt x="3101" y="3874"/>
                    </a:cubicBezTo>
                    <a:cubicBezTo>
                      <a:pt x="2858" y="3753"/>
                      <a:pt x="2858" y="3753"/>
                      <a:pt x="2584" y="3601"/>
                    </a:cubicBezTo>
                    <a:cubicBezTo>
                      <a:pt x="2311" y="3449"/>
                      <a:pt x="2402" y="3358"/>
                      <a:pt x="2159" y="3175"/>
                    </a:cubicBezTo>
                    <a:cubicBezTo>
                      <a:pt x="1915" y="2993"/>
                      <a:pt x="1885" y="2993"/>
                      <a:pt x="1703" y="2750"/>
                    </a:cubicBezTo>
                    <a:cubicBezTo>
                      <a:pt x="1520" y="2537"/>
                      <a:pt x="1551" y="2507"/>
                      <a:pt x="1399" y="2263"/>
                    </a:cubicBezTo>
                    <a:cubicBezTo>
                      <a:pt x="1247" y="1990"/>
                      <a:pt x="1156" y="2051"/>
                      <a:pt x="1034" y="1777"/>
                    </a:cubicBezTo>
                    <a:cubicBezTo>
                      <a:pt x="882" y="1503"/>
                      <a:pt x="912" y="1503"/>
                      <a:pt x="791" y="1200"/>
                    </a:cubicBezTo>
                    <a:cubicBezTo>
                      <a:pt x="669" y="926"/>
                      <a:pt x="396" y="379"/>
                      <a:pt x="335" y="166"/>
                    </a:cubicBezTo>
                    <a:cubicBezTo>
                      <a:pt x="304" y="136"/>
                      <a:pt x="274" y="75"/>
                      <a:pt x="183" y="14"/>
                    </a:cubicBezTo>
                    <a:cubicBezTo>
                      <a:pt x="163" y="4"/>
                      <a:pt x="145" y="0"/>
                      <a:pt x="129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7536675" y="3903225"/>
                <a:ext cx="76025" cy="106900"/>
              </a:xfrm>
              <a:custGeom>
                <a:avLst/>
                <a:gdLst/>
                <a:ahLst/>
                <a:cxnLst/>
                <a:rect l="l" t="t" r="r" b="b"/>
                <a:pathLst>
                  <a:path w="3041" h="4276" extrusionOk="0">
                    <a:moveTo>
                      <a:pt x="231" y="0"/>
                    </a:moveTo>
                    <a:cubicBezTo>
                      <a:pt x="156" y="0"/>
                      <a:pt x="108" y="71"/>
                      <a:pt x="61" y="141"/>
                    </a:cubicBezTo>
                    <a:cubicBezTo>
                      <a:pt x="1" y="354"/>
                      <a:pt x="153" y="597"/>
                      <a:pt x="183" y="780"/>
                    </a:cubicBezTo>
                    <a:cubicBezTo>
                      <a:pt x="183" y="780"/>
                      <a:pt x="244" y="962"/>
                      <a:pt x="305" y="1114"/>
                    </a:cubicBezTo>
                    <a:lnTo>
                      <a:pt x="548" y="1570"/>
                    </a:lnTo>
                    <a:cubicBezTo>
                      <a:pt x="639" y="1813"/>
                      <a:pt x="639" y="1813"/>
                      <a:pt x="791" y="2026"/>
                    </a:cubicBezTo>
                    <a:cubicBezTo>
                      <a:pt x="943" y="2269"/>
                      <a:pt x="912" y="2269"/>
                      <a:pt x="1064" y="2482"/>
                    </a:cubicBezTo>
                    <a:cubicBezTo>
                      <a:pt x="1216" y="2725"/>
                      <a:pt x="1247" y="2695"/>
                      <a:pt x="1399" y="2877"/>
                    </a:cubicBezTo>
                    <a:cubicBezTo>
                      <a:pt x="1551" y="3059"/>
                      <a:pt x="1551" y="3090"/>
                      <a:pt x="1733" y="3302"/>
                    </a:cubicBezTo>
                    <a:cubicBezTo>
                      <a:pt x="1946" y="3485"/>
                      <a:pt x="1946" y="3485"/>
                      <a:pt x="2128" y="3637"/>
                    </a:cubicBezTo>
                    <a:cubicBezTo>
                      <a:pt x="2311" y="3910"/>
                      <a:pt x="2280" y="3941"/>
                      <a:pt x="2523" y="4093"/>
                    </a:cubicBezTo>
                    <a:cubicBezTo>
                      <a:pt x="2645" y="4214"/>
                      <a:pt x="2706" y="4214"/>
                      <a:pt x="2827" y="4275"/>
                    </a:cubicBezTo>
                    <a:cubicBezTo>
                      <a:pt x="2888" y="4275"/>
                      <a:pt x="2919" y="4245"/>
                      <a:pt x="2979" y="4154"/>
                    </a:cubicBezTo>
                    <a:cubicBezTo>
                      <a:pt x="3040" y="4002"/>
                      <a:pt x="2919" y="3910"/>
                      <a:pt x="2858" y="3819"/>
                    </a:cubicBezTo>
                    <a:cubicBezTo>
                      <a:pt x="2736" y="3698"/>
                      <a:pt x="2706" y="3698"/>
                      <a:pt x="2645" y="3637"/>
                    </a:cubicBezTo>
                    <a:cubicBezTo>
                      <a:pt x="2554" y="3546"/>
                      <a:pt x="2523" y="3546"/>
                      <a:pt x="2341" y="3454"/>
                    </a:cubicBezTo>
                    <a:cubicBezTo>
                      <a:pt x="2159" y="3302"/>
                      <a:pt x="2159" y="3302"/>
                      <a:pt x="1976" y="3090"/>
                    </a:cubicBezTo>
                    <a:cubicBezTo>
                      <a:pt x="1794" y="2907"/>
                      <a:pt x="1855" y="2877"/>
                      <a:pt x="1703" y="2695"/>
                    </a:cubicBezTo>
                    <a:cubicBezTo>
                      <a:pt x="1551" y="2482"/>
                      <a:pt x="1520" y="2543"/>
                      <a:pt x="1368" y="2299"/>
                    </a:cubicBezTo>
                    <a:cubicBezTo>
                      <a:pt x="1216" y="2117"/>
                      <a:pt x="1308" y="2087"/>
                      <a:pt x="1125" y="1843"/>
                    </a:cubicBezTo>
                    <a:cubicBezTo>
                      <a:pt x="1034" y="1631"/>
                      <a:pt x="943" y="1661"/>
                      <a:pt x="821" y="1418"/>
                    </a:cubicBezTo>
                    <a:cubicBezTo>
                      <a:pt x="730" y="1205"/>
                      <a:pt x="760" y="1205"/>
                      <a:pt x="700" y="962"/>
                    </a:cubicBezTo>
                    <a:lnTo>
                      <a:pt x="548" y="506"/>
                    </a:lnTo>
                    <a:cubicBezTo>
                      <a:pt x="457" y="324"/>
                      <a:pt x="457" y="293"/>
                      <a:pt x="426" y="141"/>
                    </a:cubicBezTo>
                    <a:lnTo>
                      <a:pt x="305" y="20"/>
                    </a:lnTo>
                    <a:cubicBezTo>
                      <a:pt x="277" y="6"/>
                      <a:pt x="253" y="0"/>
                      <a:pt x="231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7592900" y="3865600"/>
                <a:ext cx="50950" cy="121525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4861" extrusionOk="0">
                    <a:moveTo>
                      <a:pt x="184" y="0"/>
                    </a:moveTo>
                    <a:cubicBezTo>
                      <a:pt x="104" y="0"/>
                      <a:pt x="31" y="103"/>
                      <a:pt x="31" y="157"/>
                    </a:cubicBezTo>
                    <a:cubicBezTo>
                      <a:pt x="1" y="370"/>
                      <a:pt x="153" y="613"/>
                      <a:pt x="214" y="795"/>
                    </a:cubicBezTo>
                    <a:cubicBezTo>
                      <a:pt x="214" y="795"/>
                      <a:pt x="305" y="1008"/>
                      <a:pt x="335" y="1160"/>
                    </a:cubicBezTo>
                    <a:cubicBezTo>
                      <a:pt x="426" y="1373"/>
                      <a:pt x="457" y="1373"/>
                      <a:pt x="518" y="1646"/>
                    </a:cubicBezTo>
                    <a:cubicBezTo>
                      <a:pt x="609" y="1859"/>
                      <a:pt x="609" y="1859"/>
                      <a:pt x="730" y="2133"/>
                    </a:cubicBezTo>
                    <a:cubicBezTo>
                      <a:pt x="791" y="2376"/>
                      <a:pt x="791" y="2376"/>
                      <a:pt x="913" y="2619"/>
                    </a:cubicBezTo>
                    <a:cubicBezTo>
                      <a:pt x="974" y="2862"/>
                      <a:pt x="1065" y="2862"/>
                      <a:pt x="1126" y="3075"/>
                    </a:cubicBezTo>
                    <a:cubicBezTo>
                      <a:pt x="1217" y="3318"/>
                      <a:pt x="1217" y="3348"/>
                      <a:pt x="1338" y="3592"/>
                    </a:cubicBezTo>
                    <a:cubicBezTo>
                      <a:pt x="1399" y="3804"/>
                      <a:pt x="1429" y="3804"/>
                      <a:pt x="1521" y="4078"/>
                    </a:cubicBezTo>
                    <a:cubicBezTo>
                      <a:pt x="1551" y="4291"/>
                      <a:pt x="1521" y="4291"/>
                      <a:pt x="1581" y="4534"/>
                    </a:cubicBezTo>
                    <a:lnTo>
                      <a:pt x="1733" y="4838"/>
                    </a:lnTo>
                    <a:cubicBezTo>
                      <a:pt x="1764" y="4853"/>
                      <a:pt x="1794" y="4861"/>
                      <a:pt x="1825" y="4861"/>
                    </a:cubicBezTo>
                    <a:cubicBezTo>
                      <a:pt x="1855" y="4861"/>
                      <a:pt x="1885" y="4853"/>
                      <a:pt x="1916" y="4838"/>
                    </a:cubicBezTo>
                    <a:cubicBezTo>
                      <a:pt x="2037" y="4747"/>
                      <a:pt x="2007" y="4564"/>
                      <a:pt x="2007" y="4473"/>
                    </a:cubicBezTo>
                    <a:cubicBezTo>
                      <a:pt x="2007" y="4412"/>
                      <a:pt x="1977" y="4291"/>
                      <a:pt x="1916" y="4230"/>
                    </a:cubicBezTo>
                    <a:cubicBezTo>
                      <a:pt x="1885" y="4108"/>
                      <a:pt x="1825" y="4078"/>
                      <a:pt x="1794" y="3865"/>
                    </a:cubicBezTo>
                    <a:cubicBezTo>
                      <a:pt x="1703" y="3652"/>
                      <a:pt x="1673" y="3652"/>
                      <a:pt x="1581" y="3379"/>
                    </a:cubicBezTo>
                    <a:cubicBezTo>
                      <a:pt x="1521" y="3166"/>
                      <a:pt x="1551" y="3105"/>
                      <a:pt x="1490" y="2893"/>
                    </a:cubicBezTo>
                    <a:cubicBezTo>
                      <a:pt x="1399" y="2649"/>
                      <a:pt x="1369" y="2649"/>
                      <a:pt x="1247" y="2437"/>
                    </a:cubicBezTo>
                    <a:cubicBezTo>
                      <a:pt x="1156" y="2193"/>
                      <a:pt x="1217" y="2163"/>
                      <a:pt x="1095" y="1950"/>
                    </a:cubicBezTo>
                    <a:cubicBezTo>
                      <a:pt x="1034" y="1707"/>
                      <a:pt x="943" y="1707"/>
                      <a:pt x="852" y="1494"/>
                    </a:cubicBezTo>
                    <a:cubicBezTo>
                      <a:pt x="791" y="1251"/>
                      <a:pt x="822" y="1221"/>
                      <a:pt x="730" y="978"/>
                    </a:cubicBezTo>
                    <a:cubicBezTo>
                      <a:pt x="639" y="765"/>
                      <a:pt x="639" y="765"/>
                      <a:pt x="518" y="491"/>
                    </a:cubicBezTo>
                    <a:cubicBezTo>
                      <a:pt x="457" y="279"/>
                      <a:pt x="396" y="279"/>
                      <a:pt x="366" y="127"/>
                    </a:cubicBezTo>
                    <a:cubicBezTo>
                      <a:pt x="335" y="96"/>
                      <a:pt x="305" y="35"/>
                      <a:pt x="214" y="5"/>
                    </a:cubicBezTo>
                    <a:cubicBezTo>
                      <a:pt x="204" y="2"/>
                      <a:pt x="194" y="0"/>
                      <a:pt x="184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7681050" y="3820750"/>
                <a:ext cx="61575" cy="118425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4737" extrusionOk="0">
                    <a:moveTo>
                      <a:pt x="154" y="1"/>
                    </a:moveTo>
                    <a:cubicBezTo>
                      <a:pt x="74" y="1"/>
                      <a:pt x="1" y="110"/>
                      <a:pt x="1" y="218"/>
                    </a:cubicBezTo>
                    <a:cubicBezTo>
                      <a:pt x="1" y="431"/>
                      <a:pt x="153" y="614"/>
                      <a:pt x="244" y="826"/>
                    </a:cubicBezTo>
                    <a:cubicBezTo>
                      <a:pt x="244" y="826"/>
                      <a:pt x="305" y="1009"/>
                      <a:pt x="396" y="1161"/>
                    </a:cubicBezTo>
                    <a:lnTo>
                      <a:pt x="609" y="1617"/>
                    </a:lnTo>
                    <a:lnTo>
                      <a:pt x="852" y="2073"/>
                    </a:lnTo>
                    <a:lnTo>
                      <a:pt x="1065" y="2528"/>
                    </a:lnTo>
                    <a:cubicBezTo>
                      <a:pt x="1186" y="2741"/>
                      <a:pt x="1217" y="2711"/>
                      <a:pt x="1338" y="2954"/>
                    </a:cubicBezTo>
                    <a:lnTo>
                      <a:pt x="1551" y="3410"/>
                    </a:lnTo>
                    <a:lnTo>
                      <a:pt x="1794" y="3866"/>
                    </a:lnTo>
                    <a:cubicBezTo>
                      <a:pt x="1916" y="4200"/>
                      <a:pt x="1855" y="4200"/>
                      <a:pt x="1976" y="4413"/>
                    </a:cubicBezTo>
                    <a:cubicBezTo>
                      <a:pt x="2068" y="4565"/>
                      <a:pt x="2098" y="4626"/>
                      <a:pt x="2159" y="4717"/>
                    </a:cubicBezTo>
                    <a:cubicBezTo>
                      <a:pt x="2184" y="4730"/>
                      <a:pt x="2209" y="4737"/>
                      <a:pt x="2237" y="4737"/>
                    </a:cubicBezTo>
                    <a:cubicBezTo>
                      <a:pt x="2275" y="4737"/>
                      <a:pt x="2318" y="4722"/>
                      <a:pt x="2372" y="4687"/>
                    </a:cubicBezTo>
                    <a:cubicBezTo>
                      <a:pt x="2463" y="4565"/>
                      <a:pt x="2432" y="4413"/>
                      <a:pt x="2402" y="4352"/>
                    </a:cubicBezTo>
                    <a:cubicBezTo>
                      <a:pt x="2372" y="4261"/>
                      <a:pt x="2311" y="4200"/>
                      <a:pt x="2280" y="4079"/>
                    </a:cubicBezTo>
                    <a:cubicBezTo>
                      <a:pt x="2220" y="3957"/>
                      <a:pt x="2159" y="3957"/>
                      <a:pt x="2098" y="3775"/>
                    </a:cubicBezTo>
                    <a:lnTo>
                      <a:pt x="1855" y="3319"/>
                    </a:lnTo>
                    <a:cubicBezTo>
                      <a:pt x="1764" y="3106"/>
                      <a:pt x="1825" y="3045"/>
                      <a:pt x="1673" y="2832"/>
                    </a:cubicBezTo>
                    <a:cubicBezTo>
                      <a:pt x="1551" y="2589"/>
                      <a:pt x="1521" y="2589"/>
                      <a:pt x="1399" y="2376"/>
                    </a:cubicBezTo>
                    <a:cubicBezTo>
                      <a:pt x="1308" y="2133"/>
                      <a:pt x="1338" y="2103"/>
                      <a:pt x="1217" y="1890"/>
                    </a:cubicBezTo>
                    <a:cubicBezTo>
                      <a:pt x="1095" y="1647"/>
                      <a:pt x="1065" y="1677"/>
                      <a:pt x="943" y="1465"/>
                    </a:cubicBezTo>
                    <a:cubicBezTo>
                      <a:pt x="852" y="1221"/>
                      <a:pt x="882" y="1191"/>
                      <a:pt x="761" y="978"/>
                    </a:cubicBezTo>
                    <a:lnTo>
                      <a:pt x="548" y="522"/>
                    </a:lnTo>
                    <a:cubicBezTo>
                      <a:pt x="426" y="310"/>
                      <a:pt x="426" y="279"/>
                      <a:pt x="335" y="127"/>
                    </a:cubicBezTo>
                    <a:cubicBezTo>
                      <a:pt x="305" y="97"/>
                      <a:pt x="274" y="66"/>
                      <a:pt x="183" y="6"/>
                    </a:cubicBezTo>
                    <a:cubicBezTo>
                      <a:pt x="174" y="2"/>
                      <a:pt x="164" y="1"/>
                      <a:pt x="154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7760850" y="3750975"/>
                <a:ext cx="66900" cy="129950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5198" extrusionOk="0">
                    <a:moveTo>
                      <a:pt x="152" y="0"/>
                    </a:moveTo>
                    <a:cubicBezTo>
                      <a:pt x="0" y="31"/>
                      <a:pt x="31" y="183"/>
                      <a:pt x="122" y="274"/>
                    </a:cubicBezTo>
                    <a:cubicBezTo>
                      <a:pt x="274" y="487"/>
                      <a:pt x="517" y="578"/>
                      <a:pt x="669" y="760"/>
                    </a:cubicBezTo>
                    <a:lnTo>
                      <a:pt x="973" y="1064"/>
                    </a:lnTo>
                    <a:cubicBezTo>
                      <a:pt x="1186" y="1246"/>
                      <a:pt x="1186" y="1277"/>
                      <a:pt x="1368" y="1490"/>
                    </a:cubicBezTo>
                    <a:cubicBezTo>
                      <a:pt x="1550" y="1702"/>
                      <a:pt x="1550" y="1702"/>
                      <a:pt x="1672" y="1976"/>
                    </a:cubicBezTo>
                    <a:cubicBezTo>
                      <a:pt x="1824" y="2250"/>
                      <a:pt x="1824" y="2250"/>
                      <a:pt x="1946" y="2493"/>
                    </a:cubicBezTo>
                    <a:cubicBezTo>
                      <a:pt x="2037" y="2766"/>
                      <a:pt x="2098" y="2766"/>
                      <a:pt x="2189" y="3040"/>
                    </a:cubicBezTo>
                    <a:cubicBezTo>
                      <a:pt x="2280" y="3313"/>
                      <a:pt x="2280" y="3344"/>
                      <a:pt x="2310" y="3617"/>
                    </a:cubicBezTo>
                    <a:cubicBezTo>
                      <a:pt x="2371" y="3921"/>
                      <a:pt x="2371" y="3921"/>
                      <a:pt x="2402" y="4164"/>
                    </a:cubicBezTo>
                    <a:cubicBezTo>
                      <a:pt x="2310" y="4408"/>
                      <a:pt x="2280" y="4408"/>
                      <a:pt x="2280" y="4712"/>
                    </a:cubicBezTo>
                    <a:cubicBezTo>
                      <a:pt x="2280" y="4864"/>
                      <a:pt x="2280" y="4985"/>
                      <a:pt x="2250" y="5076"/>
                    </a:cubicBezTo>
                    <a:cubicBezTo>
                      <a:pt x="2280" y="5167"/>
                      <a:pt x="2310" y="5198"/>
                      <a:pt x="2402" y="5198"/>
                    </a:cubicBezTo>
                    <a:cubicBezTo>
                      <a:pt x="2554" y="5198"/>
                      <a:pt x="2614" y="5015"/>
                      <a:pt x="2614" y="4894"/>
                    </a:cubicBezTo>
                    <a:cubicBezTo>
                      <a:pt x="2675" y="4772"/>
                      <a:pt x="2675" y="4681"/>
                      <a:pt x="2675" y="4560"/>
                    </a:cubicBezTo>
                    <a:cubicBezTo>
                      <a:pt x="2675" y="4408"/>
                      <a:pt x="2614" y="4377"/>
                      <a:pt x="2614" y="4104"/>
                    </a:cubicBezTo>
                    <a:lnTo>
                      <a:pt x="2554" y="3496"/>
                    </a:lnTo>
                    <a:cubicBezTo>
                      <a:pt x="2493" y="3192"/>
                      <a:pt x="2554" y="3192"/>
                      <a:pt x="2462" y="2888"/>
                    </a:cubicBezTo>
                    <a:cubicBezTo>
                      <a:pt x="2371" y="2584"/>
                      <a:pt x="2371" y="2584"/>
                      <a:pt x="2219" y="2310"/>
                    </a:cubicBezTo>
                    <a:cubicBezTo>
                      <a:pt x="2098" y="2006"/>
                      <a:pt x="2128" y="2006"/>
                      <a:pt x="1976" y="1733"/>
                    </a:cubicBezTo>
                    <a:cubicBezTo>
                      <a:pt x="1824" y="1490"/>
                      <a:pt x="1733" y="1520"/>
                      <a:pt x="1611" y="1246"/>
                    </a:cubicBezTo>
                    <a:cubicBezTo>
                      <a:pt x="1399" y="1034"/>
                      <a:pt x="1459" y="973"/>
                      <a:pt x="1216" y="760"/>
                    </a:cubicBezTo>
                    <a:cubicBezTo>
                      <a:pt x="973" y="517"/>
                      <a:pt x="973" y="517"/>
                      <a:pt x="760" y="335"/>
                    </a:cubicBezTo>
                    <a:cubicBezTo>
                      <a:pt x="517" y="183"/>
                      <a:pt x="487" y="152"/>
                      <a:pt x="335" y="31"/>
                    </a:cubicBezTo>
                    <a:cubicBezTo>
                      <a:pt x="274" y="0"/>
                      <a:pt x="183" y="0"/>
                      <a:pt x="152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7833800" y="3654450"/>
                <a:ext cx="61575" cy="14670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5868" extrusionOk="0">
                    <a:moveTo>
                      <a:pt x="152" y="1"/>
                    </a:moveTo>
                    <a:cubicBezTo>
                      <a:pt x="0" y="1"/>
                      <a:pt x="0" y="153"/>
                      <a:pt x="91" y="275"/>
                    </a:cubicBezTo>
                    <a:cubicBezTo>
                      <a:pt x="183" y="518"/>
                      <a:pt x="456" y="670"/>
                      <a:pt x="608" y="882"/>
                    </a:cubicBezTo>
                    <a:cubicBezTo>
                      <a:pt x="608" y="913"/>
                      <a:pt x="760" y="1126"/>
                      <a:pt x="882" y="1217"/>
                    </a:cubicBezTo>
                    <a:cubicBezTo>
                      <a:pt x="1064" y="1460"/>
                      <a:pt x="1064" y="1490"/>
                      <a:pt x="1247" y="1734"/>
                    </a:cubicBezTo>
                    <a:cubicBezTo>
                      <a:pt x="1399" y="1977"/>
                      <a:pt x="1399" y="1977"/>
                      <a:pt x="1550" y="2281"/>
                    </a:cubicBezTo>
                    <a:cubicBezTo>
                      <a:pt x="1672" y="2554"/>
                      <a:pt x="1672" y="2585"/>
                      <a:pt x="1794" y="2858"/>
                    </a:cubicBezTo>
                    <a:cubicBezTo>
                      <a:pt x="1915" y="3162"/>
                      <a:pt x="1946" y="3132"/>
                      <a:pt x="2006" y="3466"/>
                    </a:cubicBezTo>
                    <a:lnTo>
                      <a:pt x="2098" y="4074"/>
                    </a:lnTo>
                    <a:cubicBezTo>
                      <a:pt x="2128" y="4378"/>
                      <a:pt x="2128" y="4378"/>
                      <a:pt x="2128" y="4682"/>
                    </a:cubicBezTo>
                    <a:cubicBezTo>
                      <a:pt x="2098" y="5047"/>
                      <a:pt x="2067" y="5047"/>
                      <a:pt x="2037" y="5351"/>
                    </a:cubicBezTo>
                    <a:cubicBezTo>
                      <a:pt x="1976" y="5533"/>
                      <a:pt x="1976" y="5594"/>
                      <a:pt x="1976" y="5746"/>
                    </a:cubicBezTo>
                    <a:cubicBezTo>
                      <a:pt x="2037" y="5837"/>
                      <a:pt x="2067" y="5867"/>
                      <a:pt x="2128" y="5867"/>
                    </a:cubicBezTo>
                    <a:cubicBezTo>
                      <a:pt x="2280" y="5867"/>
                      <a:pt x="2371" y="5685"/>
                      <a:pt x="2402" y="5533"/>
                    </a:cubicBezTo>
                    <a:cubicBezTo>
                      <a:pt x="2432" y="5411"/>
                      <a:pt x="2432" y="5290"/>
                      <a:pt x="2462" y="5168"/>
                    </a:cubicBezTo>
                    <a:cubicBezTo>
                      <a:pt x="2462" y="5016"/>
                      <a:pt x="2432" y="4955"/>
                      <a:pt x="2462" y="4712"/>
                    </a:cubicBezTo>
                    <a:cubicBezTo>
                      <a:pt x="2462" y="4378"/>
                      <a:pt x="2462" y="4378"/>
                      <a:pt x="2432" y="4074"/>
                    </a:cubicBezTo>
                    <a:cubicBezTo>
                      <a:pt x="2402" y="3740"/>
                      <a:pt x="2462" y="3740"/>
                      <a:pt x="2402" y="3405"/>
                    </a:cubicBezTo>
                    <a:cubicBezTo>
                      <a:pt x="2310" y="3041"/>
                      <a:pt x="2280" y="3101"/>
                      <a:pt x="2158" y="2737"/>
                    </a:cubicBezTo>
                    <a:cubicBezTo>
                      <a:pt x="2067" y="2433"/>
                      <a:pt x="2128" y="2402"/>
                      <a:pt x="1976" y="2098"/>
                    </a:cubicBezTo>
                    <a:cubicBezTo>
                      <a:pt x="1824" y="1794"/>
                      <a:pt x="1794" y="1825"/>
                      <a:pt x="1611" y="1521"/>
                    </a:cubicBezTo>
                    <a:cubicBezTo>
                      <a:pt x="1399" y="1278"/>
                      <a:pt x="1459" y="1217"/>
                      <a:pt x="1247" y="974"/>
                    </a:cubicBezTo>
                    <a:cubicBezTo>
                      <a:pt x="1064" y="700"/>
                      <a:pt x="1034" y="700"/>
                      <a:pt x="791" y="457"/>
                    </a:cubicBezTo>
                    <a:cubicBezTo>
                      <a:pt x="578" y="275"/>
                      <a:pt x="578" y="244"/>
                      <a:pt x="395" y="92"/>
                    </a:cubicBezTo>
                    <a:cubicBezTo>
                      <a:pt x="304" y="62"/>
                      <a:pt x="243" y="1"/>
                      <a:pt x="152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7884700" y="3450800"/>
                <a:ext cx="93500" cy="114775"/>
              </a:xfrm>
              <a:custGeom>
                <a:avLst/>
                <a:gdLst/>
                <a:ahLst/>
                <a:cxnLst/>
                <a:rect l="l" t="t" r="r" b="b"/>
                <a:pathLst>
                  <a:path w="3740" h="4591" extrusionOk="0">
                    <a:moveTo>
                      <a:pt x="335" y="1"/>
                    </a:moveTo>
                    <a:cubicBezTo>
                      <a:pt x="244" y="1"/>
                      <a:pt x="183" y="31"/>
                      <a:pt x="92" y="62"/>
                    </a:cubicBezTo>
                    <a:cubicBezTo>
                      <a:pt x="1" y="153"/>
                      <a:pt x="62" y="244"/>
                      <a:pt x="183" y="335"/>
                    </a:cubicBezTo>
                    <a:cubicBezTo>
                      <a:pt x="396" y="487"/>
                      <a:pt x="670" y="487"/>
                      <a:pt x="943" y="548"/>
                    </a:cubicBezTo>
                    <a:cubicBezTo>
                      <a:pt x="973" y="548"/>
                      <a:pt x="1156" y="670"/>
                      <a:pt x="1308" y="761"/>
                    </a:cubicBezTo>
                    <a:cubicBezTo>
                      <a:pt x="1581" y="852"/>
                      <a:pt x="1581" y="852"/>
                      <a:pt x="1855" y="1065"/>
                    </a:cubicBezTo>
                    <a:cubicBezTo>
                      <a:pt x="2068" y="1217"/>
                      <a:pt x="2068" y="1247"/>
                      <a:pt x="2311" y="1430"/>
                    </a:cubicBezTo>
                    <a:cubicBezTo>
                      <a:pt x="2524" y="1612"/>
                      <a:pt x="2493" y="1673"/>
                      <a:pt x="2676" y="1886"/>
                    </a:cubicBezTo>
                    <a:cubicBezTo>
                      <a:pt x="2888" y="2129"/>
                      <a:pt x="2919" y="2129"/>
                      <a:pt x="3040" y="2372"/>
                    </a:cubicBezTo>
                    <a:cubicBezTo>
                      <a:pt x="3132" y="2645"/>
                      <a:pt x="3132" y="2645"/>
                      <a:pt x="3223" y="2949"/>
                    </a:cubicBezTo>
                    <a:cubicBezTo>
                      <a:pt x="3284" y="3253"/>
                      <a:pt x="3284" y="3253"/>
                      <a:pt x="3344" y="3557"/>
                    </a:cubicBezTo>
                    <a:cubicBezTo>
                      <a:pt x="3436" y="3800"/>
                      <a:pt x="3405" y="3800"/>
                      <a:pt x="3375" y="4104"/>
                    </a:cubicBezTo>
                    <a:cubicBezTo>
                      <a:pt x="3375" y="4287"/>
                      <a:pt x="3375" y="4378"/>
                      <a:pt x="3344" y="4469"/>
                    </a:cubicBezTo>
                    <a:cubicBezTo>
                      <a:pt x="3375" y="4560"/>
                      <a:pt x="3405" y="4591"/>
                      <a:pt x="3496" y="4591"/>
                    </a:cubicBezTo>
                    <a:cubicBezTo>
                      <a:pt x="3618" y="4591"/>
                      <a:pt x="3709" y="4378"/>
                      <a:pt x="3709" y="4256"/>
                    </a:cubicBezTo>
                    <a:cubicBezTo>
                      <a:pt x="3739" y="4135"/>
                      <a:pt x="3739" y="4013"/>
                      <a:pt x="3739" y="3892"/>
                    </a:cubicBezTo>
                    <a:cubicBezTo>
                      <a:pt x="3709" y="3740"/>
                      <a:pt x="3709" y="3588"/>
                      <a:pt x="3679" y="3436"/>
                    </a:cubicBezTo>
                    <a:cubicBezTo>
                      <a:pt x="3648" y="3101"/>
                      <a:pt x="3648" y="3101"/>
                      <a:pt x="3527" y="2797"/>
                    </a:cubicBezTo>
                    <a:cubicBezTo>
                      <a:pt x="3436" y="2493"/>
                      <a:pt x="3496" y="2463"/>
                      <a:pt x="3344" y="2159"/>
                    </a:cubicBezTo>
                    <a:cubicBezTo>
                      <a:pt x="3192" y="1855"/>
                      <a:pt x="3132" y="1886"/>
                      <a:pt x="2949" y="1612"/>
                    </a:cubicBezTo>
                    <a:cubicBezTo>
                      <a:pt x="2767" y="1369"/>
                      <a:pt x="2797" y="1308"/>
                      <a:pt x="2584" y="1095"/>
                    </a:cubicBezTo>
                    <a:cubicBezTo>
                      <a:pt x="2341" y="852"/>
                      <a:pt x="2311" y="913"/>
                      <a:pt x="2037" y="700"/>
                    </a:cubicBezTo>
                    <a:cubicBezTo>
                      <a:pt x="1764" y="518"/>
                      <a:pt x="1764" y="487"/>
                      <a:pt x="1460" y="335"/>
                    </a:cubicBezTo>
                    <a:cubicBezTo>
                      <a:pt x="1156" y="183"/>
                      <a:pt x="1156" y="183"/>
                      <a:pt x="852" y="92"/>
                    </a:cubicBezTo>
                    <a:cubicBezTo>
                      <a:pt x="609" y="31"/>
                      <a:pt x="548" y="31"/>
                      <a:pt x="335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7872575" y="3548575"/>
                <a:ext cx="70675" cy="176025"/>
              </a:xfrm>
              <a:custGeom>
                <a:avLst/>
                <a:gdLst/>
                <a:ahLst/>
                <a:cxnLst/>
                <a:rect l="l" t="t" r="r" b="b"/>
                <a:pathLst>
                  <a:path w="2827" h="7041" extrusionOk="0">
                    <a:moveTo>
                      <a:pt x="103" y="0"/>
                    </a:moveTo>
                    <a:cubicBezTo>
                      <a:pt x="1" y="0"/>
                      <a:pt x="11" y="174"/>
                      <a:pt x="91" y="254"/>
                    </a:cubicBezTo>
                    <a:cubicBezTo>
                      <a:pt x="243" y="528"/>
                      <a:pt x="547" y="710"/>
                      <a:pt x="729" y="984"/>
                    </a:cubicBezTo>
                    <a:cubicBezTo>
                      <a:pt x="759" y="1014"/>
                      <a:pt x="911" y="1257"/>
                      <a:pt x="1063" y="1409"/>
                    </a:cubicBezTo>
                    <a:cubicBezTo>
                      <a:pt x="1307" y="1713"/>
                      <a:pt x="1307" y="1713"/>
                      <a:pt x="1489" y="2017"/>
                    </a:cubicBezTo>
                    <a:cubicBezTo>
                      <a:pt x="1671" y="2351"/>
                      <a:pt x="1671" y="2351"/>
                      <a:pt x="1823" y="2686"/>
                    </a:cubicBezTo>
                    <a:cubicBezTo>
                      <a:pt x="1975" y="3051"/>
                      <a:pt x="1975" y="3051"/>
                      <a:pt x="2097" y="3385"/>
                    </a:cubicBezTo>
                    <a:cubicBezTo>
                      <a:pt x="2218" y="3719"/>
                      <a:pt x="2249" y="3719"/>
                      <a:pt x="2370" y="4114"/>
                    </a:cubicBezTo>
                    <a:cubicBezTo>
                      <a:pt x="2431" y="4479"/>
                      <a:pt x="2431" y="4479"/>
                      <a:pt x="2492" y="4874"/>
                    </a:cubicBezTo>
                    <a:cubicBezTo>
                      <a:pt x="2522" y="5239"/>
                      <a:pt x="2522" y="5239"/>
                      <a:pt x="2522" y="5634"/>
                    </a:cubicBezTo>
                    <a:cubicBezTo>
                      <a:pt x="2522" y="6090"/>
                      <a:pt x="2492" y="6029"/>
                      <a:pt x="2401" y="6424"/>
                    </a:cubicBezTo>
                    <a:cubicBezTo>
                      <a:pt x="2370" y="6637"/>
                      <a:pt x="2370" y="6759"/>
                      <a:pt x="2340" y="6911"/>
                    </a:cubicBezTo>
                    <a:cubicBezTo>
                      <a:pt x="2365" y="6986"/>
                      <a:pt x="2390" y="7040"/>
                      <a:pt x="2449" y="7040"/>
                    </a:cubicBezTo>
                    <a:cubicBezTo>
                      <a:pt x="2462" y="7040"/>
                      <a:pt x="2476" y="7038"/>
                      <a:pt x="2492" y="7032"/>
                    </a:cubicBezTo>
                    <a:cubicBezTo>
                      <a:pt x="2644" y="7032"/>
                      <a:pt x="2705" y="6759"/>
                      <a:pt x="2765" y="6607"/>
                    </a:cubicBezTo>
                    <a:cubicBezTo>
                      <a:pt x="2796" y="6455"/>
                      <a:pt x="2796" y="6333"/>
                      <a:pt x="2826" y="6181"/>
                    </a:cubicBezTo>
                    <a:cubicBezTo>
                      <a:pt x="2826" y="5999"/>
                      <a:pt x="2796" y="5938"/>
                      <a:pt x="2826" y="5634"/>
                    </a:cubicBezTo>
                    <a:cubicBezTo>
                      <a:pt x="2826" y="5239"/>
                      <a:pt x="2826" y="5239"/>
                      <a:pt x="2796" y="4814"/>
                    </a:cubicBezTo>
                    <a:cubicBezTo>
                      <a:pt x="2735" y="4449"/>
                      <a:pt x="2796" y="4418"/>
                      <a:pt x="2735" y="4023"/>
                    </a:cubicBezTo>
                    <a:cubicBezTo>
                      <a:pt x="2644" y="3658"/>
                      <a:pt x="2644" y="3658"/>
                      <a:pt x="2492" y="3263"/>
                    </a:cubicBezTo>
                    <a:cubicBezTo>
                      <a:pt x="2370" y="2899"/>
                      <a:pt x="2401" y="2899"/>
                      <a:pt x="2249" y="2503"/>
                    </a:cubicBezTo>
                    <a:cubicBezTo>
                      <a:pt x="2097" y="2139"/>
                      <a:pt x="2036" y="2169"/>
                      <a:pt x="1823" y="1835"/>
                    </a:cubicBezTo>
                    <a:cubicBezTo>
                      <a:pt x="1610" y="1470"/>
                      <a:pt x="1671" y="1440"/>
                      <a:pt x="1428" y="1136"/>
                    </a:cubicBezTo>
                    <a:cubicBezTo>
                      <a:pt x="1185" y="832"/>
                      <a:pt x="1155" y="832"/>
                      <a:pt x="881" y="528"/>
                    </a:cubicBezTo>
                    <a:cubicBezTo>
                      <a:pt x="607" y="315"/>
                      <a:pt x="607" y="254"/>
                      <a:pt x="395" y="72"/>
                    </a:cubicBezTo>
                    <a:cubicBezTo>
                      <a:pt x="303" y="41"/>
                      <a:pt x="243" y="11"/>
                      <a:pt x="151" y="11"/>
                    </a:cubicBezTo>
                    <a:cubicBezTo>
                      <a:pt x="133" y="4"/>
                      <a:pt x="117" y="0"/>
                      <a:pt x="103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7874075" y="3341400"/>
                <a:ext cx="95000" cy="71950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2878" extrusionOk="0">
                    <a:moveTo>
                      <a:pt x="213" y="0"/>
                    </a:moveTo>
                    <a:cubicBezTo>
                      <a:pt x="183" y="0"/>
                      <a:pt x="91" y="30"/>
                      <a:pt x="61" y="91"/>
                    </a:cubicBezTo>
                    <a:cubicBezTo>
                      <a:pt x="0" y="152"/>
                      <a:pt x="31" y="274"/>
                      <a:pt x="122" y="334"/>
                    </a:cubicBezTo>
                    <a:cubicBezTo>
                      <a:pt x="243" y="486"/>
                      <a:pt x="487" y="456"/>
                      <a:pt x="669" y="486"/>
                    </a:cubicBezTo>
                    <a:cubicBezTo>
                      <a:pt x="669" y="486"/>
                      <a:pt x="882" y="578"/>
                      <a:pt x="973" y="608"/>
                    </a:cubicBezTo>
                    <a:cubicBezTo>
                      <a:pt x="1216" y="699"/>
                      <a:pt x="1216" y="699"/>
                      <a:pt x="1398" y="760"/>
                    </a:cubicBezTo>
                    <a:lnTo>
                      <a:pt x="1794" y="973"/>
                    </a:lnTo>
                    <a:cubicBezTo>
                      <a:pt x="1976" y="1094"/>
                      <a:pt x="1976" y="1094"/>
                      <a:pt x="2158" y="1246"/>
                    </a:cubicBezTo>
                    <a:lnTo>
                      <a:pt x="2554" y="1489"/>
                    </a:lnTo>
                    <a:cubicBezTo>
                      <a:pt x="2705" y="1641"/>
                      <a:pt x="2705" y="1641"/>
                      <a:pt x="2857" y="1824"/>
                    </a:cubicBezTo>
                    <a:cubicBezTo>
                      <a:pt x="3009" y="1976"/>
                      <a:pt x="3009" y="1976"/>
                      <a:pt x="3101" y="2158"/>
                    </a:cubicBezTo>
                    <a:cubicBezTo>
                      <a:pt x="3313" y="2371"/>
                      <a:pt x="3253" y="2401"/>
                      <a:pt x="3344" y="2584"/>
                    </a:cubicBezTo>
                    <a:cubicBezTo>
                      <a:pt x="3405" y="2705"/>
                      <a:pt x="3465" y="2736"/>
                      <a:pt x="3496" y="2857"/>
                    </a:cubicBezTo>
                    <a:cubicBezTo>
                      <a:pt x="3508" y="2870"/>
                      <a:pt x="3531" y="2877"/>
                      <a:pt x="3558" y="2877"/>
                    </a:cubicBezTo>
                    <a:cubicBezTo>
                      <a:pt x="3597" y="2877"/>
                      <a:pt x="3643" y="2862"/>
                      <a:pt x="3678" y="2827"/>
                    </a:cubicBezTo>
                    <a:cubicBezTo>
                      <a:pt x="3800" y="2736"/>
                      <a:pt x="3769" y="2584"/>
                      <a:pt x="3769" y="2462"/>
                    </a:cubicBezTo>
                    <a:lnTo>
                      <a:pt x="3648" y="2249"/>
                    </a:lnTo>
                    <a:cubicBezTo>
                      <a:pt x="3557" y="2158"/>
                      <a:pt x="3526" y="2128"/>
                      <a:pt x="3405" y="1976"/>
                    </a:cubicBezTo>
                    <a:lnTo>
                      <a:pt x="3101" y="1611"/>
                    </a:lnTo>
                    <a:cubicBezTo>
                      <a:pt x="2949" y="1398"/>
                      <a:pt x="2979" y="1368"/>
                      <a:pt x="2797" y="1216"/>
                    </a:cubicBezTo>
                    <a:cubicBezTo>
                      <a:pt x="2614" y="1064"/>
                      <a:pt x="2614" y="1064"/>
                      <a:pt x="2371" y="942"/>
                    </a:cubicBezTo>
                    <a:cubicBezTo>
                      <a:pt x="2189" y="790"/>
                      <a:pt x="2219" y="760"/>
                      <a:pt x="2006" y="638"/>
                    </a:cubicBezTo>
                    <a:cubicBezTo>
                      <a:pt x="1763" y="547"/>
                      <a:pt x="1763" y="578"/>
                      <a:pt x="1550" y="456"/>
                    </a:cubicBezTo>
                    <a:cubicBezTo>
                      <a:pt x="1307" y="365"/>
                      <a:pt x="1368" y="304"/>
                      <a:pt x="1095" y="213"/>
                    </a:cubicBezTo>
                    <a:lnTo>
                      <a:pt x="639" y="91"/>
                    </a:lnTo>
                    <a:cubicBezTo>
                      <a:pt x="395" y="30"/>
                      <a:pt x="395" y="30"/>
                      <a:pt x="213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7820125" y="3278325"/>
                <a:ext cx="123125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4925" h="2847" extrusionOk="0">
                    <a:moveTo>
                      <a:pt x="304" y="0"/>
                    </a:moveTo>
                    <a:cubicBezTo>
                      <a:pt x="213" y="61"/>
                      <a:pt x="183" y="61"/>
                      <a:pt x="91" y="91"/>
                    </a:cubicBezTo>
                    <a:cubicBezTo>
                      <a:pt x="0" y="213"/>
                      <a:pt x="91" y="274"/>
                      <a:pt x="183" y="335"/>
                    </a:cubicBezTo>
                    <a:cubicBezTo>
                      <a:pt x="289" y="380"/>
                      <a:pt x="411" y="388"/>
                      <a:pt x="532" y="388"/>
                    </a:cubicBezTo>
                    <a:cubicBezTo>
                      <a:pt x="593" y="388"/>
                      <a:pt x="654" y="386"/>
                      <a:pt x="713" y="386"/>
                    </a:cubicBezTo>
                    <a:cubicBezTo>
                      <a:pt x="771" y="386"/>
                      <a:pt x="828" y="388"/>
                      <a:pt x="882" y="395"/>
                    </a:cubicBezTo>
                    <a:cubicBezTo>
                      <a:pt x="942" y="395"/>
                      <a:pt x="1125" y="426"/>
                      <a:pt x="1277" y="487"/>
                    </a:cubicBezTo>
                    <a:cubicBezTo>
                      <a:pt x="1550" y="517"/>
                      <a:pt x="1550" y="517"/>
                      <a:pt x="1794" y="578"/>
                    </a:cubicBezTo>
                    <a:cubicBezTo>
                      <a:pt x="2067" y="669"/>
                      <a:pt x="2067" y="669"/>
                      <a:pt x="2310" y="790"/>
                    </a:cubicBezTo>
                    <a:cubicBezTo>
                      <a:pt x="2553" y="882"/>
                      <a:pt x="2553" y="882"/>
                      <a:pt x="2797" y="1034"/>
                    </a:cubicBezTo>
                    <a:cubicBezTo>
                      <a:pt x="3040" y="1155"/>
                      <a:pt x="3070" y="1125"/>
                      <a:pt x="3283" y="1277"/>
                    </a:cubicBezTo>
                    <a:cubicBezTo>
                      <a:pt x="3526" y="1429"/>
                      <a:pt x="3526" y="1459"/>
                      <a:pt x="3708" y="1611"/>
                    </a:cubicBezTo>
                    <a:lnTo>
                      <a:pt x="4104" y="2006"/>
                    </a:lnTo>
                    <a:cubicBezTo>
                      <a:pt x="4286" y="2249"/>
                      <a:pt x="4256" y="2310"/>
                      <a:pt x="4408" y="2523"/>
                    </a:cubicBezTo>
                    <a:cubicBezTo>
                      <a:pt x="4468" y="2645"/>
                      <a:pt x="4560" y="2705"/>
                      <a:pt x="4620" y="2827"/>
                    </a:cubicBezTo>
                    <a:cubicBezTo>
                      <a:pt x="4658" y="2840"/>
                      <a:pt x="4685" y="2847"/>
                      <a:pt x="4709" y="2847"/>
                    </a:cubicBezTo>
                    <a:cubicBezTo>
                      <a:pt x="4742" y="2847"/>
                      <a:pt x="4767" y="2832"/>
                      <a:pt x="4803" y="2797"/>
                    </a:cubicBezTo>
                    <a:cubicBezTo>
                      <a:pt x="4924" y="2675"/>
                      <a:pt x="4863" y="2523"/>
                      <a:pt x="4803" y="2401"/>
                    </a:cubicBezTo>
                    <a:cubicBezTo>
                      <a:pt x="4772" y="2341"/>
                      <a:pt x="4712" y="2219"/>
                      <a:pt x="4651" y="2128"/>
                    </a:cubicBezTo>
                    <a:cubicBezTo>
                      <a:pt x="4590" y="2037"/>
                      <a:pt x="4499" y="2037"/>
                      <a:pt x="4347" y="1854"/>
                    </a:cubicBezTo>
                    <a:cubicBezTo>
                      <a:pt x="4164" y="1611"/>
                      <a:pt x="4164" y="1611"/>
                      <a:pt x="3952" y="1429"/>
                    </a:cubicBezTo>
                    <a:cubicBezTo>
                      <a:pt x="3708" y="1216"/>
                      <a:pt x="3739" y="1186"/>
                      <a:pt x="3526" y="1003"/>
                    </a:cubicBezTo>
                    <a:cubicBezTo>
                      <a:pt x="3283" y="851"/>
                      <a:pt x="3253" y="851"/>
                      <a:pt x="2979" y="730"/>
                    </a:cubicBezTo>
                    <a:cubicBezTo>
                      <a:pt x="2736" y="578"/>
                      <a:pt x="2766" y="547"/>
                      <a:pt x="2493" y="426"/>
                    </a:cubicBezTo>
                    <a:cubicBezTo>
                      <a:pt x="2219" y="335"/>
                      <a:pt x="2189" y="365"/>
                      <a:pt x="1915" y="274"/>
                    </a:cubicBezTo>
                    <a:cubicBezTo>
                      <a:pt x="1672" y="213"/>
                      <a:pt x="1672" y="183"/>
                      <a:pt x="1368" y="91"/>
                    </a:cubicBezTo>
                    <a:cubicBezTo>
                      <a:pt x="1064" y="61"/>
                      <a:pt x="1064" y="61"/>
                      <a:pt x="790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7311750" y="3673950"/>
                <a:ext cx="569725" cy="264325"/>
              </a:xfrm>
              <a:custGeom>
                <a:avLst/>
                <a:gdLst/>
                <a:ahLst/>
                <a:cxnLst/>
                <a:rect l="l" t="t" r="r" b="b"/>
                <a:pathLst>
                  <a:path w="22789" h="10573" extrusionOk="0">
                    <a:moveTo>
                      <a:pt x="22692" y="1"/>
                    </a:moveTo>
                    <a:cubicBezTo>
                      <a:pt x="22679" y="1"/>
                      <a:pt x="22663" y="4"/>
                      <a:pt x="22645" y="11"/>
                    </a:cubicBezTo>
                    <a:cubicBezTo>
                      <a:pt x="22402" y="72"/>
                      <a:pt x="22007" y="771"/>
                      <a:pt x="21703" y="1166"/>
                    </a:cubicBezTo>
                    <a:cubicBezTo>
                      <a:pt x="21429" y="1561"/>
                      <a:pt x="21156" y="1896"/>
                      <a:pt x="20882" y="2291"/>
                    </a:cubicBezTo>
                    <a:cubicBezTo>
                      <a:pt x="20518" y="2747"/>
                      <a:pt x="20396" y="2990"/>
                      <a:pt x="19758" y="3689"/>
                    </a:cubicBezTo>
                    <a:cubicBezTo>
                      <a:pt x="18876" y="4631"/>
                      <a:pt x="18876" y="4662"/>
                      <a:pt x="17904" y="5513"/>
                    </a:cubicBezTo>
                    <a:cubicBezTo>
                      <a:pt x="16900" y="6334"/>
                      <a:pt x="16870" y="6303"/>
                      <a:pt x="15776" y="7002"/>
                    </a:cubicBezTo>
                    <a:cubicBezTo>
                      <a:pt x="14651" y="7701"/>
                      <a:pt x="14682" y="7701"/>
                      <a:pt x="13527" y="8279"/>
                    </a:cubicBezTo>
                    <a:cubicBezTo>
                      <a:pt x="12341" y="8856"/>
                      <a:pt x="12311" y="8765"/>
                      <a:pt x="11095" y="9191"/>
                    </a:cubicBezTo>
                    <a:cubicBezTo>
                      <a:pt x="9849" y="9586"/>
                      <a:pt x="9879" y="9647"/>
                      <a:pt x="8572" y="9890"/>
                    </a:cubicBezTo>
                    <a:cubicBezTo>
                      <a:pt x="7295" y="10103"/>
                      <a:pt x="7295" y="10072"/>
                      <a:pt x="5988" y="10133"/>
                    </a:cubicBezTo>
                    <a:cubicBezTo>
                      <a:pt x="5396" y="10175"/>
                      <a:pt x="5078" y="10198"/>
                      <a:pt x="4778" y="10198"/>
                    </a:cubicBezTo>
                    <a:cubicBezTo>
                      <a:pt x="4430" y="10198"/>
                      <a:pt x="4105" y="10168"/>
                      <a:pt x="3405" y="10103"/>
                    </a:cubicBezTo>
                    <a:cubicBezTo>
                      <a:pt x="2280" y="10042"/>
                      <a:pt x="2159" y="9981"/>
                      <a:pt x="1277" y="9829"/>
                    </a:cubicBezTo>
                    <a:cubicBezTo>
                      <a:pt x="973" y="9799"/>
                      <a:pt x="700" y="9768"/>
                      <a:pt x="487" y="9768"/>
                    </a:cubicBezTo>
                    <a:cubicBezTo>
                      <a:pt x="0" y="9768"/>
                      <a:pt x="365" y="9951"/>
                      <a:pt x="760" y="10072"/>
                    </a:cubicBezTo>
                    <a:cubicBezTo>
                      <a:pt x="1763" y="10407"/>
                      <a:pt x="3040" y="10498"/>
                      <a:pt x="4134" y="10559"/>
                    </a:cubicBezTo>
                    <a:cubicBezTo>
                      <a:pt x="4215" y="10559"/>
                      <a:pt x="4648" y="10572"/>
                      <a:pt x="5179" y="10572"/>
                    </a:cubicBezTo>
                    <a:cubicBezTo>
                      <a:pt x="5445" y="10572"/>
                      <a:pt x="5735" y="10569"/>
                      <a:pt x="6019" y="10559"/>
                    </a:cubicBezTo>
                    <a:cubicBezTo>
                      <a:pt x="7356" y="10498"/>
                      <a:pt x="7356" y="10498"/>
                      <a:pt x="8663" y="10255"/>
                    </a:cubicBezTo>
                    <a:cubicBezTo>
                      <a:pt x="9940" y="10042"/>
                      <a:pt x="9940" y="10042"/>
                      <a:pt x="11247" y="9616"/>
                    </a:cubicBezTo>
                    <a:cubicBezTo>
                      <a:pt x="12493" y="9191"/>
                      <a:pt x="12493" y="9221"/>
                      <a:pt x="13709" y="8674"/>
                    </a:cubicBezTo>
                    <a:cubicBezTo>
                      <a:pt x="14925" y="8096"/>
                      <a:pt x="14894" y="8066"/>
                      <a:pt x="15989" y="7337"/>
                    </a:cubicBezTo>
                    <a:cubicBezTo>
                      <a:pt x="17083" y="6607"/>
                      <a:pt x="17113" y="6607"/>
                      <a:pt x="18116" y="5786"/>
                    </a:cubicBezTo>
                    <a:cubicBezTo>
                      <a:pt x="19150" y="4935"/>
                      <a:pt x="19089" y="4905"/>
                      <a:pt x="20001" y="3963"/>
                    </a:cubicBezTo>
                    <a:cubicBezTo>
                      <a:pt x="20913" y="2990"/>
                      <a:pt x="20943" y="2929"/>
                      <a:pt x="21703" y="1865"/>
                    </a:cubicBezTo>
                    <a:cubicBezTo>
                      <a:pt x="22220" y="1106"/>
                      <a:pt x="22341" y="832"/>
                      <a:pt x="22645" y="376"/>
                    </a:cubicBezTo>
                    <a:cubicBezTo>
                      <a:pt x="22752" y="188"/>
                      <a:pt x="22789" y="1"/>
                      <a:pt x="22692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>
                <a:off x="7332275" y="3762375"/>
                <a:ext cx="535750" cy="212150"/>
              </a:xfrm>
              <a:custGeom>
                <a:avLst/>
                <a:gdLst/>
                <a:ahLst/>
                <a:cxnLst/>
                <a:rect l="l" t="t" r="r" b="b"/>
                <a:pathLst>
                  <a:path w="21430" h="8486" extrusionOk="0">
                    <a:moveTo>
                      <a:pt x="21277" y="0"/>
                    </a:moveTo>
                    <a:cubicBezTo>
                      <a:pt x="21064" y="31"/>
                      <a:pt x="20578" y="578"/>
                      <a:pt x="20274" y="912"/>
                    </a:cubicBezTo>
                    <a:lnTo>
                      <a:pt x="19393" y="1794"/>
                    </a:lnTo>
                    <a:cubicBezTo>
                      <a:pt x="19058" y="2189"/>
                      <a:pt x="18845" y="2310"/>
                      <a:pt x="18207" y="2918"/>
                    </a:cubicBezTo>
                    <a:cubicBezTo>
                      <a:pt x="17295" y="3648"/>
                      <a:pt x="17326" y="3678"/>
                      <a:pt x="16353" y="4316"/>
                    </a:cubicBezTo>
                    <a:cubicBezTo>
                      <a:pt x="15350" y="4985"/>
                      <a:pt x="15320" y="4894"/>
                      <a:pt x="14347" y="5471"/>
                    </a:cubicBezTo>
                    <a:cubicBezTo>
                      <a:pt x="13283" y="5988"/>
                      <a:pt x="13313" y="6049"/>
                      <a:pt x="12250" y="6505"/>
                    </a:cubicBezTo>
                    <a:cubicBezTo>
                      <a:pt x="11155" y="6900"/>
                      <a:pt x="11155" y="6870"/>
                      <a:pt x="10000" y="7204"/>
                    </a:cubicBezTo>
                    <a:cubicBezTo>
                      <a:pt x="8906" y="7569"/>
                      <a:pt x="8906" y="7569"/>
                      <a:pt x="7721" y="7812"/>
                    </a:cubicBezTo>
                    <a:cubicBezTo>
                      <a:pt x="6596" y="7964"/>
                      <a:pt x="6535" y="7964"/>
                      <a:pt x="5411" y="8055"/>
                    </a:cubicBezTo>
                    <a:cubicBezTo>
                      <a:pt x="4818" y="8085"/>
                      <a:pt x="4522" y="8093"/>
                      <a:pt x="4233" y="8093"/>
                    </a:cubicBezTo>
                    <a:cubicBezTo>
                      <a:pt x="3944" y="8093"/>
                      <a:pt x="3663" y="8085"/>
                      <a:pt x="3101" y="8085"/>
                    </a:cubicBezTo>
                    <a:cubicBezTo>
                      <a:pt x="2067" y="8025"/>
                      <a:pt x="1945" y="8055"/>
                      <a:pt x="1186" y="7903"/>
                    </a:cubicBezTo>
                    <a:cubicBezTo>
                      <a:pt x="912" y="7873"/>
                      <a:pt x="699" y="7873"/>
                      <a:pt x="456" y="7873"/>
                    </a:cubicBezTo>
                    <a:cubicBezTo>
                      <a:pt x="0" y="7903"/>
                      <a:pt x="395" y="8055"/>
                      <a:pt x="730" y="8177"/>
                    </a:cubicBezTo>
                    <a:cubicBezTo>
                      <a:pt x="1642" y="8420"/>
                      <a:pt x="2797" y="8481"/>
                      <a:pt x="3769" y="8481"/>
                    </a:cubicBezTo>
                    <a:cubicBezTo>
                      <a:pt x="3818" y="8481"/>
                      <a:pt x="3978" y="8485"/>
                      <a:pt x="4202" y="8485"/>
                    </a:cubicBezTo>
                    <a:cubicBezTo>
                      <a:pt x="4538" y="8485"/>
                      <a:pt x="5015" y="8474"/>
                      <a:pt x="5471" y="8420"/>
                    </a:cubicBezTo>
                    <a:cubicBezTo>
                      <a:pt x="6657" y="8329"/>
                      <a:pt x="6657" y="8329"/>
                      <a:pt x="7842" y="8116"/>
                    </a:cubicBezTo>
                    <a:cubicBezTo>
                      <a:pt x="9028" y="7903"/>
                      <a:pt x="9028" y="7933"/>
                      <a:pt x="10152" y="7599"/>
                    </a:cubicBezTo>
                    <a:cubicBezTo>
                      <a:pt x="11307" y="7265"/>
                      <a:pt x="11307" y="7265"/>
                      <a:pt x="12402" y="6839"/>
                    </a:cubicBezTo>
                    <a:cubicBezTo>
                      <a:pt x="13496" y="6383"/>
                      <a:pt x="13465" y="6292"/>
                      <a:pt x="14529" y="5775"/>
                    </a:cubicBezTo>
                    <a:cubicBezTo>
                      <a:pt x="15563" y="5167"/>
                      <a:pt x="15593" y="5198"/>
                      <a:pt x="16566" y="4559"/>
                    </a:cubicBezTo>
                    <a:cubicBezTo>
                      <a:pt x="17569" y="3860"/>
                      <a:pt x="17538" y="3830"/>
                      <a:pt x="18481" y="3101"/>
                    </a:cubicBezTo>
                    <a:cubicBezTo>
                      <a:pt x="19362" y="2341"/>
                      <a:pt x="19393" y="2401"/>
                      <a:pt x="20213" y="1550"/>
                    </a:cubicBezTo>
                    <a:cubicBezTo>
                      <a:pt x="20791" y="942"/>
                      <a:pt x="20943" y="730"/>
                      <a:pt x="21247" y="335"/>
                    </a:cubicBezTo>
                    <a:cubicBezTo>
                      <a:pt x="21368" y="152"/>
                      <a:pt x="21429" y="0"/>
                      <a:pt x="21277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>
                <a:off x="7417375" y="3941750"/>
                <a:ext cx="272075" cy="69900"/>
              </a:xfrm>
              <a:custGeom>
                <a:avLst/>
                <a:gdLst/>
                <a:ahLst/>
                <a:cxnLst/>
                <a:rect l="l" t="t" r="r" b="b"/>
                <a:pathLst>
                  <a:path w="10883" h="2796" extrusionOk="0">
                    <a:moveTo>
                      <a:pt x="10701" y="0"/>
                    </a:moveTo>
                    <a:cubicBezTo>
                      <a:pt x="10541" y="0"/>
                      <a:pt x="10325" y="103"/>
                      <a:pt x="10183" y="150"/>
                    </a:cubicBezTo>
                    <a:cubicBezTo>
                      <a:pt x="9940" y="242"/>
                      <a:pt x="9788" y="302"/>
                      <a:pt x="9636" y="363"/>
                    </a:cubicBezTo>
                    <a:cubicBezTo>
                      <a:pt x="9423" y="485"/>
                      <a:pt x="9332" y="576"/>
                      <a:pt x="8967" y="728"/>
                    </a:cubicBezTo>
                    <a:cubicBezTo>
                      <a:pt x="8450" y="910"/>
                      <a:pt x="8450" y="941"/>
                      <a:pt x="7934" y="1093"/>
                    </a:cubicBezTo>
                    <a:cubicBezTo>
                      <a:pt x="7387" y="1306"/>
                      <a:pt x="7387" y="1214"/>
                      <a:pt x="6870" y="1366"/>
                    </a:cubicBezTo>
                    <a:cubicBezTo>
                      <a:pt x="6323" y="1518"/>
                      <a:pt x="6323" y="1549"/>
                      <a:pt x="5806" y="1701"/>
                    </a:cubicBezTo>
                    <a:cubicBezTo>
                      <a:pt x="5259" y="1853"/>
                      <a:pt x="5259" y="1792"/>
                      <a:pt x="4712" y="1913"/>
                    </a:cubicBezTo>
                    <a:cubicBezTo>
                      <a:pt x="4165" y="2005"/>
                      <a:pt x="4165" y="2065"/>
                      <a:pt x="3648" y="2157"/>
                    </a:cubicBezTo>
                    <a:cubicBezTo>
                      <a:pt x="3101" y="2248"/>
                      <a:pt x="3101" y="2217"/>
                      <a:pt x="2523" y="2278"/>
                    </a:cubicBezTo>
                    <a:cubicBezTo>
                      <a:pt x="2007" y="2369"/>
                      <a:pt x="2007" y="2369"/>
                      <a:pt x="1429" y="2400"/>
                    </a:cubicBezTo>
                    <a:cubicBezTo>
                      <a:pt x="973" y="2430"/>
                      <a:pt x="912" y="2430"/>
                      <a:pt x="517" y="2430"/>
                    </a:cubicBezTo>
                    <a:cubicBezTo>
                      <a:pt x="396" y="2430"/>
                      <a:pt x="304" y="2461"/>
                      <a:pt x="183" y="2521"/>
                    </a:cubicBezTo>
                    <a:cubicBezTo>
                      <a:pt x="0" y="2613"/>
                      <a:pt x="152" y="2704"/>
                      <a:pt x="335" y="2734"/>
                    </a:cubicBezTo>
                    <a:cubicBezTo>
                      <a:pt x="507" y="2780"/>
                      <a:pt x="687" y="2796"/>
                      <a:pt x="870" y="2796"/>
                    </a:cubicBezTo>
                    <a:cubicBezTo>
                      <a:pt x="1172" y="2796"/>
                      <a:pt x="1479" y="2753"/>
                      <a:pt x="1763" y="2734"/>
                    </a:cubicBezTo>
                    <a:cubicBezTo>
                      <a:pt x="1824" y="2734"/>
                      <a:pt x="2219" y="2734"/>
                      <a:pt x="2584" y="2643"/>
                    </a:cubicBezTo>
                    <a:cubicBezTo>
                      <a:pt x="3131" y="2582"/>
                      <a:pt x="3131" y="2582"/>
                      <a:pt x="3678" y="2491"/>
                    </a:cubicBezTo>
                    <a:cubicBezTo>
                      <a:pt x="4256" y="2430"/>
                      <a:pt x="4256" y="2430"/>
                      <a:pt x="4773" y="2309"/>
                    </a:cubicBezTo>
                    <a:cubicBezTo>
                      <a:pt x="5320" y="2187"/>
                      <a:pt x="5320" y="2187"/>
                      <a:pt x="5867" y="2096"/>
                    </a:cubicBezTo>
                    <a:cubicBezTo>
                      <a:pt x="6414" y="1944"/>
                      <a:pt x="6414" y="1883"/>
                      <a:pt x="6931" y="1731"/>
                    </a:cubicBezTo>
                    <a:cubicBezTo>
                      <a:pt x="7478" y="1579"/>
                      <a:pt x="7478" y="1579"/>
                      <a:pt x="7995" y="1397"/>
                    </a:cubicBezTo>
                    <a:cubicBezTo>
                      <a:pt x="8542" y="1214"/>
                      <a:pt x="8542" y="1214"/>
                      <a:pt x="9028" y="1032"/>
                    </a:cubicBezTo>
                    <a:cubicBezTo>
                      <a:pt x="9606" y="758"/>
                      <a:pt x="9636" y="850"/>
                      <a:pt x="10122" y="606"/>
                    </a:cubicBezTo>
                    <a:cubicBezTo>
                      <a:pt x="10457" y="454"/>
                      <a:pt x="10578" y="394"/>
                      <a:pt x="10791" y="272"/>
                    </a:cubicBezTo>
                    <a:cubicBezTo>
                      <a:pt x="10852" y="181"/>
                      <a:pt x="10882" y="120"/>
                      <a:pt x="10821" y="29"/>
                    </a:cubicBezTo>
                    <a:cubicBezTo>
                      <a:pt x="10788" y="9"/>
                      <a:pt x="10747" y="0"/>
                      <a:pt x="10701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2"/>
              <p:cNvSpPr/>
              <p:nvPr/>
            </p:nvSpPr>
            <p:spPr>
              <a:xfrm>
                <a:off x="7754575" y="3211000"/>
                <a:ext cx="179550" cy="354000"/>
              </a:xfrm>
              <a:custGeom>
                <a:avLst/>
                <a:gdLst/>
                <a:ahLst/>
                <a:cxnLst/>
                <a:rect l="l" t="t" r="r" b="b"/>
                <a:pathLst>
                  <a:path w="7182" h="14160" extrusionOk="0">
                    <a:moveTo>
                      <a:pt x="125" y="0"/>
                    </a:moveTo>
                    <a:cubicBezTo>
                      <a:pt x="47" y="0"/>
                      <a:pt x="0" y="21"/>
                      <a:pt x="39" y="79"/>
                    </a:cubicBezTo>
                    <a:cubicBezTo>
                      <a:pt x="69" y="292"/>
                      <a:pt x="555" y="505"/>
                      <a:pt x="829" y="657"/>
                    </a:cubicBezTo>
                    <a:cubicBezTo>
                      <a:pt x="1102" y="809"/>
                      <a:pt x="1315" y="961"/>
                      <a:pt x="1589" y="1113"/>
                    </a:cubicBezTo>
                    <a:cubicBezTo>
                      <a:pt x="1923" y="1295"/>
                      <a:pt x="2075" y="1386"/>
                      <a:pt x="2561" y="1751"/>
                    </a:cubicBezTo>
                    <a:cubicBezTo>
                      <a:pt x="3230" y="2298"/>
                      <a:pt x="3260" y="2268"/>
                      <a:pt x="3838" y="2906"/>
                    </a:cubicBezTo>
                    <a:cubicBezTo>
                      <a:pt x="4385" y="3514"/>
                      <a:pt x="4355" y="3544"/>
                      <a:pt x="4811" y="4243"/>
                    </a:cubicBezTo>
                    <a:cubicBezTo>
                      <a:pt x="5267" y="4912"/>
                      <a:pt x="5297" y="4912"/>
                      <a:pt x="5692" y="5642"/>
                    </a:cubicBezTo>
                    <a:cubicBezTo>
                      <a:pt x="6057" y="6401"/>
                      <a:pt x="5996" y="6401"/>
                      <a:pt x="6209" y="7192"/>
                    </a:cubicBezTo>
                    <a:cubicBezTo>
                      <a:pt x="6452" y="7982"/>
                      <a:pt x="6513" y="7982"/>
                      <a:pt x="6634" y="8833"/>
                    </a:cubicBezTo>
                    <a:cubicBezTo>
                      <a:pt x="6756" y="9654"/>
                      <a:pt x="6726" y="9654"/>
                      <a:pt x="6726" y="10505"/>
                    </a:cubicBezTo>
                    <a:cubicBezTo>
                      <a:pt x="6726" y="11326"/>
                      <a:pt x="6665" y="11326"/>
                      <a:pt x="6574" y="12177"/>
                    </a:cubicBezTo>
                    <a:cubicBezTo>
                      <a:pt x="6452" y="12906"/>
                      <a:pt x="6422" y="12967"/>
                      <a:pt x="6270" y="13514"/>
                    </a:cubicBezTo>
                    <a:cubicBezTo>
                      <a:pt x="6209" y="13696"/>
                      <a:pt x="6178" y="13848"/>
                      <a:pt x="6178" y="14000"/>
                    </a:cubicBezTo>
                    <a:cubicBezTo>
                      <a:pt x="6178" y="14114"/>
                      <a:pt x="6204" y="14160"/>
                      <a:pt x="6242" y="14160"/>
                    </a:cubicBezTo>
                    <a:cubicBezTo>
                      <a:pt x="6306" y="14160"/>
                      <a:pt x="6406" y="14031"/>
                      <a:pt x="6482" y="13879"/>
                    </a:cubicBezTo>
                    <a:cubicBezTo>
                      <a:pt x="6817" y="13271"/>
                      <a:pt x="6938" y="12450"/>
                      <a:pt x="7060" y="11721"/>
                    </a:cubicBezTo>
                    <a:cubicBezTo>
                      <a:pt x="7060" y="11629"/>
                      <a:pt x="7182" y="11022"/>
                      <a:pt x="7182" y="10505"/>
                    </a:cubicBezTo>
                    <a:cubicBezTo>
                      <a:pt x="7182" y="9623"/>
                      <a:pt x="7182" y="9623"/>
                      <a:pt x="7060" y="8803"/>
                    </a:cubicBezTo>
                    <a:cubicBezTo>
                      <a:pt x="6938" y="7921"/>
                      <a:pt x="6938" y="7921"/>
                      <a:pt x="6726" y="7131"/>
                    </a:cubicBezTo>
                    <a:cubicBezTo>
                      <a:pt x="6482" y="6280"/>
                      <a:pt x="6482" y="6280"/>
                      <a:pt x="6118" y="5490"/>
                    </a:cubicBezTo>
                    <a:cubicBezTo>
                      <a:pt x="5723" y="4699"/>
                      <a:pt x="5692" y="4730"/>
                      <a:pt x="5206" y="4000"/>
                    </a:cubicBezTo>
                    <a:cubicBezTo>
                      <a:pt x="4689" y="3271"/>
                      <a:pt x="4689" y="3271"/>
                      <a:pt x="4142" y="2632"/>
                    </a:cubicBezTo>
                    <a:cubicBezTo>
                      <a:pt x="3534" y="1994"/>
                      <a:pt x="3534" y="2024"/>
                      <a:pt x="2835" y="1508"/>
                    </a:cubicBezTo>
                    <a:cubicBezTo>
                      <a:pt x="2075" y="961"/>
                      <a:pt x="2075" y="930"/>
                      <a:pt x="1315" y="505"/>
                    </a:cubicBezTo>
                    <a:cubicBezTo>
                      <a:pt x="798" y="201"/>
                      <a:pt x="586" y="170"/>
                      <a:pt x="282" y="18"/>
                    </a:cubicBezTo>
                    <a:cubicBezTo>
                      <a:pt x="226" y="7"/>
                      <a:pt x="170" y="0"/>
                      <a:pt x="125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2"/>
              <p:cNvSpPr/>
              <p:nvPr/>
            </p:nvSpPr>
            <p:spPr>
              <a:xfrm>
                <a:off x="7764650" y="3211450"/>
                <a:ext cx="191500" cy="339075"/>
              </a:xfrm>
              <a:custGeom>
                <a:avLst/>
                <a:gdLst/>
                <a:ahLst/>
                <a:cxnLst/>
                <a:rect l="l" t="t" r="r" b="b"/>
                <a:pathLst>
                  <a:path w="7660" h="13563" extrusionOk="0">
                    <a:moveTo>
                      <a:pt x="304" y="0"/>
                    </a:moveTo>
                    <a:cubicBezTo>
                      <a:pt x="122" y="0"/>
                      <a:pt x="0" y="0"/>
                      <a:pt x="31" y="92"/>
                    </a:cubicBezTo>
                    <a:cubicBezTo>
                      <a:pt x="122" y="304"/>
                      <a:pt x="578" y="487"/>
                      <a:pt x="882" y="608"/>
                    </a:cubicBezTo>
                    <a:cubicBezTo>
                      <a:pt x="1125" y="699"/>
                      <a:pt x="1398" y="851"/>
                      <a:pt x="1642" y="973"/>
                    </a:cubicBezTo>
                    <a:cubicBezTo>
                      <a:pt x="1976" y="1125"/>
                      <a:pt x="2128" y="1155"/>
                      <a:pt x="2645" y="1551"/>
                    </a:cubicBezTo>
                    <a:cubicBezTo>
                      <a:pt x="3344" y="2006"/>
                      <a:pt x="3344" y="2006"/>
                      <a:pt x="3952" y="2584"/>
                    </a:cubicBezTo>
                    <a:cubicBezTo>
                      <a:pt x="4560" y="3131"/>
                      <a:pt x="4529" y="3192"/>
                      <a:pt x="5016" y="3830"/>
                    </a:cubicBezTo>
                    <a:cubicBezTo>
                      <a:pt x="5532" y="4469"/>
                      <a:pt x="5532" y="4469"/>
                      <a:pt x="5958" y="5198"/>
                    </a:cubicBezTo>
                    <a:cubicBezTo>
                      <a:pt x="6383" y="5928"/>
                      <a:pt x="6292" y="5958"/>
                      <a:pt x="6596" y="6718"/>
                    </a:cubicBezTo>
                    <a:cubicBezTo>
                      <a:pt x="6870" y="7478"/>
                      <a:pt x="6961" y="7478"/>
                      <a:pt x="7113" y="8329"/>
                    </a:cubicBezTo>
                    <a:cubicBezTo>
                      <a:pt x="7265" y="9119"/>
                      <a:pt x="7204" y="9149"/>
                      <a:pt x="7265" y="9940"/>
                    </a:cubicBezTo>
                    <a:cubicBezTo>
                      <a:pt x="7295" y="10791"/>
                      <a:pt x="7265" y="10791"/>
                      <a:pt x="7174" y="11581"/>
                    </a:cubicBezTo>
                    <a:cubicBezTo>
                      <a:pt x="7113" y="12311"/>
                      <a:pt x="7052" y="12371"/>
                      <a:pt x="6900" y="12918"/>
                    </a:cubicBezTo>
                    <a:cubicBezTo>
                      <a:pt x="6870" y="13101"/>
                      <a:pt x="6839" y="13253"/>
                      <a:pt x="6839" y="13405"/>
                    </a:cubicBezTo>
                    <a:cubicBezTo>
                      <a:pt x="6839" y="13516"/>
                      <a:pt x="6864" y="13562"/>
                      <a:pt x="6901" y="13562"/>
                    </a:cubicBezTo>
                    <a:cubicBezTo>
                      <a:pt x="6965" y="13562"/>
                      <a:pt x="7066" y="13426"/>
                      <a:pt x="7143" y="13253"/>
                    </a:cubicBezTo>
                    <a:cubicBezTo>
                      <a:pt x="7447" y="12615"/>
                      <a:pt x="7569" y="11794"/>
                      <a:pt x="7599" y="11095"/>
                    </a:cubicBezTo>
                    <a:cubicBezTo>
                      <a:pt x="7599" y="11004"/>
                      <a:pt x="7660" y="10396"/>
                      <a:pt x="7630" y="9879"/>
                    </a:cubicBezTo>
                    <a:cubicBezTo>
                      <a:pt x="7599" y="8997"/>
                      <a:pt x="7599" y="8997"/>
                      <a:pt x="7447" y="8146"/>
                    </a:cubicBezTo>
                    <a:cubicBezTo>
                      <a:pt x="7295" y="7326"/>
                      <a:pt x="7295" y="7326"/>
                      <a:pt x="6991" y="6475"/>
                    </a:cubicBezTo>
                    <a:cubicBezTo>
                      <a:pt x="6687" y="5684"/>
                      <a:pt x="6718" y="5684"/>
                      <a:pt x="6323" y="4924"/>
                    </a:cubicBezTo>
                    <a:cubicBezTo>
                      <a:pt x="5897" y="4165"/>
                      <a:pt x="5867" y="4195"/>
                      <a:pt x="5320" y="3526"/>
                    </a:cubicBezTo>
                    <a:cubicBezTo>
                      <a:pt x="4803" y="2827"/>
                      <a:pt x="4803" y="2827"/>
                      <a:pt x="4165" y="2280"/>
                    </a:cubicBezTo>
                    <a:cubicBezTo>
                      <a:pt x="3526" y="1703"/>
                      <a:pt x="3526" y="1703"/>
                      <a:pt x="2797" y="1216"/>
                    </a:cubicBezTo>
                    <a:cubicBezTo>
                      <a:pt x="2128" y="760"/>
                      <a:pt x="2128" y="730"/>
                      <a:pt x="1368" y="365"/>
                    </a:cubicBezTo>
                    <a:cubicBezTo>
                      <a:pt x="851" y="92"/>
                      <a:pt x="639" y="61"/>
                      <a:pt x="304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7875600" y="3577725"/>
                <a:ext cx="76000" cy="162500"/>
              </a:xfrm>
              <a:custGeom>
                <a:avLst/>
                <a:gdLst/>
                <a:ahLst/>
                <a:cxnLst/>
                <a:rect l="l" t="t" r="r" b="b"/>
                <a:pathLst>
                  <a:path w="3040" h="6500" extrusionOk="0">
                    <a:moveTo>
                      <a:pt x="2888" y="0"/>
                    </a:moveTo>
                    <a:cubicBezTo>
                      <a:pt x="2736" y="0"/>
                      <a:pt x="2675" y="243"/>
                      <a:pt x="2644" y="365"/>
                    </a:cubicBezTo>
                    <a:cubicBezTo>
                      <a:pt x="2553" y="547"/>
                      <a:pt x="2553" y="578"/>
                      <a:pt x="2523" y="699"/>
                    </a:cubicBezTo>
                    <a:cubicBezTo>
                      <a:pt x="2493" y="851"/>
                      <a:pt x="2523" y="912"/>
                      <a:pt x="2432" y="1185"/>
                    </a:cubicBezTo>
                    <a:cubicBezTo>
                      <a:pt x="2371" y="1520"/>
                      <a:pt x="2371" y="1520"/>
                      <a:pt x="2249" y="1885"/>
                    </a:cubicBezTo>
                    <a:cubicBezTo>
                      <a:pt x="2128" y="2219"/>
                      <a:pt x="2097" y="2189"/>
                      <a:pt x="1945" y="2523"/>
                    </a:cubicBezTo>
                    <a:cubicBezTo>
                      <a:pt x="1824" y="2857"/>
                      <a:pt x="1885" y="2857"/>
                      <a:pt x="1733" y="3192"/>
                    </a:cubicBezTo>
                    <a:cubicBezTo>
                      <a:pt x="1581" y="3556"/>
                      <a:pt x="1520" y="3496"/>
                      <a:pt x="1368" y="3799"/>
                    </a:cubicBezTo>
                    <a:cubicBezTo>
                      <a:pt x="1216" y="4103"/>
                      <a:pt x="1277" y="4164"/>
                      <a:pt x="1125" y="4468"/>
                    </a:cubicBezTo>
                    <a:cubicBezTo>
                      <a:pt x="973" y="4772"/>
                      <a:pt x="912" y="4772"/>
                      <a:pt x="730" y="5076"/>
                    </a:cubicBezTo>
                    <a:lnTo>
                      <a:pt x="365" y="5684"/>
                    </a:lnTo>
                    <a:cubicBezTo>
                      <a:pt x="213" y="5927"/>
                      <a:pt x="152" y="5988"/>
                      <a:pt x="61" y="6170"/>
                    </a:cubicBezTo>
                    <a:cubicBezTo>
                      <a:pt x="0" y="6231"/>
                      <a:pt x="0" y="6322"/>
                      <a:pt x="0" y="6383"/>
                    </a:cubicBezTo>
                    <a:cubicBezTo>
                      <a:pt x="0" y="6473"/>
                      <a:pt x="53" y="6499"/>
                      <a:pt x="122" y="6499"/>
                    </a:cubicBezTo>
                    <a:cubicBezTo>
                      <a:pt x="169" y="6499"/>
                      <a:pt x="224" y="6487"/>
                      <a:pt x="274" y="6474"/>
                    </a:cubicBezTo>
                    <a:cubicBezTo>
                      <a:pt x="547" y="6292"/>
                      <a:pt x="669" y="5988"/>
                      <a:pt x="851" y="5745"/>
                    </a:cubicBezTo>
                    <a:cubicBezTo>
                      <a:pt x="851" y="5714"/>
                      <a:pt x="1003" y="5532"/>
                      <a:pt x="1125" y="5319"/>
                    </a:cubicBezTo>
                    <a:cubicBezTo>
                      <a:pt x="1307" y="5015"/>
                      <a:pt x="1307" y="5015"/>
                      <a:pt x="1459" y="4681"/>
                    </a:cubicBezTo>
                    <a:cubicBezTo>
                      <a:pt x="1611" y="4377"/>
                      <a:pt x="1611" y="4377"/>
                      <a:pt x="1763" y="4043"/>
                    </a:cubicBezTo>
                    <a:cubicBezTo>
                      <a:pt x="1915" y="3739"/>
                      <a:pt x="1915" y="3678"/>
                      <a:pt x="2067" y="3374"/>
                    </a:cubicBezTo>
                    <a:cubicBezTo>
                      <a:pt x="2219" y="3040"/>
                      <a:pt x="2128" y="3040"/>
                      <a:pt x="2280" y="2705"/>
                    </a:cubicBezTo>
                    <a:cubicBezTo>
                      <a:pt x="2401" y="2371"/>
                      <a:pt x="2432" y="2371"/>
                      <a:pt x="2553" y="2006"/>
                    </a:cubicBezTo>
                    <a:cubicBezTo>
                      <a:pt x="2675" y="1672"/>
                      <a:pt x="2675" y="1672"/>
                      <a:pt x="2736" y="1337"/>
                    </a:cubicBezTo>
                    <a:cubicBezTo>
                      <a:pt x="2827" y="912"/>
                      <a:pt x="2888" y="973"/>
                      <a:pt x="2979" y="578"/>
                    </a:cubicBezTo>
                    <a:cubicBezTo>
                      <a:pt x="3040" y="304"/>
                      <a:pt x="3009" y="243"/>
                      <a:pt x="3040" y="122"/>
                    </a:cubicBezTo>
                    <a:cubicBezTo>
                      <a:pt x="3009" y="61"/>
                      <a:pt x="2979" y="0"/>
                      <a:pt x="2888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7706900" y="3825325"/>
                <a:ext cx="129950" cy="96650"/>
              </a:xfrm>
              <a:custGeom>
                <a:avLst/>
                <a:gdLst/>
                <a:ahLst/>
                <a:cxnLst/>
                <a:rect l="l" t="t" r="r" b="b"/>
                <a:pathLst>
                  <a:path w="5198" h="3866" extrusionOk="0">
                    <a:moveTo>
                      <a:pt x="5028" y="0"/>
                    </a:moveTo>
                    <a:cubicBezTo>
                      <a:pt x="4893" y="0"/>
                      <a:pt x="4766" y="109"/>
                      <a:pt x="4712" y="218"/>
                    </a:cubicBezTo>
                    <a:lnTo>
                      <a:pt x="4468" y="431"/>
                    </a:lnTo>
                    <a:cubicBezTo>
                      <a:pt x="4408" y="552"/>
                      <a:pt x="4377" y="613"/>
                      <a:pt x="4225" y="765"/>
                    </a:cubicBezTo>
                    <a:cubicBezTo>
                      <a:pt x="4012" y="1008"/>
                      <a:pt x="4012" y="1008"/>
                      <a:pt x="3800" y="1221"/>
                    </a:cubicBezTo>
                    <a:cubicBezTo>
                      <a:pt x="3557" y="1464"/>
                      <a:pt x="3526" y="1434"/>
                      <a:pt x="3313" y="1616"/>
                    </a:cubicBezTo>
                    <a:cubicBezTo>
                      <a:pt x="3070" y="1829"/>
                      <a:pt x="3101" y="1829"/>
                      <a:pt x="2857" y="2041"/>
                    </a:cubicBezTo>
                    <a:cubicBezTo>
                      <a:pt x="2614" y="2224"/>
                      <a:pt x="2584" y="2193"/>
                      <a:pt x="2310" y="2376"/>
                    </a:cubicBezTo>
                    <a:cubicBezTo>
                      <a:pt x="2037" y="2558"/>
                      <a:pt x="2098" y="2589"/>
                      <a:pt x="1824" y="2741"/>
                    </a:cubicBezTo>
                    <a:cubicBezTo>
                      <a:pt x="1550" y="2923"/>
                      <a:pt x="1520" y="2862"/>
                      <a:pt x="1246" y="3014"/>
                    </a:cubicBezTo>
                    <a:cubicBezTo>
                      <a:pt x="973" y="3166"/>
                      <a:pt x="973" y="3166"/>
                      <a:pt x="669" y="3288"/>
                    </a:cubicBezTo>
                    <a:cubicBezTo>
                      <a:pt x="456" y="3409"/>
                      <a:pt x="426" y="3409"/>
                      <a:pt x="213" y="3500"/>
                    </a:cubicBezTo>
                    <a:cubicBezTo>
                      <a:pt x="152" y="3561"/>
                      <a:pt x="122" y="3592"/>
                      <a:pt x="61" y="3683"/>
                    </a:cubicBezTo>
                    <a:cubicBezTo>
                      <a:pt x="0" y="3774"/>
                      <a:pt x="152" y="3865"/>
                      <a:pt x="213" y="3865"/>
                    </a:cubicBezTo>
                    <a:cubicBezTo>
                      <a:pt x="487" y="3865"/>
                      <a:pt x="760" y="3713"/>
                      <a:pt x="1034" y="3592"/>
                    </a:cubicBezTo>
                    <a:cubicBezTo>
                      <a:pt x="1064" y="3592"/>
                      <a:pt x="1246" y="3470"/>
                      <a:pt x="1429" y="3409"/>
                    </a:cubicBezTo>
                    <a:cubicBezTo>
                      <a:pt x="1702" y="3257"/>
                      <a:pt x="1702" y="3257"/>
                      <a:pt x="2006" y="3045"/>
                    </a:cubicBezTo>
                    <a:cubicBezTo>
                      <a:pt x="2280" y="2862"/>
                      <a:pt x="2280" y="2862"/>
                      <a:pt x="2553" y="2710"/>
                    </a:cubicBezTo>
                    <a:lnTo>
                      <a:pt x="3070" y="2345"/>
                    </a:lnTo>
                    <a:cubicBezTo>
                      <a:pt x="3344" y="2133"/>
                      <a:pt x="3313" y="2102"/>
                      <a:pt x="3526" y="1890"/>
                    </a:cubicBezTo>
                    <a:cubicBezTo>
                      <a:pt x="3769" y="1646"/>
                      <a:pt x="3800" y="1677"/>
                      <a:pt x="3982" y="1464"/>
                    </a:cubicBezTo>
                    <a:cubicBezTo>
                      <a:pt x="4225" y="1221"/>
                      <a:pt x="4225" y="1221"/>
                      <a:pt x="4408" y="978"/>
                    </a:cubicBezTo>
                    <a:cubicBezTo>
                      <a:pt x="4712" y="734"/>
                      <a:pt x="4742" y="795"/>
                      <a:pt x="4985" y="522"/>
                    </a:cubicBezTo>
                    <a:cubicBezTo>
                      <a:pt x="5137" y="339"/>
                      <a:pt x="5137" y="279"/>
                      <a:pt x="5198" y="187"/>
                    </a:cubicBezTo>
                    <a:cubicBezTo>
                      <a:pt x="5198" y="96"/>
                      <a:pt x="5198" y="5"/>
                      <a:pt x="5076" y="5"/>
                    </a:cubicBezTo>
                    <a:cubicBezTo>
                      <a:pt x="5060" y="2"/>
                      <a:pt x="5044" y="0"/>
                      <a:pt x="5028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7726650" y="3808725"/>
                <a:ext cx="56250" cy="108125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4325" extrusionOk="0">
                    <a:moveTo>
                      <a:pt x="244" y="0"/>
                    </a:moveTo>
                    <a:cubicBezTo>
                      <a:pt x="152" y="0"/>
                      <a:pt x="122" y="0"/>
                      <a:pt x="92" y="91"/>
                    </a:cubicBezTo>
                    <a:cubicBezTo>
                      <a:pt x="1" y="183"/>
                      <a:pt x="92" y="335"/>
                      <a:pt x="122" y="426"/>
                    </a:cubicBezTo>
                    <a:cubicBezTo>
                      <a:pt x="183" y="547"/>
                      <a:pt x="244" y="578"/>
                      <a:pt x="274" y="608"/>
                    </a:cubicBezTo>
                    <a:cubicBezTo>
                      <a:pt x="335" y="699"/>
                      <a:pt x="396" y="699"/>
                      <a:pt x="487" y="851"/>
                    </a:cubicBezTo>
                    <a:cubicBezTo>
                      <a:pt x="639" y="1034"/>
                      <a:pt x="639" y="1034"/>
                      <a:pt x="760" y="1216"/>
                    </a:cubicBezTo>
                    <a:cubicBezTo>
                      <a:pt x="882" y="1398"/>
                      <a:pt x="852" y="1459"/>
                      <a:pt x="943" y="1642"/>
                    </a:cubicBezTo>
                    <a:cubicBezTo>
                      <a:pt x="1064" y="1824"/>
                      <a:pt x="1095" y="1824"/>
                      <a:pt x="1186" y="2006"/>
                    </a:cubicBezTo>
                    <a:cubicBezTo>
                      <a:pt x="1308" y="2219"/>
                      <a:pt x="1216" y="2250"/>
                      <a:pt x="1338" y="2462"/>
                    </a:cubicBezTo>
                    <a:cubicBezTo>
                      <a:pt x="1399" y="2705"/>
                      <a:pt x="1490" y="2675"/>
                      <a:pt x="1551" y="2888"/>
                    </a:cubicBezTo>
                    <a:cubicBezTo>
                      <a:pt x="1642" y="3131"/>
                      <a:pt x="1611" y="3131"/>
                      <a:pt x="1642" y="3344"/>
                    </a:cubicBezTo>
                    <a:cubicBezTo>
                      <a:pt x="1703" y="3587"/>
                      <a:pt x="1672" y="3587"/>
                      <a:pt x="1763" y="3800"/>
                    </a:cubicBezTo>
                    <a:cubicBezTo>
                      <a:pt x="1794" y="3982"/>
                      <a:pt x="1794" y="4043"/>
                      <a:pt x="1824" y="4195"/>
                    </a:cubicBezTo>
                    <a:cubicBezTo>
                      <a:pt x="1855" y="4225"/>
                      <a:pt x="1855" y="4256"/>
                      <a:pt x="1946" y="4286"/>
                    </a:cubicBezTo>
                    <a:cubicBezTo>
                      <a:pt x="1983" y="4314"/>
                      <a:pt x="2014" y="4325"/>
                      <a:pt x="2041" y="4325"/>
                    </a:cubicBezTo>
                    <a:cubicBezTo>
                      <a:pt x="2102" y="4325"/>
                      <a:pt x="2137" y="4268"/>
                      <a:pt x="2159" y="4225"/>
                    </a:cubicBezTo>
                    <a:cubicBezTo>
                      <a:pt x="2250" y="4043"/>
                      <a:pt x="2159" y="3800"/>
                      <a:pt x="2128" y="3617"/>
                    </a:cubicBezTo>
                    <a:cubicBezTo>
                      <a:pt x="2128" y="3617"/>
                      <a:pt x="2098" y="3435"/>
                      <a:pt x="2067" y="3283"/>
                    </a:cubicBezTo>
                    <a:lnTo>
                      <a:pt x="1915" y="2827"/>
                    </a:lnTo>
                    <a:lnTo>
                      <a:pt x="1763" y="2371"/>
                    </a:lnTo>
                    <a:cubicBezTo>
                      <a:pt x="1672" y="2128"/>
                      <a:pt x="1672" y="2128"/>
                      <a:pt x="1551" y="1885"/>
                    </a:cubicBezTo>
                    <a:cubicBezTo>
                      <a:pt x="1460" y="1672"/>
                      <a:pt x="1399" y="1702"/>
                      <a:pt x="1308" y="1490"/>
                    </a:cubicBezTo>
                    <a:cubicBezTo>
                      <a:pt x="1186" y="1307"/>
                      <a:pt x="1186" y="1247"/>
                      <a:pt x="1064" y="1064"/>
                    </a:cubicBezTo>
                    <a:cubicBezTo>
                      <a:pt x="943" y="882"/>
                      <a:pt x="912" y="882"/>
                      <a:pt x="791" y="699"/>
                    </a:cubicBezTo>
                    <a:cubicBezTo>
                      <a:pt x="578" y="426"/>
                      <a:pt x="608" y="395"/>
                      <a:pt x="456" y="243"/>
                    </a:cubicBezTo>
                    <a:lnTo>
                      <a:pt x="244" y="0"/>
                    </a:ln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>
                <a:off x="7315550" y="3869975"/>
                <a:ext cx="85900" cy="132550"/>
              </a:xfrm>
              <a:custGeom>
                <a:avLst/>
                <a:gdLst/>
                <a:ahLst/>
                <a:cxnLst/>
                <a:rect l="l" t="t" r="r" b="b"/>
                <a:pathLst>
                  <a:path w="3436" h="5302" extrusionOk="0">
                    <a:moveTo>
                      <a:pt x="246" y="1"/>
                    </a:moveTo>
                    <a:cubicBezTo>
                      <a:pt x="227" y="1"/>
                      <a:pt x="206" y="5"/>
                      <a:pt x="183" y="12"/>
                    </a:cubicBezTo>
                    <a:cubicBezTo>
                      <a:pt x="31" y="73"/>
                      <a:pt x="31" y="286"/>
                      <a:pt x="0" y="407"/>
                    </a:cubicBezTo>
                    <a:lnTo>
                      <a:pt x="0" y="742"/>
                    </a:lnTo>
                    <a:cubicBezTo>
                      <a:pt x="31" y="894"/>
                      <a:pt x="61" y="924"/>
                      <a:pt x="122" y="1198"/>
                    </a:cubicBezTo>
                    <a:cubicBezTo>
                      <a:pt x="183" y="1502"/>
                      <a:pt x="183" y="1502"/>
                      <a:pt x="304" y="1836"/>
                    </a:cubicBezTo>
                    <a:cubicBezTo>
                      <a:pt x="426" y="2140"/>
                      <a:pt x="335" y="2201"/>
                      <a:pt x="487" y="2505"/>
                    </a:cubicBezTo>
                    <a:cubicBezTo>
                      <a:pt x="639" y="2809"/>
                      <a:pt x="669" y="2748"/>
                      <a:pt x="821" y="3052"/>
                    </a:cubicBezTo>
                    <a:cubicBezTo>
                      <a:pt x="973" y="3325"/>
                      <a:pt x="943" y="3356"/>
                      <a:pt x="1186" y="3629"/>
                    </a:cubicBezTo>
                    <a:cubicBezTo>
                      <a:pt x="1368" y="3903"/>
                      <a:pt x="1429" y="3873"/>
                      <a:pt x="1611" y="4085"/>
                    </a:cubicBezTo>
                    <a:cubicBezTo>
                      <a:pt x="1855" y="4329"/>
                      <a:pt x="1824" y="4359"/>
                      <a:pt x="2067" y="4572"/>
                    </a:cubicBezTo>
                    <a:cubicBezTo>
                      <a:pt x="2341" y="4815"/>
                      <a:pt x="2341" y="4815"/>
                      <a:pt x="2614" y="4997"/>
                    </a:cubicBezTo>
                    <a:cubicBezTo>
                      <a:pt x="2827" y="5149"/>
                      <a:pt x="2888" y="5180"/>
                      <a:pt x="3070" y="5271"/>
                    </a:cubicBezTo>
                    <a:cubicBezTo>
                      <a:pt x="3131" y="5301"/>
                      <a:pt x="3222" y="5301"/>
                      <a:pt x="3283" y="5301"/>
                    </a:cubicBezTo>
                    <a:cubicBezTo>
                      <a:pt x="3435" y="5271"/>
                      <a:pt x="3405" y="5119"/>
                      <a:pt x="3344" y="5028"/>
                    </a:cubicBezTo>
                    <a:cubicBezTo>
                      <a:pt x="3192" y="4815"/>
                      <a:pt x="2888" y="4724"/>
                      <a:pt x="2706" y="4541"/>
                    </a:cubicBezTo>
                    <a:cubicBezTo>
                      <a:pt x="2645" y="4511"/>
                      <a:pt x="2493" y="4359"/>
                      <a:pt x="2341" y="4237"/>
                    </a:cubicBezTo>
                    <a:cubicBezTo>
                      <a:pt x="2128" y="4055"/>
                      <a:pt x="2128" y="4055"/>
                      <a:pt x="1885" y="3812"/>
                    </a:cubicBezTo>
                    <a:cubicBezTo>
                      <a:pt x="1703" y="3599"/>
                      <a:pt x="1703" y="3599"/>
                      <a:pt x="1520" y="3325"/>
                    </a:cubicBezTo>
                    <a:cubicBezTo>
                      <a:pt x="1338" y="3052"/>
                      <a:pt x="1338" y="3052"/>
                      <a:pt x="1186" y="2809"/>
                    </a:cubicBezTo>
                    <a:cubicBezTo>
                      <a:pt x="1034" y="2535"/>
                      <a:pt x="973" y="2566"/>
                      <a:pt x="821" y="2262"/>
                    </a:cubicBezTo>
                    <a:cubicBezTo>
                      <a:pt x="730" y="1958"/>
                      <a:pt x="730" y="1958"/>
                      <a:pt x="608" y="1684"/>
                    </a:cubicBezTo>
                    <a:cubicBezTo>
                      <a:pt x="487" y="1380"/>
                      <a:pt x="487" y="1380"/>
                      <a:pt x="426" y="1076"/>
                    </a:cubicBezTo>
                    <a:cubicBezTo>
                      <a:pt x="426" y="863"/>
                      <a:pt x="456" y="863"/>
                      <a:pt x="426" y="529"/>
                    </a:cubicBezTo>
                    <a:cubicBezTo>
                      <a:pt x="365" y="316"/>
                      <a:pt x="365" y="255"/>
                      <a:pt x="365" y="104"/>
                    </a:cubicBezTo>
                    <a:cubicBezTo>
                      <a:pt x="342" y="35"/>
                      <a:pt x="302" y="1"/>
                      <a:pt x="246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>
                <a:off x="7630900" y="3229425"/>
                <a:ext cx="34975" cy="47400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896" extrusionOk="0">
                    <a:moveTo>
                      <a:pt x="1131" y="1"/>
                    </a:moveTo>
                    <a:cubicBezTo>
                      <a:pt x="1075" y="1"/>
                      <a:pt x="1054" y="41"/>
                      <a:pt x="1034" y="41"/>
                    </a:cubicBezTo>
                    <a:lnTo>
                      <a:pt x="943" y="102"/>
                    </a:lnTo>
                    <a:cubicBezTo>
                      <a:pt x="943" y="163"/>
                      <a:pt x="943" y="193"/>
                      <a:pt x="913" y="254"/>
                    </a:cubicBezTo>
                    <a:cubicBezTo>
                      <a:pt x="882" y="345"/>
                      <a:pt x="882" y="376"/>
                      <a:pt x="791" y="467"/>
                    </a:cubicBezTo>
                    <a:cubicBezTo>
                      <a:pt x="761" y="528"/>
                      <a:pt x="669" y="528"/>
                      <a:pt x="639" y="619"/>
                    </a:cubicBezTo>
                    <a:cubicBezTo>
                      <a:pt x="609" y="680"/>
                      <a:pt x="609" y="710"/>
                      <a:pt x="578" y="801"/>
                    </a:cubicBezTo>
                    <a:cubicBezTo>
                      <a:pt x="517" y="862"/>
                      <a:pt x="457" y="862"/>
                      <a:pt x="426" y="953"/>
                    </a:cubicBezTo>
                    <a:cubicBezTo>
                      <a:pt x="365" y="1014"/>
                      <a:pt x="426" y="1075"/>
                      <a:pt x="335" y="1166"/>
                    </a:cubicBezTo>
                    <a:cubicBezTo>
                      <a:pt x="305" y="1257"/>
                      <a:pt x="274" y="1257"/>
                      <a:pt x="183" y="1318"/>
                    </a:cubicBezTo>
                    <a:cubicBezTo>
                      <a:pt x="153" y="1409"/>
                      <a:pt x="122" y="1409"/>
                      <a:pt x="61" y="1531"/>
                    </a:cubicBezTo>
                    <a:lnTo>
                      <a:pt x="1" y="1683"/>
                    </a:lnTo>
                    <a:cubicBezTo>
                      <a:pt x="1" y="1713"/>
                      <a:pt x="1" y="1743"/>
                      <a:pt x="31" y="1774"/>
                    </a:cubicBezTo>
                    <a:cubicBezTo>
                      <a:pt x="122" y="1865"/>
                      <a:pt x="213" y="1895"/>
                      <a:pt x="274" y="1895"/>
                    </a:cubicBezTo>
                    <a:cubicBezTo>
                      <a:pt x="426" y="1895"/>
                      <a:pt x="426" y="1743"/>
                      <a:pt x="457" y="1713"/>
                    </a:cubicBezTo>
                    <a:lnTo>
                      <a:pt x="578" y="1591"/>
                    </a:lnTo>
                    <a:cubicBezTo>
                      <a:pt x="609" y="1531"/>
                      <a:pt x="609" y="1470"/>
                      <a:pt x="669" y="1409"/>
                    </a:cubicBezTo>
                    <a:cubicBezTo>
                      <a:pt x="730" y="1318"/>
                      <a:pt x="761" y="1318"/>
                      <a:pt x="791" y="1227"/>
                    </a:cubicBezTo>
                    <a:cubicBezTo>
                      <a:pt x="821" y="1136"/>
                      <a:pt x="882" y="1136"/>
                      <a:pt x="913" y="1014"/>
                    </a:cubicBezTo>
                    <a:cubicBezTo>
                      <a:pt x="943" y="953"/>
                      <a:pt x="913" y="923"/>
                      <a:pt x="973" y="801"/>
                    </a:cubicBezTo>
                    <a:cubicBezTo>
                      <a:pt x="1034" y="710"/>
                      <a:pt x="1065" y="710"/>
                      <a:pt x="1095" y="619"/>
                    </a:cubicBezTo>
                    <a:cubicBezTo>
                      <a:pt x="1125" y="528"/>
                      <a:pt x="1125" y="497"/>
                      <a:pt x="1216" y="406"/>
                    </a:cubicBezTo>
                    <a:cubicBezTo>
                      <a:pt x="1277" y="376"/>
                      <a:pt x="1338" y="376"/>
                      <a:pt x="1368" y="315"/>
                    </a:cubicBezTo>
                    <a:cubicBezTo>
                      <a:pt x="1399" y="224"/>
                      <a:pt x="1399" y="224"/>
                      <a:pt x="1399" y="163"/>
                    </a:cubicBezTo>
                    <a:cubicBezTo>
                      <a:pt x="1368" y="102"/>
                      <a:pt x="1338" y="72"/>
                      <a:pt x="1247" y="41"/>
                    </a:cubicBezTo>
                    <a:cubicBezTo>
                      <a:pt x="1196" y="11"/>
                      <a:pt x="1159" y="1"/>
                      <a:pt x="1131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2"/>
              <p:cNvSpPr/>
              <p:nvPr/>
            </p:nvSpPr>
            <p:spPr>
              <a:xfrm>
                <a:off x="7406750" y="3470475"/>
                <a:ext cx="76750" cy="17185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6874" extrusionOk="0">
                    <a:moveTo>
                      <a:pt x="120" y="1"/>
                    </a:moveTo>
                    <a:cubicBezTo>
                      <a:pt x="0" y="1"/>
                      <a:pt x="2" y="165"/>
                      <a:pt x="30" y="278"/>
                    </a:cubicBezTo>
                    <a:cubicBezTo>
                      <a:pt x="182" y="582"/>
                      <a:pt x="456" y="764"/>
                      <a:pt x="638" y="1038"/>
                    </a:cubicBezTo>
                    <a:cubicBezTo>
                      <a:pt x="669" y="1068"/>
                      <a:pt x="821" y="1281"/>
                      <a:pt x="942" y="1433"/>
                    </a:cubicBezTo>
                    <a:cubicBezTo>
                      <a:pt x="1185" y="1737"/>
                      <a:pt x="1185" y="1737"/>
                      <a:pt x="1368" y="2041"/>
                    </a:cubicBezTo>
                    <a:cubicBezTo>
                      <a:pt x="1550" y="2345"/>
                      <a:pt x="1550" y="2345"/>
                      <a:pt x="1732" y="2709"/>
                    </a:cubicBezTo>
                    <a:lnTo>
                      <a:pt x="2036" y="3378"/>
                    </a:lnTo>
                    <a:cubicBezTo>
                      <a:pt x="2188" y="3713"/>
                      <a:pt x="2249" y="3713"/>
                      <a:pt x="2340" y="4077"/>
                    </a:cubicBezTo>
                    <a:cubicBezTo>
                      <a:pt x="2462" y="4442"/>
                      <a:pt x="2432" y="4442"/>
                      <a:pt x="2553" y="4776"/>
                    </a:cubicBezTo>
                    <a:cubicBezTo>
                      <a:pt x="2614" y="5172"/>
                      <a:pt x="2614" y="5172"/>
                      <a:pt x="2705" y="5506"/>
                    </a:cubicBezTo>
                    <a:cubicBezTo>
                      <a:pt x="2736" y="5901"/>
                      <a:pt x="2644" y="5901"/>
                      <a:pt x="2644" y="6266"/>
                    </a:cubicBezTo>
                    <a:cubicBezTo>
                      <a:pt x="2644" y="6509"/>
                      <a:pt x="2644" y="6630"/>
                      <a:pt x="2705" y="6782"/>
                    </a:cubicBezTo>
                    <a:cubicBezTo>
                      <a:pt x="2736" y="6843"/>
                      <a:pt x="2766" y="6874"/>
                      <a:pt x="2888" y="6874"/>
                    </a:cubicBezTo>
                    <a:cubicBezTo>
                      <a:pt x="3039" y="6843"/>
                      <a:pt x="3070" y="6570"/>
                      <a:pt x="3070" y="6418"/>
                    </a:cubicBezTo>
                    <a:lnTo>
                      <a:pt x="3070" y="6023"/>
                    </a:lnTo>
                    <a:cubicBezTo>
                      <a:pt x="3070" y="5810"/>
                      <a:pt x="3009" y="5749"/>
                      <a:pt x="3009" y="5475"/>
                    </a:cubicBezTo>
                    <a:lnTo>
                      <a:pt x="2857" y="4716"/>
                    </a:lnTo>
                    <a:cubicBezTo>
                      <a:pt x="2766" y="4320"/>
                      <a:pt x="2796" y="4320"/>
                      <a:pt x="2736" y="3956"/>
                    </a:cubicBezTo>
                    <a:cubicBezTo>
                      <a:pt x="2614" y="3561"/>
                      <a:pt x="2584" y="3561"/>
                      <a:pt x="2432" y="3226"/>
                    </a:cubicBezTo>
                    <a:cubicBezTo>
                      <a:pt x="2280" y="2861"/>
                      <a:pt x="2310" y="2861"/>
                      <a:pt x="2158" y="2497"/>
                    </a:cubicBezTo>
                    <a:cubicBezTo>
                      <a:pt x="1976" y="2162"/>
                      <a:pt x="1945" y="2162"/>
                      <a:pt x="1732" y="1858"/>
                    </a:cubicBezTo>
                    <a:cubicBezTo>
                      <a:pt x="1550" y="1524"/>
                      <a:pt x="1550" y="1524"/>
                      <a:pt x="1337" y="1190"/>
                    </a:cubicBezTo>
                    <a:cubicBezTo>
                      <a:pt x="1094" y="886"/>
                      <a:pt x="1094" y="886"/>
                      <a:pt x="821" y="582"/>
                    </a:cubicBezTo>
                    <a:cubicBezTo>
                      <a:pt x="608" y="308"/>
                      <a:pt x="577" y="308"/>
                      <a:pt x="365" y="126"/>
                    </a:cubicBezTo>
                    <a:lnTo>
                      <a:pt x="152" y="4"/>
                    </a:lnTo>
                    <a:cubicBezTo>
                      <a:pt x="140" y="2"/>
                      <a:pt x="130" y="1"/>
                      <a:pt x="120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>
                <a:off x="7459925" y="3475950"/>
                <a:ext cx="69175" cy="139600"/>
              </a:xfrm>
              <a:custGeom>
                <a:avLst/>
                <a:gdLst/>
                <a:ahLst/>
                <a:cxnLst/>
                <a:rect l="l" t="t" r="r" b="b"/>
                <a:pathLst>
                  <a:path w="2767" h="5584" extrusionOk="0">
                    <a:moveTo>
                      <a:pt x="114" y="1"/>
                    </a:moveTo>
                    <a:cubicBezTo>
                      <a:pt x="38" y="1"/>
                      <a:pt x="1" y="115"/>
                      <a:pt x="1" y="211"/>
                    </a:cubicBezTo>
                    <a:cubicBezTo>
                      <a:pt x="1" y="484"/>
                      <a:pt x="183" y="697"/>
                      <a:pt x="244" y="971"/>
                    </a:cubicBezTo>
                    <a:cubicBezTo>
                      <a:pt x="244" y="1001"/>
                      <a:pt x="335" y="1183"/>
                      <a:pt x="457" y="1396"/>
                    </a:cubicBezTo>
                    <a:cubicBezTo>
                      <a:pt x="609" y="1639"/>
                      <a:pt x="609" y="1639"/>
                      <a:pt x="700" y="1913"/>
                    </a:cubicBezTo>
                    <a:cubicBezTo>
                      <a:pt x="852" y="2187"/>
                      <a:pt x="821" y="2187"/>
                      <a:pt x="973" y="2490"/>
                    </a:cubicBezTo>
                    <a:cubicBezTo>
                      <a:pt x="1125" y="2764"/>
                      <a:pt x="1095" y="2764"/>
                      <a:pt x="1247" y="3068"/>
                    </a:cubicBezTo>
                    <a:cubicBezTo>
                      <a:pt x="1399" y="3311"/>
                      <a:pt x="1429" y="3311"/>
                      <a:pt x="1551" y="3585"/>
                    </a:cubicBezTo>
                    <a:cubicBezTo>
                      <a:pt x="1703" y="3858"/>
                      <a:pt x="1672" y="3858"/>
                      <a:pt x="1824" y="4162"/>
                    </a:cubicBezTo>
                    <a:cubicBezTo>
                      <a:pt x="1976" y="4436"/>
                      <a:pt x="1976" y="4436"/>
                      <a:pt x="2068" y="4679"/>
                    </a:cubicBezTo>
                    <a:cubicBezTo>
                      <a:pt x="2189" y="4953"/>
                      <a:pt x="2159" y="4953"/>
                      <a:pt x="2280" y="5226"/>
                    </a:cubicBezTo>
                    <a:cubicBezTo>
                      <a:pt x="2341" y="5408"/>
                      <a:pt x="2432" y="5439"/>
                      <a:pt x="2463" y="5560"/>
                    </a:cubicBezTo>
                    <a:cubicBezTo>
                      <a:pt x="2508" y="5576"/>
                      <a:pt x="2539" y="5583"/>
                      <a:pt x="2565" y="5583"/>
                    </a:cubicBezTo>
                    <a:cubicBezTo>
                      <a:pt x="2592" y="5583"/>
                      <a:pt x="2615" y="5576"/>
                      <a:pt x="2645" y="5560"/>
                    </a:cubicBezTo>
                    <a:cubicBezTo>
                      <a:pt x="2767" y="5439"/>
                      <a:pt x="2736" y="5256"/>
                      <a:pt x="2706" y="5135"/>
                    </a:cubicBezTo>
                    <a:cubicBezTo>
                      <a:pt x="2645" y="5044"/>
                      <a:pt x="2615" y="4953"/>
                      <a:pt x="2584" y="4831"/>
                    </a:cubicBezTo>
                    <a:cubicBezTo>
                      <a:pt x="2493" y="4740"/>
                      <a:pt x="2463" y="4679"/>
                      <a:pt x="2341" y="4466"/>
                    </a:cubicBezTo>
                    <a:cubicBezTo>
                      <a:pt x="2189" y="4193"/>
                      <a:pt x="2189" y="4193"/>
                      <a:pt x="2098" y="3919"/>
                    </a:cubicBezTo>
                    <a:cubicBezTo>
                      <a:pt x="1946" y="3676"/>
                      <a:pt x="2007" y="3615"/>
                      <a:pt x="1885" y="3372"/>
                    </a:cubicBezTo>
                    <a:lnTo>
                      <a:pt x="1581" y="2825"/>
                    </a:lnTo>
                    <a:cubicBezTo>
                      <a:pt x="1429" y="2551"/>
                      <a:pt x="1520" y="2521"/>
                      <a:pt x="1368" y="2247"/>
                    </a:cubicBezTo>
                    <a:cubicBezTo>
                      <a:pt x="1216" y="2004"/>
                      <a:pt x="1156" y="2004"/>
                      <a:pt x="1064" y="1731"/>
                    </a:cubicBezTo>
                    <a:cubicBezTo>
                      <a:pt x="912" y="1457"/>
                      <a:pt x="943" y="1427"/>
                      <a:pt x="821" y="1153"/>
                    </a:cubicBezTo>
                    <a:cubicBezTo>
                      <a:pt x="669" y="880"/>
                      <a:pt x="700" y="880"/>
                      <a:pt x="548" y="576"/>
                    </a:cubicBezTo>
                    <a:cubicBezTo>
                      <a:pt x="457" y="363"/>
                      <a:pt x="396" y="332"/>
                      <a:pt x="335" y="120"/>
                    </a:cubicBezTo>
                    <a:cubicBezTo>
                      <a:pt x="305" y="89"/>
                      <a:pt x="213" y="28"/>
                      <a:pt x="183" y="28"/>
                    </a:cubicBezTo>
                    <a:cubicBezTo>
                      <a:pt x="157" y="9"/>
                      <a:pt x="134" y="1"/>
                      <a:pt x="114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>
                <a:off x="7532125" y="3348225"/>
                <a:ext cx="128450" cy="547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2190" extrusionOk="0">
                    <a:moveTo>
                      <a:pt x="4681" y="1"/>
                    </a:moveTo>
                    <a:cubicBezTo>
                      <a:pt x="4529" y="1"/>
                      <a:pt x="4468" y="274"/>
                      <a:pt x="4529" y="426"/>
                    </a:cubicBezTo>
                    <a:cubicBezTo>
                      <a:pt x="4529" y="517"/>
                      <a:pt x="4590" y="639"/>
                      <a:pt x="4590" y="760"/>
                    </a:cubicBezTo>
                    <a:cubicBezTo>
                      <a:pt x="4620" y="852"/>
                      <a:pt x="4712" y="943"/>
                      <a:pt x="4712" y="1125"/>
                    </a:cubicBezTo>
                    <a:cubicBezTo>
                      <a:pt x="4681" y="1368"/>
                      <a:pt x="4681" y="1399"/>
                      <a:pt x="4468" y="1581"/>
                    </a:cubicBezTo>
                    <a:cubicBezTo>
                      <a:pt x="4225" y="1733"/>
                      <a:pt x="4225" y="1672"/>
                      <a:pt x="3921" y="1733"/>
                    </a:cubicBezTo>
                    <a:cubicBezTo>
                      <a:pt x="3617" y="1824"/>
                      <a:pt x="3617" y="1855"/>
                      <a:pt x="3313" y="1855"/>
                    </a:cubicBezTo>
                    <a:cubicBezTo>
                      <a:pt x="3253" y="1861"/>
                      <a:pt x="3204" y="1863"/>
                      <a:pt x="3162" y="1863"/>
                    </a:cubicBezTo>
                    <a:cubicBezTo>
                      <a:pt x="2995" y="1863"/>
                      <a:pt x="2936" y="1824"/>
                      <a:pt x="2645" y="1824"/>
                    </a:cubicBezTo>
                    <a:cubicBezTo>
                      <a:pt x="2442" y="1824"/>
                      <a:pt x="2374" y="1838"/>
                      <a:pt x="2253" y="1838"/>
                    </a:cubicBezTo>
                    <a:cubicBezTo>
                      <a:pt x="2192" y="1838"/>
                      <a:pt x="2118" y="1834"/>
                      <a:pt x="2006" y="1824"/>
                    </a:cubicBezTo>
                    <a:cubicBezTo>
                      <a:pt x="1702" y="1764"/>
                      <a:pt x="1702" y="1733"/>
                      <a:pt x="1398" y="1672"/>
                    </a:cubicBezTo>
                    <a:cubicBezTo>
                      <a:pt x="1094" y="1581"/>
                      <a:pt x="1094" y="1581"/>
                      <a:pt x="790" y="1460"/>
                    </a:cubicBezTo>
                    <a:cubicBezTo>
                      <a:pt x="517" y="1368"/>
                      <a:pt x="517" y="1368"/>
                      <a:pt x="335" y="1247"/>
                    </a:cubicBezTo>
                    <a:cubicBezTo>
                      <a:pt x="274" y="1247"/>
                      <a:pt x="183" y="1216"/>
                      <a:pt x="152" y="1216"/>
                    </a:cubicBezTo>
                    <a:cubicBezTo>
                      <a:pt x="0" y="1216"/>
                      <a:pt x="31" y="1368"/>
                      <a:pt x="122" y="1460"/>
                    </a:cubicBezTo>
                    <a:cubicBezTo>
                      <a:pt x="304" y="1703"/>
                      <a:pt x="608" y="1764"/>
                      <a:pt x="882" y="1885"/>
                    </a:cubicBezTo>
                    <a:cubicBezTo>
                      <a:pt x="912" y="1885"/>
                      <a:pt x="1094" y="2007"/>
                      <a:pt x="1307" y="2037"/>
                    </a:cubicBezTo>
                    <a:cubicBezTo>
                      <a:pt x="1672" y="2128"/>
                      <a:pt x="1672" y="2128"/>
                      <a:pt x="2006" y="2159"/>
                    </a:cubicBezTo>
                    <a:cubicBezTo>
                      <a:pt x="2341" y="2189"/>
                      <a:pt x="2341" y="2189"/>
                      <a:pt x="2705" y="2189"/>
                    </a:cubicBezTo>
                    <a:lnTo>
                      <a:pt x="3374" y="2189"/>
                    </a:lnTo>
                    <a:cubicBezTo>
                      <a:pt x="3708" y="2159"/>
                      <a:pt x="3708" y="2128"/>
                      <a:pt x="4073" y="2037"/>
                    </a:cubicBezTo>
                    <a:cubicBezTo>
                      <a:pt x="4408" y="1946"/>
                      <a:pt x="4408" y="1976"/>
                      <a:pt x="4742" y="1764"/>
                    </a:cubicBezTo>
                    <a:cubicBezTo>
                      <a:pt x="5046" y="1520"/>
                      <a:pt x="5046" y="1460"/>
                      <a:pt x="5137" y="1095"/>
                    </a:cubicBezTo>
                    <a:cubicBezTo>
                      <a:pt x="5016" y="760"/>
                      <a:pt x="5016" y="730"/>
                      <a:pt x="4894" y="426"/>
                    </a:cubicBezTo>
                    <a:cubicBezTo>
                      <a:pt x="4833" y="213"/>
                      <a:pt x="4833" y="183"/>
                      <a:pt x="4833" y="61"/>
                    </a:cubicBezTo>
                    <a:cubicBezTo>
                      <a:pt x="4772" y="31"/>
                      <a:pt x="4742" y="1"/>
                      <a:pt x="4681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2"/>
              <p:cNvSpPr/>
              <p:nvPr/>
            </p:nvSpPr>
            <p:spPr>
              <a:xfrm>
                <a:off x="7528325" y="3412825"/>
                <a:ext cx="117050" cy="23775"/>
              </a:xfrm>
              <a:custGeom>
                <a:avLst/>
                <a:gdLst/>
                <a:ahLst/>
                <a:cxnLst/>
                <a:rect l="l" t="t" r="r" b="b"/>
                <a:pathLst>
                  <a:path w="4682" h="951" extrusionOk="0">
                    <a:moveTo>
                      <a:pt x="274" y="0"/>
                    </a:moveTo>
                    <a:cubicBezTo>
                      <a:pt x="213" y="0"/>
                      <a:pt x="152" y="0"/>
                      <a:pt x="122" y="31"/>
                    </a:cubicBezTo>
                    <a:cubicBezTo>
                      <a:pt x="0" y="61"/>
                      <a:pt x="31" y="213"/>
                      <a:pt x="61" y="304"/>
                    </a:cubicBezTo>
                    <a:cubicBezTo>
                      <a:pt x="213" y="487"/>
                      <a:pt x="456" y="487"/>
                      <a:pt x="639" y="578"/>
                    </a:cubicBezTo>
                    <a:cubicBezTo>
                      <a:pt x="639" y="578"/>
                      <a:pt x="821" y="639"/>
                      <a:pt x="973" y="669"/>
                    </a:cubicBezTo>
                    <a:cubicBezTo>
                      <a:pt x="1216" y="760"/>
                      <a:pt x="1216" y="730"/>
                      <a:pt x="1429" y="790"/>
                    </a:cubicBezTo>
                    <a:lnTo>
                      <a:pt x="1885" y="882"/>
                    </a:lnTo>
                    <a:cubicBezTo>
                      <a:pt x="2128" y="912"/>
                      <a:pt x="2128" y="912"/>
                      <a:pt x="2401" y="942"/>
                    </a:cubicBezTo>
                    <a:cubicBezTo>
                      <a:pt x="2444" y="949"/>
                      <a:pt x="2478" y="951"/>
                      <a:pt x="2508" y="951"/>
                    </a:cubicBezTo>
                    <a:cubicBezTo>
                      <a:pt x="2625" y="951"/>
                      <a:pt x="2669" y="912"/>
                      <a:pt x="2888" y="912"/>
                    </a:cubicBezTo>
                    <a:cubicBezTo>
                      <a:pt x="3030" y="912"/>
                      <a:pt x="3077" y="926"/>
                      <a:pt x="3174" y="926"/>
                    </a:cubicBezTo>
                    <a:cubicBezTo>
                      <a:pt x="3222" y="926"/>
                      <a:pt x="3283" y="922"/>
                      <a:pt x="3374" y="912"/>
                    </a:cubicBezTo>
                    <a:cubicBezTo>
                      <a:pt x="3617" y="912"/>
                      <a:pt x="3617" y="912"/>
                      <a:pt x="3860" y="882"/>
                    </a:cubicBezTo>
                    <a:cubicBezTo>
                      <a:pt x="4011" y="903"/>
                      <a:pt x="4055" y="925"/>
                      <a:pt x="4143" y="925"/>
                    </a:cubicBezTo>
                    <a:cubicBezTo>
                      <a:pt x="4180" y="925"/>
                      <a:pt x="4224" y="921"/>
                      <a:pt x="4286" y="912"/>
                    </a:cubicBezTo>
                    <a:cubicBezTo>
                      <a:pt x="4438" y="882"/>
                      <a:pt x="4529" y="882"/>
                      <a:pt x="4590" y="821"/>
                    </a:cubicBezTo>
                    <a:cubicBezTo>
                      <a:pt x="4620" y="790"/>
                      <a:pt x="4681" y="730"/>
                      <a:pt x="4620" y="639"/>
                    </a:cubicBezTo>
                    <a:cubicBezTo>
                      <a:pt x="4560" y="487"/>
                      <a:pt x="4438" y="487"/>
                      <a:pt x="4316" y="487"/>
                    </a:cubicBezTo>
                    <a:lnTo>
                      <a:pt x="4104" y="487"/>
                    </a:lnTo>
                    <a:cubicBezTo>
                      <a:pt x="3982" y="517"/>
                      <a:pt x="3952" y="517"/>
                      <a:pt x="3800" y="578"/>
                    </a:cubicBezTo>
                    <a:cubicBezTo>
                      <a:pt x="3557" y="608"/>
                      <a:pt x="3557" y="608"/>
                      <a:pt x="3344" y="608"/>
                    </a:cubicBezTo>
                    <a:cubicBezTo>
                      <a:pt x="3101" y="608"/>
                      <a:pt x="3101" y="517"/>
                      <a:pt x="2888" y="517"/>
                    </a:cubicBezTo>
                    <a:cubicBezTo>
                      <a:pt x="2726" y="517"/>
                      <a:pt x="2672" y="544"/>
                      <a:pt x="2591" y="544"/>
                    </a:cubicBezTo>
                    <a:cubicBezTo>
                      <a:pt x="2550" y="544"/>
                      <a:pt x="2503" y="537"/>
                      <a:pt x="2432" y="517"/>
                    </a:cubicBezTo>
                    <a:cubicBezTo>
                      <a:pt x="2189" y="487"/>
                      <a:pt x="2189" y="456"/>
                      <a:pt x="1976" y="426"/>
                    </a:cubicBezTo>
                    <a:cubicBezTo>
                      <a:pt x="1904" y="408"/>
                      <a:pt x="1853" y="403"/>
                      <a:pt x="1812" y="403"/>
                    </a:cubicBezTo>
                    <a:cubicBezTo>
                      <a:pt x="1768" y="403"/>
                      <a:pt x="1735" y="408"/>
                      <a:pt x="1698" y="408"/>
                    </a:cubicBezTo>
                    <a:cubicBezTo>
                      <a:pt x="1653" y="408"/>
                      <a:pt x="1603" y="400"/>
                      <a:pt x="1520" y="365"/>
                    </a:cubicBezTo>
                    <a:cubicBezTo>
                      <a:pt x="1277" y="335"/>
                      <a:pt x="1277" y="304"/>
                      <a:pt x="1064" y="213"/>
                    </a:cubicBezTo>
                    <a:cubicBezTo>
                      <a:pt x="821" y="152"/>
                      <a:pt x="821" y="152"/>
                      <a:pt x="608" y="122"/>
                    </a:cubicBezTo>
                    <a:cubicBezTo>
                      <a:pt x="426" y="31"/>
                      <a:pt x="365" y="31"/>
                      <a:pt x="274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2"/>
              <p:cNvSpPr/>
              <p:nvPr/>
            </p:nvSpPr>
            <p:spPr>
              <a:xfrm>
                <a:off x="7537425" y="3450050"/>
                <a:ext cx="92750" cy="65375"/>
              </a:xfrm>
              <a:custGeom>
                <a:avLst/>
                <a:gdLst/>
                <a:ahLst/>
                <a:cxnLst/>
                <a:rect l="l" t="t" r="r" b="b"/>
                <a:pathLst>
                  <a:path w="3710" h="2615" extrusionOk="0">
                    <a:moveTo>
                      <a:pt x="123" y="1"/>
                    </a:moveTo>
                    <a:cubicBezTo>
                      <a:pt x="1" y="31"/>
                      <a:pt x="1" y="153"/>
                      <a:pt x="62" y="213"/>
                    </a:cubicBezTo>
                    <a:cubicBezTo>
                      <a:pt x="123" y="396"/>
                      <a:pt x="305" y="487"/>
                      <a:pt x="457" y="608"/>
                    </a:cubicBezTo>
                    <a:cubicBezTo>
                      <a:pt x="457" y="608"/>
                      <a:pt x="578" y="700"/>
                      <a:pt x="700" y="791"/>
                    </a:cubicBezTo>
                    <a:lnTo>
                      <a:pt x="1065" y="1004"/>
                    </a:lnTo>
                    <a:cubicBezTo>
                      <a:pt x="1278" y="1125"/>
                      <a:pt x="1278" y="1125"/>
                      <a:pt x="1430" y="1247"/>
                    </a:cubicBezTo>
                    <a:cubicBezTo>
                      <a:pt x="1612" y="1368"/>
                      <a:pt x="1612" y="1368"/>
                      <a:pt x="1764" y="1520"/>
                    </a:cubicBezTo>
                    <a:cubicBezTo>
                      <a:pt x="1946" y="1612"/>
                      <a:pt x="1946" y="1581"/>
                      <a:pt x="2129" y="1703"/>
                    </a:cubicBezTo>
                    <a:cubicBezTo>
                      <a:pt x="2341" y="1824"/>
                      <a:pt x="2281" y="1855"/>
                      <a:pt x="2493" y="1976"/>
                    </a:cubicBezTo>
                    <a:lnTo>
                      <a:pt x="2858" y="2189"/>
                    </a:lnTo>
                    <a:cubicBezTo>
                      <a:pt x="3041" y="2311"/>
                      <a:pt x="3010" y="2341"/>
                      <a:pt x="3193" y="2463"/>
                    </a:cubicBezTo>
                    <a:cubicBezTo>
                      <a:pt x="3314" y="2523"/>
                      <a:pt x="3405" y="2584"/>
                      <a:pt x="3466" y="2615"/>
                    </a:cubicBezTo>
                    <a:cubicBezTo>
                      <a:pt x="3496" y="2615"/>
                      <a:pt x="3588" y="2584"/>
                      <a:pt x="3618" y="2493"/>
                    </a:cubicBezTo>
                    <a:cubicBezTo>
                      <a:pt x="3709" y="2341"/>
                      <a:pt x="3588" y="2280"/>
                      <a:pt x="3496" y="2189"/>
                    </a:cubicBezTo>
                    <a:cubicBezTo>
                      <a:pt x="3466" y="2159"/>
                      <a:pt x="3375" y="2067"/>
                      <a:pt x="3314" y="2037"/>
                    </a:cubicBezTo>
                    <a:cubicBezTo>
                      <a:pt x="3253" y="2007"/>
                      <a:pt x="3162" y="2007"/>
                      <a:pt x="3041" y="1885"/>
                    </a:cubicBezTo>
                    <a:lnTo>
                      <a:pt x="2676" y="1672"/>
                    </a:lnTo>
                    <a:cubicBezTo>
                      <a:pt x="2493" y="1551"/>
                      <a:pt x="2524" y="1460"/>
                      <a:pt x="2372" y="1368"/>
                    </a:cubicBezTo>
                    <a:cubicBezTo>
                      <a:pt x="2189" y="1247"/>
                      <a:pt x="2189" y="1277"/>
                      <a:pt x="1977" y="1156"/>
                    </a:cubicBezTo>
                    <a:cubicBezTo>
                      <a:pt x="1794" y="1064"/>
                      <a:pt x="1825" y="1004"/>
                      <a:pt x="1642" y="852"/>
                    </a:cubicBezTo>
                    <a:cubicBezTo>
                      <a:pt x="1460" y="760"/>
                      <a:pt x="1430" y="791"/>
                      <a:pt x="1278" y="669"/>
                    </a:cubicBezTo>
                    <a:cubicBezTo>
                      <a:pt x="1065" y="548"/>
                      <a:pt x="1126" y="517"/>
                      <a:pt x="913" y="396"/>
                    </a:cubicBezTo>
                    <a:cubicBezTo>
                      <a:pt x="730" y="305"/>
                      <a:pt x="730" y="305"/>
                      <a:pt x="578" y="183"/>
                    </a:cubicBezTo>
                    <a:cubicBezTo>
                      <a:pt x="427" y="61"/>
                      <a:pt x="396" y="61"/>
                      <a:pt x="275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2"/>
              <p:cNvSpPr/>
              <p:nvPr/>
            </p:nvSpPr>
            <p:spPr>
              <a:xfrm>
                <a:off x="7513125" y="3485775"/>
                <a:ext cx="69925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2797" h="3375" extrusionOk="0">
                    <a:moveTo>
                      <a:pt x="152" y="0"/>
                    </a:moveTo>
                    <a:cubicBezTo>
                      <a:pt x="31" y="0"/>
                      <a:pt x="0" y="122"/>
                      <a:pt x="0" y="183"/>
                    </a:cubicBezTo>
                    <a:cubicBezTo>
                      <a:pt x="0" y="365"/>
                      <a:pt x="183" y="487"/>
                      <a:pt x="243" y="638"/>
                    </a:cubicBezTo>
                    <a:cubicBezTo>
                      <a:pt x="243" y="638"/>
                      <a:pt x="335" y="790"/>
                      <a:pt x="456" y="882"/>
                    </a:cubicBezTo>
                    <a:cubicBezTo>
                      <a:pt x="547" y="1034"/>
                      <a:pt x="608" y="1034"/>
                      <a:pt x="699" y="1186"/>
                    </a:cubicBezTo>
                    <a:cubicBezTo>
                      <a:pt x="821" y="1338"/>
                      <a:pt x="821" y="1338"/>
                      <a:pt x="973" y="1520"/>
                    </a:cubicBezTo>
                    <a:cubicBezTo>
                      <a:pt x="1095" y="1672"/>
                      <a:pt x="1095" y="1672"/>
                      <a:pt x="1247" y="1854"/>
                    </a:cubicBezTo>
                    <a:cubicBezTo>
                      <a:pt x="1368" y="2006"/>
                      <a:pt x="1429" y="1976"/>
                      <a:pt x="1550" y="2158"/>
                    </a:cubicBezTo>
                    <a:cubicBezTo>
                      <a:pt x="1672" y="2310"/>
                      <a:pt x="1672" y="2341"/>
                      <a:pt x="1824" y="2523"/>
                    </a:cubicBezTo>
                    <a:cubicBezTo>
                      <a:pt x="1915" y="2675"/>
                      <a:pt x="1976" y="2675"/>
                      <a:pt x="2067" y="2797"/>
                    </a:cubicBezTo>
                    <a:cubicBezTo>
                      <a:pt x="2250" y="3009"/>
                      <a:pt x="2189" y="3040"/>
                      <a:pt x="2341" y="3192"/>
                    </a:cubicBezTo>
                    <a:cubicBezTo>
                      <a:pt x="2432" y="3313"/>
                      <a:pt x="2462" y="3344"/>
                      <a:pt x="2554" y="3374"/>
                    </a:cubicBezTo>
                    <a:cubicBezTo>
                      <a:pt x="2584" y="3374"/>
                      <a:pt x="2645" y="3374"/>
                      <a:pt x="2706" y="3313"/>
                    </a:cubicBezTo>
                    <a:cubicBezTo>
                      <a:pt x="2797" y="3192"/>
                      <a:pt x="2736" y="3070"/>
                      <a:pt x="2706" y="3009"/>
                    </a:cubicBezTo>
                    <a:cubicBezTo>
                      <a:pt x="2645" y="2918"/>
                      <a:pt x="2614" y="2888"/>
                      <a:pt x="2584" y="2797"/>
                    </a:cubicBezTo>
                    <a:cubicBezTo>
                      <a:pt x="2493" y="2736"/>
                      <a:pt x="2462" y="2736"/>
                      <a:pt x="2341" y="2614"/>
                    </a:cubicBezTo>
                    <a:cubicBezTo>
                      <a:pt x="2219" y="2462"/>
                      <a:pt x="2189" y="2462"/>
                      <a:pt x="2067" y="2310"/>
                    </a:cubicBezTo>
                    <a:cubicBezTo>
                      <a:pt x="1976" y="2158"/>
                      <a:pt x="2006" y="2128"/>
                      <a:pt x="1854" y="1945"/>
                    </a:cubicBezTo>
                    <a:cubicBezTo>
                      <a:pt x="1733" y="1794"/>
                      <a:pt x="1702" y="1794"/>
                      <a:pt x="1550" y="1642"/>
                    </a:cubicBezTo>
                    <a:cubicBezTo>
                      <a:pt x="1429" y="1490"/>
                      <a:pt x="1459" y="1459"/>
                      <a:pt x="1307" y="1277"/>
                    </a:cubicBezTo>
                    <a:cubicBezTo>
                      <a:pt x="1216" y="1125"/>
                      <a:pt x="1125" y="1186"/>
                      <a:pt x="1003" y="1003"/>
                    </a:cubicBezTo>
                    <a:cubicBezTo>
                      <a:pt x="912" y="821"/>
                      <a:pt x="912" y="790"/>
                      <a:pt x="791" y="638"/>
                    </a:cubicBezTo>
                    <a:cubicBezTo>
                      <a:pt x="669" y="487"/>
                      <a:pt x="669" y="487"/>
                      <a:pt x="517" y="304"/>
                    </a:cubicBezTo>
                    <a:cubicBezTo>
                      <a:pt x="395" y="152"/>
                      <a:pt x="395" y="152"/>
                      <a:pt x="304" y="31"/>
                    </a:cubicBezTo>
                    <a:cubicBezTo>
                      <a:pt x="243" y="0"/>
                      <a:pt x="213" y="0"/>
                      <a:pt x="152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>
                <a:off x="7408250" y="3526725"/>
                <a:ext cx="184675" cy="104775"/>
              </a:xfrm>
              <a:custGeom>
                <a:avLst/>
                <a:gdLst/>
                <a:ahLst/>
                <a:cxnLst/>
                <a:rect l="l" t="t" r="r" b="b"/>
                <a:pathLst>
                  <a:path w="7387" h="4191" extrusionOk="0">
                    <a:moveTo>
                      <a:pt x="7265" y="1"/>
                    </a:moveTo>
                    <a:cubicBezTo>
                      <a:pt x="7120" y="1"/>
                      <a:pt x="6957" y="194"/>
                      <a:pt x="6901" y="307"/>
                    </a:cubicBezTo>
                    <a:cubicBezTo>
                      <a:pt x="6749" y="459"/>
                      <a:pt x="6688" y="520"/>
                      <a:pt x="6627" y="642"/>
                    </a:cubicBezTo>
                    <a:cubicBezTo>
                      <a:pt x="6505" y="794"/>
                      <a:pt x="6475" y="885"/>
                      <a:pt x="6293" y="1098"/>
                    </a:cubicBezTo>
                    <a:cubicBezTo>
                      <a:pt x="5989" y="1402"/>
                      <a:pt x="6019" y="1402"/>
                      <a:pt x="5685" y="1706"/>
                    </a:cubicBezTo>
                    <a:cubicBezTo>
                      <a:pt x="5381" y="1979"/>
                      <a:pt x="5290" y="1918"/>
                      <a:pt x="4986" y="2192"/>
                    </a:cubicBezTo>
                    <a:cubicBezTo>
                      <a:pt x="4651" y="2435"/>
                      <a:pt x="4682" y="2466"/>
                      <a:pt x="4317" y="2678"/>
                    </a:cubicBezTo>
                    <a:cubicBezTo>
                      <a:pt x="3922" y="2922"/>
                      <a:pt x="3922" y="2861"/>
                      <a:pt x="3557" y="3043"/>
                    </a:cubicBezTo>
                    <a:cubicBezTo>
                      <a:pt x="3162" y="3225"/>
                      <a:pt x="3162" y="3256"/>
                      <a:pt x="2797" y="3408"/>
                    </a:cubicBezTo>
                    <a:cubicBezTo>
                      <a:pt x="2372" y="3529"/>
                      <a:pt x="2372" y="3529"/>
                      <a:pt x="1946" y="3621"/>
                    </a:cubicBezTo>
                    <a:cubicBezTo>
                      <a:pt x="1520" y="3712"/>
                      <a:pt x="1520" y="3681"/>
                      <a:pt x="1125" y="3773"/>
                    </a:cubicBezTo>
                    <a:cubicBezTo>
                      <a:pt x="730" y="3803"/>
                      <a:pt x="700" y="3833"/>
                      <a:pt x="426" y="3833"/>
                    </a:cubicBezTo>
                    <a:cubicBezTo>
                      <a:pt x="365" y="3833"/>
                      <a:pt x="244" y="3864"/>
                      <a:pt x="153" y="3925"/>
                    </a:cubicBezTo>
                    <a:cubicBezTo>
                      <a:pt x="1" y="4016"/>
                      <a:pt x="122" y="4107"/>
                      <a:pt x="274" y="4137"/>
                    </a:cubicBezTo>
                    <a:cubicBezTo>
                      <a:pt x="382" y="4176"/>
                      <a:pt x="498" y="4190"/>
                      <a:pt x="620" y="4190"/>
                    </a:cubicBezTo>
                    <a:cubicBezTo>
                      <a:pt x="878" y="4190"/>
                      <a:pt x="1161" y="4128"/>
                      <a:pt x="1429" y="4107"/>
                    </a:cubicBezTo>
                    <a:cubicBezTo>
                      <a:pt x="1460" y="4107"/>
                      <a:pt x="1764" y="4077"/>
                      <a:pt x="2037" y="3985"/>
                    </a:cubicBezTo>
                    <a:cubicBezTo>
                      <a:pt x="2432" y="3864"/>
                      <a:pt x="2432" y="3864"/>
                      <a:pt x="2858" y="3712"/>
                    </a:cubicBezTo>
                    <a:cubicBezTo>
                      <a:pt x="3283" y="3560"/>
                      <a:pt x="3283" y="3560"/>
                      <a:pt x="3709" y="3377"/>
                    </a:cubicBezTo>
                    <a:cubicBezTo>
                      <a:pt x="4074" y="3195"/>
                      <a:pt x="4104" y="3195"/>
                      <a:pt x="4499" y="2952"/>
                    </a:cubicBezTo>
                    <a:cubicBezTo>
                      <a:pt x="4864" y="2739"/>
                      <a:pt x="4834" y="2709"/>
                      <a:pt x="5229" y="2435"/>
                    </a:cubicBezTo>
                    <a:cubicBezTo>
                      <a:pt x="5563" y="2162"/>
                      <a:pt x="5594" y="2162"/>
                      <a:pt x="5897" y="1888"/>
                    </a:cubicBezTo>
                    <a:cubicBezTo>
                      <a:pt x="6232" y="1584"/>
                      <a:pt x="6201" y="1584"/>
                      <a:pt x="6505" y="1280"/>
                    </a:cubicBezTo>
                    <a:cubicBezTo>
                      <a:pt x="6779" y="976"/>
                      <a:pt x="6809" y="1037"/>
                      <a:pt x="7083" y="672"/>
                    </a:cubicBezTo>
                    <a:cubicBezTo>
                      <a:pt x="7265" y="399"/>
                      <a:pt x="7296" y="338"/>
                      <a:pt x="7387" y="186"/>
                    </a:cubicBezTo>
                    <a:cubicBezTo>
                      <a:pt x="7387" y="125"/>
                      <a:pt x="7387" y="34"/>
                      <a:pt x="7296" y="4"/>
                    </a:cubicBezTo>
                    <a:cubicBezTo>
                      <a:pt x="7286" y="2"/>
                      <a:pt x="7276" y="1"/>
                      <a:pt x="7265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2"/>
              <p:cNvSpPr/>
              <p:nvPr/>
            </p:nvSpPr>
            <p:spPr>
              <a:xfrm>
                <a:off x="7412050" y="3567400"/>
                <a:ext cx="105650" cy="34650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1386" extrusionOk="0">
                    <a:moveTo>
                      <a:pt x="4025" y="0"/>
                    </a:moveTo>
                    <a:cubicBezTo>
                      <a:pt x="3957" y="0"/>
                      <a:pt x="3898" y="30"/>
                      <a:pt x="3861" y="48"/>
                    </a:cubicBezTo>
                    <a:cubicBezTo>
                      <a:pt x="3739" y="109"/>
                      <a:pt x="3709" y="109"/>
                      <a:pt x="3648" y="170"/>
                    </a:cubicBezTo>
                    <a:cubicBezTo>
                      <a:pt x="3587" y="231"/>
                      <a:pt x="3587" y="261"/>
                      <a:pt x="3435" y="352"/>
                    </a:cubicBezTo>
                    <a:cubicBezTo>
                      <a:pt x="3253" y="474"/>
                      <a:pt x="3253" y="474"/>
                      <a:pt x="3101" y="565"/>
                    </a:cubicBezTo>
                    <a:cubicBezTo>
                      <a:pt x="2888" y="656"/>
                      <a:pt x="2858" y="595"/>
                      <a:pt x="2676" y="687"/>
                    </a:cubicBezTo>
                    <a:cubicBezTo>
                      <a:pt x="2493" y="778"/>
                      <a:pt x="2493" y="808"/>
                      <a:pt x="2280" y="839"/>
                    </a:cubicBezTo>
                    <a:cubicBezTo>
                      <a:pt x="2189" y="854"/>
                      <a:pt x="2136" y="854"/>
                      <a:pt x="2083" y="854"/>
                    </a:cubicBezTo>
                    <a:cubicBezTo>
                      <a:pt x="2030" y="854"/>
                      <a:pt x="1976" y="854"/>
                      <a:pt x="1885" y="869"/>
                    </a:cubicBezTo>
                    <a:cubicBezTo>
                      <a:pt x="1672" y="899"/>
                      <a:pt x="1672" y="960"/>
                      <a:pt x="1460" y="991"/>
                    </a:cubicBezTo>
                    <a:cubicBezTo>
                      <a:pt x="1247" y="991"/>
                      <a:pt x="1247" y="960"/>
                      <a:pt x="1034" y="960"/>
                    </a:cubicBezTo>
                    <a:cubicBezTo>
                      <a:pt x="852" y="960"/>
                      <a:pt x="852" y="960"/>
                      <a:pt x="609" y="930"/>
                    </a:cubicBezTo>
                    <a:cubicBezTo>
                      <a:pt x="426" y="869"/>
                      <a:pt x="426" y="869"/>
                      <a:pt x="274" y="869"/>
                    </a:cubicBezTo>
                    <a:cubicBezTo>
                      <a:pt x="244" y="869"/>
                      <a:pt x="153" y="930"/>
                      <a:pt x="122" y="930"/>
                    </a:cubicBezTo>
                    <a:cubicBezTo>
                      <a:pt x="1" y="991"/>
                      <a:pt x="31" y="1112"/>
                      <a:pt x="122" y="1173"/>
                    </a:cubicBezTo>
                    <a:cubicBezTo>
                      <a:pt x="274" y="1325"/>
                      <a:pt x="487" y="1295"/>
                      <a:pt x="700" y="1325"/>
                    </a:cubicBezTo>
                    <a:cubicBezTo>
                      <a:pt x="700" y="1325"/>
                      <a:pt x="882" y="1386"/>
                      <a:pt x="1004" y="1386"/>
                    </a:cubicBezTo>
                    <a:lnTo>
                      <a:pt x="1460" y="1386"/>
                    </a:lnTo>
                    <a:cubicBezTo>
                      <a:pt x="1566" y="1355"/>
                      <a:pt x="1619" y="1355"/>
                      <a:pt x="1676" y="1355"/>
                    </a:cubicBezTo>
                    <a:cubicBezTo>
                      <a:pt x="1733" y="1355"/>
                      <a:pt x="1794" y="1355"/>
                      <a:pt x="1916" y="1325"/>
                    </a:cubicBezTo>
                    <a:lnTo>
                      <a:pt x="2372" y="1264"/>
                    </a:lnTo>
                    <a:cubicBezTo>
                      <a:pt x="2584" y="1173"/>
                      <a:pt x="2554" y="1143"/>
                      <a:pt x="2767" y="1082"/>
                    </a:cubicBezTo>
                    <a:cubicBezTo>
                      <a:pt x="2979" y="991"/>
                      <a:pt x="3010" y="991"/>
                      <a:pt x="3192" y="930"/>
                    </a:cubicBezTo>
                    <a:lnTo>
                      <a:pt x="3587" y="687"/>
                    </a:lnTo>
                    <a:cubicBezTo>
                      <a:pt x="3770" y="535"/>
                      <a:pt x="3800" y="565"/>
                      <a:pt x="4013" y="413"/>
                    </a:cubicBezTo>
                    <a:lnTo>
                      <a:pt x="4226" y="200"/>
                    </a:lnTo>
                    <a:cubicBezTo>
                      <a:pt x="4226" y="170"/>
                      <a:pt x="4226" y="79"/>
                      <a:pt x="4165" y="48"/>
                    </a:cubicBezTo>
                    <a:cubicBezTo>
                      <a:pt x="4117" y="13"/>
                      <a:pt x="4069" y="0"/>
                      <a:pt x="4025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2"/>
              <p:cNvSpPr/>
              <p:nvPr/>
            </p:nvSpPr>
            <p:spPr>
              <a:xfrm>
                <a:off x="7407500" y="3542650"/>
                <a:ext cx="75250" cy="37200"/>
              </a:xfrm>
              <a:custGeom>
                <a:avLst/>
                <a:gdLst/>
                <a:ahLst/>
                <a:cxnLst/>
                <a:rect l="l" t="t" r="r" b="b"/>
                <a:pathLst>
                  <a:path w="3010" h="1488" extrusionOk="0">
                    <a:moveTo>
                      <a:pt x="2796" y="0"/>
                    </a:moveTo>
                    <a:cubicBezTo>
                      <a:pt x="2741" y="0"/>
                      <a:pt x="2693" y="18"/>
                      <a:pt x="2675" y="35"/>
                    </a:cubicBezTo>
                    <a:cubicBezTo>
                      <a:pt x="2614" y="66"/>
                      <a:pt x="2584" y="126"/>
                      <a:pt x="2523" y="126"/>
                    </a:cubicBezTo>
                    <a:cubicBezTo>
                      <a:pt x="2462" y="157"/>
                      <a:pt x="2462" y="187"/>
                      <a:pt x="2371" y="278"/>
                    </a:cubicBezTo>
                    <a:cubicBezTo>
                      <a:pt x="2250" y="339"/>
                      <a:pt x="2250" y="370"/>
                      <a:pt x="2128" y="461"/>
                    </a:cubicBezTo>
                    <a:cubicBezTo>
                      <a:pt x="2006" y="522"/>
                      <a:pt x="1976" y="491"/>
                      <a:pt x="1824" y="582"/>
                    </a:cubicBezTo>
                    <a:cubicBezTo>
                      <a:pt x="1702" y="643"/>
                      <a:pt x="1702" y="674"/>
                      <a:pt x="1550" y="765"/>
                    </a:cubicBezTo>
                    <a:cubicBezTo>
                      <a:pt x="1475" y="795"/>
                      <a:pt x="1437" y="795"/>
                      <a:pt x="1399" y="795"/>
                    </a:cubicBezTo>
                    <a:cubicBezTo>
                      <a:pt x="1361" y="795"/>
                      <a:pt x="1323" y="795"/>
                      <a:pt x="1247" y="826"/>
                    </a:cubicBezTo>
                    <a:cubicBezTo>
                      <a:pt x="1095" y="917"/>
                      <a:pt x="1155" y="947"/>
                      <a:pt x="1003" y="1008"/>
                    </a:cubicBezTo>
                    <a:cubicBezTo>
                      <a:pt x="927" y="1023"/>
                      <a:pt x="889" y="1023"/>
                      <a:pt x="851" y="1023"/>
                    </a:cubicBezTo>
                    <a:cubicBezTo>
                      <a:pt x="813" y="1023"/>
                      <a:pt x="775" y="1023"/>
                      <a:pt x="699" y="1038"/>
                    </a:cubicBezTo>
                    <a:lnTo>
                      <a:pt x="395" y="1099"/>
                    </a:lnTo>
                    <a:cubicBezTo>
                      <a:pt x="274" y="1129"/>
                      <a:pt x="243" y="1129"/>
                      <a:pt x="122" y="1129"/>
                    </a:cubicBezTo>
                    <a:cubicBezTo>
                      <a:pt x="92" y="1190"/>
                      <a:pt x="31" y="1190"/>
                      <a:pt x="31" y="1221"/>
                    </a:cubicBezTo>
                    <a:cubicBezTo>
                      <a:pt x="0" y="1342"/>
                      <a:pt x="31" y="1403"/>
                      <a:pt x="122" y="1433"/>
                    </a:cubicBezTo>
                    <a:cubicBezTo>
                      <a:pt x="173" y="1474"/>
                      <a:pt x="223" y="1487"/>
                      <a:pt x="273" y="1487"/>
                    </a:cubicBezTo>
                    <a:cubicBezTo>
                      <a:pt x="372" y="1487"/>
                      <a:pt x="466" y="1433"/>
                      <a:pt x="547" y="1433"/>
                    </a:cubicBezTo>
                    <a:cubicBezTo>
                      <a:pt x="547" y="1433"/>
                      <a:pt x="639" y="1433"/>
                      <a:pt x="760" y="1403"/>
                    </a:cubicBezTo>
                    <a:cubicBezTo>
                      <a:pt x="912" y="1373"/>
                      <a:pt x="912" y="1373"/>
                      <a:pt x="1064" y="1281"/>
                    </a:cubicBezTo>
                    <a:cubicBezTo>
                      <a:pt x="1216" y="1251"/>
                      <a:pt x="1216" y="1221"/>
                      <a:pt x="1368" y="1190"/>
                    </a:cubicBezTo>
                    <a:cubicBezTo>
                      <a:pt x="1520" y="1099"/>
                      <a:pt x="1520" y="1160"/>
                      <a:pt x="1672" y="1069"/>
                    </a:cubicBezTo>
                    <a:cubicBezTo>
                      <a:pt x="1824" y="1008"/>
                      <a:pt x="1794" y="947"/>
                      <a:pt x="1946" y="886"/>
                    </a:cubicBezTo>
                    <a:lnTo>
                      <a:pt x="2250" y="734"/>
                    </a:lnTo>
                    <a:cubicBezTo>
                      <a:pt x="2402" y="643"/>
                      <a:pt x="2402" y="613"/>
                      <a:pt x="2523" y="522"/>
                    </a:cubicBezTo>
                    <a:cubicBezTo>
                      <a:pt x="2706" y="430"/>
                      <a:pt x="2736" y="461"/>
                      <a:pt x="2858" y="339"/>
                    </a:cubicBezTo>
                    <a:lnTo>
                      <a:pt x="3009" y="187"/>
                    </a:lnTo>
                    <a:cubicBezTo>
                      <a:pt x="3009" y="157"/>
                      <a:pt x="2949" y="66"/>
                      <a:pt x="2918" y="35"/>
                    </a:cubicBezTo>
                    <a:cubicBezTo>
                      <a:pt x="2880" y="10"/>
                      <a:pt x="2836" y="0"/>
                      <a:pt x="2796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2"/>
              <p:cNvSpPr/>
              <p:nvPr/>
            </p:nvSpPr>
            <p:spPr>
              <a:xfrm>
                <a:off x="7599750" y="3369300"/>
                <a:ext cx="26625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4147" extrusionOk="0">
                    <a:moveTo>
                      <a:pt x="903" y="0"/>
                    </a:moveTo>
                    <a:cubicBezTo>
                      <a:pt x="841" y="0"/>
                      <a:pt x="763" y="58"/>
                      <a:pt x="700" y="100"/>
                    </a:cubicBezTo>
                    <a:cubicBezTo>
                      <a:pt x="608" y="282"/>
                      <a:pt x="669" y="495"/>
                      <a:pt x="639" y="647"/>
                    </a:cubicBezTo>
                    <a:cubicBezTo>
                      <a:pt x="639" y="647"/>
                      <a:pt x="608" y="829"/>
                      <a:pt x="608" y="951"/>
                    </a:cubicBezTo>
                    <a:cubicBezTo>
                      <a:pt x="608" y="1133"/>
                      <a:pt x="608" y="1164"/>
                      <a:pt x="548" y="1346"/>
                    </a:cubicBezTo>
                    <a:cubicBezTo>
                      <a:pt x="517" y="1559"/>
                      <a:pt x="517" y="1589"/>
                      <a:pt x="517" y="1772"/>
                    </a:cubicBezTo>
                    <a:cubicBezTo>
                      <a:pt x="487" y="1954"/>
                      <a:pt x="487" y="2015"/>
                      <a:pt x="456" y="2197"/>
                    </a:cubicBezTo>
                    <a:cubicBezTo>
                      <a:pt x="396" y="2380"/>
                      <a:pt x="456" y="2410"/>
                      <a:pt x="396" y="2623"/>
                    </a:cubicBezTo>
                    <a:cubicBezTo>
                      <a:pt x="365" y="2805"/>
                      <a:pt x="335" y="2835"/>
                      <a:pt x="304" y="3018"/>
                    </a:cubicBezTo>
                    <a:cubicBezTo>
                      <a:pt x="244" y="3231"/>
                      <a:pt x="244" y="3261"/>
                      <a:pt x="183" y="3443"/>
                    </a:cubicBezTo>
                    <a:cubicBezTo>
                      <a:pt x="183" y="3565"/>
                      <a:pt x="152" y="3565"/>
                      <a:pt x="61" y="3747"/>
                    </a:cubicBezTo>
                    <a:cubicBezTo>
                      <a:pt x="31" y="3899"/>
                      <a:pt x="31" y="3930"/>
                      <a:pt x="0" y="4021"/>
                    </a:cubicBezTo>
                    <a:cubicBezTo>
                      <a:pt x="31" y="4051"/>
                      <a:pt x="61" y="4082"/>
                      <a:pt x="152" y="4142"/>
                    </a:cubicBezTo>
                    <a:cubicBezTo>
                      <a:pt x="166" y="4145"/>
                      <a:pt x="179" y="4146"/>
                      <a:pt x="191" y="4146"/>
                    </a:cubicBezTo>
                    <a:cubicBezTo>
                      <a:pt x="315" y="4146"/>
                      <a:pt x="368" y="4015"/>
                      <a:pt x="396" y="3960"/>
                    </a:cubicBezTo>
                    <a:cubicBezTo>
                      <a:pt x="456" y="3899"/>
                      <a:pt x="487" y="3808"/>
                      <a:pt x="487" y="3747"/>
                    </a:cubicBezTo>
                    <a:cubicBezTo>
                      <a:pt x="487" y="3626"/>
                      <a:pt x="487" y="3595"/>
                      <a:pt x="517" y="3443"/>
                    </a:cubicBezTo>
                    <a:cubicBezTo>
                      <a:pt x="548" y="3261"/>
                      <a:pt x="548" y="3231"/>
                      <a:pt x="639" y="3018"/>
                    </a:cubicBezTo>
                    <a:cubicBezTo>
                      <a:pt x="669" y="2805"/>
                      <a:pt x="760" y="2835"/>
                      <a:pt x="791" y="2623"/>
                    </a:cubicBezTo>
                    <a:cubicBezTo>
                      <a:pt x="821" y="2380"/>
                      <a:pt x="791" y="2380"/>
                      <a:pt x="821" y="2197"/>
                    </a:cubicBezTo>
                    <a:cubicBezTo>
                      <a:pt x="852" y="1954"/>
                      <a:pt x="912" y="2015"/>
                      <a:pt x="943" y="1772"/>
                    </a:cubicBezTo>
                    <a:cubicBezTo>
                      <a:pt x="973" y="1559"/>
                      <a:pt x="912" y="1559"/>
                      <a:pt x="943" y="1316"/>
                    </a:cubicBezTo>
                    <a:cubicBezTo>
                      <a:pt x="973" y="1103"/>
                      <a:pt x="1003" y="1103"/>
                      <a:pt x="1003" y="890"/>
                    </a:cubicBezTo>
                    <a:cubicBezTo>
                      <a:pt x="1003" y="677"/>
                      <a:pt x="1003" y="677"/>
                      <a:pt x="1064" y="495"/>
                    </a:cubicBezTo>
                    <a:lnTo>
                      <a:pt x="1064" y="130"/>
                    </a:lnTo>
                    <a:cubicBezTo>
                      <a:pt x="1064" y="100"/>
                      <a:pt x="1003" y="39"/>
                      <a:pt x="973" y="39"/>
                    </a:cubicBezTo>
                    <a:cubicBezTo>
                      <a:pt x="955" y="11"/>
                      <a:pt x="931" y="0"/>
                      <a:pt x="903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2"/>
              <p:cNvSpPr/>
              <p:nvPr/>
            </p:nvSpPr>
            <p:spPr>
              <a:xfrm>
                <a:off x="7573150" y="3374825"/>
                <a:ext cx="12950" cy="38575"/>
              </a:xfrm>
              <a:custGeom>
                <a:avLst/>
                <a:gdLst/>
                <a:ahLst/>
                <a:cxnLst/>
                <a:rect l="l" t="t" r="r" b="b"/>
                <a:pathLst>
                  <a:path w="518" h="1543" extrusionOk="0">
                    <a:moveTo>
                      <a:pt x="365" y="0"/>
                    </a:moveTo>
                    <a:cubicBezTo>
                      <a:pt x="213" y="0"/>
                      <a:pt x="183" y="31"/>
                      <a:pt x="183" y="61"/>
                    </a:cubicBezTo>
                    <a:cubicBezTo>
                      <a:pt x="153" y="122"/>
                      <a:pt x="153" y="122"/>
                      <a:pt x="153" y="152"/>
                    </a:cubicBezTo>
                    <a:cubicBezTo>
                      <a:pt x="153" y="183"/>
                      <a:pt x="183" y="183"/>
                      <a:pt x="183" y="274"/>
                    </a:cubicBezTo>
                    <a:lnTo>
                      <a:pt x="183" y="426"/>
                    </a:lnTo>
                    <a:cubicBezTo>
                      <a:pt x="183" y="487"/>
                      <a:pt x="92" y="487"/>
                      <a:pt x="92" y="578"/>
                    </a:cubicBezTo>
                    <a:cubicBezTo>
                      <a:pt x="92" y="639"/>
                      <a:pt x="153" y="639"/>
                      <a:pt x="153" y="730"/>
                    </a:cubicBezTo>
                    <a:cubicBezTo>
                      <a:pt x="153" y="791"/>
                      <a:pt x="61" y="791"/>
                      <a:pt x="61" y="882"/>
                    </a:cubicBezTo>
                    <a:cubicBezTo>
                      <a:pt x="61" y="943"/>
                      <a:pt x="92" y="943"/>
                      <a:pt x="92" y="1034"/>
                    </a:cubicBezTo>
                    <a:cubicBezTo>
                      <a:pt x="92" y="1095"/>
                      <a:pt x="61" y="1095"/>
                      <a:pt x="31" y="1155"/>
                    </a:cubicBezTo>
                    <a:cubicBezTo>
                      <a:pt x="31" y="1247"/>
                      <a:pt x="31" y="1247"/>
                      <a:pt x="1" y="1307"/>
                    </a:cubicBezTo>
                    <a:lnTo>
                      <a:pt x="1" y="1429"/>
                    </a:lnTo>
                    <a:lnTo>
                      <a:pt x="61" y="1520"/>
                    </a:lnTo>
                    <a:cubicBezTo>
                      <a:pt x="107" y="1535"/>
                      <a:pt x="153" y="1543"/>
                      <a:pt x="198" y="1543"/>
                    </a:cubicBezTo>
                    <a:cubicBezTo>
                      <a:pt x="244" y="1543"/>
                      <a:pt x="289" y="1535"/>
                      <a:pt x="335" y="1520"/>
                    </a:cubicBezTo>
                    <a:cubicBezTo>
                      <a:pt x="457" y="1459"/>
                      <a:pt x="396" y="1399"/>
                      <a:pt x="396" y="1307"/>
                    </a:cubicBezTo>
                    <a:cubicBezTo>
                      <a:pt x="396" y="1307"/>
                      <a:pt x="457" y="1247"/>
                      <a:pt x="457" y="1216"/>
                    </a:cubicBezTo>
                    <a:lnTo>
                      <a:pt x="457" y="1064"/>
                    </a:lnTo>
                    <a:cubicBezTo>
                      <a:pt x="457" y="973"/>
                      <a:pt x="457" y="973"/>
                      <a:pt x="487" y="912"/>
                    </a:cubicBezTo>
                    <a:cubicBezTo>
                      <a:pt x="487" y="821"/>
                      <a:pt x="517" y="821"/>
                      <a:pt x="517" y="760"/>
                    </a:cubicBezTo>
                    <a:cubicBezTo>
                      <a:pt x="517" y="669"/>
                      <a:pt x="487" y="669"/>
                      <a:pt x="487" y="608"/>
                    </a:cubicBezTo>
                    <a:cubicBezTo>
                      <a:pt x="487" y="517"/>
                      <a:pt x="517" y="517"/>
                      <a:pt x="517" y="456"/>
                    </a:cubicBezTo>
                    <a:lnTo>
                      <a:pt x="517" y="304"/>
                    </a:lnTo>
                    <a:cubicBezTo>
                      <a:pt x="457" y="213"/>
                      <a:pt x="487" y="213"/>
                      <a:pt x="517" y="152"/>
                    </a:cubicBezTo>
                    <a:lnTo>
                      <a:pt x="517" y="31"/>
                    </a:lnTo>
                    <a:cubicBezTo>
                      <a:pt x="487" y="0"/>
                      <a:pt x="457" y="0"/>
                      <a:pt x="365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2"/>
              <p:cNvSpPr/>
              <p:nvPr/>
            </p:nvSpPr>
            <p:spPr>
              <a:xfrm>
                <a:off x="7217525" y="3242900"/>
                <a:ext cx="224950" cy="148250"/>
              </a:xfrm>
              <a:custGeom>
                <a:avLst/>
                <a:gdLst/>
                <a:ahLst/>
                <a:cxnLst/>
                <a:rect l="l" t="t" r="r" b="b"/>
                <a:pathLst>
                  <a:path w="8998" h="5930" extrusionOk="0">
                    <a:moveTo>
                      <a:pt x="1545" y="1"/>
                    </a:moveTo>
                    <a:cubicBezTo>
                      <a:pt x="1476" y="1"/>
                      <a:pt x="1291" y="201"/>
                      <a:pt x="1155" y="414"/>
                    </a:cubicBezTo>
                    <a:cubicBezTo>
                      <a:pt x="487" y="1235"/>
                      <a:pt x="0" y="2694"/>
                      <a:pt x="608" y="3818"/>
                    </a:cubicBezTo>
                    <a:cubicBezTo>
                      <a:pt x="639" y="3879"/>
                      <a:pt x="791" y="4122"/>
                      <a:pt x="1064" y="4396"/>
                    </a:cubicBezTo>
                    <a:cubicBezTo>
                      <a:pt x="1368" y="4670"/>
                      <a:pt x="1794" y="4882"/>
                      <a:pt x="2250" y="5004"/>
                    </a:cubicBezTo>
                    <a:cubicBezTo>
                      <a:pt x="3587" y="5399"/>
                      <a:pt x="3587" y="5308"/>
                      <a:pt x="4894" y="5612"/>
                    </a:cubicBezTo>
                    <a:cubicBezTo>
                      <a:pt x="5852" y="5786"/>
                      <a:pt x="6108" y="5929"/>
                      <a:pt x="6702" y="5929"/>
                    </a:cubicBezTo>
                    <a:cubicBezTo>
                      <a:pt x="6937" y="5929"/>
                      <a:pt x="7225" y="5907"/>
                      <a:pt x="7630" y="5855"/>
                    </a:cubicBezTo>
                    <a:cubicBezTo>
                      <a:pt x="8359" y="5612"/>
                      <a:pt x="8633" y="5247"/>
                      <a:pt x="8785" y="4882"/>
                    </a:cubicBezTo>
                    <a:cubicBezTo>
                      <a:pt x="8906" y="4548"/>
                      <a:pt x="8998" y="4122"/>
                      <a:pt x="8785" y="3423"/>
                    </a:cubicBezTo>
                    <a:cubicBezTo>
                      <a:pt x="8511" y="2724"/>
                      <a:pt x="8207" y="2511"/>
                      <a:pt x="7994" y="2238"/>
                    </a:cubicBezTo>
                    <a:cubicBezTo>
                      <a:pt x="7721" y="1995"/>
                      <a:pt x="7478" y="1752"/>
                      <a:pt x="6961" y="1326"/>
                    </a:cubicBezTo>
                    <a:cubicBezTo>
                      <a:pt x="6414" y="900"/>
                      <a:pt x="6080" y="748"/>
                      <a:pt x="5745" y="627"/>
                    </a:cubicBezTo>
                    <a:cubicBezTo>
                      <a:pt x="5557" y="593"/>
                      <a:pt x="5340" y="530"/>
                      <a:pt x="5062" y="530"/>
                    </a:cubicBezTo>
                    <a:cubicBezTo>
                      <a:pt x="4846" y="530"/>
                      <a:pt x="4592" y="568"/>
                      <a:pt x="4286" y="688"/>
                    </a:cubicBezTo>
                    <a:cubicBezTo>
                      <a:pt x="3617" y="992"/>
                      <a:pt x="3374" y="1387"/>
                      <a:pt x="3314" y="1752"/>
                    </a:cubicBezTo>
                    <a:cubicBezTo>
                      <a:pt x="3222" y="2116"/>
                      <a:pt x="3253" y="2572"/>
                      <a:pt x="3769" y="3119"/>
                    </a:cubicBezTo>
                    <a:cubicBezTo>
                      <a:pt x="4286" y="3606"/>
                      <a:pt x="4590" y="3758"/>
                      <a:pt x="4955" y="3910"/>
                    </a:cubicBezTo>
                    <a:cubicBezTo>
                      <a:pt x="5107" y="3970"/>
                      <a:pt x="5289" y="4062"/>
                      <a:pt x="5502" y="4062"/>
                    </a:cubicBezTo>
                    <a:cubicBezTo>
                      <a:pt x="5562" y="4079"/>
                      <a:pt x="5636" y="4091"/>
                      <a:pt x="5718" y="4091"/>
                    </a:cubicBezTo>
                    <a:cubicBezTo>
                      <a:pt x="5928" y="4091"/>
                      <a:pt x="6187" y="4011"/>
                      <a:pt x="6383" y="3727"/>
                    </a:cubicBezTo>
                    <a:cubicBezTo>
                      <a:pt x="6657" y="3059"/>
                      <a:pt x="6262" y="2694"/>
                      <a:pt x="6080" y="2511"/>
                    </a:cubicBezTo>
                    <a:cubicBezTo>
                      <a:pt x="5867" y="2299"/>
                      <a:pt x="5624" y="2238"/>
                      <a:pt x="5320" y="2147"/>
                    </a:cubicBezTo>
                    <a:cubicBezTo>
                      <a:pt x="5251" y="2139"/>
                      <a:pt x="5189" y="2135"/>
                      <a:pt x="5134" y="2135"/>
                    </a:cubicBezTo>
                    <a:cubicBezTo>
                      <a:pt x="4972" y="2135"/>
                      <a:pt x="4886" y="2169"/>
                      <a:pt x="4955" y="2238"/>
                    </a:cubicBezTo>
                    <a:cubicBezTo>
                      <a:pt x="5107" y="2420"/>
                      <a:pt x="5958" y="2603"/>
                      <a:pt x="6049" y="3059"/>
                    </a:cubicBezTo>
                    <a:cubicBezTo>
                      <a:pt x="6194" y="3435"/>
                      <a:pt x="5924" y="3729"/>
                      <a:pt x="5530" y="3729"/>
                    </a:cubicBezTo>
                    <a:cubicBezTo>
                      <a:pt x="5511" y="3729"/>
                      <a:pt x="5491" y="3729"/>
                      <a:pt x="5472" y="3727"/>
                    </a:cubicBezTo>
                    <a:cubicBezTo>
                      <a:pt x="4955" y="3636"/>
                      <a:pt x="4651" y="3575"/>
                      <a:pt x="3952" y="2907"/>
                    </a:cubicBezTo>
                    <a:cubicBezTo>
                      <a:pt x="3526" y="2451"/>
                      <a:pt x="3526" y="2116"/>
                      <a:pt x="3587" y="1843"/>
                    </a:cubicBezTo>
                    <a:cubicBezTo>
                      <a:pt x="3648" y="1600"/>
                      <a:pt x="3800" y="1296"/>
                      <a:pt x="4377" y="1022"/>
                    </a:cubicBezTo>
                    <a:cubicBezTo>
                      <a:pt x="4621" y="919"/>
                      <a:pt x="4822" y="882"/>
                      <a:pt x="4995" y="882"/>
                    </a:cubicBezTo>
                    <a:cubicBezTo>
                      <a:pt x="5232" y="882"/>
                      <a:pt x="5418" y="952"/>
                      <a:pt x="5593" y="1022"/>
                    </a:cubicBezTo>
                    <a:cubicBezTo>
                      <a:pt x="5897" y="1144"/>
                      <a:pt x="6171" y="1296"/>
                      <a:pt x="6657" y="1660"/>
                    </a:cubicBezTo>
                    <a:cubicBezTo>
                      <a:pt x="7143" y="2086"/>
                      <a:pt x="7387" y="2299"/>
                      <a:pt x="7630" y="2542"/>
                    </a:cubicBezTo>
                    <a:cubicBezTo>
                      <a:pt x="7873" y="2755"/>
                      <a:pt x="8086" y="2998"/>
                      <a:pt x="8359" y="3606"/>
                    </a:cubicBezTo>
                    <a:cubicBezTo>
                      <a:pt x="8542" y="4214"/>
                      <a:pt x="8450" y="4518"/>
                      <a:pt x="8359" y="4791"/>
                    </a:cubicBezTo>
                    <a:cubicBezTo>
                      <a:pt x="8238" y="5004"/>
                      <a:pt x="8055" y="5308"/>
                      <a:pt x="7478" y="5460"/>
                    </a:cubicBezTo>
                    <a:cubicBezTo>
                      <a:pt x="7044" y="5514"/>
                      <a:pt x="6760" y="5541"/>
                      <a:pt x="6518" y="5541"/>
                    </a:cubicBezTo>
                    <a:cubicBezTo>
                      <a:pt x="6081" y="5541"/>
                      <a:pt x="5776" y="5453"/>
                      <a:pt x="4955" y="5277"/>
                    </a:cubicBezTo>
                    <a:cubicBezTo>
                      <a:pt x="3617" y="5004"/>
                      <a:pt x="3617" y="4973"/>
                      <a:pt x="2371" y="4670"/>
                    </a:cubicBezTo>
                    <a:cubicBezTo>
                      <a:pt x="1733" y="4487"/>
                      <a:pt x="1490" y="4274"/>
                      <a:pt x="1247" y="4062"/>
                    </a:cubicBezTo>
                    <a:cubicBezTo>
                      <a:pt x="1064" y="3818"/>
                      <a:pt x="851" y="3606"/>
                      <a:pt x="730" y="2998"/>
                    </a:cubicBezTo>
                    <a:cubicBezTo>
                      <a:pt x="699" y="1934"/>
                      <a:pt x="851" y="1782"/>
                      <a:pt x="1186" y="992"/>
                    </a:cubicBezTo>
                    <a:cubicBezTo>
                      <a:pt x="1307" y="718"/>
                      <a:pt x="1399" y="445"/>
                      <a:pt x="1520" y="232"/>
                    </a:cubicBezTo>
                    <a:cubicBezTo>
                      <a:pt x="1586" y="66"/>
                      <a:pt x="1584" y="1"/>
                      <a:pt x="1545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2"/>
              <p:cNvSpPr/>
              <p:nvPr/>
            </p:nvSpPr>
            <p:spPr>
              <a:xfrm>
                <a:off x="7263125" y="3216775"/>
                <a:ext cx="99550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982" h="3070" extrusionOk="0">
                    <a:moveTo>
                      <a:pt x="3374" y="0"/>
                    </a:moveTo>
                    <a:cubicBezTo>
                      <a:pt x="3252" y="61"/>
                      <a:pt x="3100" y="61"/>
                      <a:pt x="3009" y="91"/>
                    </a:cubicBezTo>
                    <a:cubicBezTo>
                      <a:pt x="2736" y="122"/>
                      <a:pt x="2736" y="122"/>
                      <a:pt x="2462" y="213"/>
                    </a:cubicBezTo>
                    <a:cubicBezTo>
                      <a:pt x="2189" y="274"/>
                      <a:pt x="2158" y="243"/>
                      <a:pt x="1945" y="365"/>
                    </a:cubicBezTo>
                    <a:cubicBezTo>
                      <a:pt x="1672" y="456"/>
                      <a:pt x="1702" y="517"/>
                      <a:pt x="1490" y="638"/>
                    </a:cubicBezTo>
                    <a:cubicBezTo>
                      <a:pt x="1246" y="790"/>
                      <a:pt x="1216" y="760"/>
                      <a:pt x="1034" y="942"/>
                    </a:cubicBezTo>
                    <a:cubicBezTo>
                      <a:pt x="851" y="1155"/>
                      <a:pt x="882" y="1186"/>
                      <a:pt x="699" y="1398"/>
                    </a:cubicBezTo>
                    <a:cubicBezTo>
                      <a:pt x="547" y="1642"/>
                      <a:pt x="486" y="1611"/>
                      <a:pt x="334" y="1885"/>
                    </a:cubicBezTo>
                    <a:cubicBezTo>
                      <a:pt x="183" y="2097"/>
                      <a:pt x="183" y="2097"/>
                      <a:pt x="122" y="2371"/>
                    </a:cubicBezTo>
                    <a:cubicBezTo>
                      <a:pt x="31" y="2584"/>
                      <a:pt x="31" y="2645"/>
                      <a:pt x="0" y="2827"/>
                    </a:cubicBezTo>
                    <a:cubicBezTo>
                      <a:pt x="0" y="2888"/>
                      <a:pt x="0" y="2918"/>
                      <a:pt x="31" y="3009"/>
                    </a:cubicBezTo>
                    <a:cubicBezTo>
                      <a:pt x="63" y="3053"/>
                      <a:pt x="100" y="3069"/>
                      <a:pt x="136" y="3069"/>
                    </a:cubicBezTo>
                    <a:cubicBezTo>
                      <a:pt x="201" y="3069"/>
                      <a:pt x="265" y="3018"/>
                      <a:pt x="304" y="2979"/>
                    </a:cubicBezTo>
                    <a:cubicBezTo>
                      <a:pt x="456" y="2797"/>
                      <a:pt x="456" y="2553"/>
                      <a:pt x="578" y="2371"/>
                    </a:cubicBezTo>
                    <a:cubicBezTo>
                      <a:pt x="578" y="2310"/>
                      <a:pt x="699" y="2158"/>
                      <a:pt x="760" y="2067"/>
                    </a:cubicBezTo>
                    <a:cubicBezTo>
                      <a:pt x="882" y="1824"/>
                      <a:pt x="882" y="1824"/>
                      <a:pt x="1034" y="1642"/>
                    </a:cubicBezTo>
                    <a:cubicBezTo>
                      <a:pt x="1186" y="1459"/>
                      <a:pt x="1186" y="1459"/>
                      <a:pt x="1368" y="1277"/>
                    </a:cubicBezTo>
                    <a:cubicBezTo>
                      <a:pt x="1550" y="1064"/>
                      <a:pt x="1550" y="1125"/>
                      <a:pt x="1763" y="973"/>
                    </a:cubicBezTo>
                    <a:cubicBezTo>
                      <a:pt x="1945" y="821"/>
                      <a:pt x="1945" y="760"/>
                      <a:pt x="2158" y="669"/>
                    </a:cubicBezTo>
                    <a:cubicBezTo>
                      <a:pt x="2401" y="547"/>
                      <a:pt x="2401" y="578"/>
                      <a:pt x="2614" y="517"/>
                    </a:cubicBezTo>
                    <a:cubicBezTo>
                      <a:pt x="2857" y="426"/>
                      <a:pt x="2857" y="426"/>
                      <a:pt x="3131" y="395"/>
                    </a:cubicBezTo>
                    <a:cubicBezTo>
                      <a:pt x="3167" y="389"/>
                      <a:pt x="3197" y="387"/>
                      <a:pt x="3222" y="387"/>
                    </a:cubicBezTo>
                    <a:cubicBezTo>
                      <a:pt x="3324" y="387"/>
                      <a:pt x="3368" y="426"/>
                      <a:pt x="3587" y="426"/>
                    </a:cubicBezTo>
                    <a:lnTo>
                      <a:pt x="3921" y="426"/>
                    </a:lnTo>
                    <a:cubicBezTo>
                      <a:pt x="3952" y="395"/>
                      <a:pt x="3982" y="365"/>
                      <a:pt x="3982" y="274"/>
                    </a:cubicBezTo>
                    <a:cubicBezTo>
                      <a:pt x="3982" y="122"/>
                      <a:pt x="3800" y="91"/>
                      <a:pt x="3678" y="61"/>
                    </a:cubicBezTo>
                    <a:cubicBezTo>
                      <a:pt x="3556" y="61"/>
                      <a:pt x="3496" y="0"/>
                      <a:pt x="3374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2"/>
              <p:cNvSpPr/>
              <p:nvPr/>
            </p:nvSpPr>
            <p:spPr>
              <a:xfrm>
                <a:off x="7314800" y="3543450"/>
                <a:ext cx="69175" cy="68225"/>
              </a:xfrm>
              <a:custGeom>
                <a:avLst/>
                <a:gdLst/>
                <a:ahLst/>
                <a:cxnLst/>
                <a:rect l="l" t="t" r="r" b="b"/>
                <a:pathLst>
                  <a:path w="2767" h="2729" extrusionOk="0">
                    <a:moveTo>
                      <a:pt x="2527" y="1"/>
                    </a:moveTo>
                    <a:cubicBezTo>
                      <a:pt x="2502" y="1"/>
                      <a:pt x="2479" y="3"/>
                      <a:pt x="2462" y="3"/>
                    </a:cubicBezTo>
                    <a:cubicBezTo>
                      <a:pt x="2371" y="3"/>
                      <a:pt x="2310" y="64"/>
                      <a:pt x="2219" y="64"/>
                    </a:cubicBezTo>
                    <a:cubicBezTo>
                      <a:pt x="2158" y="94"/>
                      <a:pt x="2128" y="125"/>
                      <a:pt x="2006" y="216"/>
                    </a:cubicBezTo>
                    <a:cubicBezTo>
                      <a:pt x="1824" y="307"/>
                      <a:pt x="1824" y="307"/>
                      <a:pt x="1672" y="429"/>
                    </a:cubicBezTo>
                    <a:cubicBezTo>
                      <a:pt x="1520" y="550"/>
                      <a:pt x="1459" y="520"/>
                      <a:pt x="1277" y="611"/>
                    </a:cubicBezTo>
                    <a:cubicBezTo>
                      <a:pt x="1125" y="733"/>
                      <a:pt x="1155" y="763"/>
                      <a:pt x="1003" y="915"/>
                    </a:cubicBezTo>
                    <a:cubicBezTo>
                      <a:pt x="851" y="1067"/>
                      <a:pt x="821" y="1037"/>
                      <a:pt x="699" y="1189"/>
                    </a:cubicBezTo>
                    <a:cubicBezTo>
                      <a:pt x="608" y="1341"/>
                      <a:pt x="638" y="1371"/>
                      <a:pt x="517" y="1523"/>
                    </a:cubicBezTo>
                    <a:cubicBezTo>
                      <a:pt x="395" y="1675"/>
                      <a:pt x="365" y="1675"/>
                      <a:pt x="304" y="1827"/>
                    </a:cubicBezTo>
                    <a:cubicBezTo>
                      <a:pt x="182" y="2040"/>
                      <a:pt x="182" y="2040"/>
                      <a:pt x="91" y="2222"/>
                    </a:cubicBezTo>
                    <a:cubicBezTo>
                      <a:pt x="30" y="2374"/>
                      <a:pt x="30" y="2404"/>
                      <a:pt x="0" y="2526"/>
                    </a:cubicBezTo>
                    <a:cubicBezTo>
                      <a:pt x="0" y="2556"/>
                      <a:pt x="0" y="2648"/>
                      <a:pt x="30" y="2678"/>
                    </a:cubicBezTo>
                    <a:cubicBezTo>
                      <a:pt x="66" y="2714"/>
                      <a:pt x="123" y="2728"/>
                      <a:pt x="182" y="2728"/>
                    </a:cubicBezTo>
                    <a:cubicBezTo>
                      <a:pt x="223" y="2728"/>
                      <a:pt x="266" y="2721"/>
                      <a:pt x="304" y="2708"/>
                    </a:cubicBezTo>
                    <a:cubicBezTo>
                      <a:pt x="456" y="2587"/>
                      <a:pt x="456" y="2435"/>
                      <a:pt x="517" y="2283"/>
                    </a:cubicBezTo>
                    <a:cubicBezTo>
                      <a:pt x="517" y="2283"/>
                      <a:pt x="608" y="2131"/>
                      <a:pt x="669" y="2070"/>
                    </a:cubicBezTo>
                    <a:cubicBezTo>
                      <a:pt x="760" y="1918"/>
                      <a:pt x="760" y="1918"/>
                      <a:pt x="851" y="1766"/>
                    </a:cubicBezTo>
                    <a:lnTo>
                      <a:pt x="1094" y="1462"/>
                    </a:lnTo>
                    <a:cubicBezTo>
                      <a:pt x="1216" y="1310"/>
                      <a:pt x="1216" y="1341"/>
                      <a:pt x="1368" y="1189"/>
                    </a:cubicBezTo>
                    <a:cubicBezTo>
                      <a:pt x="1459" y="1067"/>
                      <a:pt x="1459" y="1037"/>
                      <a:pt x="1581" y="915"/>
                    </a:cubicBezTo>
                    <a:cubicBezTo>
                      <a:pt x="1733" y="824"/>
                      <a:pt x="1733" y="824"/>
                      <a:pt x="1885" y="733"/>
                    </a:cubicBezTo>
                    <a:cubicBezTo>
                      <a:pt x="2037" y="611"/>
                      <a:pt x="2037" y="611"/>
                      <a:pt x="2189" y="550"/>
                    </a:cubicBezTo>
                    <a:cubicBezTo>
                      <a:pt x="2310" y="429"/>
                      <a:pt x="2341" y="490"/>
                      <a:pt x="2492" y="429"/>
                    </a:cubicBezTo>
                    <a:lnTo>
                      <a:pt x="2736" y="307"/>
                    </a:lnTo>
                    <a:cubicBezTo>
                      <a:pt x="2766" y="277"/>
                      <a:pt x="2766" y="216"/>
                      <a:pt x="2736" y="125"/>
                    </a:cubicBezTo>
                    <a:cubicBezTo>
                      <a:pt x="2671" y="16"/>
                      <a:pt x="2590" y="1"/>
                      <a:pt x="2527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2"/>
              <p:cNvSpPr/>
              <p:nvPr/>
            </p:nvSpPr>
            <p:spPr>
              <a:xfrm>
                <a:off x="7355075" y="3529850"/>
                <a:ext cx="17500" cy="20525"/>
              </a:xfrm>
              <a:custGeom>
                <a:avLst/>
                <a:gdLst/>
                <a:ahLst/>
                <a:cxnLst/>
                <a:rect l="l" t="t" r="r" b="b"/>
                <a:pathLst>
                  <a:path w="700" h="821" extrusionOk="0">
                    <a:moveTo>
                      <a:pt x="426" y="0"/>
                    </a:moveTo>
                    <a:cubicBezTo>
                      <a:pt x="426" y="31"/>
                      <a:pt x="426" y="31"/>
                      <a:pt x="395" y="61"/>
                    </a:cubicBezTo>
                    <a:lnTo>
                      <a:pt x="304" y="152"/>
                    </a:lnTo>
                    <a:cubicBezTo>
                      <a:pt x="274" y="182"/>
                      <a:pt x="243" y="152"/>
                      <a:pt x="213" y="213"/>
                    </a:cubicBezTo>
                    <a:cubicBezTo>
                      <a:pt x="152" y="243"/>
                      <a:pt x="213" y="304"/>
                      <a:pt x="152" y="334"/>
                    </a:cubicBezTo>
                    <a:cubicBezTo>
                      <a:pt x="122" y="365"/>
                      <a:pt x="91" y="365"/>
                      <a:pt x="91" y="395"/>
                    </a:cubicBezTo>
                    <a:cubicBezTo>
                      <a:pt x="30" y="456"/>
                      <a:pt x="122" y="486"/>
                      <a:pt x="91" y="517"/>
                    </a:cubicBezTo>
                    <a:cubicBezTo>
                      <a:pt x="91" y="547"/>
                      <a:pt x="30" y="547"/>
                      <a:pt x="0" y="608"/>
                    </a:cubicBezTo>
                    <a:lnTo>
                      <a:pt x="0" y="699"/>
                    </a:lnTo>
                    <a:lnTo>
                      <a:pt x="0" y="790"/>
                    </a:lnTo>
                    <a:cubicBezTo>
                      <a:pt x="0" y="790"/>
                      <a:pt x="61" y="821"/>
                      <a:pt x="91" y="821"/>
                    </a:cubicBezTo>
                    <a:cubicBezTo>
                      <a:pt x="152" y="821"/>
                      <a:pt x="274" y="790"/>
                      <a:pt x="304" y="790"/>
                    </a:cubicBezTo>
                    <a:cubicBezTo>
                      <a:pt x="426" y="760"/>
                      <a:pt x="365" y="760"/>
                      <a:pt x="395" y="699"/>
                    </a:cubicBezTo>
                    <a:lnTo>
                      <a:pt x="426" y="669"/>
                    </a:lnTo>
                    <a:lnTo>
                      <a:pt x="426" y="608"/>
                    </a:lnTo>
                    <a:lnTo>
                      <a:pt x="456" y="547"/>
                    </a:lnTo>
                    <a:cubicBezTo>
                      <a:pt x="456" y="517"/>
                      <a:pt x="517" y="517"/>
                      <a:pt x="517" y="517"/>
                    </a:cubicBezTo>
                    <a:cubicBezTo>
                      <a:pt x="517" y="486"/>
                      <a:pt x="456" y="486"/>
                      <a:pt x="517" y="456"/>
                    </a:cubicBezTo>
                    <a:cubicBezTo>
                      <a:pt x="532" y="426"/>
                      <a:pt x="540" y="426"/>
                      <a:pt x="543" y="426"/>
                    </a:cubicBezTo>
                    <a:cubicBezTo>
                      <a:pt x="547" y="426"/>
                      <a:pt x="547" y="426"/>
                      <a:pt x="547" y="395"/>
                    </a:cubicBezTo>
                    <a:lnTo>
                      <a:pt x="578" y="365"/>
                    </a:lnTo>
                    <a:cubicBezTo>
                      <a:pt x="591" y="326"/>
                      <a:pt x="609" y="315"/>
                      <a:pt x="629" y="315"/>
                    </a:cubicBezTo>
                    <a:cubicBezTo>
                      <a:pt x="654" y="315"/>
                      <a:pt x="682" y="334"/>
                      <a:pt x="699" y="334"/>
                    </a:cubicBezTo>
                    <a:cubicBezTo>
                      <a:pt x="699" y="243"/>
                      <a:pt x="699" y="213"/>
                      <a:pt x="669" y="152"/>
                    </a:cubicBezTo>
                    <a:cubicBezTo>
                      <a:pt x="578" y="0"/>
                      <a:pt x="547" y="0"/>
                      <a:pt x="517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2"/>
              <p:cNvSpPr/>
              <p:nvPr/>
            </p:nvSpPr>
            <p:spPr>
              <a:xfrm>
                <a:off x="7360375" y="3532125"/>
                <a:ext cx="12200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488" h="730" extrusionOk="0">
                    <a:moveTo>
                      <a:pt x="305" y="0"/>
                    </a:moveTo>
                    <a:cubicBezTo>
                      <a:pt x="153" y="0"/>
                      <a:pt x="92" y="61"/>
                      <a:pt x="92" y="61"/>
                    </a:cubicBezTo>
                    <a:lnTo>
                      <a:pt x="62" y="91"/>
                    </a:lnTo>
                    <a:lnTo>
                      <a:pt x="92" y="122"/>
                    </a:lnTo>
                    <a:lnTo>
                      <a:pt x="92" y="183"/>
                    </a:lnTo>
                    <a:cubicBezTo>
                      <a:pt x="92" y="243"/>
                      <a:pt x="31" y="243"/>
                      <a:pt x="31" y="274"/>
                    </a:cubicBezTo>
                    <a:cubicBezTo>
                      <a:pt x="31" y="304"/>
                      <a:pt x="62" y="304"/>
                      <a:pt x="62" y="365"/>
                    </a:cubicBezTo>
                    <a:cubicBezTo>
                      <a:pt x="62" y="395"/>
                      <a:pt x="1" y="395"/>
                      <a:pt x="1" y="426"/>
                    </a:cubicBezTo>
                    <a:cubicBezTo>
                      <a:pt x="1" y="456"/>
                      <a:pt x="31" y="456"/>
                      <a:pt x="31" y="517"/>
                    </a:cubicBezTo>
                    <a:cubicBezTo>
                      <a:pt x="31" y="547"/>
                      <a:pt x="1" y="547"/>
                      <a:pt x="1" y="578"/>
                    </a:cubicBezTo>
                    <a:lnTo>
                      <a:pt x="1" y="669"/>
                    </a:lnTo>
                    <a:lnTo>
                      <a:pt x="1" y="699"/>
                    </a:lnTo>
                    <a:cubicBezTo>
                      <a:pt x="1" y="699"/>
                      <a:pt x="31" y="699"/>
                      <a:pt x="62" y="730"/>
                    </a:cubicBezTo>
                    <a:lnTo>
                      <a:pt x="335" y="730"/>
                    </a:lnTo>
                    <a:cubicBezTo>
                      <a:pt x="457" y="699"/>
                      <a:pt x="396" y="699"/>
                      <a:pt x="396" y="669"/>
                    </a:cubicBezTo>
                    <a:lnTo>
                      <a:pt x="457" y="608"/>
                    </a:lnTo>
                    <a:lnTo>
                      <a:pt x="457" y="547"/>
                    </a:lnTo>
                    <a:lnTo>
                      <a:pt x="457" y="456"/>
                    </a:lnTo>
                    <a:lnTo>
                      <a:pt x="457" y="395"/>
                    </a:lnTo>
                    <a:cubicBezTo>
                      <a:pt x="457" y="365"/>
                      <a:pt x="396" y="365"/>
                      <a:pt x="396" y="304"/>
                    </a:cubicBezTo>
                    <a:cubicBezTo>
                      <a:pt x="396" y="274"/>
                      <a:pt x="457" y="274"/>
                      <a:pt x="457" y="243"/>
                    </a:cubicBezTo>
                    <a:lnTo>
                      <a:pt x="457" y="152"/>
                    </a:lnTo>
                    <a:cubicBezTo>
                      <a:pt x="457" y="91"/>
                      <a:pt x="487" y="91"/>
                      <a:pt x="487" y="61"/>
                    </a:cubicBezTo>
                    <a:lnTo>
                      <a:pt x="487" y="0"/>
                    </a:ln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2"/>
              <p:cNvSpPr/>
              <p:nvPr/>
            </p:nvSpPr>
            <p:spPr>
              <a:xfrm>
                <a:off x="7361900" y="3529850"/>
                <a:ext cx="14475" cy="24850"/>
              </a:xfrm>
              <a:custGeom>
                <a:avLst/>
                <a:gdLst/>
                <a:ahLst/>
                <a:cxnLst/>
                <a:rect l="l" t="t" r="r" b="b"/>
                <a:pathLst>
                  <a:path w="579" h="994" extrusionOk="0">
                    <a:moveTo>
                      <a:pt x="487" y="0"/>
                    </a:moveTo>
                    <a:cubicBezTo>
                      <a:pt x="457" y="0"/>
                      <a:pt x="426" y="31"/>
                      <a:pt x="335" y="61"/>
                    </a:cubicBezTo>
                    <a:cubicBezTo>
                      <a:pt x="244" y="152"/>
                      <a:pt x="183" y="182"/>
                      <a:pt x="183" y="182"/>
                    </a:cubicBezTo>
                    <a:lnTo>
                      <a:pt x="183" y="213"/>
                    </a:lnTo>
                    <a:cubicBezTo>
                      <a:pt x="183" y="213"/>
                      <a:pt x="244" y="213"/>
                      <a:pt x="244" y="243"/>
                    </a:cubicBezTo>
                    <a:lnTo>
                      <a:pt x="244" y="334"/>
                    </a:lnTo>
                    <a:cubicBezTo>
                      <a:pt x="244" y="365"/>
                      <a:pt x="153" y="365"/>
                      <a:pt x="153" y="395"/>
                    </a:cubicBezTo>
                    <a:cubicBezTo>
                      <a:pt x="153" y="426"/>
                      <a:pt x="183" y="426"/>
                      <a:pt x="183" y="486"/>
                    </a:cubicBezTo>
                    <a:cubicBezTo>
                      <a:pt x="183" y="517"/>
                      <a:pt x="122" y="517"/>
                      <a:pt x="122" y="517"/>
                    </a:cubicBezTo>
                    <a:cubicBezTo>
                      <a:pt x="122" y="547"/>
                      <a:pt x="153" y="547"/>
                      <a:pt x="153" y="578"/>
                    </a:cubicBezTo>
                    <a:cubicBezTo>
                      <a:pt x="153" y="608"/>
                      <a:pt x="145" y="608"/>
                      <a:pt x="134" y="608"/>
                    </a:cubicBezTo>
                    <a:cubicBezTo>
                      <a:pt x="122" y="608"/>
                      <a:pt x="107" y="608"/>
                      <a:pt x="92" y="638"/>
                    </a:cubicBezTo>
                    <a:cubicBezTo>
                      <a:pt x="92" y="669"/>
                      <a:pt x="31" y="669"/>
                      <a:pt x="31" y="669"/>
                    </a:cubicBezTo>
                    <a:lnTo>
                      <a:pt x="1" y="699"/>
                    </a:lnTo>
                    <a:cubicBezTo>
                      <a:pt x="1" y="699"/>
                      <a:pt x="1" y="730"/>
                      <a:pt x="31" y="790"/>
                    </a:cubicBezTo>
                    <a:cubicBezTo>
                      <a:pt x="92" y="851"/>
                      <a:pt x="153" y="973"/>
                      <a:pt x="183" y="973"/>
                    </a:cubicBezTo>
                    <a:cubicBezTo>
                      <a:pt x="213" y="988"/>
                      <a:pt x="236" y="994"/>
                      <a:pt x="254" y="994"/>
                    </a:cubicBezTo>
                    <a:cubicBezTo>
                      <a:pt x="306" y="994"/>
                      <a:pt x="312" y="942"/>
                      <a:pt x="335" y="942"/>
                    </a:cubicBezTo>
                    <a:cubicBezTo>
                      <a:pt x="335" y="942"/>
                      <a:pt x="396" y="882"/>
                      <a:pt x="426" y="882"/>
                    </a:cubicBezTo>
                    <a:cubicBezTo>
                      <a:pt x="457" y="851"/>
                      <a:pt x="457" y="851"/>
                      <a:pt x="487" y="790"/>
                    </a:cubicBezTo>
                    <a:cubicBezTo>
                      <a:pt x="548" y="760"/>
                      <a:pt x="548" y="760"/>
                      <a:pt x="548" y="669"/>
                    </a:cubicBezTo>
                    <a:cubicBezTo>
                      <a:pt x="578" y="578"/>
                      <a:pt x="578" y="578"/>
                      <a:pt x="578" y="547"/>
                    </a:cubicBezTo>
                    <a:cubicBezTo>
                      <a:pt x="578" y="486"/>
                      <a:pt x="548" y="486"/>
                      <a:pt x="548" y="456"/>
                    </a:cubicBezTo>
                    <a:cubicBezTo>
                      <a:pt x="548" y="365"/>
                      <a:pt x="578" y="365"/>
                      <a:pt x="548" y="334"/>
                    </a:cubicBezTo>
                    <a:cubicBezTo>
                      <a:pt x="548" y="243"/>
                      <a:pt x="548" y="243"/>
                      <a:pt x="487" y="213"/>
                    </a:cubicBezTo>
                    <a:cubicBezTo>
                      <a:pt x="548" y="152"/>
                      <a:pt x="578" y="152"/>
                      <a:pt x="548" y="61"/>
                    </a:cubicBezTo>
                    <a:cubicBezTo>
                      <a:pt x="548" y="31"/>
                      <a:pt x="487" y="31"/>
                      <a:pt x="487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2"/>
              <p:cNvSpPr/>
              <p:nvPr/>
            </p:nvSpPr>
            <p:spPr>
              <a:xfrm>
                <a:off x="7296550" y="3602800"/>
                <a:ext cx="61575" cy="42575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1703" extrusionOk="0">
                    <a:moveTo>
                      <a:pt x="2128" y="0"/>
                    </a:moveTo>
                    <a:cubicBezTo>
                      <a:pt x="2037" y="0"/>
                      <a:pt x="2007" y="30"/>
                      <a:pt x="1885" y="61"/>
                    </a:cubicBezTo>
                    <a:lnTo>
                      <a:pt x="1581" y="152"/>
                    </a:lnTo>
                    <a:cubicBezTo>
                      <a:pt x="1505" y="167"/>
                      <a:pt x="1460" y="167"/>
                      <a:pt x="1418" y="167"/>
                    </a:cubicBezTo>
                    <a:cubicBezTo>
                      <a:pt x="1376" y="167"/>
                      <a:pt x="1338" y="167"/>
                      <a:pt x="1277" y="182"/>
                    </a:cubicBezTo>
                    <a:cubicBezTo>
                      <a:pt x="1125" y="274"/>
                      <a:pt x="1186" y="304"/>
                      <a:pt x="1034" y="365"/>
                    </a:cubicBezTo>
                    <a:cubicBezTo>
                      <a:pt x="882" y="456"/>
                      <a:pt x="882" y="426"/>
                      <a:pt x="730" y="517"/>
                    </a:cubicBezTo>
                    <a:cubicBezTo>
                      <a:pt x="608" y="638"/>
                      <a:pt x="639" y="669"/>
                      <a:pt x="517" y="790"/>
                    </a:cubicBezTo>
                    <a:cubicBezTo>
                      <a:pt x="426" y="912"/>
                      <a:pt x="365" y="882"/>
                      <a:pt x="305" y="1034"/>
                    </a:cubicBezTo>
                    <a:cubicBezTo>
                      <a:pt x="183" y="1125"/>
                      <a:pt x="183" y="1125"/>
                      <a:pt x="92" y="1277"/>
                    </a:cubicBezTo>
                    <a:cubicBezTo>
                      <a:pt x="31" y="1398"/>
                      <a:pt x="31" y="1429"/>
                      <a:pt x="1" y="1520"/>
                    </a:cubicBezTo>
                    <a:cubicBezTo>
                      <a:pt x="1" y="1550"/>
                      <a:pt x="1" y="1581"/>
                      <a:pt x="31" y="1641"/>
                    </a:cubicBezTo>
                    <a:cubicBezTo>
                      <a:pt x="92" y="1702"/>
                      <a:pt x="213" y="1702"/>
                      <a:pt x="274" y="1702"/>
                    </a:cubicBezTo>
                    <a:cubicBezTo>
                      <a:pt x="426" y="1672"/>
                      <a:pt x="426" y="1520"/>
                      <a:pt x="487" y="1429"/>
                    </a:cubicBezTo>
                    <a:cubicBezTo>
                      <a:pt x="487" y="1429"/>
                      <a:pt x="578" y="1337"/>
                      <a:pt x="608" y="1277"/>
                    </a:cubicBezTo>
                    <a:cubicBezTo>
                      <a:pt x="669" y="1186"/>
                      <a:pt x="669" y="1186"/>
                      <a:pt x="791" y="1094"/>
                    </a:cubicBezTo>
                    <a:cubicBezTo>
                      <a:pt x="912" y="1003"/>
                      <a:pt x="912" y="1003"/>
                      <a:pt x="973" y="912"/>
                    </a:cubicBezTo>
                    <a:lnTo>
                      <a:pt x="1216" y="760"/>
                    </a:lnTo>
                    <a:cubicBezTo>
                      <a:pt x="1338" y="669"/>
                      <a:pt x="1277" y="638"/>
                      <a:pt x="1429" y="547"/>
                    </a:cubicBezTo>
                    <a:cubicBezTo>
                      <a:pt x="1551" y="517"/>
                      <a:pt x="1551" y="517"/>
                      <a:pt x="1703" y="486"/>
                    </a:cubicBezTo>
                    <a:cubicBezTo>
                      <a:pt x="1824" y="456"/>
                      <a:pt x="1824" y="456"/>
                      <a:pt x="1976" y="395"/>
                    </a:cubicBezTo>
                    <a:cubicBezTo>
                      <a:pt x="2007" y="389"/>
                      <a:pt x="2031" y="387"/>
                      <a:pt x="2051" y="387"/>
                    </a:cubicBezTo>
                    <a:cubicBezTo>
                      <a:pt x="2133" y="387"/>
                      <a:pt x="2153" y="426"/>
                      <a:pt x="2250" y="426"/>
                    </a:cubicBezTo>
                    <a:cubicBezTo>
                      <a:pt x="2280" y="426"/>
                      <a:pt x="2341" y="426"/>
                      <a:pt x="2432" y="365"/>
                    </a:cubicBezTo>
                    <a:cubicBezTo>
                      <a:pt x="2463" y="334"/>
                      <a:pt x="2463" y="304"/>
                      <a:pt x="2463" y="182"/>
                    </a:cubicBezTo>
                    <a:cubicBezTo>
                      <a:pt x="2463" y="30"/>
                      <a:pt x="2341" y="0"/>
                      <a:pt x="2280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2"/>
              <p:cNvSpPr/>
              <p:nvPr/>
            </p:nvSpPr>
            <p:spPr>
              <a:xfrm>
                <a:off x="7322375" y="3561000"/>
                <a:ext cx="68425" cy="35725"/>
              </a:xfrm>
              <a:custGeom>
                <a:avLst/>
                <a:gdLst/>
                <a:ahLst/>
                <a:cxnLst/>
                <a:rect l="l" t="t" r="r" b="b"/>
                <a:pathLst>
                  <a:path w="2737" h="1429" extrusionOk="0">
                    <a:moveTo>
                      <a:pt x="2372" y="0"/>
                    </a:moveTo>
                    <a:cubicBezTo>
                      <a:pt x="2311" y="0"/>
                      <a:pt x="2281" y="31"/>
                      <a:pt x="2159" y="31"/>
                    </a:cubicBezTo>
                    <a:cubicBezTo>
                      <a:pt x="2007" y="31"/>
                      <a:pt x="2007" y="31"/>
                      <a:pt x="1825" y="61"/>
                    </a:cubicBezTo>
                    <a:cubicBezTo>
                      <a:pt x="1793" y="68"/>
                      <a:pt x="1765" y="70"/>
                      <a:pt x="1739" y="70"/>
                    </a:cubicBezTo>
                    <a:cubicBezTo>
                      <a:pt x="1669" y="70"/>
                      <a:pt x="1616" y="52"/>
                      <a:pt x="1546" y="52"/>
                    </a:cubicBezTo>
                    <a:cubicBezTo>
                      <a:pt x="1520" y="52"/>
                      <a:pt x="1492" y="55"/>
                      <a:pt x="1460" y="61"/>
                    </a:cubicBezTo>
                    <a:lnTo>
                      <a:pt x="1156" y="213"/>
                    </a:lnTo>
                    <a:cubicBezTo>
                      <a:pt x="1004" y="304"/>
                      <a:pt x="974" y="274"/>
                      <a:pt x="852" y="335"/>
                    </a:cubicBezTo>
                    <a:cubicBezTo>
                      <a:pt x="700" y="426"/>
                      <a:pt x="761" y="487"/>
                      <a:pt x="639" y="547"/>
                    </a:cubicBezTo>
                    <a:cubicBezTo>
                      <a:pt x="518" y="669"/>
                      <a:pt x="487" y="639"/>
                      <a:pt x="366" y="760"/>
                    </a:cubicBezTo>
                    <a:cubicBezTo>
                      <a:pt x="244" y="851"/>
                      <a:pt x="244" y="851"/>
                      <a:pt x="153" y="1034"/>
                    </a:cubicBezTo>
                    <a:cubicBezTo>
                      <a:pt x="62" y="1125"/>
                      <a:pt x="62" y="1186"/>
                      <a:pt x="1" y="1247"/>
                    </a:cubicBezTo>
                    <a:cubicBezTo>
                      <a:pt x="1" y="1277"/>
                      <a:pt x="1" y="1307"/>
                      <a:pt x="31" y="1368"/>
                    </a:cubicBezTo>
                    <a:cubicBezTo>
                      <a:pt x="62" y="1429"/>
                      <a:pt x="214" y="1429"/>
                      <a:pt x="244" y="1429"/>
                    </a:cubicBezTo>
                    <a:cubicBezTo>
                      <a:pt x="396" y="1399"/>
                      <a:pt x="396" y="1247"/>
                      <a:pt x="518" y="1155"/>
                    </a:cubicBezTo>
                    <a:lnTo>
                      <a:pt x="670" y="1003"/>
                    </a:lnTo>
                    <a:cubicBezTo>
                      <a:pt x="761" y="912"/>
                      <a:pt x="791" y="912"/>
                      <a:pt x="852" y="821"/>
                    </a:cubicBezTo>
                    <a:lnTo>
                      <a:pt x="1095" y="669"/>
                    </a:lnTo>
                    <a:cubicBezTo>
                      <a:pt x="1217" y="608"/>
                      <a:pt x="1217" y="608"/>
                      <a:pt x="1369" y="547"/>
                    </a:cubicBezTo>
                    <a:cubicBezTo>
                      <a:pt x="1460" y="487"/>
                      <a:pt x="1460" y="456"/>
                      <a:pt x="1582" y="395"/>
                    </a:cubicBezTo>
                    <a:cubicBezTo>
                      <a:pt x="1734" y="365"/>
                      <a:pt x="1734" y="365"/>
                      <a:pt x="1855" y="365"/>
                    </a:cubicBezTo>
                    <a:cubicBezTo>
                      <a:pt x="2007" y="335"/>
                      <a:pt x="2007" y="335"/>
                      <a:pt x="2129" y="335"/>
                    </a:cubicBezTo>
                    <a:cubicBezTo>
                      <a:pt x="2341" y="335"/>
                      <a:pt x="2341" y="365"/>
                      <a:pt x="2463" y="426"/>
                    </a:cubicBezTo>
                    <a:lnTo>
                      <a:pt x="2645" y="426"/>
                    </a:lnTo>
                    <a:cubicBezTo>
                      <a:pt x="2676" y="365"/>
                      <a:pt x="2737" y="335"/>
                      <a:pt x="2737" y="274"/>
                    </a:cubicBezTo>
                    <a:cubicBezTo>
                      <a:pt x="2737" y="92"/>
                      <a:pt x="2645" y="61"/>
                      <a:pt x="2585" y="31"/>
                    </a:cubicBezTo>
                    <a:cubicBezTo>
                      <a:pt x="2524" y="0"/>
                      <a:pt x="2463" y="0"/>
                      <a:pt x="2372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2"/>
              <p:cNvSpPr/>
              <p:nvPr/>
            </p:nvSpPr>
            <p:spPr>
              <a:xfrm>
                <a:off x="7556425" y="3300425"/>
                <a:ext cx="25875" cy="538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2152" extrusionOk="0">
                    <a:moveTo>
                      <a:pt x="782" y="1"/>
                    </a:moveTo>
                    <a:cubicBezTo>
                      <a:pt x="742" y="1"/>
                      <a:pt x="717" y="25"/>
                      <a:pt x="700" y="58"/>
                    </a:cubicBezTo>
                    <a:lnTo>
                      <a:pt x="609" y="119"/>
                    </a:lnTo>
                    <a:cubicBezTo>
                      <a:pt x="578" y="150"/>
                      <a:pt x="609" y="210"/>
                      <a:pt x="548" y="271"/>
                    </a:cubicBezTo>
                    <a:cubicBezTo>
                      <a:pt x="487" y="362"/>
                      <a:pt x="457" y="393"/>
                      <a:pt x="426" y="514"/>
                    </a:cubicBezTo>
                    <a:cubicBezTo>
                      <a:pt x="396" y="606"/>
                      <a:pt x="305" y="575"/>
                      <a:pt x="274" y="697"/>
                    </a:cubicBezTo>
                    <a:cubicBezTo>
                      <a:pt x="244" y="818"/>
                      <a:pt x="274" y="818"/>
                      <a:pt x="244" y="910"/>
                    </a:cubicBezTo>
                    <a:cubicBezTo>
                      <a:pt x="183" y="1031"/>
                      <a:pt x="153" y="1031"/>
                      <a:pt x="122" y="1153"/>
                    </a:cubicBezTo>
                    <a:cubicBezTo>
                      <a:pt x="92" y="1274"/>
                      <a:pt x="153" y="1274"/>
                      <a:pt x="122" y="1426"/>
                    </a:cubicBezTo>
                    <a:cubicBezTo>
                      <a:pt x="92" y="1517"/>
                      <a:pt x="31" y="1517"/>
                      <a:pt x="31" y="1639"/>
                    </a:cubicBezTo>
                    <a:cubicBezTo>
                      <a:pt x="31" y="1761"/>
                      <a:pt x="31" y="1761"/>
                      <a:pt x="1" y="1882"/>
                    </a:cubicBezTo>
                    <a:lnTo>
                      <a:pt x="1" y="2065"/>
                    </a:lnTo>
                    <a:cubicBezTo>
                      <a:pt x="1" y="2095"/>
                      <a:pt x="31" y="2095"/>
                      <a:pt x="92" y="2125"/>
                    </a:cubicBezTo>
                    <a:cubicBezTo>
                      <a:pt x="111" y="2144"/>
                      <a:pt x="136" y="2151"/>
                      <a:pt x="163" y="2151"/>
                    </a:cubicBezTo>
                    <a:cubicBezTo>
                      <a:pt x="222" y="2151"/>
                      <a:pt x="293" y="2116"/>
                      <a:pt x="335" y="2095"/>
                    </a:cubicBezTo>
                    <a:cubicBezTo>
                      <a:pt x="457" y="2034"/>
                      <a:pt x="396" y="1913"/>
                      <a:pt x="426" y="1821"/>
                    </a:cubicBezTo>
                    <a:cubicBezTo>
                      <a:pt x="426" y="1821"/>
                      <a:pt x="457" y="1730"/>
                      <a:pt x="457" y="1669"/>
                    </a:cubicBezTo>
                    <a:cubicBezTo>
                      <a:pt x="457" y="1578"/>
                      <a:pt x="457" y="1578"/>
                      <a:pt x="487" y="1457"/>
                    </a:cubicBezTo>
                    <a:cubicBezTo>
                      <a:pt x="548" y="1335"/>
                      <a:pt x="548" y="1335"/>
                      <a:pt x="548" y="1274"/>
                    </a:cubicBezTo>
                    <a:cubicBezTo>
                      <a:pt x="578" y="1153"/>
                      <a:pt x="578" y="1153"/>
                      <a:pt x="609" y="1061"/>
                    </a:cubicBezTo>
                    <a:cubicBezTo>
                      <a:pt x="670" y="970"/>
                      <a:pt x="609" y="970"/>
                      <a:pt x="670" y="849"/>
                    </a:cubicBezTo>
                    <a:cubicBezTo>
                      <a:pt x="700" y="727"/>
                      <a:pt x="730" y="758"/>
                      <a:pt x="761" y="666"/>
                    </a:cubicBezTo>
                    <a:cubicBezTo>
                      <a:pt x="822" y="575"/>
                      <a:pt x="822" y="545"/>
                      <a:pt x="882" y="454"/>
                    </a:cubicBezTo>
                    <a:cubicBezTo>
                      <a:pt x="882" y="302"/>
                      <a:pt x="913" y="362"/>
                      <a:pt x="974" y="271"/>
                    </a:cubicBezTo>
                    <a:cubicBezTo>
                      <a:pt x="1004" y="210"/>
                      <a:pt x="1004" y="210"/>
                      <a:pt x="1034" y="150"/>
                    </a:cubicBezTo>
                    <a:cubicBezTo>
                      <a:pt x="1034" y="119"/>
                      <a:pt x="1004" y="89"/>
                      <a:pt x="913" y="58"/>
                    </a:cubicBezTo>
                    <a:cubicBezTo>
                      <a:pt x="858" y="17"/>
                      <a:pt x="815" y="1"/>
                      <a:pt x="782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2"/>
              <p:cNvSpPr/>
              <p:nvPr/>
            </p:nvSpPr>
            <p:spPr>
              <a:xfrm>
                <a:off x="7583800" y="3257950"/>
                <a:ext cx="35725" cy="78450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3138" extrusionOk="0">
                    <a:moveTo>
                      <a:pt x="1223" y="0"/>
                    </a:moveTo>
                    <a:cubicBezTo>
                      <a:pt x="1185" y="0"/>
                      <a:pt x="1150" y="12"/>
                      <a:pt x="1125" y="25"/>
                    </a:cubicBezTo>
                    <a:cubicBezTo>
                      <a:pt x="1034" y="86"/>
                      <a:pt x="1003" y="116"/>
                      <a:pt x="942" y="177"/>
                    </a:cubicBezTo>
                    <a:cubicBezTo>
                      <a:pt x="882" y="268"/>
                      <a:pt x="851" y="390"/>
                      <a:pt x="821" y="450"/>
                    </a:cubicBezTo>
                    <a:cubicBezTo>
                      <a:pt x="730" y="602"/>
                      <a:pt x="730" y="602"/>
                      <a:pt x="699" y="785"/>
                    </a:cubicBezTo>
                    <a:cubicBezTo>
                      <a:pt x="669" y="937"/>
                      <a:pt x="578" y="937"/>
                      <a:pt x="547" y="1089"/>
                    </a:cubicBezTo>
                    <a:cubicBezTo>
                      <a:pt x="517" y="1241"/>
                      <a:pt x="547" y="1271"/>
                      <a:pt x="517" y="1423"/>
                    </a:cubicBezTo>
                    <a:cubicBezTo>
                      <a:pt x="456" y="1575"/>
                      <a:pt x="395" y="1575"/>
                      <a:pt x="365" y="1727"/>
                    </a:cubicBezTo>
                    <a:cubicBezTo>
                      <a:pt x="334" y="1879"/>
                      <a:pt x="365" y="1940"/>
                      <a:pt x="334" y="2092"/>
                    </a:cubicBezTo>
                    <a:cubicBezTo>
                      <a:pt x="274" y="2244"/>
                      <a:pt x="243" y="2244"/>
                      <a:pt x="213" y="2396"/>
                    </a:cubicBezTo>
                    <a:cubicBezTo>
                      <a:pt x="152" y="2548"/>
                      <a:pt x="152" y="2548"/>
                      <a:pt x="91" y="2700"/>
                    </a:cubicBezTo>
                    <a:cubicBezTo>
                      <a:pt x="61" y="2852"/>
                      <a:pt x="61" y="2852"/>
                      <a:pt x="0" y="2943"/>
                    </a:cubicBezTo>
                    <a:cubicBezTo>
                      <a:pt x="0" y="3004"/>
                      <a:pt x="61" y="3034"/>
                      <a:pt x="61" y="3064"/>
                    </a:cubicBezTo>
                    <a:cubicBezTo>
                      <a:pt x="94" y="3115"/>
                      <a:pt x="146" y="3137"/>
                      <a:pt x="201" y="3137"/>
                    </a:cubicBezTo>
                    <a:cubicBezTo>
                      <a:pt x="246" y="3137"/>
                      <a:pt x="293" y="3122"/>
                      <a:pt x="334" y="3095"/>
                    </a:cubicBezTo>
                    <a:cubicBezTo>
                      <a:pt x="456" y="3004"/>
                      <a:pt x="426" y="2852"/>
                      <a:pt x="517" y="2730"/>
                    </a:cubicBezTo>
                    <a:lnTo>
                      <a:pt x="578" y="2487"/>
                    </a:lnTo>
                    <a:cubicBezTo>
                      <a:pt x="638" y="2335"/>
                      <a:pt x="638" y="2335"/>
                      <a:pt x="669" y="2153"/>
                    </a:cubicBezTo>
                    <a:cubicBezTo>
                      <a:pt x="699" y="2001"/>
                      <a:pt x="821" y="1666"/>
                      <a:pt x="851" y="1514"/>
                    </a:cubicBezTo>
                    <a:cubicBezTo>
                      <a:pt x="882" y="1362"/>
                      <a:pt x="851" y="1332"/>
                      <a:pt x="882" y="1180"/>
                    </a:cubicBezTo>
                    <a:cubicBezTo>
                      <a:pt x="942" y="1058"/>
                      <a:pt x="973" y="967"/>
                      <a:pt x="1003" y="876"/>
                    </a:cubicBezTo>
                    <a:cubicBezTo>
                      <a:pt x="1034" y="724"/>
                      <a:pt x="1034" y="724"/>
                      <a:pt x="1125" y="572"/>
                    </a:cubicBezTo>
                    <a:cubicBezTo>
                      <a:pt x="1155" y="420"/>
                      <a:pt x="1246" y="450"/>
                      <a:pt x="1307" y="390"/>
                    </a:cubicBezTo>
                    <a:cubicBezTo>
                      <a:pt x="1398" y="329"/>
                      <a:pt x="1398" y="298"/>
                      <a:pt x="1429" y="298"/>
                    </a:cubicBezTo>
                    <a:cubicBezTo>
                      <a:pt x="1429" y="268"/>
                      <a:pt x="1429" y="177"/>
                      <a:pt x="1398" y="116"/>
                    </a:cubicBezTo>
                    <a:cubicBezTo>
                      <a:pt x="1344" y="26"/>
                      <a:pt x="1280" y="0"/>
                      <a:pt x="1223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2"/>
              <p:cNvSpPr/>
              <p:nvPr/>
            </p:nvSpPr>
            <p:spPr>
              <a:xfrm>
                <a:off x="7665850" y="3211450"/>
                <a:ext cx="49425" cy="63400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2536" extrusionOk="0">
                    <a:moveTo>
                      <a:pt x="1756" y="0"/>
                    </a:moveTo>
                    <a:cubicBezTo>
                      <a:pt x="1711" y="0"/>
                      <a:pt x="1673" y="16"/>
                      <a:pt x="1642" y="31"/>
                    </a:cubicBezTo>
                    <a:cubicBezTo>
                      <a:pt x="1612" y="61"/>
                      <a:pt x="1551" y="122"/>
                      <a:pt x="1490" y="122"/>
                    </a:cubicBezTo>
                    <a:cubicBezTo>
                      <a:pt x="1460" y="152"/>
                      <a:pt x="1460" y="213"/>
                      <a:pt x="1338" y="304"/>
                    </a:cubicBezTo>
                    <a:lnTo>
                      <a:pt x="1095" y="517"/>
                    </a:lnTo>
                    <a:cubicBezTo>
                      <a:pt x="1004" y="639"/>
                      <a:pt x="943" y="608"/>
                      <a:pt x="852" y="730"/>
                    </a:cubicBezTo>
                    <a:cubicBezTo>
                      <a:pt x="730" y="821"/>
                      <a:pt x="761" y="882"/>
                      <a:pt x="700" y="973"/>
                    </a:cubicBezTo>
                    <a:cubicBezTo>
                      <a:pt x="609" y="1095"/>
                      <a:pt x="548" y="1095"/>
                      <a:pt x="457" y="1216"/>
                    </a:cubicBezTo>
                    <a:cubicBezTo>
                      <a:pt x="396" y="1368"/>
                      <a:pt x="426" y="1368"/>
                      <a:pt x="335" y="1520"/>
                    </a:cubicBezTo>
                    <a:cubicBezTo>
                      <a:pt x="274" y="1672"/>
                      <a:pt x="244" y="1642"/>
                      <a:pt x="183" y="1794"/>
                    </a:cubicBezTo>
                    <a:cubicBezTo>
                      <a:pt x="122" y="1946"/>
                      <a:pt x="122" y="1946"/>
                      <a:pt x="92" y="2098"/>
                    </a:cubicBezTo>
                    <a:cubicBezTo>
                      <a:pt x="31" y="2189"/>
                      <a:pt x="31" y="2250"/>
                      <a:pt x="1" y="2341"/>
                    </a:cubicBezTo>
                    <a:cubicBezTo>
                      <a:pt x="1" y="2402"/>
                      <a:pt x="31" y="2432"/>
                      <a:pt x="31" y="2462"/>
                    </a:cubicBezTo>
                    <a:cubicBezTo>
                      <a:pt x="81" y="2513"/>
                      <a:pt x="141" y="2535"/>
                      <a:pt x="194" y="2535"/>
                    </a:cubicBezTo>
                    <a:cubicBezTo>
                      <a:pt x="238" y="2535"/>
                      <a:pt x="277" y="2520"/>
                      <a:pt x="305" y="2493"/>
                    </a:cubicBezTo>
                    <a:cubicBezTo>
                      <a:pt x="457" y="2432"/>
                      <a:pt x="426" y="2280"/>
                      <a:pt x="487" y="2158"/>
                    </a:cubicBezTo>
                    <a:cubicBezTo>
                      <a:pt x="487" y="2158"/>
                      <a:pt x="578" y="2037"/>
                      <a:pt x="578" y="1976"/>
                    </a:cubicBezTo>
                    <a:cubicBezTo>
                      <a:pt x="609" y="1855"/>
                      <a:pt x="639" y="1824"/>
                      <a:pt x="700" y="1703"/>
                    </a:cubicBezTo>
                    <a:cubicBezTo>
                      <a:pt x="761" y="1581"/>
                      <a:pt x="761" y="1581"/>
                      <a:pt x="852" y="1429"/>
                    </a:cubicBezTo>
                    <a:lnTo>
                      <a:pt x="1004" y="1216"/>
                    </a:lnTo>
                    <a:cubicBezTo>
                      <a:pt x="1065" y="1095"/>
                      <a:pt x="1034" y="1064"/>
                      <a:pt x="1095" y="943"/>
                    </a:cubicBezTo>
                    <a:cubicBezTo>
                      <a:pt x="1186" y="821"/>
                      <a:pt x="1217" y="821"/>
                      <a:pt x="1308" y="730"/>
                    </a:cubicBezTo>
                    <a:cubicBezTo>
                      <a:pt x="1369" y="608"/>
                      <a:pt x="1399" y="608"/>
                      <a:pt x="1490" y="487"/>
                    </a:cubicBezTo>
                    <a:cubicBezTo>
                      <a:pt x="1703" y="456"/>
                      <a:pt x="1764" y="487"/>
                      <a:pt x="1825" y="365"/>
                    </a:cubicBezTo>
                    <a:lnTo>
                      <a:pt x="1977" y="213"/>
                    </a:lnTo>
                    <a:cubicBezTo>
                      <a:pt x="1977" y="183"/>
                      <a:pt x="1977" y="122"/>
                      <a:pt x="1916" y="61"/>
                    </a:cubicBezTo>
                    <a:cubicBezTo>
                      <a:pt x="1855" y="16"/>
                      <a:pt x="1802" y="0"/>
                      <a:pt x="1756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2"/>
              <p:cNvSpPr/>
              <p:nvPr/>
            </p:nvSpPr>
            <p:spPr>
              <a:xfrm>
                <a:off x="7813275" y="3428775"/>
                <a:ext cx="61575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1369" extrusionOk="0">
                    <a:moveTo>
                      <a:pt x="183" y="1"/>
                    </a:moveTo>
                    <a:cubicBezTo>
                      <a:pt x="153" y="1"/>
                      <a:pt x="92" y="1"/>
                      <a:pt x="61" y="31"/>
                    </a:cubicBezTo>
                    <a:cubicBezTo>
                      <a:pt x="1" y="122"/>
                      <a:pt x="1" y="244"/>
                      <a:pt x="1" y="274"/>
                    </a:cubicBezTo>
                    <a:cubicBezTo>
                      <a:pt x="31" y="426"/>
                      <a:pt x="183" y="426"/>
                      <a:pt x="244" y="456"/>
                    </a:cubicBezTo>
                    <a:cubicBezTo>
                      <a:pt x="244" y="456"/>
                      <a:pt x="335" y="548"/>
                      <a:pt x="396" y="548"/>
                    </a:cubicBezTo>
                    <a:cubicBezTo>
                      <a:pt x="517" y="578"/>
                      <a:pt x="517" y="578"/>
                      <a:pt x="639" y="639"/>
                    </a:cubicBezTo>
                    <a:cubicBezTo>
                      <a:pt x="761" y="700"/>
                      <a:pt x="761" y="700"/>
                      <a:pt x="852" y="760"/>
                    </a:cubicBezTo>
                    <a:cubicBezTo>
                      <a:pt x="973" y="791"/>
                      <a:pt x="973" y="852"/>
                      <a:pt x="1095" y="882"/>
                    </a:cubicBezTo>
                    <a:cubicBezTo>
                      <a:pt x="1156" y="897"/>
                      <a:pt x="1194" y="897"/>
                      <a:pt x="1232" y="897"/>
                    </a:cubicBezTo>
                    <a:cubicBezTo>
                      <a:pt x="1270" y="897"/>
                      <a:pt x="1308" y="897"/>
                      <a:pt x="1368" y="912"/>
                    </a:cubicBezTo>
                    <a:cubicBezTo>
                      <a:pt x="1460" y="943"/>
                      <a:pt x="1460" y="1004"/>
                      <a:pt x="1581" y="1034"/>
                    </a:cubicBezTo>
                    <a:cubicBezTo>
                      <a:pt x="1703" y="1064"/>
                      <a:pt x="1703" y="1064"/>
                      <a:pt x="1824" y="1125"/>
                    </a:cubicBezTo>
                    <a:cubicBezTo>
                      <a:pt x="2037" y="1216"/>
                      <a:pt x="2037" y="1247"/>
                      <a:pt x="2159" y="1338"/>
                    </a:cubicBezTo>
                    <a:cubicBezTo>
                      <a:pt x="2250" y="1368"/>
                      <a:pt x="2280" y="1368"/>
                      <a:pt x="2311" y="1368"/>
                    </a:cubicBezTo>
                    <a:cubicBezTo>
                      <a:pt x="2341" y="1338"/>
                      <a:pt x="2402" y="1277"/>
                      <a:pt x="2432" y="1216"/>
                    </a:cubicBezTo>
                    <a:cubicBezTo>
                      <a:pt x="2463" y="1064"/>
                      <a:pt x="2402" y="1034"/>
                      <a:pt x="2341" y="1004"/>
                    </a:cubicBezTo>
                    <a:cubicBezTo>
                      <a:pt x="2311" y="943"/>
                      <a:pt x="2280" y="943"/>
                      <a:pt x="2250" y="912"/>
                    </a:cubicBezTo>
                    <a:cubicBezTo>
                      <a:pt x="2159" y="912"/>
                      <a:pt x="2159" y="912"/>
                      <a:pt x="2037" y="882"/>
                    </a:cubicBezTo>
                    <a:cubicBezTo>
                      <a:pt x="1946" y="852"/>
                      <a:pt x="1946" y="852"/>
                      <a:pt x="1824" y="760"/>
                    </a:cubicBezTo>
                    <a:cubicBezTo>
                      <a:pt x="1703" y="730"/>
                      <a:pt x="1733" y="639"/>
                      <a:pt x="1581" y="608"/>
                    </a:cubicBezTo>
                    <a:cubicBezTo>
                      <a:pt x="1460" y="578"/>
                      <a:pt x="1429" y="608"/>
                      <a:pt x="1338" y="517"/>
                    </a:cubicBezTo>
                    <a:cubicBezTo>
                      <a:pt x="1216" y="487"/>
                      <a:pt x="1216" y="426"/>
                      <a:pt x="1095" y="365"/>
                    </a:cubicBezTo>
                    <a:cubicBezTo>
                      <a:pt x="1034" y="350"/>
                      <a:pt x="996" y="350"/>
                      <a:pt x="958" y="350"/>
                    </a:cubicBezTo>
                    <a:cubicBezTo>
                      <a:pt x="920" y="350"/>
                      <a:pt x="882" y="350"/>
                      <a:pt x="821" y="335"/>
                    </a:cubicBezTo>
                    <a:cubicBezTo>
                      <a:pt x="700" y="304"/>
                      <a:pt x="700" y="274"/>
                      <a:pt x="609" y="183"/>
                    </a:cubicBezTo>
                    <a:cubicBezTo>
                      <a:pt x="487" y="152"/>
                      <a:pt x="487" y="152"/>
                      <a:pt x="365" y="92"/>
                    </a:cubicBezTo>
                    <a:cubicBezTo>
                      <a:pt x="244" y="31"/>
                      <a:pt x="244" y="31"/>
                      <a:pt x="183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2"/>
              <p:cNvSpPr/>
              <p:nvPr/>
            </p:nvSpPr>
            <p:spPr>
              <a:xfrm>
                <a:off x="7817825" y="3345950"/>
                <a:ext cx="32700" cy="12950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518" extrusionOk="0">
                    <a:moveTo>
                      <a:pt x="92" y="0"/>
                    </a:moveTo>
                    <a:cubicBezTo>
                      <a:pt x="92" y="0"/>
                      <a:pt x="31" y="31"/>
                      <a:pt x="31" y="92"/>
                    </a:cubicBezTo>
                    <a:cubicBezTo>
                      <a:pt x="1" y="152"/>
                      <a:pt x="1" y="274"/>
                      <a:pt x="31" y="365"/>
                    </a:cubicBezTo>
                    <a:cubicBezTo>
                      <a:pt x="68" y="420"/>
                      <a:pt x="104" y="431"/>
                      <a:pt x="134" y="431"/>
                    </a:cubicBezTo>
                    <a:cubicBezTo>
                      <a:pt x="154" y="431"/>
                      <a:pt x="171" y="426"/>
                      <a:pt x="183" y="426"/>
                    </a:cubicBezTo>
                    <a:cubicBezTo>
                      <a:pt x="183" y="426"/>
                      <a:pt x="244" y="456"/>
                      <a:pt x="275" y="456"/>
                    </a:cubicBezTo>
                    <a:lnTo>
                      <a:pt x="487" y="456"/>
                    </a:lnTo>
                    <a:cubicBezTo>
                      <a:pt x="579" y="456"/>
                      <a:pt x="579" y="456"/>
                      <a:pt x="609" y="517"/>
                    </a:cubicBezTo>
                    <a:cubicBezTo>
                      <a:pt x="700" y="517"/>
                      <a:pt x="700" y="456"/>
                      <a:pt x="761" y="456"/>
                    </a:cubicBezTo>
                    <a:cubicBezTo>
                      <a:pt x="852" y="456"/>
                      <a:pt x="852" y="517"/>
                      <a:pt x="882" y="517"/>
                    </a:cubicBezTo>
                    <a:lnTo>
                      <a:pt x="1004" y="517"/>
                    </a:lnTo>
                    <a:cubicBezTo>
                      <a:pt x="1055" y="497"/>
                      <a:pt x="1088" y="490"/>
                      <a:pt x="1112" y="490"/>
                    </a:cubicBezTo>
                    <a:cubicBezTo>
                      <a:pt x="1159" y="490"/>
                      <a:pt x="1166" y="517"/>
                      <a:pt x="1186" y="517"/>
                    </a:cubicBezTo>
                    <a:lnTo>
                      <a:pt x="1247" y="517"/>
                    </a:lnTo>
                    <a:cubicBezTo>
                      <a:pt x="1247" y="456"/>
                      <a:pt x="1308" y="426"/>
                      <a:pt x="1308" y="304"/>
                    </a:cubicBezTo>
                    <a:cubicBezTo>
                      <a:pt x="1308" y="152"/>
                      <a:pt x="1247" y="122"/>
                      <a:pt x="1217" y="122"/>
                    </a:cubicBezTo>
                    <a:cubicBezTo>
                      <a:pt x="1186" y="122"/>
                      <a:pt x="1156" y="92"/>
                      <a:pt x="1156" y="92"/>
                    </a:cubicBezTo>
                    <a:cubicBezTo>
                      <a:pt x="1095" y="92"/>
                      <a:pt x="1095" y="122"/>
                      <a:pt x="1065" y="122"/>
                    </a:cubicBezTo>
                    <a:lnTo>
                      <a:pt x="943" y="122"/>
                    </a:lnTo>
                    <a:cubicBezTo>
                      <a:pt x="882" y="122"/>
                      <a:pt x="882" y="31"/>
                      <a:pt x="852" y="31"/>
                    </a:cubicBezTo>
                    <a:cubicBezTo>
                      <a:pt x="761" y="31"/>
                      <a:pt x="761" y="92"/>
                      <a:pt x="700" y="92"/>
                    </a:cubicBezTo>
                    <a:cubicBezTo>
                      <a:pt x="609" y="92"/>
                      <a:pt x="609" y="0"/>
                      <a:pt x="579" y="0"/>
                    </a:cubicBezTo>
                    <a:cubicBezTo>
                      <a:pt x="487" y="0"/>
                      <a:pt x="487" y="31"/>
                      <a:pt x="427" y="31"/>
                    </a:cubicBezTo>
                    <a:cubicBezTo>
                      <a:pt x="335" y="31"/>
                      <a:pt x="335" y="0"/>
                      <a:pt x="305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6" name="Google Shape;146;p2"/>
            <p:cNvSpPr/>
            <p:nvPr/>
          </p:nvSpPr>
          <p:spPr>
            <a:xfrm>
              <a:off x="7795075" y="2110725"/>
              <a:ext cx="1517086" cy="882587"/>
            </a:xfrm>
            <a:custGeom>
              <a:avLst/>
              <a:gdLst/>
              <a:ahLst/>
              <a:cxnLst/>
              <a:rect l="l" t="t" r="r" b="b"/>
              <a:pathLst>
                <a:path w="42555" h="24757" extrusionOk="0">
                  <a:moveTo>
                    <a:pt x="32220" y="1534"/>
                  </a:moveTo>
                  <a:lnTo>
                    <a:pt x="32220" y="1534"/>
                  </a:lnTo>
                  <a:cubicBezTo>
                    <a:pt x="32737" y="1656"/>
                    <a:pt x="33223" y="1808"/>
                    <a:pt x="33740" y="2051"/>
                  </a:cubicBezTo>
                  <a:cubicBezTo>
                    <a:pt x="34409" y="2355"/>
                    <a:pt x="35108" y="2689"/>
                    <a:pt x="35746" y="3054"/>
                  </a:cubicBezTo>
                  <a:cubicBezTo>
                    <a:pt x="36050" y="3206"/>
                    <a:pt x="36354" y="3479"/>
                    <a:pt x="36627" y="3662"/>
                  </a:cubicBezTo>
                  <a:cubicBezTo>
                    <a:pt x="37235" y="4148"/>
                    <a:pt x="37813" y="4695"/>
                    <a:pt x="38603" y="4969"/>
                  </a:cubicBezTo>
                  <a:cubicBezTo>
                    <a:pt x="38664" y="4999"/>
                    <a:pt x="38725" y="5090"/>
                    <a:pt x="38786" y="5121"/>
                  </a:cubicBezTo>
                  <a:cubicBezTo>
                    <a:pt x="38725" y="5151"/>
                    <a:pt x="38664" y="5242"/>
                    <a:pt x="38603" y="5242"/>
                  </a:cubicBezTo>
                  <a:cubicBezTo>
                    <a:pt x="37874" y="5242"/>
                    <a:pt x="37144" y="5273"/>
                    <a:pt x="36445" y="5273"/>
                  </a:cubicBezTo>
                  <a:cubicBezTo>
                    <a:pt x="35898" y="5273"/>
                    <a:pt x="35624" y="4817"/>
                    <a:pt x="35320" y="4513"/>
                  </a:cubicBezTo>
                  <a:lnTo>
                    <a:pt x="33253" y="2507"/>
                  </a:lnTo>
                  <a:cubicBezTo>
                    <a:pt x="32950" y="2142"/>
                    <a:pt x="32585" y="1838"/>
                    <a:pt x="32220" y="1534"/>
                  </a:cubicBezTo>
                  <a:close/>
                  <a:moveTo>
                    <a:pt x="24939" y="416"/>
                  </a:moveTo>
                  <a:cubicBezTo>
                    <a:pt x="25283" y="416"/>
                    <a:pt x="25593" y="576"/>
                    <a:pt x="25867" y="804"/>
                  </a:cubicBezTo>
                  <a:cubicBezTo>
                    <a:pt x="26171" y="1048"/>
                    <a:pt x="26506" y="1200"/>
                    <a:pt x="26810" y="1352"/>
                  </a:cubicBezTo>
                  <a:cubicBezTo>
                    <a:pt x="26901" y="1382"/>
                    <a:pt x="26931" y="1382"/>
                    <a:pt x="27022" y="1382"/>
                  </a:cubicBezTo>
                  <a:cubicBezTo>
                    <a:pt x="27022" y="1321"/>
                    <a:pt x="27022" y="1200"/>
                    <a:pt x="26962" y="1169"/>
                  </a:cubicBezTo>
                  <a:cubicBezTo>
                    <a:pt x="26749" y="1017"/>
                    <a:pt x="26506" y="896"/>
                    <a:pt x="26293" y="744"/>
                  </a:cubicBezTo>
                  <a:cubicBezTo>
                    <a:pt x="26202" y="713"/>
                    <a:pt x="26110" y="622"/>
                    <a:pt x="26019" y="592"/>
                  </a:cubicBezTo>
                  <a:cubicBezTo>
                    <a:pt x="26128" y="565"/>
                    <a:pt x="26236" y="465"/>
                    <a:pt x="26323" y="465"/>
                  </a:cubicBezTo>
                  <a:cubicBezTo>
                    <a:pt x="26333" y="465"/>
                    <a:pt x="26344" y="467"/>
                    <a:pt x="26354" y="470"/>
                  </a:cubicBezTo>
                  <a:cubicBezTo>
                    <a:pt x="26658" y="501"/>
                    <a:pt x="26962" y="470"/>
                    <a:pt x="27205" y="804"/>
                  </a:cubicBezTo>
                  <a:cubicBezTo>
                    <a:pt x="27387" y="1078"/>
                    <a:pt x="27873" y="1200"/>
                    <a:pt x="28238" y="1352"/>
                  </a:cubicBezTo>
                  <a:cubicBezTo>
                    <a:pt x="28248" y="1362"/>
                    <a:pt x="28262" y="1365"/>
                    <a:pt x="28279" y="1365"/>
                  </a:cubicBezTo>
                  <a:cubicBezTo>
                    <a:pt x="28312" y="1365"/>
                    <a:pt x="28360" y="1352"/>
                    <a:pt x="28421" y="1352"/>
                  </a:cubicBezTo>
                  <a:cubicBezTo>
                    <a:pt x="28390" y="1260"/>
                    <a:pt x="28390" y="1169"/>
                    <a:pt x="28299" y="1108"/>
                  </a:cubicBezTo>
                  <a:lnTo>
                    <a:pt x="27600" y="774"/>
                  </a:lnTo>
                  <a:cubicBezTo>
                    <a:pt x="27539" y="744"/>
                    <a:pt x="27509" y="622"/>
                    <a:pt x="27448" y="561"/>
                  </a:cubicBezTo>
                  <a:cubicBezTo>
                    <a:pt x="27509" y="561"/>
                    <a:pt x="27556" y="534"/>
                    <a:pt x="27608" y="534"/>
                  </a:cubicBezTo>
                  <a:cubicBezTo>
                    <a:pt x="27634" y="534"/>
                    <a:pt x="27661" y="541"/>
                    <a:pt x="27691" y="561"/>
                  </a:cubicBezTo>
                  <a:cubicBezTo>
                    <a:pt x="28025" y="622"/>
                    <a:pt x="28360" y="744"/>
                    <a:pt x="28725" y="774"/>
                  </a:cubicBezTo>
                  <a:cubicBezTo>
                    <a:pt x="29059" y="804"/>
                    <a:pt x="29272" y="804"/>
                    <a:pt x="29636" y="896"/>
                  </a:cubicBezTo>
                  <a:cubicBezTo>
                    <a:pt x="30487" y="1017"/>
                    <a:pt x="31095" y="1534"/>
                    <a:pt x="31703" y="2142"/>
                  </a:cubicBezTo>
                  <a:cubicBezTo>
                    <a:pt x="32220" y="2628"/>
                    <a:pt x="32767" y="2993"/>
                    <a:pt x="33284" y="3479"/>
                  </a:cubicBezTo>
                  <a:cubicBezTo>
                    <a:pt x="33831" y="3996"/>
                    <a:pt x="34409" y="4604"/>
                    <a:pt x="34956" y="5181"/>
                  </a:cubicBezTo>
                  <a:cubicBezTo>
                    <a:pt x="34986" y="5212"/>
                    <a:pt x="35016" y="5333"/>
                    <a:pt x="35016" y="5425"/>
                  </a:cubicBezTo>
                  <a:lnTo>
                    <a:pt x="34743" y="5425"/>
                  </a:lnTo>
                  <a:cubicBezTo>
                    <a:pt x="34711" y="5428"/>
                    <a:pt x="34681" y="5429"/>
                    <a:pt x="34651" y="5429"/>
                  </a:cubicBezTo>
                  <a:cubicBezTo>
                    <a:pt x="34074" y="5429"/>
                    <a:pt x="33780" y="4896"/>
                    <a:pt x="33375" y="4665"/>
                  </a:cubicBezTo>
                  <a:cubicBezTo>
                    <a:pt x="33284" y="4574"/>
                    <a:pt x="33162" y="4574"/>
                    <a:pt x="33041" y="4543"/>
                  </a:cubicBezTo>
                  <a:lnTo>
                    <a:pt x="33041" y="4543"/>
                  </a:lnTo>
                  <a:lnTo>
                    <a:pt x="33284" y="4878"/>
                  </a:lnTo>
                  <a:lnTo>
                    <a:pt x="33679" y="5364"/>
                  </a:lnTo>
                  <a:cubicBezTo>
                    <a:pt x="33497" y="5333"/>
                    <a:pt x="33314" y="5303"/>
                    <a:pt x="33071" y="5303"/>
                  </a:cubicBezTo>
                  <a:cubicBezTo>
                    <a:pt x="32433" y="5303"/>
                    <a:pt x="32159" y="4756"/>
                    <a:pt x="31703" y="4513"/>
                  </a:cubicBezTo>
                  <a:cubicBezTo>
                    <a:pt x="31643" y="4452"/>
                    <a:pt x="31551" y="4422"/>
                    <a:pt x="31460" y="4422"/>
                  </a:cubicBezTo>
                  <a:cubicBezTo>
                    <a:pt x="31460" y="4513"/>
                    <a:pt x="31460" y="4604"/>
                    <a:pt x="31491" y="4695"/>
                  </a:cubicBezTo>
                  <a:lnTo>
                    <a:pt x="31825" y="5029"/>
                  </a:lnTo>
                  <a:cubicBezTo>
                    <a:pt x="31916" y="5121"/>
                    <a:pt x="31946" y="5181"/>
                    <a:pt x="31977" y="5273"/>
                  </a:cubicBezTo>
                  <a:cubicBezTo>
                    <a:pt x="31873" y="5273"/>
                    <a:pt x="31746" y="5340"/>
                    <a:pt x="31674" y="5340"/>
                  </a:cubicBezTo>
                  <a:cubicBezTo>
                    <a:pt x="31662" y="5340"/>
                    <a:pt x="31651" y="5338"/>
                    <a:pt x="31643" y="5333"/>
                  </a:cubicBezTo>
                  <a:cubicBezTo>
                    <a:pt x="31460" y="5212"/>
                    <a:pt x="31339" y="5029"/>
                    <a:pt x="31187" y="4878"/>
                  </a:cubicBezTo>
                  <a:cubicBezTo>
                    <a:pt x="30883" y="4604"/>
                    <a:pt x="30548" y="4361"/>
                    <a:pt x="30184" y="4118"/>
                  </a:cubicBezTo>
                  <a:cubicBezTo>
                    <a:pt x="30123" y="4087"/>
                    <a:pt x="30032" y="4087"/>
                    <a:pt x="29971" y="4087"/>
                  </a:cubicBezTo>
                  <a:cubicBezTo>
                    <a:pt x="30001" y="4148"/>
                    <a:pt x="30001" y="4270"/>
                    <a:pt x="30092" y="4300"/>
                  </a:cubicBezTo>
                  <a:cubicBezTo>
                    <a:pt x="30366" y="4574"/>
                    <a:pt x="30609" y="4817"/>
                    <a:pt x="30883" y="5060"/>
                  </a:cubicBezTo>
                  <a:cubicBezTo>
                    <a:pt x="31004" y="5181"/>
                    <a:pt x="31065" y="5303"/>
                    <a:pt x="31156" y="5455"/>
                  </a:cubicBezTo>
                  <a:cubicBezTo>
                    <a:pt x="31004" y="5455"/>
                    <a:pt x="30852" y="5485"/>
                    <a:pt x="30731" y="5485"/>
                  </a:cubicBezTo>
                  <a:cubicBezTo>
                    <a:pt x="30548" y="5425"/>
                    <a:pt x="30366" y="5333"/>
                    <a:pt x="30153" y="5212"/>
                  </a:cubicBezTo>
                  <a:cubicBezTo>
                    <a:pt x="29484" y="4695"/>
                    <a:pt x="28755" y="4118"/>
                    <a:pt x="28025" y="3601"/>
                  </a:cubicBezTo>
                  <a:cubicBezTo>
                    <a:pt x="27661" y="3327"/>
                    <a:pt x="27266" y="3023"/>
                    <a:pt x="26901" y="2780"/>
                  </a:cubicBezTo>
                  <a:cubicBezTo>
                    <a:pt x="26171" y="2142"/>
                    <a:pt x="25411" y="1777"/>
                    <a:pt x="24652" y="1382"/>
                  </a:cubicBezTo>
                  <a:cubicBezTo>
                    <a:pt x="24165" y="1108"/>
                    <a:pt x="23709" y="926"/>
                    <a:pt x="23253" y="713"/>
                  </a:cubicBezTo>
                  <a:cubicBezTo>
                    <a:pt x="23162" y="683"/>
                    <a:pt x="23101" y="561"/>
                    <a:pt x="23010" y="531"/>
                  </a:cubicBezTo>
                  <a:cubicBezTo>
                    <a:pt x="23132" y="470"/>
                    <a:pt x="23253" y="440"/>
                    <a:pt x="23375" y="440"/>
                  </a:cubicBezTo>
                  <a:cubicBezTo>
                    <a:pt x="23557" y="470"/>
                    <a:pt x="23740" y="470"/>
                    <a:pt x="23892" y="561"/>
                  </a:cubicBezTo>
                  <a:cubicBezTo>
                    <a:pt x="24439" y="774"/>
                    <a:pt x="24925" y="1078"/>
                    <a:pt x="25411" y="1321"/>
                  </a:cubicBezTo>
                  <a:cubicBezTo>
                    <a:pt x="25503" y="1352"/>
                    <a:pt x="25594" y="1352"/>
                    <a:pt x="25715" y="1352"/>
                  </a:cubicBezTo>
                  <a:cubicBezTo>
                    <a:pt x="25685" y="1260"/>
                    <a:pt x="25685" y="1108"/>
                    <a:pt x="25594" y="1078"/>
                  </a:cubicBezTo>
                  <a:cubicBezTo>
                    <a:pt x="25381" y="987"/>
                    <a:pt x="25107" y="896"/>
                    <a:pt x="24895" y="804"/>
                  </a:cubicBezTo>
                  <a:cubicBezTo>
                    <a:pt x="24773" y="774"/>
                    <a:pt x="24682" y="774"/>
                    <a:pt x="24591" y="744"/>
                  </a:cubicBezTo>
                  <a:cubicBezTo>
                    <a:pt x="24500" y="713"/>
                    <a:pt x="24378" y="622"/>
                    <a:pt x="24287" y="592"/>
                  </a:cubicBezTo>
                  <a:cubicBezTo>
                    <a:pt x="24378" y="561"/>
                    <a:pt x="24500" y="501"/>
                    <a:pt x="24591" y="470"/>
                  </a:cubicBezTo>
                  <a:cubicBezTo>
                    <a:pt x="24711" y="433"/>
                    <a:pt x="24827" y="416"/>
                    <a:pt x="24939" y="416"/>
                  </a:cubicBezTo>
                  <a:close/>
                  <a:moveTo>
                    <a:pt x="20974" y="561"/>
                  </a:moveTo>
                  <a:lnTo>
                    <a:pt x="20974" y="561"/>
                  </a:lnTo>
                  <a:cubicBezTo>
                    <a:pt x="21156" y="592"/>
                    <a:pt x="21399" y="622"/>
                    <a:pt x="21582" y="622"/>
                  </a:cubicBezTo>
                  <a:cubicBezTo>
                    <a:pt x="21603" y="621"/>
                    <a:pt x="21624" y="621"/>
                    <a:pt x="21645" y="621"/>
                  </a:cubicBezTo>
                  <a:cubicBezTo>
                    <a:pt x="22283" y="621"/>
                    <a:pt x="22784" y="1054"/>
                    <a:pt x="23284" y="1260"/>
                  </a:cubicBezTo>
                  <a:cubicBezTo>
                    <a:pt x="24287" y="1716"/>
                    <a:pt x="25199" y="2263"/>
                    <a:pt x="26110" y="2841"/>
                  </a:cubicBezTo>
                  <a:cubicBezTo>
                    <a:pt x="27357" y="3479"/>
                    <a:pt x="28329" y="4239"/>
                    <a:pt x="29363" y="4999"/>
                  </a:cubicBezTo>
                  <a:cubicBezTo>
                    <a:pt x="29484" y="5121"/>
                    <a:pt x="29545" y="5181"/>
                    <a:pt x="29606" y="5273"/>
                  </a:cubicBezTo>
                  <a:cubicBezTo>
                    <a:pt x="29484" y="5273"/>
                    <a:pt x="29363" y="5303"/>
                    <a:pt x="29272" y="5303"/>
                  </a:cubicBezTo>
                  <a:cubicBezTo>
                    <a:pt x="28907" y="5303"/>
                    <a:pt x="28512" y="5303"/>
                    <a:pt x="28177" y="5273"/>
                  </a:cubicBezTo>
                  <a:cubicBezTo>
                    <a:pt x="27965" y="5242"/>
                    <a:pt x="27721" y="5151"/>
                    <a:pt x="27539" y="5029"/>
                  </a:cubicBezTo>
                  <a:cubicBezTo>
                    <a:pt x="27357" y="4938"/>
                    <a:pt x="27235" y="4726"/>
                    <a:pt x="27083" y="4574"/>
                  </a:cubicBezTo>
                  <a:cubicBezTo>
                    <a:pt x="27022" y="4513"/>
                    <a:pt x="26901" y="4513"/>
                    <a:pt x="26779" y="4482"/>
                  </a:cubicBezTo>
                  <a:lnTo>
                    <a:pt x="26779" y="4482"/>
                  </a:lnTo>
                  <a:lnTo>
                    <a:pt x="26901" y="4817"/>
                  </a:lnTo>
                  <a:cubicBezTo>
                    <a:pt x="27022" y="4999"/>
                    <a:pt x="27144" y="5181"/>
                    <a:pt x="27266" y="5394"/>
                  </a:cubicBezTo>
                  <a:cubicBezTo>
                    <a:pt x="27190" y="5380"/>
                    <a:pt x="27112" y="5376"/>
                    <a:pt x="27035" y="5376"/>
                  </a:cubicBezTo>
                  <a:cubicBezTo>
                    <a:pt x="26897" y="5376"/>
                    <a:pt x="26758" y="5390"/>
                    <a:pt x="26627" y="5390"/>
                  </a:cubicBezTo>
                  <a:cubicBezTo>
                    <a:pt x="26507" y="5390"/>
                    <a:pt x="26394" y="5378"/>
                    <a:pt x="26293" y="5333"/>
                  </a:cubicBezTo>
                  <a:cubicBezTo>
                    <a:pt x="25746" y="5121"/>
                    <a:pt x="25290" y="4726"/>
                    <a:pt x="24803" y="4422"/>
                  </a:cubicBezTo>
                  <a:cubicBezTo>
                    <a:pt x="24743" y="4391"/>
                    <a:pt x="24591" y="4391"/>
                    <a:pt x="24469" y="4361"/>
                  </a:cubicBezTo>
                  <a:lnTo>
                    <a:pt x="24469" y="4361"/>
                  </a:lnTo>
                  <a:cubicBezTo>
                    <a:pt x="24530" y="4482"/>
                    <a:pt x="24530" y="4634"/>
                    <a:pt x="24652" y="4665"/>
                  </a:cubicBezTo>
                  <a:lnTo>
                    <a:pt x="25685" y="5333"/>
                  </a:lnTo>
                  <a:cubicBezTo>
                    <a:pt x="25746" y="5394"/>
                    <a:pt x="25807" y="5455"/>
                    <a:pt x="25837" y="5546"/>
                  </a:cubicBezTo>
                  <a:cubicBezTo>
                    <a:pt x="25746" y="5577"/>
                    <a:pt x="25624" y="5637"/>
                    <a:pt x="25563" y="5637"/>
                  </a:cubicBezTo>
                  <a:cubicBezTo>
                    <a:pt x="25351" y="5577"/>
                    <a:pt x="25107" y="5485"/>
                    <a:pt x="24925" y="5394"/>
                  </a:cubicBezTo>
                  <a:cubicBezTo>
                    <a:pt x="24621" y="5212"/>
                    <a:pt x="24348" y="4999"/>
                    <a:pt x="24074" y="4847"/>
                  </a:cubicBezTo>
                  <a:lnTo>
                    <a:pt x="23284" y="4391"/>
                  </a:lnTo>
                  <a:cubicBezTo>
                    <a:pt x="23263" y="4381"/>
                    <a:pt x="23240" y="4378"/>
                    <a:pt x="23213" y="4378"/>
                  </a:cubicBezTo>
                  <a:cubicBezTo>
                    <a:pt x="23159" y="4378"/>
                    <a:pt x="23091" y="4391"/>
                    <a:pt x="23010" y="4391"/>
                  </a:cubicBezTo>
                  <a:cubicBezTo>
                    <a:pt x="23071" y="4452"/>
                    <a:pt x="23010" y="4574"/>
                    <a:pt x="23101" y="4604"/>
                  </a:cubicBezTo>
                  <a:cubicBezTo>
                    <a:pt x="23436" y="4847"/>
                    <a:pt x="23740" y="5029"/>
                    <a:pt x="24044" y="5273"/>
                  </a:cubicBezTo>
                  <a:cubicBezTo>
                    <a:pt x="24074" y="5273"/>
                    <a:pt x="24135" y="5273"/>
                    <a:pt x="24135" y="5303"/>
                  </a:cubicBezTo>
                  <a:cubicBezTo>
                    <a:pt x="24317" y="5455"/>
                    <a:pt x="24469" y="5637"/>
                    <a:pt x="24652" y="5789"/>
                  </a:cubicBezTo>
                  <a:cubicBezTo>
                    <a:pt x="24583" y="5782"/>
                    <a:pt x="24511" y="5780"/>
                    <a:pt x="24438" y="5780"/>
                  </a:cubicBezTo>
                  <a:cubicBezTo>
                    <a:pt x="24366" y="5780"/>
                    <a:pt x="24292" y="5782"/>
                    <a:pt x="24222" y="5782"/>
                  </a:cubicBezTo>
                  <a:cubicBezTo>
                    <a:pt x="24082" y="5782"/>
                    <a:pt x="23952" y="5774"/>
                    <a:pt x="23861" y="5729"/>
                  </a:cubicBezTo>
                  <a:cubicBezTo>
                    <a:pt x="23010" y="5273"/>
                    <a:pt x="22159" y="4756"/>
                    <a:pt x="21278" y="4361"/>
                  </a:cubicBezTo>
                  <a:cubicBezTo>
                    <a:pt x="19667" y="3601"/>
                    <a:pt x="18056" y="2902"/>
                    <a:pt x="16323" y="2294"/>
                  </a:cubicBezTo>
                  <a:cubicBezTo>
                    <a:pt x="16232" y="2263"/>
                    <a:pt x="16110" y="2142"/>
                    <a:pt x="15989" y="2081"/>
                  </a:cubicBezTo>
                  <a:cubicBezTo>
                    <a:pt x="16141" y="2020"/>
                    <a:pt x="16262" y="1960"/>
                    <a:pt x="16414" y="1929"/>
                  </a:cubicBezTo>
                  <a:cubicBezTo>
                    <a:pt x="16516" y="1910"/>
                    <a:pt x="16615" y="1901"/>
                    <a:pt x="16712" y="1901"/>
                  </a:cubicBezTo>
                  <a:cubicBezTo>
                    <a:pt x="17227" y="1901"/>
                    <a:pt x="17687" y="2141"/>
                    <a:pt x="18147" y="2294"/>
                  </a:cubicBezTo>
                  <a:cubicBezTo>
                    <a:pt x="18238" y="2324"/>
                    <a:pt x="18299" y="2324"/>
                    <a:pt x="18420" y="2324"/>
                  </a:cubicBezTo>
                  <a:cubicBezTo>
                    <a:pt x="18420" y="2263"/>
                    <a:pt x="18420" y="2142"/>
                    <a:pt x="18390" y="2112"/>
                  </a:cubicBezTo>
                  <a:cubicBezTo>
                    <a:pt x="18147" y="1960"/>
                    <a:pt x="17904" y="1838"/>
                    <a:pt x="17660" y="1716"/>
                  </a:cubicBezTo>
                  <a:cubicBezTo>
                    <a:pt x="17630" y="1686"/>
                    <a:pt x="17600" y="1686"/>
                    <a:pt x="17509" y="1686"/>
                  </a:cubicBezTo>
                  <a:cubicBezTo>
                    <a:pt x="17539" y="1656"/>
                    <a:pt x="17539" y="1564"/>
                    <a:pt x="17600" y="1534"/>
                  </a:cubicBezTo>
                  <a:cubicBezTo>
                    <a:pt x="17773" y="1424"/>
                    <a:pt x="17947" y="1370"/>
                    <a:pt x="18116" y="1370"/>
                  </a:cubicBezTo>
                  <a:cubicBezTo>
                    <a:pt x="18273" y="1370"/>
                    <a:pt x="18426" y="1416"/>
                    <a:pt x="18572" y="1504"/>
                  </a:cubicBezTo>
                  <a:cubicBezTo>
                    <a:pt x="18785" y="1625"/>
                    <a:pt x="19059" y="1716"/>
                    <a:pt x="19302" y="1808"/>
                  </a:cubicBezTo>
                  <a:cubicBezTo>
                    <a:pt x="19332" y="1808"/>
                    <a:pt x="19454" y="1777"/>
                    <a:pt x="19454" y="1777"/>
                  </a:cubicBezTo>
                  <a:cubicBezTo>
                    <a:pt x="19454" y="1686"/>
                    <a:pt x="19454" y="1625"/>
                    <a:pt x="19423" y="1564"/>
                  </a:cubicBezTo>
                  <a:lnTo>
                    <a:pt x="18998" y="1321"/>
                  </a:lnTo>
                  <a:cubicBezTo>
                    <a:pt x="18907" y="1230"/>
                    <a:pt x="18876" y="1169"/>
                    <a:pt x="18816" y="1078"/>
                  </a:cubicBezTo>
                  <a:cubicBezTo>
                    <a:pt x="18885" y="1055"/>
                    <a:pt x="18989" y="997"/>
                    <a:pt x="19075" y="997"/>
                  </a:cubicBezTo>
                  <a:cubicBezTo>
                    <a:pt x="19103" y="997"/>
                    <a:pt x="19128" y="1003"/>
                    <a:pt x="19150" y="1017"/>
                  </a:cubicBezTo>
                  <a:lnTo>
                    <a:pt x="20062" y="1473"/>
                  </a:lnTo>
                  <a:cubicBezTo>
                    <a:pt x="20092" y="1504"/>
                    <a:pt x="20183" y="1504"/>
                    <a:pt x="20214" y="1534"/>
                  </a:cubicBezTo>
                  <a:lnTo>
                    <a:pt x="20670" y="1625"/>
                  </a:lnTo>
                  <a:cubicBezTo>
                    <a:pt x="20548" y="1473"/>
                    <a:pt x="20427" y="1321"/>
                    <a:pt x="20275" y="1169"/>
                  </a:cubicBezTo>
                  <a:cubicBezTo>
                    <a:pt x="20244" y="1108"/>
                    <a:pt x="20183" y="1108"/>
                    <a:pt x="20092" y="1108"/>
                  </a:cubicBezTo>
                  <a:lnTo>
                    <a:pt x="19727" y="926"/>
                  </a:lnTo>
                  <a:cubicBezTo>
                    <a:pt x="19887" y="873"/>
                    <a:pt x="20047" y="703"/>
                    <a:pt x="20187" y="703"/>
                  </a:cubicBezTo>
                  <a:cubicBezTo>
                    <a:pt x="20206" y="703"/>
                    <a:pt x="20225" y="706"/>
                    <a:pt x="20244" y="713"/>
                  </a:cubicBezTo>
                  <a:cubicBezTo>
                    <a:pt x="20487" y="744"/>
                    <a:pt x="20700" y="896"/>
                    <a:pt x="20882" y="1048"/>
                  </a:cubicBezTo>
                  <a:cubicBezTo>
                    <a:pt x="20974" y="1078"/>
                    <a:pt x="21004" y="1200"/>
                    <a:pt x="21095" y="1260"/>
                  </a:cubicBezTo>
                  <a:lnTo>
                    <a:pt x="21430" y="1382"/>
                  </a:lnTo>
                  <a:cubicBezTo>
                    <a:pt x="21399" y="1260"/>
                    <a:pt x="21399" y="1200"/>
                    <a:pt x="21308" y="1078"/>
                  </a:cubicBezTo>
                  <a:cubicBezTo>
                    <a:pt x="21186" y="896"/>
                    <a:pt x="21095" y="713"/>
                    <a:pt x="20974" y="561"/>
                  </a:cubicBezTo>
                  <a:close/>
                  <a:moveTo>
                    <a:pt x="15582" y="2433"/>
                  </a:moveTo>
                  <a:cubicBezTo>
                    <a:pt x="15649" y="2433"/>
                    <a:pt x="15714" y="2437"/>
                    <a:pt x="15776" y="2446"/>
                  </a:cubicBezTo>
                  <a:cubicBezTo>
                    <a:pt x="18056" y="3236"/>
                    <a:pt x="20183" y="4239"/>
                    <a:pt x="22250" y="5273"/>
                  </a:cubicBezTo>
                  <a:cubicBezTo>
                    <a:pt x="22554" y="5425"/>
                    <a:pt x="22919" y="5607"/>
                    <a:pt x="23223" y="5789"/>
                  </a:cubicBezTo>
                  <a:cubicBezTo>
                    <a:pt x="23284" y="5850"/>
                    <a:pt x="23284" y="5911"/>
                    <a:pt x="23314" y="6002"/>
                  </a:cubicBezTo>
                  <a:cubicBezTo>
                    <a:pt x="23253" y="6002"/>
                    <a:pt x="23223" y="6033"/>
                    <a:pt x="23132" y="6033"/>
                  </a:cubicBezTo>
                  <a:cubicBezTo>
                    <a:pt x="23089" y="6031"/>
                    <a:pt x="23046" y="6031"/>
                    <a:pt x="23003" y="6031"/>
                  </a:cubicBezTo>
                  <a:cubicBezTo>
                    <a:pt x="21956" y="6031"/>
                    <a:pt x="20963" y="6378"/>
                    <a:pt x="19971" y="6640"/>
                  </a:cubicBezTo>
                  <a:cubicBezTo>
                    <a:pt x="19853" y="6664"/>
                    <a:pt x="19744" y="6678"/>
                    <a:pt x="19638" y="6678"/>
                  </a:cubicBezTo>
                  <a:cubicBezTo>
                    <a:pt x="19469" y="6678"/>
                    <a:pt x="19306" y="6642"/>
                    <a:pt x="19119" y="6549"/>
                  </a:cubicBezTo>
                  <a:cubicBezTo>
                    <a:pt x="18451" y="6185"/>
                    <a:pt x="17904" y="5911"/>
                    <a:pt x="17296" y="5637"/>
                  </a:cubicBezTo>
                  <a:cubicBezTo>
                    <a:pt x="15776" y="5029"/>
                    <a:pt x="14256" y="4513"/>
                    <a:pt x="12645" y="4057"/>
                  </a:cubicBezTo>
                  <a:cubicBezTo>
                    <a:pt x="12569" y="4042"/>
                    <a:pt x="12493" y="4042"/>
                    <a:pt x="12421" y="4042"/>
                  </a:cubicBezTo>
                  <a:cubicBezTo>
                    <a:pt x="12349" y="4042"/>
                    <a:pt x="12280" y="4042"/>
                    <a:pt x="12220" y="4026"/>
                  </a:cubicBezTo>
                  <a:cubicBezTo>
                    <a:pt x="12128" y="4026"/>
                    <a:pt x="12037" y="3966"/>
                    <a:pt x="11976" y="3935"/>
                  </a:cubicBezTo>
                  <a:cubicBezTo>
                    <a:pt x="12068" y="3874"/>
                    <a:pt x="12159" y="3722"/>
                    <a:pt x="12280" y="3722"/>
                  </a:cubicBezTo>
                  <a:cubicBezTo>
                    <a:pt x="12767" y="3722"/>
                    <a:pt x="13253" y="3722"/>
                    <a:pt x="13739" y="3753"/>
                  </a:cubicBezTo>
                  <a:cubicBezTo>
                    <a:pt x="13861" y="3753"/>
                    <a:pt x="14013" y="3783"/>
                    <a:pt x="14165" y="3783"/>
                  </a:cubicBezTo>
                  <a:lnTo>
                    <a:pt x="13891" y="3449"/>
                  </a:lnTo>
                  <a:cubicBezTo>
                    <a:pt x="13861" y="3388"/>
                    <a:pt x="13831" y="3388"/>
                    <a:pt x="13800" y="3358"/>
                  </a:cubicBezTo>
                  <a:lnTo>
                    <a:pt x="13405" y="3175"/>
                  </a:lnTo>
                  <a:cubicBezTo>
                    <a:pt x="13648" y="3084"/>
                    <a:pt x="13891" y="2993"/>
                    <a:pt x="14135" y="2993"/>
                  </a:cubicBezTo>
                  <a:cubicBezTo>
                    <a:pt x="14287" y="2993"/>
                    <a:pt x="14439" y="3145"/>
                    <a:pt x="14591" y="3206"/>
                  </a:cubicBezTo>
                  <a:cubicBezTo>
                    <a:pt x="14712" y="3236"/>
                    <a:pt x="14803" y="3236"/>
                    <a:pt x="14955" y="3297"/>
                  </a:cubicBezTo>
                  <a:cubicBezTo>
                    <a:pt x="14925" y="3175"/>
                    <a:pt x="14925" y="3023"/>
                    <a:pt x="14864" y="2993"/>
                  </a:cubicBezTo>
                  <a:cubicBezTo>
                    <a:pt x="14256" y="2598"/>
                    <a:pt x="14743" y="2567"/>
                    <a:pt x="15077" y="2476"/>
                  </a:cubicBezTo>
                  <a:cubicBezTo>
                    <a:pt x="15249" y="2455"/>
                    <a:pt x="15421" y="2433"/>
                    <a:pt x="15582" y="2433"/>
                  </a:cubicBezTo>
                  <a:close/>
                  <a:moveTo>
                    <a:pt x="11543" y="4376"/>
                  </a:moveTo>
                  <a:cubicBezTo>
                    <a:pt x="11680" y="4376"/>
                    <a:pt x="11809" y="4391"/>
                    <a:pt x="11916" y="4422"/>
                  </a:cubicBezTo>
                  <a:cubicBezTo>
                    <a:pt x="12554" y="4634"/>
                    <a:pt x="13132" y="4847"/>
                    <a:pt x="13739" y="5090"/>
                  </a:cubicBezTo>
                  <a:lnTo>
                    <a:pt x="14773" y="5425"/>
                  </a:lnTo>
                  <a:cubicBezTo>
                    <a:pt x="15654" y="5789"/>
                    <a:pt x="16505" y="6215"/>
                    <a:pt x="17357" y="6640"/>
                  </a:cubicBezTo>
                  <a:lnTo>
                    <a:pt x="17721" y="6823"/>
                  </a:lnTo>
                  <a:lnTo>
                    <a:pt x="18147" y="7066"/>
                  </a:lnTo>
                  <a:cubicBezTo>
                    <a:pt x="17995" y="7127"/>
                    <a:pt x="17873" y="7218"/>
                    <a:pt x="17721" y="7248"/>
                  </a:cubicBezTo>
                  <a:cubicBezTo>
                    <a:pt x="16414" y="7674"/>
                    <a:pt x="15077" y="8160"/>
                    <a:pt x="13709" y="8647"/>
                  </a:cubicBezTo>
                  <a:cubicBezTo>
                    <a:pt x="13622" y="8681"/>
                    <a:pt x="13525" y="8696"/>
                    <a:pt x="13424" y="8696"/>
                  </a:cubicBezTo>
                  <a:cubicBezTo>
                    <a:pt x="13172" y="8696"/>
                    <a:pt x="12893" y="8603"/>
                    <a:pt x="12676" y="8495"/>
                  </a:cubicBezTo>
                  <a:cubicBezTo>
                    <a:pt x="11642" y="8008"/>
                    <a:pt x="10578" y="7431"/>
                    <a:pt x="9362" y="7218"/>
                  </a:cubicBezTo>
                  <a:cubicBezTo>
                    <a:pt x="8907" y="7127"/>
                    <a:pt x="8390" y="7096"/>
                    <a:pt x="7934" y="7066"/>
                  </a:cubicBezTo>
                  <a:cubicBezTo>
                    <a:pt x="7843" y="7066"/>
                    <a:pt x="7751" y="7005"/>
                    <a:pt x="7660" y="7005"/>
                  </a:cubicBezTo>
                  <a:cubicBezTo>
                    <a:pt x="7691" y="6944"/>
                    <a:pt x="7782" y="6823"/>
                    <a:pt x="7843" y="6823"/>
                  </a:cubicBezTo>
                  <a:cubicBezTo>
                    <a:pt x="8207" y="6701"/>
                    <a:pt x="8542" y="6640"/>
                    <a:pt x="8876" y="6549"/>
                  </a:cubicBezTo>
                  <a:cubicBezTo>
                    <a:pt x="9013" y="6534"/>
                    <a:pt x="9134" y="6534"/>
                    <a:pt x="9256" y="6534"/>
                  </a:cubicBezTo>
                  <a:cubicBezTo>
                    <a:pt x="9378" y="6534"/>
                    <a:pt x="9499" y="6534"/>
                    <a:pt x="9636" y="6519"/>
                  </a:cubicBezTo>
                  <a:cubicBezTo>
                    <a:pt x="9727" y="6519"/>
                    <a:pt x="9818" y="6397"/>
                    <a:pt x="9910" y="6367"/>
                  </a:cubicBezTo>
                  <a:cubicBezTo>
                    <a:pt x="9818" y="6306"/>
                    <a:pt x="9727" y="6185"/>
                    <a:pt x="9636" y="6185"/>
                  </a:cubicBezTo>
                  <a:cubicBezTo>
                    <a:pt x="9558" y="6145"/>
                    <a:pt x="9474" y="6134"/>
                    <a:pt x="9382" y="6134"/>
                  </a:cubicBezTo>
                  <a:cubicBezTo>
                    <a:pt x="9260" y="6134"/>
                    <a:pt x="9124" y="6154"/>
                    <a:pt x="8967" y="6154"/>
                  </a:cubicBezTo>
                  <a:cubicBezTo>
                    <a:pt x="8937" y="6063"/>
                    <a:pt x="8937" y="5941"/>
                    <a:pt x="8967" y="5941"/>
                  </a:cubicBezTo>
                  <a:cubicBezTo>
                    <a:pt x="9271" y="5881"/>
                    <a:pt x="9606" y="5850"/>
                    <a:pt x="9910" y="5759"/>
                  </a:cubicBezTo>
                  <a:cubicBezTo>
                    <a:pt x="10031" y="5729"/>
                    <a:pt x="10092" y="5637"/>
                    <a:pt x="10183" y="5607"/>
                  </a:cubicBezTo>
                  <a:cubicBezTo>
                    <a:pt x="10153" y="5577"/>
                    <a:pt x="9727" y="5303"/>
                    <a:pt x="9727" y="5303"/>
                  </a:cubicBezTo>
                  <a:cubicBezTo>
                    <a:pt x="9879" y="5212"/>
                    <a:pt x="10031" y="5121"/>
                    <a:pt x="10153" y="5121"/>
                  </a:cubicBezTo>
                  <a:cubicBezTo>
                    <a:pt x="10426" y="5121"/>
                    <a:pt x="10700" y="5151"/>
                    <a:pt x="11004" y="5181"/>
                  </a:cubicBezTo>
                  <a:cubicBezTo>
                    <a:pt x="11095" y="5181"/>
                    <a:pt x="11156" y="5181"/>
                    <a:pt x="11247" y="5151"/>
                  </a:cubicBezTo>
                  <a:lnTo>
                    <a:pt x="11581" y="4938"/>
                  </a:lnTo>
                  <a:cubicBezTo>
                    <a:pt x="11460" y="4878"/>
                    <a:pt x="11369" y="4847"/>
                    <a:pt x="11247" y="4847"/>
                  </a:cubicBezTo>
                  <a:cubicBezTo>
                    <a:pt x="11004" y="4847"/>
                    <a:pt x="10821" y="4847"/>
                    <a:pt x="10548" y="4817"/>
                  </a:cubicBezTo>
                  <a:cubicBezTo>
                    <a:pt x="10730" y="4665"/>
                    <a:pt x="10943" y="4482"/>
                    <a:pt x="11125" y="4422"/>
                  </a:cubicBezTo>
                  <a:cubicBezTo>
                    <a:pt x="11262" y="4391"/>
                    <a:pt x="11407" y="4376"/>
                    <a:pt x="11543" y="4376"/>
                  </a:cubicBezTo>
                  <a:close/>
                  <a:moveTo>
                    <a:pt x="7582" y="7414"/>
                  </a:moveTo>
                  <a:cubicBezTo>
                    <a:pt x="7675" y="7414"/>
                    <a:pt x="7772" y="7422"/>
                    <a:pt x="7873" y="7431"/>
                  </a:cubicBezTo>
                  <a:cubicBezTo>
                    <a:pt x="8542" y="7522"/>
                    <a:pt x="9271" y="7552"/>
                    <a:pt x="9879" y="7735"/>
                  </a:cubicBezTo>
                  <a:cubicBezTo>
                    <a:pt x="10821" y="8008"/>
                    <a:pt x="11703" y="8464"/>
                    <a:pt x="12584" y="8890"/>
                  </a:cubicBezTo>
                  <a:cubicBezTo>
                    <a:pt x="12676" y="8920"/>
                    <a:pt x="12767" y="9072"/>
                    <a:pt x="12828" y="9133"/>
                  </a:cubicBezTo>
                  <a:cubicBezTo>
                    <a:pt x="12736" y="9194"/>
                    <a:pt x="12645" y="9194"/>
                    <a:pt x="12524" y="9224"/>
                  </a:cubicBezTo>
                  <a:cubicBezTo>
                    <a:pt x="12463" y="9376"/>
                    <a:pt x="12311" y="9437"/>
                    <a:pt x="12189" y="9528"/>
                  </a:cubicBezTo>
                  <a:cubicBezTo>
                    <a:pt x="10943" y="10197"/>
                    <a:pt x="9849" y="10957"/>
                    <a:pt x="8785" y="11717"/>
                  </a:cubicBezTo>
                  <a:cubicBezTo>
                    <a:pt x="8603" y="11838"/>
                    <a:pt x="8420" y="11876"/>
                    <a:pt x="8234" y="11876"/>
                  </a:cubicBezTo>
                  <a:cubicBezTo>
                    <a:pt x="8048" y="11876"/>
                    <a:pt x="7858" y="11838"/>
                    <a:pt x="7660" y="11808"/>
                  </a:cubicBezTo>
                  <a:cubicBezTo>
                    <a:pt x="6688" y="11625"/>
                    <a:pt x="5745" y="11534"/>
                    <a:pt x="4712" y="11413"/>
                  </a:cubicBezTo>
                  <a:cubicBezTo>
                    <a:pt x="4560" y="11413"/>
                    <a:pt x="4347" y="11504"/>
                    <a:pt x="4165" y="11504"/>
                  </a:cubicBezTo>
                  <a:lnTo>
                    <a:pt x="3861" y="11504"/>
                  </a:lnTo>
                  <a:cubicBezTo>
                    <a:pt x="3891" y="11413"/>
                    <a:pt x="3982" y="11321"/>
                    <a:pt x="4013" y="11230"/>
                  </a:cubicBezTo>
                  <a:cubicBezTo>
                    <a:pt x="4317" y="10713"/>
                    <a:pt x="4834" y="10561"/>
                    <a:pt x="5350" y="10440"/>
                  </a:cubicBezTo>
                  <a:cubicBezTo>
                    <a:pt x="5533" y="10409"/>
                    <a:pt x="5745" y="10258"/>
                    <a:pt x="5928" y="10136"/>
                  </a:cubicBezTo>
                  <a:lnTo>
                    <a:pt x="5289" y="10136"/>
                  </a:lnTo>
                  <a:cubicBezTo>
                    <a:pt x="5107" y="10166"/>
                    <a:pt x="4985" y="10166"/>
                    <a:pt x="4834" y="10197"/>
                  </a:cubicBezTo>
                  <a:cubicBezTo>
                    <a:pt x="4925" y="10106"/>
                    <a:pt x="5046" y="9862"/>
                    <a:pt x="5198" y="9802"/>
                  </a:cubicBezTo>
                  <a:cubicBezTo>
                    <a:pt x="5411" y="9680"/>
                    <a:pt x="5745" y="9680"/>
                    <a:pt x="5958" y="9589"/>
                  </a:cubicBezTo>
                  <a:cubicBezTo>
                    <a:pt x="6110" y="9558"/>
                    <a:pt x="6262" y="9437"/>
                    <a:pt x="6414" y="9376"/>
                  </a:cubicBezTo>
                  <a:lnTo>
                    <a:pt x="6384" y="9254"/>
                  </a:lnTo>
                  <a:lnTo>
                    <a:pt x="5502" y="9254"/>
                  </a:lnTo>
                  <a:cubicBezTo>
                    <a:pt x="5533" y="9194"/>
                    <a:pt x="5624" y="9072"/>
                    <a:pt x="5685" y="8951"/>
                  </a:cubicBezTo>
                  <a:cubicBezTo>
                    <a:pt x="5885" y="8650"/>
                    <a:pt x="6138" y="8561"/>
                    <a:pt x="6408" y="8561"/>
                  </a:cubicBezTo>
                  <a:cubicBezTo>
                    <a:pt x="6549" y="8561"/>
                    <a:pt x="6694" y="8585"/>
                    <a:pt x="6840" y="8616"/>
                  </a:cubicBezTo>
                  <a:lnTo>
                    <a:pt x="7204" y="8616"/>
                  </a:lnTo>
                  <a:cubicBezTo>
                    <a:pt x="7144" y="8495"/>
                    <a:pt x="7113" y="8343"/>
                    <a:pt x="6992" y="8312"/>
                  </a:cubicBezTo>
                  <a:cubicBezTo>
                    <a:pt x="6536" y="8191"/>
                    <a:pt x="6657" y="8069"/>
                    <a:pt x="6900" y="7735"/>
                  </a:cubicBezTo>
                  <a:cubicBezTo>
                    <a:pt x="7120" y="7471"/>
                    <a:pt x="7340" y="7414"/>
                    <a:pt x="7582" y="7414"/>
                  </a:cubicBezTo>
                  <a:close/>
                  <a:moveTo>
                    <a:pt x="42124" y="5437"/>
                  </a:moveTo>
                  <a:cubicBezTo>
                    <a:pt x="42230" y="5437"/>
                    <a:pt x="42311" y="5484"/>
                    <a:pt x="42311" y="5729"/>
                  </a:cubicBezTo>
                  <a:cubicBezTo>
                    <a:pt x="42311" y="6063"/>
                    <a:pt x="42159" y="6245"/>
                    <a:pt x="41855" y="6245"/>
                  </a:cubicBezTo>
                  <a:cubicBezTo>
                    <a:pt x="41096" y="6215"/>
                    <a:pt x="40245" y="6154"/>
                    <a:pt x="39424" y="6093"/>
                  </a:cubicBezTo>
                  <a:cubicBezTo>
                    <a:pt x="39396" y="6092"/>
                    <a:pt x="39368" y="6091"/>
                    <a:pt x="39340" y="6091"/>
                  </a:cubicBezTo>
                  <a:cubicBezTo>
                    <a:pt x="38824" y="6091"/>
                    <a:pt x="38337" y="6352"/>
                    <a:pt x="37904" y="6640"/>
                  </a:cubicBezTo>
                  <a:cubicBezTo>
                    <a:pt x="36962" y="7309"/>
                    <a:pt x="33193" y="10014"/>
                    <a:pt x="32342" y="10622"/>
                  </a:cubicBezTo>
                  <a:cubicBezTo>
                    <a:pt x="32098" y="10774"/>
                    <a:pt x="31825" y="10957"/>
                    <a:pt x="31612" y="11078"/>
                  </a:cubicBezTo>
                  <a:cubicBezTo>
                    <a:pt x="30305" y="11777"/>
                    <a:pt x="28998" y="12568"/>
                    <a:pt x="27873" y="13175"/>
                  </a:cubicBezTo>
                  <a:cubicBezTo>
                    <a:pt x="27053" y="13631"/>
                    <a:pt x="26141" y="13935"/>
                    <a:pt x="25290" y="14361"/>
                  </a:cubicBezTo>
                  <a:cubicBezTo>
                    <a:pt x="24834" y="14574"/>
                    <a:pt x="24378" y="14847"/>
                    <a:pt x="23922" y="15121"/>
                  </a:cubicBezTo>
                  <a:cubicBezTo>
                    <a:pt x="23892" y="15151"/>
                    <a:pt x="23740" y="15151"/>
                    <a:pt x="23740" y="15151"/>
                  </a:cubicBezTo>
                  <a:cubicBezTo>
                    <a:pt x="23709" y="15030"/>
                    <a:pt x="23709" y="14969"/>
                    <a:pt x="23679" y="14847"/>
                  </a:cubicBezTo>
                  <a:lnTo>
                    <a:pt x="23679" y="14665"/>
                  </a:lnTo>
                  <a:cubicBezTo>
                    <a:pt x="23618" y="14695"/>
                    <a:pt x="23557" y="14726"/>
                    <a:pt x="23527" y="14756"/>
                  </a:cubicBezTo>
                  <a:cubicBezTo>
                    <a:pt x="23223" y="15121"/>
                    <a:pt x="23010" y="15577"/>
                    <a:pt x="22554" y="15729"/>
                  </a:cubicBezTo>
                  <a:cubicBezTo>
                    <a:pt x="22493" y="15759"/>
                    <a:pt x="22372" y="15759"/>
                    <a:pt x="22250" y="15759"/>
                  </a:cubicBezTo>
                  <a:cubicBezTo>
                    <a:pt x="22311" y="15668"/>
                    <a:pt x="22341" y="15577"/>
                    <a:pt x="22372" y="15486"/>
                  </a:cubicBezTo>
                  <a:cubicBezTo>
                    <a:pt x="22463" y="15334"/>
                    <a:pt x="22554" y="15212"/>
                    <a:pt x="22615" y="15030"/>
                  </a:cubicBezTo>
                  <a:cubicBezTo>
                    <a:pt x="22645" y="14969"/>
                    <a:pt x="22554" y="14878"/>
                    <a:pt x="22524" y="14817"/>
                  </a:cubicBezTo>
                  <a:cubicBezTo>
                    <a:pt x="22463" y="14847"/>
                    <a:pt x="22372" y="14847"/>
                    <a:pt x="22341" y="14878"/>
                  </a:cubicBezTo>
                  <a:cubicBezTo>
                    <a:pt x="22189" y="15121"/>
                    <a:pt x="22037" y="15364"/>
                    <a:pt x="21885" y="15607"/>
                  </a:cubicBezTo>
                  <a:cubicBezTo>
                    <a:pt x="21734" y="15790"/>
                    <a:pt x="21490" y="15911"/>
                    <a:pt x="21308" y="16033"/>
                  </a:cubicBezTo>
                  <a:cubicBezTo>
                    <a:pt x="21308" y="16033"/>
                    <a:pt x="21247" y="15911"/>
                    <a:pt x="21186" y="15881"/>
                  </a:cubicBezTo>
                  <a:cubicBezTo>
                    <a:pt x="21156" y="15790"/>
                    <a:pt x="21126" y="15668"/>
                    <a:pt x="21095" y="15607"/>
                  </a:cubicBezTo>
                  <a:cubicBezTo>
                    <a:pt x="21034" y="15638"/>
                    <a:pt x="21004" y="15729"/>
                    <a:pt x="20974" y="15759"/>
                  </a:cubicBezTo>
                  <a:cubicBezTo>
                    <a:pt x="20670" y="16245"/>
                    <a:pt x="20214" y="16367"/>
                    <a:pt x="19758" y="16489"/>
                  </a:cubicBezTo>
                  <a:cubicBezTo>
                    <a:pt x="19701" y="16503"/>
                    <a:pt x="19604" y="16550"/>
                    <a:pt x="19533" y="16550"/>
                  </a:cubicBezTo>
                  <a:cubicBezTo>
                    <a:pt x="19452" y="16550"/>
                    <a:pt x="19403" y="16488"/>
                    <a:pt x="19484" y="16245"/>
                  </a:cubicBezTo>
                  <a:cubicBezTo>
                    <a:pt x="19484" y="16215"/>
                    <a:pt x="19484" y="16093"/>
                    <a:pt x="19454" y="16063"/>
                  </a:cubicBezTo>
                  <a:cubicBezTo>
                    <a:pt x="19439" y="16048"/>
                    <a:pt x="19408" y="16040"/>
                    <a:pt x="19378" y="16040"/>
                  </a:cubicBezTo>
                  <a:cubicBezTo>
                    <a:pt x="19347" y="16040"/>
                    <a:pt x="19317" y="16048"/>
                    <a:pt x="19302" y="16063"/>
                  </a:cubicBezTo>
                  <a:cubicBezTo>
                    <a:pt x="19211" y="16124"/>
                    <a:pt x="19180" y="16245"/>
                    <a:pt x="19119" y="16337"/>
                  </a:cubicBezTo>
                  <a:cubicBezTo>
                    <a:pt x="18876" y="16519"/>
                    <a:pt x="18664" y="16701"/>
                    <a:pt x="18390" y="16884"/>
                  </a:cubicBezTo>
                  <a:lnTo>
                    <a:pt x="18299" y="16853"/>
                  </a:lnTo>
                  <a:cubicBezTo>
                    <a:pt x="18299" y="16793"/>
                    <a:pt x="18329" y="16701"/>
                    <a:pt x="18329" y="16641"/>
                  </a:cubicBezTo>
                  <a:lnTo>
                    <a:pt x="18329" y="15972"/>
                  </a:lnTo>
                  <a:cubicBezTo>
                    <a:pt x="18329" y="15941"/>
                    <a:pt x="18238" y="15941"/>
                    <a:pt x="18177" y="15911"/>
                  </a:cubicBezTo>
                  <a:lnTo>
                    <a:pt x="18177" y="15911"/>
                  </a:lnTo>
                  <a:cubicBezTo>
                    <a:pt x="18177" y="15941"/>
                    <a:pt x="18238" y="16033"/>
                    <a:pt x="18177" y="16063"/>
                  </a:cubicBezTo>
                  <a:cubicBezTo>
                    <a:pt x="18116" y="16276"/>
                    <a:pt x="18025" y="16549"/>
                    <a:pt x="17934" y="16793"/>
                  </a:cubicBezTo>
                  <a:cubicBezTo>
                    <a:pt x="17830" y="16941"/>
                    <a:pt x="17718" y="17032"/>
                    <a:pt x="17603" y="17032"/>
                  </a:cubicBezTo>
                  <a:cubicBezTo>
                    <a:pt x="17483" y="17032"/>
                    <a:pt x="17359" y="16934"/>
                    <a:pt x="17235" y="16701"/>
                  </a:cubicBezTo>
                  <a:cubicBezTo>
                    <a:pt x="17216" y="16664"/>
                    <a:pt x="17174" y="16592"/>
                    <a:pt x="17138" y="16592"/>
                  </a:cubicBezTo>
                  <a:cubicBezTo>
                    <a:pt x="17115" y="16592"/>
                    <a:pt x="17095" y="16620"/>
                    <a:pt x="17083" y="16701"/>
                  </a:cubicBezTo>
                  <a:cubicBezTo>
                    <a:pt x="17053" y="16884"/>
                    <a:pt x="16901" y="17097"/>
                    <a:pt x="16749" y="17249"/>
                  </a:cubicBezTo>
                  <a:cubicBezTo>
                    <a:pt x="16718" y="17309"/>
                    <a:pt x="16566" y="17309"/>
                    <a:pt x="16475" y="17340"/>
                  </a:cubicBezTo>
                  <a:lnTo>
                    <a:pt x="16475" y="17097"/>
                  </a:lnTo>
                  <a:lnTo>
                    <a:pt x="16445" y="16853"/>
                  </a:lnTo>
                  <a:cubicBezTo>
                    <a:pt x="16353" y="16884"/>
                    <a:pt x="16262" y="16884"/>
                    <a:pt x="16201" y="16945"/>
                  </a:cubicBezTo>
                  <a:cubicBezTo>
                    <a:pt x="16050" y="17735"/>
                    <a:pt x="15350" y="17461"/>
                    <a:pt x="14894" y="17644"/>
                  </a:cubicBezTo>
                  <a:lnTo>
                    <a:pt x="14682" y="17644"/>
                  </a:lnTo>
                  <a:cubicBezTo>
                    <a:pt x="14559" y="17510"/>
                    <a:pt x="14460" y="17460"/>
                    <a:pt x="14376" y="17460"/>
                  </a:cubicBezTo>
                  <a:cubicBezTo>
                    <a:pt x="14211" y="17460"/>
                    <a:pt x="14104" y="17655"/>
                    <a:pt x="13983" y="17796"/>
                  </a:cubicBezTo>
                  <a:lnTo>
                    <a:pt x="13831" y="17948"/>
                  </a:lnTo>
                  <a:cubicBezTo>
                    <a:pt x="13739" y="18008"/>
                    <a:pt x="13618" y="18008"/>
                    <a:pt x="13557" y="18039"/>
                  </a:cubicBezTo>
                  <a:lnTo>
                    <a:pt x="13557" y="17735"/>
                  </a:lnTo>
                  <a:lnTo>
                    <a:pt x="13618" y="17279"/>
                  </a:lnTo>
                  <a:lnTo>
                    <a:pt x="13618" y="17279"/>
                  </a:lnTo>
                  <a:cubicBezTo>
                    <a:pt x="13618" y="17279"/>
                    <a:pt x="12919" y="18039"/>
                    <a:pt x="12706" y="18221"/>
                  </a:cubicBezTo>
                  <a:cubicBezTo>
                    <a:pt x="12700" y="18227"/>
                    <a:pt x="12690" y="18230"/>
                    <a:pt x="12678" y="18230"/>
                  </a:cubicBezTo>
                  <a:cubicBezTo>
                    <a:pt x="12629" y="18230"/>
                    <a:pt x="12542" y="18191"/>
                    <a:pt x="12493" y="18191"/>
                  </a:cubicBezTo>
                  <a:cubicBezTo>
                    <a:pt x="12524" y="18160"/>
                    <a:pt x="12524" y="18069"/>
                    <a:pt x="12554" y="18039"/>
                  </a:cubicBezTo>
                  <a:cubicBezTo>
                    <a:pt x="12706" y="17856"/>
                    <a:pt x="12828" y="17644"/>
                    <a:pt x="12980" y="17461"/>
                  </a:cubicBezTo>
                  <a:cubicBezTo>
                    <a:pt x="13010" y="17431"/>
                    <a:pt x="12980" y="17340"/>
                    <a:pt x="13010" y="17309"/>
                  </a:cubicBezTo>
                  <a:cubicBezTo>
                    <a:pt x="12980" y="17309"/>
                    <a:pt x="12919" y="17309"/>
                    <a:pt x="12858" y="17340"/>
                  </a:cubicBezTo>
                  <a:cubicBezTo>
                    <a:pt x="12676" y="17583"/>
                    <a:pt x="12402" y="17887"/>
                    <a:pt x="12250" y="18069"/>
                  </a:cubicBezTo>
                  <a:cubicBezTo>
                    <a:pt x="12189" y="18160"/>
                    <a:pt x="12068" y="18191"/>
                    <a:pt x="12007" y="18252"/>
                  </a:cubicBezTo>
                  <a:lnTo>
                    <a:pt x="12007" y="17917"/>
                  </a:lnTo>
                  <a:cubicBezTo>
                    <a:pt x="12007" y="17856"/>
                    <a:pt x="12037" y="17796"/>
                    <a:pt x="12037" y="17735"/>
                  </a:cubicBezTo>
                  <a:lnTo>
                    <a:pt x="12037" y="17735"/>
                  </a:lnTo>
                  <a:cubicBezTo>
                    <a:pt x="11946" y="17765"/>
                    <a:pt x="11916" y="17796"/>
                    <a:pt x="11855" y="17856"/>
                  </a:cubicBezTo>
                  <a:cubicBezTo>
                    <a:pt x="11551" y="18069"/>
                    <a:pt x="11277" y="18312"/>
                    <a:pt x="11004" y="18495"/>
                  </a:cubicBezTo>
                  <a:cubicBezTo>
                    <a:pt x="10994" y="18505"/>
                    <a:pt x="10970" y="18508"/>
                    <a:pt x="10940" y="18508"/>
                  </a:cubicBezTo>
                  <a:cubicBezTo>
                    <a:pt x="10879" y="18508"/>
                    <a:pt x="10791" y="18495"/>
                    <a:pt x="10730" y="18495"/>
                  </a:cubicBezTo>
                  <a:cubicBezTo>
                    <a:pt x="10791" y="18404"/>
                    <a:pt x="10791" y="18312"/>
                    <a:pt x="10791" y="18221"/>
                  </a:cubicBezTo>
                  <a:lnTo>
                    <a:pt x="10821" y="17856"/>
                  </a:lnTo>
                  <a:lnTo>
                    <a:pt x="10821" y="17856"/>
                  </a:lnTo>
                  <a:cubicBezTo>
                    <a:pt x="10700" y="17917"/>
                    <a:pt x="10548" y="18008"/>
                    <a:pt x="10548" y="18100"/>
                  </a:cubicBezTo>
                  <a:cubicBezTo>
                    <a:pt x="10396" y="18768"/>
                    <a:pt x="9788" y="18707"/>
                    <a:pt x="9332" y="18768"/>
                  </a:cubicBezTo>
                  <a:cubicBezTo>
                    <a:pt x="8572" y="18859"/>
                    <a:pt x="6688" y="19072"/>
                    <a:pt x="6627" y="19072"/>
                  </a:cubicBezTo>
                  <a:cubicBezTo>
                    <a:pt x="6627" y="19011"/>
                    <a:pt x="6688" y="18981"/>
                    <a:pt x="6688" y="18951"/>
                  </a:cubicBezTo>
                  <a:cubicBezTo>
                    <a:pt x="7083" y="18221"/>
                    <a:pt x="7083" y="17400"/>
                    <a:pt x="7204" y="16549"/>
                  </a:cubicBezTo>
                  <a:cubicBezTo>
                    <a:pt x="7326" y="15790"/>
                    <a:pt x="7478" y="14999"/>
                    <a:pt x="7326" y="14270"/>
                  </a:cubicBezTo>
                  <a:cubicBezTo>
                    <a:pt x="7052" y="13327"/>
                    <a:pt x="7721" y="13084"/>
                    <a:pt x="8086" y="12689"/>
                  </a:cubicBezTo>
                  <a:cubicBezTo>
                    <a:pt x="8116" y="12628"/>
                    <a:pt x="8238" y="12598"/>
                    <a:pt x="8238" y="12598"/>
                  </a:cubicBezTo>
                  <a:cubicBezTo>
                    <a:pt x="8329" y="12720"/>
                    <a:pt x="8390" y="12841"/>
                    <a:pt x="8420" y="12902"/>
                  </a:cubicBezTo>
                  <a:cubicBezTo>
                    <a:pt x="8511" y="13935"/>
                    <a:pt x="8481" y="14999"/>
                    <a:pt x="8207" y="15972"/>
                  </a:cubicBezTo>
                  <a:cubicBezTo>
                    <a:pt x="8086" y="16397"/>
                    <a:pt x="7934" y="16823"/>
                    <a:pt x="7873" y="17218"/>
                  </a:cubicBezTo>
                  <a:cubicBezTo>
                    <a:pt x="7812" y="17431"/>
                    <a:pt x="7873" y="17613"/>
                    <a:pt x="7903" y="17765"/>
                  </a:cubicBezTo>
                  <a:cubicBezTo>
                    <a:pt x="8025" y="17644"/>
                    <a:pt x="8238" y="17552"/>
                    <a:pt x="8268" y="17400"/>
                  </a:cubicBezTo>
                  <a:cubicBezTo>
                    <a:pt x="8420" y="16701"/>
                    <a:pt x="8663" y="16063"/>
                    <a:pt x="8724" y="15334"/>
                  </a:cubicBezTo>
                  <a:cubicBezTo>
                    <a:pt x="8815" y="14634"/>
                    <a:pt x="8815" y="13935"/>
                    <a:pt x="8846" y="13206"/>
                  </a:cubicBezTo>
                  <a:cubicBezTo>
                    <a:pt x="8846" y="12993"/>
                    <a:pt x="8724" y="12720"/>
                    <a:pt x="8724" y="12446"/>
                  </a:cubicBezTo>
                  <a:cubicBezTo>
                    <a:pt x="8724" y="12324"/>
                    <a:pt x="8846" y="12172"/>
                    <a:pt x="8876" y="12081"/>
                  </a:cubicBezTo>
                  <a:cubicBezTo>
                    <a:pt x="8937" y="12142"/>
                    <a:pt x="8998" y="12264"/>
                    <a:pt x="9028" y="12324"/>
                  </a:cubicBezTo>
                  <a:cubicBezTo>
                    <a:pt x="9302" y="14118"/>
                    <a:pt x="9150" y="15790"/>
                    <a:pt x="8694" y="17461"/>
                  </a:cubicBezTo>
                  <a:cubicBezTo>
                    <a:pt x="8663" y="17583"/>
                    <a:pt x="8694" y="17735"/>
                    <a:pt x="8694" y="17887"/>
                  </a:cubicBezTo>
                  <a:cubicBezTo>
                    <a:pt x="8694" y="17978"/>
                    <a:pt x="8724" y="18100"/>
                    <a:pt x="8724" y="18221"/>
                  </a:cubicBezTo>
                  <a:cubicBezTo>
                    <a:pt x="8815" y="18100"/>
                    <a:pt x="8967" y="18039"/>
                    <a:pt x="8967" y="17917"/>
                  </a:cubicBezTo>
                  <a:cubicBezTo>
                    <a:pt x="9089" y="16945"/>
                    <a:pt x="9180" y="15911"/>
                    <a:pt x="9332" y="14878"/>
                  </a:cubicBezTo>
                  <a:cubicBezTo>
                    <a:pt x="9423" y="14361"/>
                    <a:pt x="9423" y="13814"/>
                    <a:pt x="9423" y="13327"/>
                  </a:cubicBezTo>
                  <a:cubicBezTo>
                    <a:pt x="9423" y="12993"/>
                    <a:pt x="9302" y="12598"/>
                    <a:pt x="9302" y="12264"/>
                  </a:cubicBezTo>
                  <a:cubicBezTo>
                    <a:pt x="9302" y="12172"/>
                    <a:pt x="9271" y="12020"/>
                    <a:pt x="9302" y="11990"/>
                  </a:cubicBezTo>
                  <a:cubicBezTo>
                    <a:pt x="9423" y="11838"/>
                    <a:pt x="9606" y="11717"/>
                    <a:pt x="9758" y="11625"/>
                  </a:cubicBezTo>
                  <a:cubicBezTo>
                    <a:pt x="9788" y="11717"/>
                    <a:pt x="9849" y="11868"/>
                    <a:pt x="9788" y="11990"/>
                  </a:cubicBezTo>
                  <a:cubicBezTo>
                    <a:pt x="9636" y="13510"/>
                    <a:pt x="9575" y="15060"/>
                    <a:pt x="9545" y="16580"/>
                  </a:cubicBezTo>
                  <a:cubicBezTo>
                    <a:pt x="9545" y="17097"/>
                    <a:pt x="9393" y="17583"/>
                    <a:pt x="9302" y="18069"/>
                  </a:cubicBezTo>
                  <a:lnTo>
                    <a:pt x="9302" y="18312"/>
                  </a:lnTo>
                  <a:cubicBezTo>
                    <a:pt x="9393" y="18252"/>
                    <a:pt x="9484" y="18252"/>
                    <a:pt x="9484" y="18221"/>
                  </a:cubicBezTo>
                  <a:cubicBezTo>
                    <a:pt x="9606" y="17948"/>
                    <a:pt x="9727" y="17674"/>
                    <a:pt x="9727" y="17400"/>
                  </a:cubicBezTo>
                  <a:cubicBezTo>
                    <a:pt x="9758" y="16033"/>
                    <a:pt x="9849" y="14634"/>
                    <a:pt x="10001" y="13206"/>
                  </a:cubicBezTo>
                  <a:cubicBezTo>
                    <a:pt x="10031" y="12659"/>
                    <a:pt x="10001" y="12142"/>
                    <a:pt x="10031" y="11595"/>
                  </a:cubicBezTo>
                  <a:cubicBezTo>
                    <a:pt x="10062" y="11321"/>
                    <a:pt x="10305" y="11200"/>
                    <a:pt x="10518" y="11078"/>
                  </a:cubicBezTo>
                  <a:cubicBezTo>
                    <a:pt x="10548" y="11139"/>
                    <a:pt x="10639" y="11230"/>
                    <a:pt x="10639" y="11291"/>
                  </a:cubicBezTo>
                  <a:cubicBezTo>
                    <a:pt x="10518" y="12203"/>
                    <a:pt x="10426" y="13175"/>
                    <a:pt x="10335" y="13996"/>
                  </a:cubicBezTo>
                  <a:cubicBezTo>
                    <a:pt x="10214" y="14878"/>
                    <a:pt x="10062" y="15668"/>
                    <a:pt x="9940" y="16519"/>
                  </a:cubicBezTo>
                  <a:cubicBezTo>
                    <a:pt x="9940" y="16610"/>
                    <a:pt x="9970" y="16732"/>
                    <a:pt x="10031" y="16853"/>
                  </a:cubicBezTo>
                  <a:cubicBezTo>
                    <a:pt x="10062" y="16762"/>
                    <a:pt x="10183" y="16701"/>
                    <a:pt x="10183" y="16610"/>
                  </a:cubicBezTo>
                  <a:cubicBezTo>
                    <a:pt x="10335" y="15850"/>
                    <a:pt x="10548" y="15060"/>
                    <a:pt x="10639" y="14270"/>
                  </a:cubicBezTo>
                  <a:cubicBezTo>
                    <a:pt x="10791" y="13236"/>
                    <a:pt x="10791" y="12142"/>
                    <a:pt x="10943" y="11078"/>
                  </a:cubicBezTo>
                  <a:cubicBezTo>
                    <a:pt x="10973" y="10926"/>
                    <a:pt x="11125" y="10774"/>
                    <a:pt x="11247" y="10622"/>
                  </a:cubicBezTo>
                  <a:cubicBezTo>
                    <a:pt x="11369" y="10531"/>
                    <a:pt x="11551" y="10501"/>
                    <a:pt x="11703" y="10470"/>
                  </a:cubicBezTo>
                  <a:lnTo>
                    <a:pt x="11703" y="10470"/>
                  </a:lnTo>
                  <a:cubicBezTo>
                    <a:pt x="11673" y="10592"/>
                    <a:pt x="11673" y="10744"/>
                    <a:pt x="11612" y="10896"/>
                  </a:cubicBezTo>
                  <a:cubicBezTo>
                    <a:pt x="11521" y="11109"/>
                    <a:pt x="11399" y="11352"/>
                    <a:pt x="11277" y="11595"/>
                  </a:cubicBezTo>
                  <a:cubicBezTo>
                    <a:pt x="11247" y="11686"/>
                    <a:pt x="11277" y="11808"/>
                    <a:pt x="11277" y="11868"/>
                  </a:cubicBezTo>
                  <a:cubicBezTo>
                    <a:pt x="11369" y="11838"/>
                    <a:pt x="11490" y="11838"/>
                    <a:pt x="11551" y="11747"/>
                  </a:cubicBezTo>
                  <a:cubicBezTo>
                    <a:pt x="11703" y="11504"/>
                    <a:pt x="11885" y="11230"/>
                    <a:pt x="11916" y="10957"/>
                  </a:cubicBezTo>
                  <a:cubicBezTo>
                    <a:pt x="11946" y="10440"/>
                    <a:pt x="12128" y="10075"/>
                    <a:pt x="12676" y="9984"/>
                  </a:cubicBezTo>
                  <a:cubicBezTo>
                    <a:pt x="12797" y="9923"/>
                    <a:pt x="12888" y="9923"/>
                    <a:pt x="12980" y="9893"/>
                  </a:cubicBezTo>
                  <a:lnTo>
                    <a:pt x="12980" y="9893"/>
                  </a:lnTo>
                  <a:cubicBezTo>
                    <a:pt x="12980" y="10014"/>
                    <a:pt x="12980" y="10136"/>
                    <a:pt x="12949" y="10197"/>
                  </a:cubicBezTo>
                  <a:cubicBezTo>
                    <a:pt x="12736" y="10805"/>
                    <a:pt x="12463" y="11382"/>
                    <a:pt x="12280" y="12020"/>
                  </a:cubicBezTo>
                  <a:cubicBezTo>
                    <a:pt x="11976" y="13024"/>
                    <a:pt x="11764" y="13966"/>
                    <a:pt x="11551" y="14938"/>
                  </a:cubicBezTo>
                  <a:cubicBezTo>
                    <a:pt x="11429" y="15394"/>
                    <a:pt x="11277" y="15820"/>
                    <a:pt x="11186" y="16276"/>
                  </a:cubicBezTo>
                  <a:cubicBezTo>
                    <a:pt x="11156" y="16580"/>
                    <a:pt x="11156" y="16914"/>
                    <a:pt x="11156" y="17279"/>
                  </a:cubicBezTo>
                  <a:cubicBezTo>
                    <a:pt x="11156" y="17340"/>
                    <a:pt x="11186" y="17431"/>
                    <a:pt x="11247" y="17492"/>
                  </a:cubicBezTo>
                  <a:cubicBezTo>
                    <a:pt x="11277" y="17461"/>
                    <a:pt x="11369" y="17431"/>
                    <a:pt x="11399" y="17370"/>
                  </a:cubicBezTo>
                  <a:cubicBezTo>
                    <a:pt x="11460" y="17309"/>
                    <a:pt x="11551" y="17188"/>
                    <a:pt x="11551" y="17066"/>
                  </a:cubicBezTo>
                  <a:cubicBezTo>
                    <a:pt x="11733" y="16124"/>
                    <a:pt x="11976" y="15212"/>
                    <a:pt x="12189" y="14270"/>
                  </a:cubicBezTo>
                  <a:cubicBezTo>
                    <a:pt x="12524" y="12872"/>
                    <a:pt x="12919" y="11382"/>
                    <a:pt x="13435" y="9984"/>
                  </a:cubicBezTo>
                  <a:cubicBezTo>
                    <a:pt x="13557" y="9680"/>
                    <a:pt x="13891" y="9406"/>
                    <a:pt x="14165" y="9133"/>
                  </a:cubicBezTo>
                  <a:cubicBezTo>
                    <a:pt x="14256" y="9072"/>
                    <a:pt x="14408" y="9072"/>
                    <a:pt x="14469" y="9072"/>
                  </a:cubicBezTo>
                  <a:cubicBezTo>
                    <a:pt x="14469" y="9163"/>
                    <a:pt x="14499" y="9315"/>
                    <a:pt x="14469" y="9437"/>
                  </a:cubicBezTo>
                  <a:cubicBezTo>
                    <a:pt x="14043" y="10531"/>
                    <a:pt x="13679" y="11595"/>
                    <a:pt x="13344" y="12720"/>
                  </a:cubicBezTo>
                  <a:cubicBezTo>
                    <a:pt x="13071" y="13479"/>
                    <a:pt x="12828" y="14270"/>
                    <a:pt x="12645" y="15060"/>
                  </a:cubicBezTo>
                  <a:cubicBezTo>
                    <a:pt x="12615" y="15212"/>
                    <a:pt x="12645" y="15394"/>
                    <a:pt x="12676" y="15607"/>
                  </a:cubicBezTo>
                  <a:cubicBezTo>
                    <a:pt x="12797" y="15455"/>
                    <a:pt x="12949" y="15334"/>
                    <a:pt x="12980" y="15182"/>
                  </a:cubicBezTo>
                  <a:cubicBezTo>
                    <a:pt x="13344" y="13935"/>
                    <a:pt x="13679" y="12628"/>
                    <a:pt x="14135" y="11382"/>
                  </a:cubicBezTo>
                  <a:cubicBezTo>
                    <a:pt x="14317" y="10835"/>
                    <a:pt x="14499" y="10318"/>
                    <a:pt x="14712" y="9741"/>
                  </a:cubicBezTo>
                  <a:cubicBezTo>
                    <a:pt x="14743" y="9589"/>
                    <a:pt x="14773" y="9406"/>
                    <a:pt x="14773" y="9254"/>
                  </a:cubicBezTo>
                  <a:cubicBezTo>
                    <a:pt x="14802" y="8996"/>
                    <a:pt x="15319" y="8520"/>
                    <a:pt x="15581" y="8520"/>
                  </a:cubicBezTo>
                  <a:cubicBezTo>
                    <a:pt x="15596" y="8520"/>
                    <a:pt x="15611" y="8522"/>
                    <a:pt x="15624" y="8525"/>
                  </a:cubicBezTo>
                  <a:cubicBezTo>
                    <a:pt x="15654" y="8525"/>
                    <a:pt x="15685" y="8707"/>
                    <a:pt x="15685" y="8768"/>
                  </a:cubicBezTo>
                  <a:cubicBezTo>
                    <a:pt x="15229" y="9832"/>
                    <a:pt x="14773" y="10896"/>
                    <a:pt x="14408" y="11960"/>
                  </a:cubicBezTo>
                  <a:cubicBezTo>
                    <a:pt x="14287" y="12203"/>
                    <a:pt x="14195" y="12476"/>
                    <a:pt x="14135" y="12780"/>
                  </a:cubicBezTo>
                  <a:cubicBezTo>
                    <a:pt x="14104" y="12902"/>
                    <a:pt x="14135" y="13054"/>
                    <a:pt x="14135" y="13175"/>
                  </a:cubicBezTo>
                  <a:cubicBezTo>
                    <a:pt x="14256" y="13084"/>
                    <a:pt x="14408" y="13024"/>
                    <a:pt x="14439" y="12902"/>
                  </a:cubicBezTo>
                  <a:cubicBezTo>
                    <a:pt x="14591" y="12568"/>
                    <a:pt x="14651" y="12172"/>
                    <a:pt x="14773" y="11838"/>
                  </a:cubicBezTo>
                  <a:cubicBezTo>
                    <a:pt x="15077" y="10926"/>
                    <a:pt x="15411" y="10014"/>
                    <a:pt x="15776" y="9133"/>
                  </a:cubicBezTo>
                  <a:cubicBezTo>
                    <a:pt x="15867" y="8829"/>
                    <a:pt x="16019" y="8525"/>
                    <a:pt x="16171" y="8251"/>
                  </a:cubicBezTo>
                  <a:cubicBezTo>
                    <a:pt x="16232" y="8191"/>
                    <a:pt x="16414" y="8221"/>
                    <a:pt x="16536" y="8191"/>
                  </a:cubicBezTo>
                  <a:lnTo>
                    <a:pt x="16536" y="8191"/>
                  </a:lnTo>
                  <a:cubicBezTo>
                    <a:pt x="16536" y="8312"/>
                    <a:pt x="16475" y="8373"/>
                    <a:pt x="16445" y="8495"/>
                  </a:cubicBezTo>
                  <a:cubicBezTo>
                    <a:pt x="16110" y="9254"/>
                    <a:pt x="15806" y="10014"/>
                    <a:pt x="15502" y="10774"/>
                  </a:cubicBezTo>
                  <a:cubicBezTo>
                    <a:pt x="15472" y="10896"/>
                    <a:pt x="15472" y="10987"/>
                    <a:pt x="15411" y="11109"/>
                  </a:cubicBezTo>
                  <a:cubicBezTo>
                    <a:pt x="15533" y="11048"/>
                    <a:pt x="15654" y="10987"/>
                    <a:pt x="15715" y="10896"/>
                  </a:cubicBezTo>
                  <a:cubicBezTo>
                    <a:pt x="16262" y="10166"/>
                    <a:pt x="16505" y="9315"/>
                    <a:pt x="16749" y="8464"/>
                  </a:cubicBezTo>
                  <a:cubicBezTo>
                    <a:pt x="16870" y="8008"/>
                    <a:pt x="17083" y="7795"/>
                    <a:pt x="17509" y="7795"/>
                  </a:cubicBezTo>
                  <a:cubicBezTo>
                    <a:pt x="17600" y="7795"/>
                    <a:pt x="17660" y="7795"/>
                    <a:pt x="17752" y="7765"/>
                  </a:cubicBezTo>
                  <a:cubicBezTo>
                    <a:pt x="18086" y="7613"/>
                    <a:pt x="18451" y="7492"/>
                    <a:pt x="18785" y="7340"/>
                  </a:cubicBezTo>
                  <a:cubicBezTo>
                    <a:pt x="18876" y="7309"/>
                    <a:pt x="18968" y="7309"/>
                    <a:pt x="19059" y="7309"/>
                  </a:cubicBezTo>
                  <a:cubicBezTo>
                    <a:pt x="19059" y="7431"/>
                    <a:pt x="19059" y="7552"/>
                    <a:pt x="19028" y="7613"/>
                  </a:cubicBezTo>
                  <a:cubicBezTo>
                    <a:pt x="18420" y="8799"/>
                    <a:pt x="17934" y="10045"/>
                    <a:pt x="17387" y="11261"/>
                  </a:cubicBezTo>
                  <a:cubicBezTo>
                    <a:pt x="16749" y="12720"/>
                    <a:pt x="16019" y="14118"/>
                    <a:pt x="15320" y="15455"/>
                  </a:cubicBezTo>
                  <a:cubicBezTo>
                    <a:pt x="15198" y="15638"/>
                    <a:pt x="15046" y="15759"/>
                    <a:pt x="14894" y="15941"/>
                  </a:cubicBezTo>
                  <a:cubicBezTo>
                    <a:pt x="14864" y="15972"/>
                    <a:pt x="14803" y="16063"/>
                    <a:pt x="14773" y="16124"/>
                  </a:cubicBezTo>
                  <a:cubicBezTo>
                    <a:pt x="14864" y="16154"/>
                    <a:pt x="14925" y="16215"/>
                    <a:pt x="15016" y="16215"/>
                  </a:cubicBezTo>
                  <a:cubicBezTo>
                    <a:pt x="15048" y="16220"/>
                    <a:pt x="15079" y="16222"/>
                    <a:pt x="15109" y="16222"/>
                  </a:cubicBezTo>
                  <a:cubicBezTo>
                    <a:pt x="15450" y="16222"/>
                    <a:pt x="15667" y="15919"/>
                    <a:pt x="15806" y="15668"/>
                  </a:cubicBezTo>
                  <a:cubicBezTo>
                    <a:pt x="16414" y="14483"/>
                    <a:pt x="17083" y="13267"/>
                    <a:pt x="17630" y="12020"/>
                  </a:cubicBezTo>
                  <a:cubicBezTo>
                    <a:pt x="18268" y="10531"/>
                    <a:pt x="19028" y="9102"/>
                    <a:pt x="19454" y="7461"/>
                  </a:cubicBezTo>
                  <a:cubicBezTo>
                    <a:pt x="19520" y="7198"/>
                    <a:pt x="19681" y="7140"/>
                    <a:pt x="19868" y="7140"/>
                  </a:cubicBezTo>
                  <a:cubicBezTo>
                    <a:pt x="19940" y="7140"/>
                    <a:pt x="20016" y="7149"/>
                    <a:pt x="20092" y="7157"/>
                  </a:cubicBezTo>
                  <a:cubicBezTo>
                    <a:pt x="20427" y="7248"/>
                    <a:pt x="20214" y="7492"/>
                    <a:pt x="20183" y="7613"/>
                  </a:cubicBezTo>
                  <a:cubicBezTo>
                    <a:pt x="19727" y="8768"/>
                    <a:pt x="19211" y="9862"/>
                    <a:pt x="18755" y="10926"/>
                  </a:cubicBezTo>
                  <a:cubicBezTo>
                    <a:pt x="18451" y="11595"/>
                    <a:pt x="17995" y="12264"/>
                    <a:pt x="17660" y="12902"/>
                  </a:cubicBezTo>
                  <a:cubicBezTo>
                    <a:pt x="17387" y="13388"/>
                    <a:pt x="17174" y="13844"/>
                    <a:pt x="16931" y="14300"/>
                  </a:cubicBezTo>
                  <a:cubicBezTo>
                    <a:pt x="16901" y="14422"/>
                    <a:pt x="16901" y="14574"/>
                    <a:pt x="16901" y="14695"/>
                  </a:cubicBezTo>
                  <a:cubicBezTo>
                    <a:pt x="17022" y="14604"/>
                    <a:pt x="17113" y="14574"/>
                    <a:pt x="17205" y="14452"/>
                  </a:cubicBezTo>
                  <a:cubicBezTo>
                    <a:pt x="17417" y="14087"/>
                    <a:pt x="17630" y="13692"/>
                    <a:pt x="17843" y="13297"/>
                  </a:cubicBezTo>
                  <a:cubicBezTo>
                    <a:pt x="18299" y="12446"/>
                    <a:pt x="18755" y="11656"/>
                    <a:pt x="19180" y="10774"/>
                  </a:cubicBezTo>
                  <a:cubicBezTo>
                    <a:pt x="19667" y="9802"/>
                    <a:pt x="20062" y="8768"/>
                    <a:pt x="20518" y="7735"/>
                  </a:cubicBezTo>
                  <a:cubicBezTo>
                    <a:pt x="20548" y="7674"/>
                    <a:pt x="20518" y="7552"/>
                    <a:pt x="20518" y="7431"/>
                  </a:cubicBezTo>
                  <a:cubicBezTo>
                    <a:pt x="20548" y="7127"/>
                    <a:pt x="20730" y="7005"/>
                    <a:pt x="21034" y="6975"/>
                  </a:cubicBezTo>
                  <a:cubicBezTo>
                    <a:pt x="21065" y="6975"/>
                    <a:pt x="21186" y="7127"/>
                    <a:pt x="21156" y="7157"/>
                  </a:cubicBezTo>
                  <a:cubicBezTo>
                    <a:pt x="20852" y="7917"/>
                    <a:pt x="20639" y="8768"/>
                    <a:pt x="20244" y="9528"/>
                  </a:cubicBezTo>
                  <a:cubicBezTo>
                    <a:pt x="19727" y="10622"/>
                    <a:pt x="19059" y="11686"/>
                    <a:pt x="18572" y="12750"/>
                  </a:cubicBezTo>
                  <a:cubicBezTo>
                    <a:pt x="18542" y="12872"/>
                    <a:pt x="18542" y="12993"/>
                    <a:pt x="18512" y="13054"/>
                  </a:cubicBezTo>
                  <a:cubicBezTo>
                    <a:pt x="18603" y="13024"/>
                    <a:pt x="18724" y="13024"/>
                    <a:pt x="18785" y="12993"/>
                  </a:cubicBezTo>
                  <a:cubicBezTo>
                    <a:pt x="18907" y="12902"/>
                    <a:pt x="18998" y="12841"/>
                    <a:pt x="19028" y="12720"/>
                  </a:cubicBezTo>
                  <a:cubicBezTo>
                    <a:pt x="19393" y="11929"/>
                    <a:pt x="20852" y="8768"/>
                    <a:pt x="21247" y="7978"/>
                  </a:cubicBezTo>
                  <a:cubicBezTo>
                    <a:pt x="21338" y="7735"/>
                    <a:pt x="21430" y="7461"/>
                    <a:pt x="21460" y="7218"/>
                  </a:cubicBezTo>
                  <a:cubicBezTo>
                    <a:pt x="21521" y="6792"/>
                    <a:pt x="21885" y="6823"/>
                    <a:pt x="22189" y="6762"/>
                  </a:cubicBezTo>
                  <a:cubicBezTo>
                    <a:pt x="22189" y="6762"/>
                    <a:pt x="22341" y="6944"/>
                    <a:pt x="22311" y="7005"/>
                  </a:cubicBezTo>
                  <a:cubicBezTo>
                    <a:pt x="21855" y="7826"/>
                    <a:pt x="21338" y="8616"/>
                    <a:pt x="20943" y="9437"/>
                  </a:cubicBezTo>
                  <a:cubicBezTo>
                    <a:pt x="20791" y="9710"/>
                    <a:pt x="20639" y="10014"/>
                    <a:pt x="20487" y="10318"/>
                  </a:cubicBezTo>
                  <a:cubicBezTo>
                    <a:pt x="20427" y="10409"/>
                    <a:pt x="20427" y="10470"/>
                    <a:pt x="20427" y="10561"/>
                  </a:cubicBezTo>
                  <a:cubicBezTo>
                    <a:pt x="20518" y="10501"/>
                    <a:pt x="20670" y="10470"/>
                    <a:pt x="20700" y="10409"/>
                  </a:cubicBezTo>
                  <a:cubicBezTo>
                    <a:pt x="21004" y="9893"/>
                    <a:pt x="21308" y="9406"/>
                    <a:pt x="21582" y="8920"/>
                  </a:cubicBezTo>
                  <a:cubicBezTo>
                    <a:pt x="21916" y="8251"/>
                    <a:pt x="22159" y="7552"/>
                    <a:pt x="22524" y="6944"/>
                  </a:cubicBezTo>
                  <a:cubicBezTo>
                    <a:pt x="22615" y="6823"/>
                    <a:pt x="22828" y="6792"/>
                    <a:pt x="23010" y="6732"/>
                  </a:cubicBezTo>
                  <a:cubicBezTo>
                    <a:pt x="23132" y="6701"/>
                    <a:pt x="23284" y="6640"/>
                    <a:pt x="23405" y="6580"/>
                  </a:cubicBezTo>
                  <a:cubicBezTo>
                    <a:pt x="23557" y="6549"/>
                    <a:pt x="23709" y="6549"/>
                    <a:pt x="23831" y="6549"/>
                  </a:cubicBezTo>
                  <a:cubicBezTo>
                    <a:pt x="23831" y="6671"/>
                    <a:pt x="23861" y="6823"/>
                    <a:pt x="23831" y="6944"/>
                  </a:cubicBezTo>
                  <a:cubicBezTo>
                    <a:pt x="23557" y="7583"/>
                    <a:pt x="23314" y="8221"/>
                    <a:pt x="23010" y="8829"/>
                  </a:cubicBezTo>
                  <a:cubicBezTo>
                    <a:pt x="22463" y="9954"/>
                    <a:pt x="21946" y="11048"/>
                    <a:pt x="21338" y="12081"/>
                  </a:cubicBezTo>
                  <a:cubicBezTo>
                    <a:pt x="20822" y="12993"/>
                    <a:pt x="20092" y="13814"/>
                    <a:pt x="19575" y="14695"/>
                  </a:cubicBezTo>
                  <a:cubicBezTo>
                    <a:pt x="19484" y="14817"/>
                    <a:pt x="19423" y="14878"/>
                    <a:pt x="19363" y="14999"/>
                  </a:cubicBezTo>
                  <a:cubicBezTo>
                    <a:pt x="19363" y="15121"/>
                    <a:pt x="19423" y="15273"/>
                    <a:pt x="19454" y="15364"/>
                  </a:cubicBezTo>
                  <a:cubicBezTo>
                    <a:pt x="19575" y="15334"/>
                    <a:pt x="19667" y="15334"/>
                    <a:pt x="19758" y="15273"/>
                  </a:cubicBezTo>
                  <a:cubicBezTo>
                    <a:pt x="20062" y="14878"/>
                    <a:pt x="20366" y="14452"/>
                    <a:pt x="20578" y="14057"/>
                  </a:cubicBezTo>
                  <a:cubicBezTo>
                    <a:pt x="21126" y="13115"/>
                    <a:pt x="21734" y="12294"/>
                    <a:pt x="22220" y="11352"/>
                  </a:cubicBezTo>
                  <a:cubicBezTo>
                    <a:pt x="22797" y="10258"/>
                    <a:pt x="23253" y="9072"/>
                    <a:pt x="23770" y="7947"/>
                  </a:cubicBezTo>
                  <a:cubicBezTo>
                    <a:pt x="23983" y="7552"/>
                    <a:pt x="24074" y="7096"/>
                    <a:pt x="24348" y="6732"/>
                  </a:cubicBezTo>
                  <a:cubicBezTo>
                    <a:pt x="24530" y="6519"/>
                    <a:pt x="24925" y="6397"/>
                    <a:pt x="25229" y="6245"/>
                  </a:cubicBezTo>
                  <a:cubicBezTo>
                    <a:pt x="25259" y="6336"/>
                    <a:pt x="25290" y="6428"/>
                    <a:pt x="25290" y="6488"/>
                  </a:cubicBezTo>
                  <a:cubicBezTo>
                    <a:pt x="25047" y="7127"/>
                    <a:pt x="24773" y="7765"/>
                    <a:pt x="24469" y="8343"/>
                  </a:cubicBezTo>
                  <a:cubicBezTo>
                    <a:pt x="23740" y="9650"/>
                    <a:pt x="23071" y="10896"/>
                    <a:pt x="22372" y="12081"/>
                  </a:cubicBezTo>
                  <a:cubicBezTo>
                    <a:pt x="22037" y="12659"/>
                    <a:pt x="21582" y="13175"/>
                    <a:pt x="21186" y="13753"/>
                  </a:cubicBezTo>
                  <a:cubicBezTo>
                    <a:pt x="21126" y="13844"/>
                    <a:pt x="21126" y="13966"/>
                    <a:pt x="21095" y="14087"/>
                  </a:cubicBezTo>
                  <a:cubicBezTo>
                    <a:pt x="21156" y="14057"/>
                    <a:pt x="21278" y="13996"/>
                    <a:pt x="21338" y="13935"/>
                  </a:cubicBezTo>
                  <a:cubicBezTo>
                    <a:pt x="21855" y="13297"/>
                    <a:pt x="22402" y="12689"/>
                    <a:pt x="22828" y="11990"/>
                  </a:cubicBezTo>
                  <a:cubicBezTo>
                    <a:pt x="23466" y="10896"/>
                    <a:pt x="24135" y="9680"/>
                    <a:pt x="24803" y="8464"/>
                  </a:cubicBezTo>
                  <a:cubicBezTo>
                    <a:pt x="25138" y="7856"/>
                    <a:pt x="25351" y="7157"/>
                    <a:pt x="25655" y="6549"/>
                  </a:cubicBezTo>
                  <a:cubicBezTo>
                    <a:pt x="25685" y="6458"/>
                    <a:pt x="25746" y="6336"/>
                    <a:pt x="25837" y="6306"/>
                  </a:cubicBezTo>
                  <a:cubicBezTo>
                    <a:pt x="25959" y="6215"/>
                    <a:pt x="26050" y="6215"/>
                    <a:pt x="26171" y="6185"/>
                  </a:cubicBezTo>
                  <a:lnTo>
                    <a:pt x="26171" y="6185"/>
                  </a:lnTo>
                  <a:cubicBezTo>
                    <a:pt x="26141" y="6306"/>
                    <a:pt x="26171" y="6397"/>
                    <a:pt x="26110" y="6519"/>
                  </a:cubicBezTo>
                  <a:cubicBezTo>
                    <a:pt x="25594" y="7613"/>
                    <a:pt x="25229" y="8799"/>
                    <a:pt x="24682" y="9862"/>
                  </a:cubicBezTo>
                  <a:cubicBezTo>
                    <a:pt x="24287" y="10744"/>
                    <a:pt x="23679" y="11504"/>
                    <a:pt x="23223" y="12324"/>
                  </a:cubicBezTo>
                  <a:cubicBezTo>
                    <a:pt x="23101" y="12537"/>
                    <a:pt x="23071" y="12750"/>
                    <a:pt x="22980" y="12932"/>
                  </a:cubicBezTo>
                  <a:cubicBezTo>
                    <a:pt x="23132" y="12841"/>
                    <a:pt x="23405" y="12750"/>
                    <a:pt x="23466" y="12598"/>
                  </a:cubicBezTo>
                  <a:cubicBezTo>
                    <a:pt x="24348" y="11169"/>
                    <a:pt x="25290" y="9710"/>
                    <a:pt x="25867" y="8069"/>
                  </a:cubicBezTo>
                  <a:cubicBezTo>
                    <a:pt x="26050" y="7583"/>
                    <a:pt x="26202" y="7096"/>
                    <a:pt x="26354" y="6549"/>
                  </a:cubicBezTo>
                  <a:cubicBezTo>
                    <a:pt x="26424" y="6339"/>
                    <a:pt x="26836" y="6164"/>
                    <a:pt x="27092" y="6164"/>
                  </a:cubicBezTo>
                  <a:cubicBezTo>
                    <a:pt x="27168" y="6164"/>
                    <a:pt x="27231" y="6180"/>
                    <a:pt x="27266" y="6215"/>
                  </a:cubicBezTo>
                  <a:cubicBezTo>
                    <a:pt x="27326" y="6245"/>
                    <a:pt x="27266" y="6367"/>
                    <a:pt x="27235" y="6428"/>
                  </a:cubicBezTo>
                  <a:cubicBezTo>
                    <a:pt x="27053" y="6792"/>
                    <a:pt x="26901" y="7127"/>
                    <a:pt x="26749" y="7461"/>
                  </a:cubicBezTo>
                  <a:cubicBezTo>
                    <a:pt x="26293" y="8373"/>
                    <a:pt x="25867" y="9285"/>
                    <a:pt x="25290" y="10075"/>
                  </a:cubicBezTo>
                  <a:lnTo>
                    <a:pt x="24955" y="10653"/>
                  </a:lnTo>
                  <a:cubicBezTo>
                    <a:pt x="24925" y="10744"/>
                    <a:pt x="24925" y="10835"/>
                    <a:pt x="24925" y="10926"/>
                  </a:cubicBezTo>
                  <a:cubicBezTo>
                    <a:pt x="24986" y="10896"/>
                    <a:pt x="25107" y="10835"/>
                    <a:pt x="25199" y="10774"/>
                  </a:cubicBezTo>
                  <a:cubicBezTo>
                    <a:pt x="25807" y="9832"/>
                    <a:pt x="26566" y="9011"/>
                    <a:pt x="26931" y="7917"/>
                  </a:cubicBezTo>
                  <a:cubicBezTo>
                    <a:pt x="27114" y="7400"/>
                    <a:pt x="27357" y="6884"/>
                    <a:pt x="27630" y="6367"/>
                  </a:cubicBezTo>
                  <a:cubicBezTo>
                    <a:pt x="27675" y="6234"/>
                    <a:pt x="27930" y="6084"/>
                    <a:pt x="28123" y="6084"/>
                  </a:cubicBezTo>
                  <a:cubicBezTo>
                    <a:pt x="28195" y="6084"/>
                    <a:pt x="28258" y="6105"/>
                    <a:pt x="28299" y="6154"/>
                  </a:cubicBezTo>
                  <a:cubicBezTo>
                    <a:pt x="28329" y="6185"/>
                    <a:pt x="28329" y="6336"/>
                    <a:pt x="28299" y="6397"/>
                  </a:cubicBezTo>
                  <a:cubicBezTo>
                    <a:pt x="28177" y="6640"/>
                    <a:pt x="28025" y="6823"/>
                    <a:pt x="27934" y="7066"/>
                  </a:cubicBezTo>
                  <a:cubicBezTo>
                    <a:pt x="27873" y="7096"/>
                    <a:pt x="27934" y="7218"/>
                    <a:pt x="27934" y="7248"/>
                  </a:cubicBezTo>
                  <a:cubicBezTo>
                    <a:pt x="27995" y="7248"/>
                    <a:pt x="28086" y="7248"/>
                    <a:pt x="28117" y="7157"/>
                  </a:cubicBezTo>
                  <a:cubicBezTo>
                    <a:pt x="28269" y="6975"/>
                    <a:pt x="28421" y="6762"/>
                    <a:pt x="28542" y="6519"/>
                  </a:cubicBezTo>
                  <a:cubicBezTo>
                    <a:pt x="28663" y="6230"/>
                    <a:pt x="28974" y="6017"/>
                    <a:pt x="29280" y="6017"/>
                  </a:cubicBezTo>
                  <a:cubicBezTo>
                    <a:pt x="29360" y="6017"/>
                    <a:pt x="29439" y="6031"/>
                    <a:pt x="29515" y="6063"/>
                  </a:cubicBezTo>
                  <a:cubicBezTo>
                    <a:pt x="29545" y="6063"/>
                    <a:pt x="29606" y="6276"/>
                    <a:pt x="29545" y="6336"/>
                  </a:cubicBezTo>
                  <a:cubicBezTo>
                    <a:pt x="28633" y="7431"/>
                    <a:pt x="27813" y="8525"/>
                    <a:pt x="27022" y="9680"/>
                  </a:cubicBezTo>
                  <a:cubicBezTo>
                    <a:pt x="26506" y="10409"/>
                    <a:pt x="26110" y="11200"/>
                    <a:pt x="25655" y="11960"/>
                  </a:cubicBezTo>
                  <a:cubicBezTo>
                    <a:pt x="25411" y="12324"/>
                    <a:pt x="25107" y="12689"/>
                    <a:pt x="24895" y="13024"/>
                  </a:cubicBezTo>
                  <a:cubicBezTo>
                    <a:pt x="24773" y="13206"/>
                    <a:pt x="24652" y="13388"/>
                    <a:pt x="24621" y="13601"/>
                  </a:cubicBezTo>
                  <a:cubicBezTo>
                    <a:pt x="24591" y="13753"/>
                    <a:pt x="24621" y="13875"/>
                    <a:pt x="24621" y="14057"/>
                  </a:cubicBezTo>
                  <a:cubicBezTo>
                    <a:pt x="24773" y="13935"/>
                    <a:pt x="24925" y="13875"/>
                    <a:pt x="25047" y="13753"/>
                  </a:cubicBezTo>
                  <a:cubicBezTo>
                    <a:pt x="25503" y="13024"/>
                    <a:pt x="25989" y="12233"/>
                    <a:pt x="26445" y="11473"/>
                  </a:cubicBezTo>
                  <a:cubicBezTo>
                    <a:pt x="27022" y="10561"/>
                    <a:pt x="27661" y="9650"/>
                    <a:pt x="28299" y="8707"/>
                  </a:cubicBezTo>
                  <a:cubicBezTo>
                    <a:pt x="28907" y="7887"/>
                    <a:pt x="29484" y="7036"/>
                    <a:pt x="30123" y="6215"/>
                  </a:cubicBezTo>
                  <a:cubicBezTo>
                    <a:pt x="30305" y="6002"/>
                    <a:pt x="30670" y="5941"/>
                    <a:pt x="30913" y="5850"/>
                  </a:cubicBezTo>
                  <a:cubicBezTo>
                    <a:pt x="30913" y="5850"/>
                    <a:pt x="31035" y="5881"/>
                    <a:pt x="31035" y="5911"/>
                  </a:cubicBezTo>
                  <a:cubicBezTo>
                    <a:pt x="31035" y="6002"/>
                    <a:pt x="31035" y="6093"/>
                    <a:pt x="31004" y="6185"/>
                  </a:cubicBezTo>
                  <a:cubicBezTo>
                    <a:pt x="30244" y="7279"/>
                    <a:pt x="27357" y="11473"/>
                    <a:pt x="26658" y="12416"/>
                  </a:cubicBezTo>
                  <a:cubicBezTo>
                    <a:pt x="26627" y="12446"/>
                    <a:pt x="26627" y="12476"/>
                    <a:pt x="26597" y="12568"/>
                  </a:cubicBezTo>
                  <a:lnTo>
                    <a:pt x="26566" y="12872"/>
                  </a:lnTo>
                  <a:cubicBezTo>
                    <a:pt x="26658" y="12841"/>
                    <a:pt x="26779" y="12841"/>
                    <a:pt x="26870" y="12750"/>
                  </a:cubicBezTo>
                  <a:cubicBezTo>
                    <a:pt x="27266" y="12233"/>
                    <a:pt x="27691" y="11656"/>
                    <a:pt x="28025" y="11078"/>
                  </a:cubicBezTo>
                  <a:cubicBezTo>
                    <a:pt x="28755" y="9984"/>
                    <a:pt x="31004" y="6549"/>
                    <a:pt x="31339" y="6002"/>
                  </a:cubicBezTo>
                  <a:cubicBezTo>
                    <a:pt x="31430" y="5881"/>
                    <a:pt x="31612" y="5759"/>
                    <a:pt x="31764" y="5759"/>
                  </a:cubicBezTo>
                  <a:cubicBezTo>
                    <a:pt x="31906" y="5749"/>
                    <a:pt x="32051" y="5745"/>
                    <a:pt x="32196" y="5745"/>
                  </a:cubicBezTo>
                  <a:cubicBezTo>
                    <a:pt x="32487" y="5745"/>
                    <a:pt x="32777" y="5759"/>
                    <a:pt x="33041" y="5759"/>
                  </a:cubicBezTo>
                  <a:cubicBezTo>
                    <a:pt x="33162" y="5759"/>
                    <a:pt x="33284" y="5881"/>
                    <a:pt x="33405" y="5911"/>
                  </a:cubicBezTo>
                  <a:cubicBezTo>
                    <a:pt x="33314" y="6002"/>
                    <a:pt x="33253" y="6093"/>
                    <a:pt x="33162" y="6185"/>
                  </a:cubicBezTo>
                  <a:lnTo>
                    <a:pt x="32889" y="6640"/>
                  </a:lnTo>
                  <a:cubicBezTo>
                    <a:pt x="32798" y="6732"/>
                    <a:pt x="32737" y="6853"/>
                    <a:pt x="32706" y="6975"/>
                  </a:cubicBezTo>
                  <a:cubicBezTo>
                    <a:pt x="32828" y="6944"/>
                    <a:pt x="32950" y="6944"/>
                    <a:pt x="33010" y="6853"/>
                  </a:cubicBezTo>
                  <a:cubicBezTo>
                    <a:pt x="33284" y="6549"/>
                    <a:pt x="33497" y="6245"/>
                    <a:pt x="33801" y="6002"/>
                  </a:cubicBezTo>
                  <a:cubicBezTo>
                    <a:pt x="33953" y="5881"/>
                    <a:pt x="34105" y="5729"/>
                    <a:pt x="34317" y="5729"/>
                  </a:cubicBezTo>
                  <a:cubicBezTo>
                    <a:pt x="34712" y="5698"/>
                    <a:pt x="35138" y="5698"/>
                    <a:pt x="35564" y="5637"/>
                  </a:cubicBezTo>
                  <a:cubicBezTo>
                    <a:pt x="35624" y="5637"/>
                    <a:pt x="35716" y="5668"/>
                    <a:pt x="35776" y="5668"/>
                  </a:cubicBezTo>
                  <a:cubicBezTo>
                    <a:pt x="35746" y="5759"/>
                    <a:pt x="35746" y="5881"/>
                    <a:pt x="35716" y="5941"/>
                  </a:cubicBezTo>
                  <a:cubicBezTo>
                    <a:pt x="35381" y="6245"/>
                    <a:pt x="33010" y="8312"/>
                    <a:pt x="32190" y="8981"/>
                  </a:cubicBezTo>
                  <a:cubicBezTo>
                    <a:pt x="31430" y="9589"/>
                    <a:pt x="30761" y="10136"/>
                    <a:pt x="30062" y="10744"/>
                  </a:cubicBezTo>
                  <a:cubicBezTo>
                    <a:pt x="30001" y="10774"/>
                    <a:pt x="29940" y="10774"/>
                    <a:pt x="29940" y="10805"/>
                  </a:cubicBezTo>
                  <a:cubicBezTo>
                    <a:pt x="29849" y="10957"/>
                    <a:pt x="29819" y="11169"/>
                    <a:pt x="29758" y="11321"/>
                  </a:cubicBezTo>
                  <a:cubicBezTo>
                    <a:pt x="29849" y="11261"/>
                    <a:pt x="30062" y="11261"/>
                    <a:pt x="30123" y="11200"/>
                  </a:cubicBezTo>
                  <a:cubicBezTo>
                    <a:pt x="30670" y="10774"/>
                    <a:pt x="31187" y="10409"/>
                    <a:pt x="31734" y="9954"/>
                  </a:cubicBezTo>
                  <a:cubicBezTo>
                    <a:pt x="33041" y="8768"/>
                    <a:pt x="34409" y="7583"/>
                    <a:pt x="35837" y="6397"/>
                  </a:cubicBezTo>
                  <a:cubicBezTo>
                    <a:pt x="35928" y="6336"/>
                    <a:pt x="36019" y="6215"/>
                    <a:pt x="36080" y="6093"/>
                  </a:cubicBezTo>
                  <a:cubicBezTo>
                    <a:pt x="36293" y="5698"/>
                    <a:pt x="36688" y="5789"/>
                    <a:pt x="37053" y="5698"/>
                  </a:cubicBezTo>
                  <a:cubicBezTo>
                    <a:pt x="37083" y="5698"/>
                    <a:pt x="37144" y="5729"/>
                    <a:pt x="37144" y="5759"/>
                  </a:cubicBezTo>
                  <a:cubicBezTo>
                    <a:pt x="37144" y="5850"/>
                    <a:pt x="37114" y="5941"/>
                    <a:pt x="37083" y="6002"/>
                  </a:cubicBezTo>
                  <a:cubicBezTo>
                    <a:pt x="36506" y="6549"/>
                    <a:pt x="35989" y="7096"/>
                    <a:pt x="35412" y="7704"/>
                  </a:cubicBezTo>
                  <a:cubicBezTo>
                    <a:pt x="35290" y="7856"/>
                    <a:pt x="35229" y="8039"/>
                    <a:pt x="35108" y="8191"/>
                  </a:cubicBezTo>
                  <a:cubicBezTo>
                    <a:pt x="35290" y="8130"/>
                    <a:pt x="35472" y="8039"/>
                    <a:pt x="35624" y="7917"/>
                  </a:cubicBezTo>
                  <a:cubicBezTo>
                    <a:pt x="36141" y="7431"/>
                    <a:pt x="36779" y="7005"/>
                    <a:pt x="37083" y="6397"/>
                  </a:cubicBezTo>
                  <a:cubicBezTo>
                    <a:pt x="37539" y="5607"/>
                    <a:pt x="38147" y="5607"/>
                    <a:pt x="38877" y="5607"/>
                  </a:cubicBezTo>
                  <a:cubicBezTo>
                    <a:pt x="39019" y="5607"/>
                    <a:pt x="39174" y="5621"/>
                    <a:pt x="39325" y="5621"/>
                  </a:cubicBezTo>
                  <a:cubicBezTo>
                    <a:pt x="39400" y="5621"/>
                    <a:pt x="39474" y="5617"/>
                    <a:pt x="39545" y="5607"/>
                  </a:cubicBezTo>
                  <a:cubicBezTo>
                    <a:pt x="39880" y="5577"/>
                    <a:pt x="40184" y="5546"/>
                    <a:pt x="40548" y="5485"/>
                  </a:cubicBezTo>
                  <a:cubicBezTo>
                    <a:pt x="40852" y="5485"/>
                    <a:pt x="41187" y="5455"/>
                    <a:pt x="41521" y="5455"/>
                  </a:cubicBezTo>
                  <a:lnTo>
                    <a:pt x="41916" y="5455"/>
                  </a:lnTo>
                  <a:cubicBezTo>
                    <a:pt x="41986" y="5455"/>
                    <a:pt x="42060" y="5437"/>
                    <a:pt x="42124" y="5437"/>
                  </a:cubicBezTo>
                  <a:close/>
                  <a:moveTo>
                    <a:pt x="7022" y="13783"/>
                  </a:moveTo>
                  <a:cubicBezTo>
                    <a:pt x="7022" y="13844"/>
                    <a:pt x="7052" y="13935"/>
                    <a:pt x="7022" y="13996"/>
                  </a:cubicBezTo>
                  <a:cubicBezTo>
                    <a:pt x="6900" y="15303"/>
                    <a:pt x="6900" y="16641"/>
                    <a:pt x="6596" y="17887"/>
                  </a:cubicBezTo>
                  <a:cubicBezTo>
                    <a:pt x="6536" y="18221"/>
                    <a:pt x="6444" y="18556"/>
                    <a:pt x="6292" y="18859"/>
                  </a:cubicBezTo>
                  <a:cubicBezTo>
                    <a:pt x="6232" y="18981"/>
                    <a:pt x="5989" y="19011"/>
                    <a:pt x="5806" y="19103"/>
                  </a:cubicBezTo>
                  <a:cubicBezTo>
                    <a:pt x="5806" y="18981"/>
                    <a:pt x="5806" y="18829"/>
                    <a:pt x="5837" y="18707"/>
                  </a:cubicBezTo>
                  <a:cubicBezTo>
                    <a:pt x="6384" y="17552"/>
                    <a:pt x="6384" y="16245"/>
                    <a:pt x="6536" y="14938"/>
                  </a:cubicBezTo>
                  <a:cubicBezTo>
                    <a:pt x="6536" y="14847"/>
                    <a:pt x="6444" y="14695"/>
                    <a:pt x="6414" y="14574"/>
                  </a:cubicBezTo>
                  <a:cubicBezTo>
                    <a:pt x="6353" y="14695"/>
                    <a:pt x="6262" y="14756"/>
                    <a:pt x="6262" y="14878"/>
                  </a:cubicBezTo>
                  <a:cubicBezTo>
                    <a:pt x="6080" y="15121"/>
                    <a:pt x="6080" y="15364"/>
                    <a:pt x="6049" y="15607"/>
                  </a:cubicBezTo>
                  <a:cubicBezTo>
                    <a:pt x="5928" y="16580"/>
                    <a:pt x="5685" y="17492"/>
                    <a:pt x="5593" y="18404"/>
                  </a:cubicBezTo>
                  <a:cubicBezTo>
                    <a:pt x="5411" y="19255"/>
                    <a:pt x="4925" y="19255"/>
                    <a:pt x="4408" y="19437"/>
                  </a:cubicBezTo>
                  <a:cubicBezTo>
                    <a:pt x="4317" y="19467"/>
                    <a:pt x="4256" y="19467"/>
                    <a:pt x="4226" y="19467"/>
                  </a:cubicBezTo>
                  <a:cubicBezTo>
                    <a:pt x="4013" y="19559"/>
                    <a:pt x="3861" y="19619"/>
                    <a:pt x="3709" y="19711"/>
                  </a:cubicBezTo>
                  <a:cubicBezTo>
                    <a:pt x="3770" y="19528"/>
                    <a:pt x="3800" y="19285"/>
                    <a:pt x="3830" y="19103"/>
                  </a:cubicBezTo>
                  <a:cubicBezTo>
                    <a:pt x="3952" y="18556"/>
                    <a:pt x="4104" y="18008"/>
                    <a:pt x="4256" y="17461"/>
                  </a:cubicBezTo>
                  <a:cubicBezTo>
                    <a:pt x="4286" y="17340"/>
                    <a:pt x="4286" y="17188"/>
                    <a:pt x="4256" y="17097"/>
                  </a:cubicBezTo>
                  <a:cubicBezTo>
                    <a:pt x="4074" y="16215"/>
                    <a:pt x="4894" y="15820"/>
                    <a:pt x="5229" y="15212"/>
                  </a:cubicBezTo>
                  <a:lnTo>
                    <a:pt x="5320" y="15212"/>
                  </a:lnTo>
                  <a:cubicBezTo>
                    <a:pt x="5350" y="15303"/>
                    <a:pt x="5381" y="15425"/>
                    <a:pt x="5350" y="15486"/>
                  </a:cubicBezTo>
                  <a:cubicBezTo>
                    <a:pt x="5259" y="15790"/>
                    <a:pt x="5198" y="16093"/>
                    <a:pt x="5077" y="16397"/>
                  </a:cubicBezTo>
                  <a:lnTo>
                    <a:pt x="4408" y="18343"/>
                  </a:lnTo>
                  <a:cubicBezTo>
                    <a:pt x="4347" y="18404"/>
                    <a:pt x="4408" y="18464"/>
                    <a:pt x="4408" y="18525"/>
                  </a:cubicBezTo>
                  <a:cubicBezTo>
                    <a:pt x="4448" y="18525"/>
                    <a:pt x="4503" y="18539"/>
                    <a:pt x="4543" y="18539"/>
                  </a:cubicBezTo>
                  <a:cubicBezTo>
                    <a:pt x="4563" y="18539"/>
                    <a:pt x="4580" y="18535"/>
                    <a:pt x="4590" y="18525"/>
                  </a:cubicBezTo>
                  <a:cubicBezTo>
                    <a:pt x="4712" y="18404"/>
                    <a:pt x="4894" y="18312"/>
                    <a:pt x="4955" y="18160"/>
                  </a:cubicBezTo>
                  <a:cubicBezTo>
                    <a:pt x="5320" y="17157"/>
                    <a:pt x="5654" y="16215"/>
                    <a:pt x="5685" y="15151"/>
                  </a:cubicBezTo>
                  <a:cubicBezTo>
                    <a:pt x="5685" y="14908"/>
                    <a:pt x="5776" y="14695"/>
                    <a:pt x="6049" y="14543"/>
                  </a:cubicBezTo>
                  <a:cubicBezTo>
                    <a:pt x="6292" y="14391"/>
                    <a:pt x="6444" y="14118"/>
                    <a:pt x="6718" y="13935"/>
                  </a:cubicBezTo>
                  <a:cubicBezTo>
                    <a:pt x="6809" y="13844"/>
                    <a:pt x="6900" y="13814"/>
                    <a:pt x="7022" y="13783"/>
                  </a:cubicBezTo>
                  <a:close/>
                  <a:moveTo>
                    <a:pt x="3982" y="16975"/>
                  </a:moveTo>
                  <a:cubicBezTo>
                    <a:pt x="3982" y="17097"/>
                    <a:pt x="3982" y="17157"/>
                    <a:pt x="3952" y="17279"/>
                  </a:cubicBezTo>
                  <a:cubicBezTo>
                    <a:pt x="3770" y="17917"/>
                    <a:pt x="3557" y="18525"/>
                    <a:pt x="3405" y="19163"/>
                  </a:cubicBezTo>
                  <a:cubicBezTo>
                    <a:pt x="3344" y="19437"/>
                    <a:pt x="3344" y="19680"/>
                    <a:pt x="3253" y="19893"/>
                  </a:cubicBezTo>
                  <a:cubicBezTo>
                    <a:pt x="3223" y="19984"/>
                    <a:pt x="3071" y="20014"/>
                    <a:pt x="2979" y="20045"/>
                  </a:cubicBezTo>
                  <a:cubicBezTo>
                    <a:pt x="2979" y="19923"/>
                    <a:pt x="2919" y="19863"/>
                    <a:pt x="2949" y="19741"/>
                  </a:cubicBezTo>
                  <a:lnTo>
                    <a:pt x="3071" y="18707"/>
                  </a:lnTo>
                  <a:cubicBezTo>
                    <a:pt x="3071" y="18677"/>
                    <a:pt x="3040" y="18616"/>
                    <a:pt x="2979" y="18556"/>
                  </a:cubicBezTo>
                  <a:lnTo>
                    <a:pt x="2888" y="18677"/>
                  </a:lnTo>
                  <a:cubicBezTo>
                    <a:pt x="2797" y="19103"/>
                    <a:pt x="2736" y="19467"/>
                    <a:pt x="2645" y="19863"/>
                  </a:cubicBezTo>
                  <a:cubicBezTo>
                    <a:pt x="2615" y="20014"/>
                    <a:pt x="2584" y="20197"/>
                    <a:pt x="2463" y="20318"/>
                  </a:cubicBezTo>
                  <a:cubicBezTo>
                    <a:pt x="2189" y="20531"/>
                    <a:pt x="1855" y="20896"/>
                    <a:pt x="1460" y="21230"/>
                  </a:cubicBezTo>
                  <a:cubicBezTo>
                    <a:pt x="1399" y="21261"/>
                    <a:pt x="1308" y="21291"/>
                    <a:pt x="1277" y="21352"/>
                  </a:cubicBezTo>
                  <a:cubicBezTo>
                    <a:pt x="1277" y="21261"/>
                    <a:pt x="1308" y="21230"/>
                    <a:pt x="1308" y="21139"/>
                  </a:cubicBezTo>
                  <a:cubicBezTo>
                    <a:pt x="1520" y="20683"/>
                    <a:pt x="1703" y="20227"/>
                    <a:pt x="1885" y="19863"/>
                  </a:cubicBezTo>
                  <a:cubicBezTo>
                    <a:pt x="2128" y="19437"/>
                    <a:pt x="2250" y="19011"/>
                    <a:pt x="2493" y="18799"/>
                  </a:cubicBezTo>
                  <a:cubicBezTo>
                    <a:pt x="3071" y="18343"/>
                    <a:pt x="3101" y="17492"/>
                    <a:pt x="3678" y="17097"/>
                  </a:cubicBezTo>
                  <a:cubicBezTo>
                    <a:pt x="3770" y="17005"/>
                    <a:pt x="3861" y="17005"/>
                    <a:pt x="3982" y="16975"/>
                  </a:cubicBezTo>
                  <a:close/>
                  <a:moveTo>
                    <a:pt x="4643" y="11868"/>
                  </a:moveTo>
                  <a:cubicBezTo>
                    <a:pt x="5300" y="11868"/>
                    <a:pt x="5948" y="11938"/>
                    <a:pt x="6566" y="12172"/>
                  </a:cubicBezTo>
                  <a:cubicBezTo>
                    <a:pt x="6900" y="12294"/>
                    <a:pt x="7296" y="12355"/>
                    <a:pt x="7630" y="12537"/>
                  </a:cubicBezTo>
                  <a:cubicBezTo>
                    <a:pt x="7660" y="12537"/>
                    <a:pt x="7660" y="12628"/>
                    <a:pt x="7660" y="12628"/>
                  </a:cubicBezTo>
                  <a:cubicBezTo>
                    <a:pt x="6931" y="13236"/>
                    <a:pt x="6171" y="13875"/>
                    <a:pt x="5563" y="14391"/>
                  </a:cubicBezTo>
                  <a:cubicBezTo>
                    <a:pt x="5409" y="14520"/>
                    <a:pt x="5190" y="14648"/>
                    <a:pt x="4997" y="14648"/>
                  </a:cubicBezTo>
                  <a:cubicBezTo>
                    <a:pt x="4962" y="14648"/>
                    <a:pt x="4927" y="14644"/>
                    <a:pt x="4894" y="14634"/>
                  </a:cubicBezTo>
                  <a:cubicBezTo>
                    <a:pt x="4853" y="14633"/>
                    <a:pt x="4811" y="14632"/>
                    <a:pt x="4770" y="14632"/>
                  </a:cubicBezTo>
                  <a:cubicBezTo>
                    <a:pt x="4088" y="14632"/>
                    <a:pt x="3456" y="14863"/>
                    <a:pt x="2797" y="15121"/>
                  </a:cubicBezTo>
                  <a:cubicBezTo>
                    <a:pt x="2736" y="15151"/>
                    <a:pt x="2645" y="15273"/>
                    <a:pt x="2523" y="15334"/>
                  </a:cubicBezTo>
                  <a:cubicBezTo>
                    <a:pt x="2645" y="15364"/>
                    <a:pt x="2736" y="15455"/>
                    <a:pt x="2827" y="15455"/>
                  </a:cubicBezTo>
                  <a:cubicBezTo>
                    <a:pt x="3131" y="15394"/>
                    <a:pt x="3435" y="15303"/>
                    <a:pt x="3800" y="15242"/>
                  </a:cubicBezTo>
                  <a:cubicBezTo>
                    <a:pt x="3830" y="15242"/>
                    <a:pt x="3891" y="15182"/>
                    <a:pt x="3952" y="15182"/>
                  </a:cubicBezTo>
                  <a:lnTo>
                    <a:pt x="4864" y="15060"/>
                  </a:lnTo>
                  <a:lnTo>
                    <a:pt x="4864" y="15060"/>
                  </a:lnTo>
                  <a:cubicBezTo>
                    <a:pt x="4651" y="15242"/>
                    <a:pt x="4438" y="15394"/>
                    <a:pt x="4286" y="15607"/>
                  </a:cubicBezTo>
                  <a:cubicBezTo>
                    <a:pt x="3223" y="16975"/>
                    <a:pt x="2280" y="18373"/>
                    <a:pt x="1429" y="19863"/>
                  </a:cubicBezTo>
                  <a:cubicBezTo>
                    <a:pt x="1125" y="20379"/>
                    <a:pt x="973" y="21018"/>
                    <a:pt x="760" y="21595"/>
                  </a:cubicBezTo>
                  <a:lnTo>
                    <a:pt x="609" y="21747"/>
                  </a:lnTo>
                  <a:cubicBezTo>
                    <a:pt x="548" y="21686"/>
                    <a:pt x="487" y="21595"/>
                    <a:pt x="517" y="21534"/>
                  </a:cubicBezTo>
                  <a:cubicBezTo>
                    <a:pt x="700" y="20622"/>
                    <a:pt x="912" y="19680"/>
                    <a:pt x="1216" y="18768"/>
                  </a:cubicBezTo>
                  <a:cubicBezTo>
                    <a:pt x="1277" y="18525"/>
                    <a:pt x="1551" y="18343"/>
                    <a:pt x="1764" y="18100"/>
                  </a:cubicBezTo>
                  <a:cubicBezTo>
                    <a:pt x="1855" y="18039"/>
                    <a:pt x="1916" y="17917"/>
                    <a:pt x="2037" y="17796"/>
                  </a:cubicBezTo>
                  <a:cubicBezTo>
                    <a:pt x="1916" y="17796"/>
                    <a:pt x="1824" y="17856"/>
                    <a:pt x="1703" y="17856"/>
                  </a:cubicBezTo>
                  <a:cubicBezTo>
                    <a:pt x="1581" y="17856"/>
                    <a:pt x="1460" y="17796"/>
                    <a:pt x="1368" y="17796"/>
                  </a:cubicBezTo>
                  <a:cubicBezTo>
                    <a:pt x="1429" y="17735"/>
                    <a:pt x="1460" y="17583"/>
                    <a:pt x="1551" y="17552"/>
                  </a:cubicBezTo>
                  <a:cubicBezTo>
                    <a:pt x="1764" y="17400"/>
                    <a:pt x="2007" y="17249"/>
                    <a:pt x="2219" y="17127"/>
                  </a:cubicBezTo>
                  <a:lnTo>
                    <a:pt x="2341" y="17005"/>
                  </a:lnTo>
                  <a:cubicBezTo>
                    <a:pt x="2280" y="16975"/>
                    <a:pt x="2189" y="16945"/>
                    <a:pt x="2159" y="16945"/>
                  </a:cubicBezTo>
                  <a:cubicBezTo>
                    <a:pt x="2007" y="16975"/>
                    <a:pt x="1885" y="17005"/>
                    <a:pt x="1733" y="17097"/>
                  </a:cubicBezTo>
                  <a:lnTo>
                    <a:pt x="1520" y="17127"/>
                  </a:lnTo>
                  <a:cubicBezTo>
                    <a:pt x="1520" y="17036"/>
                    <a:pt x="1520" y="16945"/>
                    <a:pt x="1551" y="16884"/>
                  </a:cubicBezTo>
                  <a:cubicBezTo>
                    <a:pt x="1612" y="16793"/>
                    <a:pt x="1733" y="16701"/>
                    <a:pt x="1885" y="16641"/>
                  </a:cubicBezTo>
                  <a:cubicBezTo>
                    <a:pt x="2128" y="16519"/>
                    <a:pt x="2341" y="16489"/>
                    <a:pt x="2584" y="16397"/>
                  </a:cubicBezTo>
                  <a:cubicBezTo>
                    <a:pt x="2645" y="16367"/>
                    <a:pt x="2736" y="16245"/>
                    <a:pt x="2797" y="16185"/>
                  </a:cubicBezTo>
                  <a:cubicBezTo>
                    <a:pt x="2698" y="16135"/>
                    <a:pt x="2619" y="16085"/>
                    <a:pt x="2527" y="16085"/>
                  </a:cubicBezTo>
                  <a:cubicBezTo>
                    <a:pt x="2506" y="16085"/>
                    <a:pt x="2485" y="16088"/>
                    <a:pt x="2463" y="16093"/>
                  </a:cubicBezTo>
                  <a:cubicBezTo>
                    <a:pt x="2311" y="16124"/>
                    <a:pt x="2159" y="16245"/>
                    <a:pt x="2037" y="16276"/>
                  </a:cubicBezTo>
                  <a:cubicBezTo>
                    <a:pt x="1976" y="16337"/>
                    <a:pt x="1885" y="16337"/>
                    <a:pt x="1824" y="16367"/>
                  </a:cubicBezTo>
                  <a:lnTo>
                    <a:pt x="1824" y="16124"/>
                  </a:lnTo>
                  <a:cubicBezTo>
                    <a:pt x="1885" y="15881"/>
                    <a:pt x="2007" y="15638"/>
                    <a:pt x="2067" y="15425"/>
                  </a:cubicBezTo>
                  <a:cubicBezTo>
                    <a:pt x="2189" y="14726"/>
                    <a:pt x="2706" y="14756"/>
                    <a:pt x="3040" y="14604"/>
                  </a:cubicBezTo>
                  <a:cubicBezTo>
                    <a:pt x="3071" y="14543"/>
                    <a:pt x="3071" y="14361"/>
                    <a:pt x="3071" y="14361"/>
                  </a:cubicBezTo>
                  <a:cubicBezTo>
                    <a:pt x="2919" y="14361"/>
                    <a:pt x="2767" y="14361"/>
                    <a:pt x="2584" y="14391"/>
                  </a:cubicBezTo>
                  <a:cubicBezTo>
                    <a:pt x="2463" y="14391"/>
                    <a:pt x="2341" y="14452"/>
                    <a:pt x="2219" y="14483"/>
                  </a:cubicBezTo>
                  <a:cubicBezTo>
                    <a:pt x="2311" y="14300"/>
                    <a:pt x="2341" y="14087"/>
                    <a:pt x="2463" y="13996"/>
                  </a:cubicBezTo>
                  <a:cubicBezTo>
                    <a:pt x="2675" y="13875"/>
                    <a:pt x="3010" y="13844"/>
                    <a:pt x="3253" y="13783"/>
                  </a:cubicBezTo>
                  <a:cubicBezTo>
                    <a:pt x="3405" y="13753"/>
                    <a:pt x="3526" y="13631"/>
                    <a:pt x="3678" y="13540"/>
                  </a:cubicBezTo>
                  <a:lnTo>
                    <a:pt x="3223" y="13388"/>
                  </a:lnTo>
                  <a:cubicBezTo>
                    <a:pt x="3192" y="13388"/>
                    <a:pt x="3131" y="13388"/>
                    <a:pt x="3071" y="13419"/>
                  </a:cubicBezTo>
                  <a:cubicBezTo>
                    <a:pt x="2919" y="13419"/>
                    <a:pt x="2797" y="13479"/>
                    <a:pt x="2645" y="13479"/>
                  </a:cubicBezTo>
                  <a:cubicBezTo>
                    <a:pt x="2797" y="13267"/>
                    <a:pt x="2979" y="13084"/>
                    <a:pt x="3192" y="12963"/>
                  </a:cubicBezTo>
                  <a:cubicBezTo>
                    <a:pt x="3210" y="12951"/>
                    <a:pt x="3231" y="12946"/>
                    <a:pt x="3254" y="12946"/>
                  </a:cubicBezTo>
                  <a:cubicBezTo>
                    <a:pt x="3344" y="12946"/>
                    <a:pt x="3466" y="13024"/>
                    <a:pt x="3587" y="13024"/>
                  </a:cubicBezTo>
                  <a:cubicBezTo>
                    <a:pt x="3709" y="13024"/>
                    <a:pt x="3830" y="12932"/>
                    <a:pt x="3952" y="12902"/>
                  </a:cubicBezTo>
                  <a:cubicBezTo>
                    <a:pt x="3861" y="12780"/>
                    <a:pt x="3800" y="12720"/>
                    <a:pt x="3709" y="12628"/>
                  </a:cubicBezTo>
                  <a:cubicBezTo>
                    <a:pt x="3678" y="12598"/>
                    <a:pt x="3587" y="12598"/>
                    <a:pt x="3557" y="12598"/>
                  </a:cubicBezTo>
                  <a:cubicBezTo>
                    <a:pt x="3405" y="12598"/>
                    <a:pt x="3283" y="12568"/>
                    <a:pt x="3131" y="12568"/>
                  </a:cubicBezTo>
                  <a:cubicBezTo>
                    <a:pt x="3314" y="12294"/>
                    <a:pt x="3375" y="11960"/>
                    <a:pt x="3800" y="11899"/>
                  </a:cubicBezTo>
                  <a:cubicBezTo>
                    <a:pt x="4082" y="11881"/>
                    <a:pt x="4363" y="11868"/>
                    <a:pt x="4643" y="11868"/>
                  </a:cubicBezTo>
                  <a:close/>
                  <a:moveTo>
                    <a:pt x="25966" y="1"/>
                  </a:moveTo>
                  <a:cubicBezTo>
                    <a:pt x="25509" y="1"/>
                    <a:pt x="25057" y="14"/>
                    <a:pt x="24591" y="14"/>
                  </a:cubicBezTo>
                  <a:cubicBezTo>
                    <a:pt x="23969" y="14"/>
                    <a:pt x="23324" y="110"/>
                    <a:pt x="22697" y="110"/>
                  </a:cubicBezTo>
                  <a:cubicBezTo>
                    <a:pt x="22619" y="110"/>
                    <a:pt x="22541" y="109"/>
                    <a:pt x="22463" y="105"/>
                  </a:cubicBezTo>
                  <a:cubicBezTo>
                    <a:pt x="22404" y="104"/>
                    <a:pt x="22345" y="103"/>
                    <a:pt x="22286" y="103"/>
                  </a:cubicBezTo>
                  <a:cubicBezTo>
                    <a:pt x="21073" y="103"/>
                    <a:pt x="19914" y="394"/>
                    <a:pt x="18755" y="713"/>
                  </a:cubicBezTo>
                  <a:cubicBezTo>
                    <a:pt x="17235" y="1169"/>
                    <a:pt x="15715" y="1747"/>
                    <a:pt x="14195" y="2385"/>
                  </a:cubicBezTo>
                  <a:cubicBezTo>
                    <a:pt x="13405" y="2719"/>
                    <a:pt x="12615" y="3054"/>
                    <a:pt x="11855" y="3510"/>
                  </a:cubicBezTo>
                  <a:cubicBezTo>
                    <a:pt x="10518" y="4330"/>
                    <a:pt x="9150" y="5151"/>
                    <a:pt x="8055" y="6245"/>
                  </a:cubicBezTo>
                  <a:cubicBezTo>
                    <a:pt x="7265" y="7005"/>
                    <a:pt x="6384" y="7674"/>
                    <a:pt x="5654" y="8464"/>
                  </a:cubicBezTo>
                  <a:cubicBezTo>
                    <a:pt x="4834" y="9406"/>
                    <a:pt x="4134" y="10470"/>
                    <a:pt x="3375" y="11504"/>
                  </a:cubicBezTo>
                  <a:cubicBezTo>
                    <a:pt x="2554" y="12598"/>
                    <a:pt x="2037" y="13844"/>
                    <a:pt x="1642" y="15121"/>
                  </a:cubicBezTo>
                  <a:cubicBezTo>
                    <a:pt x="1277" y="16063"/>
                    <a:pt x="1095" y="17097"/>
                    <a:pt x="882" y="18039"/>
                  </a:cubicBezTo>
                  <a:cubicBezTo>
                    <a:pt x="578" y="19407"/>
                    <a:pt x="305" y="20774"/>
                    <a:pt x="153" y="22112"/>
                  </a:cubicBezTo>
                  <a:cubicBezTo>
                    <a:pt x="61" y="22872"/>
                    <a:pt x="1" y="23632"/>
                    <a:pt x="1" y="24391"/>
                  </a:cubicBezTo>
                  <a:cubicBezTo>
                    <a:pt x="1" y="24543"/>
                    <a:pt x="122" y="24635"/>
                    <a:pt x="183" y="24756"/>
                  </a:cubicBezTo>
                  <a:cubicBezTo>
                    <a:pt x="274" y="24635"/>
                    <a:pt x="365" y="24483"/>
                    <a:pt x="365" y="24391"/>
                  </a:cubicBezTo>
                  <a:cubicBezTo>
                    <a:pt x="365" y="23236"/>
                    <a:pt x="821" y="22203"/>
                    <a:pt x="1642" y="21413"/>
                  </a:cubicBezTo>
                  <a:cubicBezTo>
                    <a:pt x="2706" y="20379"/>
                    <a:pt x="4074" y="19771"/>
                    <a:pt x="5472" y="19467"/>
                  </a:cubicBezTo>
                  <a:cubicBezTo>
                    <a:pt x="6353" y="19285"/>
                    <a:pt x="7296" y="19255"/>
                    <a:pt x="8147" y="19133"/>
                  </a:cubicBezTo>
                  <a:cubicBezTo>
                    <a:pt x="8815" y="19072"/>
                    <a:pt x="9454" y="18951"/>
                    <a:pt x="10062" y="18829"/>
                  </a:cubicBezTo>
                  <a:cubicBezTo>
                    <a:pt x="11125" y="18647"/>
                    <a:pt x="12189" y="18404"/>
                    <a:pt x="13253" y="18312"/>
                  </a:cubicBezTo>
                  <a:lnTo>
                    <a:pt x="13405" y="18312"/>
                  </a:lnTo>
                  <a:cubicBezTo>
                    <a:pt x="13435" y="18343"/>
                    <a:pt x="13496" y="18404"/>
                    <a:pt x="13496" y="18464"/>
                  </a:cubicBezTo>
                  <a:cubicBezTo>
                    <a:pt x="13496" y="18525"/>
                    <a:pt x="13496" y="18647"/>
                    <a:pt x="13435" y="18707"/>
                  </a:cubicBezTo>
                  <a:cubicBezTo>
                    <a:pt x="13557" y="18677"/>
                    <a:pt x="13679" y="18677"/>
                    <a:pt x="13739" y="18647"/>
                  </a:cubicBezTo>
                  <a:cubicBezTo>
                    <a:pt x="14195" y="18404"/>
                    <a:pt x="14651" y="18160"/>
                    <a:pt x="15107" y="17948"/>
                  </a:cubicBezTo>
                  <a:cubicBezTo>
                    <a:pt x="16080" y="17644"/>
                    <a:pt x="17083" y="17461"/>
                    <a:pt x="18056" y="17188"/>
                  </a:cubicBezTo>
                  <a:cubicBezTo>
                    <a:pt x="18724" y="17036"/>
                    <a:pt x="19363" y="16793"/>
                    <a:pt x="20031" y="16580"/>
                  </a:cubicBezTo>
                  <a:lnTo>
                    <a:pt x="20214" y="16580"/>
                  </a:lnTo>
                  <a:cubicBezTo>
                    <a:pt x="20183" y="16641"/>
                    <a:pt x="20123" y="16701"/>
                    <a:pt x="20092" y="16732"/>
                  </a:cubicBezTo>
                  <a:cubicBezTo>
                    <a:pt x="20062" y="16793"/>
                    <a:pt x="20031" y="16793"/>
                    <a:pt x="19971" y="16823"/>
                  </a:cubicBezTo>
                  <a:cubicBezTo>
                    <a:pt x="19910" y="16975"/>
                    <a:pt x="19788" y="17157"/>
                    <a:pt x="19727" y="17309"/>
                  </a:cubicBezTo>
                  <a:cubicBezTo>
                    <a:pt x="19879" y="17279"/>
                    <a:pt x="20092" y="17279"/>
                    <a:pt x="20214" y="17157"/>
                  </a:cubicBezTo>
                  <a:cubicBezTo>
                    <a:pt x="21004" y="16245"/>
                    <a:pt x="22250" y="16093"/>
                    <a:pt x="23284" y="15607"/>
                  </a:cubicBezTo>
                  <a:cubicBezTo>
                    <a:pt x="23922" y="15303"/>
                    <a:pt x="24652" y="15212"/>
                    <a:pt x="25259" y="14878"/>
                  </a:cubicBezTo>
                  <a:cubicBezTo>
                    <a:pt x="26141" y="14391"/>
                    <a:pt x="26992" y="13905"/>
                    <a:pt x="27904" y="13388"/>
                  </a:cubicBezTo>
                  <a:cubicBezTo>
                    <a:pt x="28048" y="13347"/>
                    <a:pt x="28164" y="13181"/>
                    <a:pt x="28299" y="13181"/>
                  </a:cubicBezTo>
                  <a:cubicBezTo>
                    <a:pt x="28364" y="13181"/>
                    <a:pt x="28433" y="13219"/>
                    <a:pt x="28512" y="13327"/>
                  </a:cubicBezTo>
                  <a:cubicBezTo>
                    <a:pt x="28523" y="13333"/>
                    <a:pt x="28537" y="13336"/>
                    <a:pt x="28553" y="13336"/>
                  </a:cubicBezTo>
                  <a:cubicBezTo>
                    <a:pt x="28625" y="13336"/>
                    <a:pt x="28736" y="13286"/>
                    <a:pt x="28785" y="13236"/>
                  </a:cubicBezTo>
                  <a:cubicBezTo>
                    <a:pt x="29363" y="12841"/>
                    <a:pt x="29940" y="12416"/>
                    <a:pt x="30487" y="11960"/>
                  </a:cubicBezTo>
                  <a:cubicBezTo>
                    <a:pt x="31308" y="11382"/>
                    <a:pt x="32098" y="10805"/>
                    <a:pt x="32980" y="10258"/>
                  </a:cubicBezTo>
                  <a:cubicBezTo>
                    <a:pt x="33527" y="9862"/>
                    <a:pt x="34135" y="9558"/>
                    <a:pt x="34652" y="9133"/>
                  </a:cubicBezTo>
                  <a:cubicBezTo>
                    <a:pt x="35776" y="8160"/>
                    <a:pt x="36992" y="7248"/>
                    <a:pt x="38299" y="6458"/>
                  </a:cubicBezTo>
                  <a:cubicBezTo>
                    <a:pt x="38465" y="6363"/>
                    <a:pt x="38668" y="6287"/>
                    <a:pt x="38880" y="6287"/>
                  </a:cubicBezTo>
                  <a:cubicBezTo>
                    <a:pt x="38939" y="6287"/>
                    <a:pt x="38999" y="6293"/>
                    <a:pt x="39059" y="6306"/>
                  </a:cubicBezTo>
                  <a:cubicBezTo>
                    <a:pt x="39941" y="6336"/>
                    <a:pt x="41065" y="6367"/>
                    <a:pt x="41886" y="6367"/>
                  </a:cubicBezTo>
                  <a:cubicBezTo>
                    <a:pt x="42099" y="6367"/>
                    <a:pt x="42403" y="6185"/>
                    <a:pt x="42433" y="6033"/>
                  </a:cubicBezTo>
                  <a:cubicBezTo>
                    <a:pt x="42555" y="5668"/>
                    <a:pt x="42494" y="5333"/>
                    <a:pt x="42494" y="4969"/>
                  </a:cubicBezTo>
                  <a:cubicBezTo>
                    <a:pt x="42494" y="4808"/>
                    <a:pt x="42423" y="4624"/>
                    <a:pt x="42219" y="4624"/>
                  </a:cubicBezTo>
                  <a:cubicBezTo>
                    <a:pt x="42192" y="4624"/>
                    <a:pt x="42162" y="4627"/>
                    <a:pt x="42129" y="4634"/>
                  </a:cubicBezTo>
                  <a:cubicBezTo>
                    <a:pt x="41582" y="4665"/>
                    <a:pt x="41096" y="4665"/>
                    <a:pt x="40579" y="4665"/>
                  </a:cubicBezTo>
                  <a:cubicBezTo>
                    <a:pt x="39515" y="4665"/>
                    <a:pt x="38482" y="4422"/>
                    <a:pt x="37600" y="3783"/>
                  </a:cubicBezTo>
                  <a:cubicBezTo>
                    <a:pt x="37144" y="3449"/>
                    <a:pt x="36779" y="2993"/>
                    <a:pt x="36263" y="2719"/>
                  </a:cubicBezTo>
                  <a:cubicBezTo>
                    <a:pt x="35412" y="2233"/>
                    <a:pt x="34500" y="1686"/>
                    <a:pt x="33497" y="1352"/>
                  </a:cubicBezTo>
                  <a:cubicBezTo>
                    <a:pt x="31916" y="835"/>
                    <a:pt x="30244" y="349"/>
                    <a:pt x="28573" y="14"/>
                  </a:cubicBezTo>
                  <a:cubicBezTo>
                    <a:pt x="28329" y="45"/>
                    <a:pt x="28033" y="60"/>
                    <a:pt x="27706" y="60"/>
                  </a:cubicBezTo>
                  <a:cubicBezTo>
                    <a:pt x="27380" y="60"/>
                    <a:pt x="27022" y="45"/>
                    <a:pt x="26658" y="14"/>
                  </a:cubicBezTo>
                  <a:cubicBezTo>
                    <a:pt x="26425" y="4"/>
                    <a:pt x="26195" y="1"/>
                    <a:pt x="2596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4321622" y="3150104"/>
              <a:ext cx="120114" cy="107699"/>
            </a:xfrm>
            <a:custGeom>
              <a:avLst/>
              <a:gdLst/>
              <a:ahLst/>
              <a:cxnLst/>
              <a:rect l="l" t="t" r="r" b="b"/>
              <a:pathLst>
                <a:path w="2933" h="2630" extrusionOk="0">
                  <a:moveTo>
                    <a:pt x="1198" y="1"/>
                  </a:moveTo>
                  <a:cubicBezTo>
                    <a:pt x="1153" y="1"/>
                    <a:pt x="1113" y="3"/>
                    <a:pt x="1079" y="9"/>
                  </a:cubicBezTo>
                  <a:cubicBezTo>
                    <a:pt x="1048" y="9"/>
                    <a:pt x="957" y="70"/>
                    <a:pt x="957" y="70"/>
                  </a:cubicBezTo>
                  <a:cubicBezTo>
                    <a:pt x="684" y="526"/>
                    <a:pt x="288" y="1073"/>
                    <a:pt x="167" y="1590"/>
                  </a:cubicBezTo>
                  <a:cubicBezTo>
                    <a:pt x="0" y="2357"/>
                    <a:pt x="428" y="2630"/>
                    <a:pt x="958" y="2630"/>
                  </a:cubicBezTo>
                  <a:cubicBezTo>
                    <a:pt x="1395" y="2630"/>
                    <a:pt x="1901" y="2445"/>
                    <a:pt x="2203" y="2198"/>
                  </a:cubicBezTo>
                  <a:cubicBezTo>
                    <a:pt x="2568" y="1924"/>
                    <a:pt x="2933" y="1012"/>
                    <a:pt x="2720" y="617"/>
                  </a:cubicBezTo>
                  <a:cubicBezTo>
                    <a:pt x="2527" y="259"/>
                    <a:pt x="1635" y="1"/>
                    <a:pt x="119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8367661" y="1371751"/>
              <a:ext cx="110817" cy="96765"/>
            </a:xfrm>
            <a:custGeom>
              <a:avLst/>
              <a:gdLst/>
              <a:ahLst/>
              <a:cxnLst/>
              <a:rect l="l" t="t" r="r" b="b"/>
              <a:pathLst>
                <a:path w="2706" h="2363" extrusionOk="0">
                  <a:moveTo>
                    <a:pt x="1486" y="1"/>
                  </a:moveTo>
                  <a:cubicBezTo>
                    <a:pt x="1108" y="1"/>
                    <a:pt x="695" y="157"/>
                    <a:pt x="304" y="470"/>
                  </a:cubicBezTo>
                  <a:cubicBezTo>
                    <a:pt x="183" y="561"/>
                    <a:pt x="122" y="652"/>
                    <a:pt x="61" y="774"/>
                  </a:cubicBezTo>
                  <a:cubicBezTo>
                    <a:pt x="0" y="956"/>
                    <a:pt x="61" y="1199"/>
                    <a:pt x="213" y="1381"/>
                  </a:cubicBezTo>
                  <a:cubicBezTo>
                    <a:pt x="487" y="1716"/>
                    <a:pt x="973" y="2141"/>
                    <a:pt x="1368" y="2354"/>
                  </a:cubicBezTo>
                  <a:cubicBezTo>
                    <a:pt x="1383" y="2360"/>
                    <a:pt x="1402" y="2363"/>
                    <a:pt x="1424" y="2363"/>
                  </a:cubicBezTo>
                  <a:cubicBezTo>
                    <a:pt x="1745" y="2363"/>
                    <a:pt x="2706" y="1756"/>
                    <a:pt x="2706" y="1442"/>
                  </a:cubicBezTo>
                  <a:cubicBezTo>
                    <a:pt x="2706" y="622"/>
                    <a:pt x="2250" y="135"/>
                    <a:pt x="1672" y="14"/>
                  </a:cubicBezTo>
                  <a:cubicBezTo>
                    <a:pt x="1611" y="5"/>
                    <a:pt x="1549" y="1"/>
                    <a:pt x="148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3223059" y="152407"/>
              <a:ext cx="119540" cy="100778"/>
            </a:xfrm>
            <a:custGeom>
              <a:avLst/>
              <a:gdLst/>
              <a:ahLst/>
              <a:cxnLst/>
              <a:rect l="l" t="t" r="r" b="b"/>
              <a:pathLst>
                <a:path w="2919" h="2461" extrusionOk="0">
                  <a:moveTo>
                    <a:pt x="1460" y="1"/>
                  </a:moveTo>
                  <a:cubicBezTo>
                    <a:pt x="990" y="1"/>
                    <a:pt x="487" y="230"/>
                    <a:pt x="61" y="694"/>
                  </a:cubicBezTo>
                  <a:lnTo>
                    <a:pt x="0" y="816"/>
                  </a:lnTo>
                  <a:cubicBezTo>
                    <a:pt x="59" y="1524"/>
                    <a:pt x="490" y="2460"/>
                    <a:pt x="1293" y="2460"/>
                  </a:cubicBezTo>
                  <a:cubicBezTo>
                    <a:pt x="1317" y="2460"/>
                    <a:pt x="1343" y="2459"/>
                    <a:pt x="1368" y="2457"/>
                  </a:cubicBezTo>
                  <a:cubicBezTo>
                    <a:pt x="1946" y="2366"/>
                    <a:pt x="2736" y="1789"/>
                    <a:pt x="2918" y="1242"/>
                  </a:cubicBezTo>
                  <a:cubicBezTo>
                    <a:pt x="2673" y="420"/>
                    <a:pt x="2097" y="1"/>
                    <a:pt x="1460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041198" y="4365830"/>
              <a:ext cx="107091" cy="93571"/>
            </a:xfrm>
            <a:custGeom>
              <a:avLst/>
              <a:gdLst/>
              <a:ahLst/>
              <a:cxnLst/>
              <a:rect l="l" t="t" r="r" b="b"/>
              <a:pathLst>
                <a:path w="2615" h="2285" extrusionOk="0">
                  <a:moveTo>
                    <a:pt x="898" y="1"/>
                  </a:moveTo>
                  <a:cubicBezTo>
                    <a:pt x="628" y="1"/>
                    <a:pt x="371" y="56"/>
                    <a:pt x="214" y="199"/>
                  </a:cubicBezTo>
                  <a:lnTo>
                    <a:pt x="92" y="442"/>
                  </a:lnTo>
                  <a:cubicBezTo>
                    <a:pt x="1" y="624"/>
                    <a:pt x="62" y="898"/>
                    <a:pt x="92" y="1111"/>
                  </a:cubicBezTo>
                  <a:cubicBezTo>
                    <a:pt x="153" y="1354"/>
                    <a:pt x="92" y="1901"/>
                    <a:pt x="214" y="2053"/>
                  </a:cubicBezTo>
                  <a:cubicBezTo>
                    <a:pt x="274" y="2175"/>
                    <a:pt x="822" y="2205"/>
                    <a:pt x="974" y="2266"/>
                  </a:cubicBezTo>
                  <a:cubicBezTo>
                    <a:pt x="1091" y="2278"/>
                    <a:pt x="1205" y="2285"/>
                    <a:pt x="1313" y="2285"/>
                  </a:cubicBezTo>
                  <a:cubicBezTo>
                    <a:pt x="1764" y="2285"/>
                    <a:pt x="2133" y="2160"/>
                    <a:pt x="2402" y="1719"/>
                  </a:cubicBezTo>
                  <a:cubicBezTo>
                    <a:pt x="2615" y="1384"/>
                    <a:pt x="2037" y="321"/>
                    <a:pt x="1733" y="169"/>
                  </a:cubicBezTo>
                  <a:cubicBezTo>
                    <a:pt x="1524" y="72"/>
                    <a:pt x="1203" y="1"/>
                    <a:pt x="89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2850119" y="3030854"/>
              <a:ext cx="126584" cy="85012"/>
            </a:xfrm>
            <a:custGeom>
              <a:avLst/>
              <a:gdLst/>
              <a:ahLst/>
              <a:cxnLst/>
              <a:rect l="l" t="t" r="r" b="b"/>
              <a:pathLst>
                <a:path w="3091" h="2076" extrusionOk="0">
                  <a:moveTo>
                    <a:pt x="1435" y="0"/>
                  </a:moveTo>
                  <a:cubicBezTo>
                    <a:pt x="1023" y="0"/>
                    <a:pt x="599" y="100"/>
                    <a:pt x="385" y="368"/>
                  </a:cubicBezTo>
                  <a:cubicBezTo>
                    <a:pt x="294" y="490"/>
                    <a:pt x="233" y="581"/>
                    <a:pt x="233" y="733"/>
                  </a:cubicBezTo>
                  <a:cubicBezTo>
                    <a:pt x="0" y="1546"/>
                    <a:pt x="603" y="2075"/>
                    <a:pt x="1281" y="2075"/>
                  </a:cubicBezTo>
                  <a:cubicBezTo>
                    <a:pt x="1489" y="2075"/>
                    <a:pt x="1704" y="2025"/>
                    <a:pt x="1905" y="1918"/>
                  </a:cubicBezTo>
                  <a:cubicBezTo>
                    <a:pt x="2513" y="1584"/>
                    <a:pt x="3090" y="459"/>
                    <a:pt x="2209" y="125"/>
                  </a:cubicBezTo>
                  <a:cubicBezTo>
                    <a:pt x="2008" y="50"/>
                    <a:pt x="1724" y="0"/>
                    <a:pt x="1435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702694" y="3140477"/>
              <a:ext cx="108360" cy="87346"/>
            </a:xfrm>
            <a:custGeom>
              <a:avLst/>
              <a:gdLst/>
              <a:ahLst/>
              <a:cxnLst/>
              <a:rect l="l" t="t" r="r" b="b"/>
              <a:pathLst>
                <a:path w="2646" h="2133" extrusionOk="0">
                  <a:moveTo>
                    <a:pt x="1125" y="1"/>
                  </a:moveTo>
                  <a:cubicBezTo>
                    <a:pt x="795" y="1"/>
                    <a:pt x="459" y="54"/>
                    <a:pt x="305" y="242"/>
                  </a:cubicBezTo>
                  <a:cubicBezTo>
                    <a:pt x="62" y="729"/>
                    <a:pt x="1" y="1945"/>
                    <a:pt x="639" y="2096"/>
                  </a:cubicBezTo>
                  <a:cubicBezTo>
                    <a:pt x="740" y="2122"/>
                    <a:pt x="852" y="2133"/>
                    <a:pt x="972" y="2133"/>
                  </a:cubicBezTo>
                  <a:cubicBezTo>
                    <a:pt x="1430" y="2133"/>
                    <a:pt x="1992" y="1974"/>
                    <a:pt x="2402" y="1853"/>
                  </a:cubicBezTo>
                  <a:cubicBezTo>
                    <a:pt x="2645" y="1762"/>
                    <a:pt x="2250" y="182"/>
                    <a:pt x="1794" y="60"/>
                  </a:cubicBezTo>
                  <a:cubicBezTo>
                    <a:pt x="1635" y="33"/>
                    <a:pt x="1382" y="1"/>
                    <a:pt x="112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135698" y="1382349"/>
              <a:ext cx="112046" cy="92219"/>
            </a:xfrm>
            <a:custGeom>
              <a:avLst/>
              <a:gdLst/>
              <a:ahLst/>
              <a:cxnLst/>
              <a:rect l="l" t="t" r="r" b="b"/>
              <a:pathLst>
                <a:path w="2736" h="2252" extrusionOk="0">
                  <a:moveTo>
                    <a:pt x="1440" y="0"/>
                  </a:moveTo>
                  <a:cubicBezTo>
                    <a:pt x="995" y="0"/>
                    <a:pt x="442" y="454"/>
                    <a:pt x="213" y="826"/>
                  </a:cubicBezTo>
                  <a:cubicBezTo>
                    <a:pt x="31" y="1161"/>
                    <a:pt x="0" y="1586"/>
                    <a:pt x="183" y="1890"/>
                  </a:cubicBezTo>
                  <a:cubicBezTo>
                    <a:pt x="304" y="2072"/>
                    <a:pt x="487" y="2194"/>
                    <a:pt x="669" y="2224"/>
                  </a:cubicBezTo>
                  <a:cubicBezTo>
                    <a:pt x="750" y="2243"/>
                    <a:pt x="835" y="2252"/>
                    <a:pt x="922" y="2252"/>
                  </a:cubicBezTo>
                  <a:cubicBezTo>
                    <a:pt x="1396" y="2252"/>
                    <a:pt x="1946" y="1999"/>
                    <a:pt x="2280" y="1768"/>
                  </a:cubicBezTo>
                  <a:cubicBezTo>
                    <a:pt x="2554" y="1586"/>
                    <a:pt x="2736" y="857"/>
                    <a:pt x="2614" y="705"/>
                  </a:cubicBezTo>
                  <a:cubicBezTo>
                    <a:pt x="2341" y="401"/>
                    <a:pt x="1915" y="97"/>
                    <a:pt x="1520" y="6"/>
                  </a:cubicBezTo>
                  <a:cubicBezTo>
                    <a:pt x="1494" y="2"/>
                    <a:pt x="1467" y="0"/>
                    <a:pt x="1440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4031898" y="2905621"/>
              <a:ext cx="94641" cy="95700"/>
            </a:xfrm>
            <a:custGeom>
              <a:avLst/>
              <a:gdLst/>
              <a:ahLst/>
              <a:cxnLst/>
              <a:rect l="l" t="t" r="r" b="b"/>
              <a:pathLst>
                <a:path w="2311" h="2337" extrusionOk="0">
                  <a:moveTo>
                    <a:pt x="1543" y="0"/>
                  </a:moveTo>
                  <a:cubicBezTo>
                    <a:pt x="1295" y="0"/>
                    <a:pt x="1015" y="136"/>
                    <a:pt x="760" y="263"/>
                  </a:cubicBezTo>
                  <a:cubicBezTo>
                    <a:pt x="335" y="446"/>
                    <a:pt x="0" y="750"/>
                    <a:pt x="31" y="1236"/>
                  </a:cubicBezTo>
                  <a:cubicBezTo>
                    <a:pt x="96" y="1996"/>
                    <a:pt x="285" y="2337"/>
                    <a:pt x="787" y="2337"/>
                  </a:cubicBezTo>
                  <a:cubicBezTo>
                    <a:pt x="987" y="2337"/>
                    <a:pt x="1238" y="2282"/>
                    <a:pt x="1551" y="2178"/>
                  </a:cubicBezTo>
                  <a:cubicBezTo>
                    <a:pt x="2250" y="1965"/>
                    <a:pt x="2311" y="1084"/>
                    <a:pt x="2128" y="537"/>
                  </a:cubicBezTo>
                  <a:lnTo>
                    <a:pt x="2098" y="446"/>
                  </a:lnTo>
                  <a:cubicBezTo>
                    <a:pt x="1967" y="113"/>
                    <a:pt x="1768" y="0"/>
                    <a:pt x="154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177033" y="3065376"/>
              <a:ext cx="99637" cy="94635"/>
            </a:xfrm>
            <a:custGeom>
              <a:avLst/>
              <a:gdLst/>
              <a:ahLst/>
              <a:cxnLst/>
              <a:rect l="l" t="t" r="r" b="b"/>
              <a:pathLst>
                <a:path w="2433" h="2311" extrusionOk="0">
                  <a:moveTo>
                    <a:pt x="1795" y="1"/>
                  </a:moveTo>
                  <a:cubicBezTo>
                    <a:pt x="1754" y="1"/>
                    <a:pt x="1714" y="4"/>
                    <a:pt x="1673" y="11"/>
                  </a:cubicBezTo>
                  <a:cubicBezTo>
                    <a:pt x="1217" y="72"/>
                    <a:pt x="214" y="437"/>
                    <a:pt x="62" y="923"/>
                  </a:cubicBezTo>
                  <a:cubicBezTo>
                    <a:pt x="1" y="1106"/>
                    <a:pt x="31" y="1288"/>
                    <a:pt x="92" y="1501"/>
                  </a:cubicBezTo>
                  <a:cubicBezTo>
                    <a:pt x="290" y="1996"/>
                    <a:pt x="711" y="2310"/>
                    <a:pt x="1206" y="2310"/>
                  </a:cubicBezTo>
                  <a:cubicBezTo>
                    <a:pt x="1317" y="2310"/>
                    <a:pt x="1433" y="2294"/>
                    <a:pt x="1551" y="2261"/>
                  </a:cubicBezTo>
                  <a:cubicBezTo>
                    <a:pt x="2372" y="2017"/>
                    <a:pt x="2432" y="1349"/>
                    <a:pt x="2311" y="589"/>
                  </a:cubicBezTo>
                  <a:cubicBezTo>
                    <a:pt x="2280" y="467"/>
                    <a:pt x="2280" y="346"/>
                    <a:pt x="2189" y="254"/>
                  </a:cubicBezTo>
                  <a:lnTo>
                    <a:pt x="2189" y="163"/>
                  </a:lnTo>
                  <a:cubicBezTo>
                    <a:pt x="2071" y="45"/>
                    <a:pt x="1935" y="1"/>
                    <a:pt x="179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873173" y="2702624"/>
              <a:ext cx="112701" cy="102375"/>
            </a:xfrm>
            <a:custGeom>
              <a:avLst/>
              <a:gdLst/>
              <a:ahLst/>
              <a:cxnLst/>
              <a:rect l="l" t="t" r="r" b="b"/>
              <a:pathLst>
                <a:path w="2752" h="2500" extrusionOk="0">
                  <a:moveTo>
                    <a:pt x="1657" y="1"/>
                  </a:moveTo>
                  <a:cubicBezTo>
                    <a:pt x="1476" y="1"/>
                    <a:pt x="1251" y="80"/>
                    <a:pt x="958" y="270"/>
                  </a:cubicBezTo>
                  <a:cubicBezTo>
                    <a:pt x="685" y="452"/>
                    <a:pt x="502" y="635"/>
                    <a:pt x="411" y="878"/>
                  </a:cubicBezTo>
                  <a:cubicBezTo>
                    <a:pt x="0" y="1987"/>
                    <a:pt x="589" y="2499"/>
                    <a:pt x="1342" y="2499"/>
                  </a:cubicBezTo>
                  <a:cubicBezTo>
                    <a:pt x="1703" y="2499"/>
                    <a:pt x="2102" y="2381"/>
                    <a:pt x="2447" y="2155"/>
                  </a:cubicBezTo>
                  <a:cubicBezTo>
                    <a:pt x="2660" y="2003"/>
                    <a:pt x="2751" y="1273"/>
                    <a:pt x="2599" y="1030"/>
                  </a:cubicBezTo>
                  <a:cubicBezTo>
                    <a:pt x="2295" y="508"/>
                    <a:pt x="2115" y="1"/>
                    <a:pt x="1657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335432" y="3088281"/>
              <a:ext cx="128263" cy="99631"/>
            </a:xfrm>
            <a:custGeom>
              <a:avLst/>
              <a:gdLst/>
              <a:ahLst/>
              <a:cxnLst/>
              <a:rect l="l" t="t" r="r" b="b"/>
              <a:pathLst>
                <a:path w="3132" h="2433" extrusionOk="0">
                  <a:moveTo>
                    <a:pt x="2402" y="1"/>
                  </a:moveTo>
                  <a:cubicBezTo>
                    <a:pt x="1855" y="1"/>
                    <a:pt x="1338" y="92"/>
                    <a:pt x="791" y="122"/>
                  </a:cubicBezTo>
                  <a:cubicBezTo>
                    <a:pt x="0" y="730"/>
                    <a:pt x="730" y="2372"/>
                    <a:pt x="1976" y="2433"/>
                  </a:cubicBezTo>
                  <a:cubicBezTo>
                    <a:pt x="2493" y="2068"/>
                    <a:pt x="2918" y="1764"/>
                    <a:pt x="3040" y="1034"/>
                  </a:cubicBezTo>
                  <a:cubicBezTo>
                    <a:pt x="3131" y="639"/>
                    <a:pt x="2858" y="1"/>
                    <a:pt x="240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6768578" y="82462"/>
              <a:ext cx="125642" cy="89640"/>
            </a:xfrm>
            <a:custGeom>
              <a:avLst/>
              <a:gdLst/>
              <a:ahLst/>
              <a:cxnLst/>
              <a:rect l="l" t="t" r="r" b="b"/>
              <a:pathLst>
                <a:path w="3068" h="2189" extrusionOk="0">
                  <a:moveTo>
                    <a:pt x="2187" y="1"/>
                  </a:moveTo>
                  <a:cubicBezTo>
                    <a:pt x="1726" y="1"/>
                    <a:pt x="1192" y="203"/>
                    <a:pt x="879" y="442"/>
                  </a:cubicBezTo>
                  <a:lnTo>
                    <a:pt x="788" y="533"/>
                  </a:lnTo>
                  <a:cubicBezTo>
                    <a:pt x="0" y="1271"/>
                    <a:pt x="1086" y="2189"/>
                    <a:pt x="2011" y="2189"/>
                  </a:cubicBezTo>
                  <a:cubicBezTo>
                    <a:pt x="2229" y="2189"/>
                    <a:pt x="2438" y="2138"/>
                    <a:pt x="2612" y="2022"/>
                  </a:cubicBezTo>
                  <a:cubicBezTo>
                    <a:pt x="2915" y="1810"/>
                    <a:pt x="3067" y="1171"/>
                    <a:pt x="3067" y="837"/>
                  </a:cubicBezTo>
                  <a:cubicBezTo>
                    <a:pt x="3067" y="218"/>
                    <a:pt x="2666" y="1"/>
                    <a:pt x="2187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812454" y="1796584"/>
              <a:ext cx="114913" cy="97911"/>
            </a:xfrm>
            <a:custGeom>
              <a:avLst/>
              <a:gdLst/>
              <a:ahLst/>
              <a:cxnLst/>
              <a:rect l="l" t="t" r="r" b="b"/>
              <a:pathLst>
                <a:path w="2806" h="2391" extrusionOk="0">
                  <a:moveTo>
                    <a:pt x="1736" y="1"/>
                  </a:moveTo>
                  <a:cubicBezTo>
                    <a:pt x="931" y="1"/>
                    <a:pt x="1" y="454"/>
                    <a:pt x="313" y="1207"/>
                  </a:cubicBezTo>
                  <a:cubicBezTo>
                    <a:pt x="343" y="1298"/>
                    <a:pt x="465" y="1754"/>
                    <a:pt x="495" y="1784"/>
                  </a:cubicBezTo>
                  <a:cubicBezTo>
                    <a:pt x="703" y="2137"/>
                    <a:pt x="1080" y="2390"/>
                    <a:pt x="1472" y="2390"/>
                  </a:cubicBezTo>
                  <a:cubicBezTo>
                    <a:pt x="1655" y="2390"/>
                    <a:pt x="1841" y="2335"/>
                    <a:pt x="2015" y="2210"/>
                  </a:cubicBezTo>
                  <a:cubicBezTo>
                    <a:pt x="2350" y="1906"/>
                    <a:pt x="2805" y="1024"/>
                    <a:pt x="2775" y="629"/>
                  </a:cubicBezTo>
                  <a:cubicBezTo>
                    <a:pt x="2739" y="196"/>
                    <a:pt x="2264" y="1"/>
                    <a:pt x="173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520768" y="2300653"/>
              <a:ext cx="104593" cy="91237"/>
            </a:xfrm>
            <a:custGeom>
              <a:avLst/>
              <a:gdLst/>
              <a:ahLst/>
              <a:cxnLst/>
              <a:rect l="l" t="t" r="r" b="b"/>
              <a:pathLst>
                <a:path w="2554" h="2228" extrusionOk="0">
                  <a:moveTo>
                    <a:pt x="1780" y="1"/>
                  </a:moveTo>
                  <a:cubicBezTo>
                    <a:pt x="1424" y="1"/>
                    <a:pt x="959" y="174"/>
                    <a:pt x="578" y="326"/>
                  </a:cubicBezTo>
                  <a:cubicBezTo>
                    <a:pt x="0" y="539"/>
                    <a:pt x="335" y="873"/>
                    <a:pt x="426" y="1238"/>
                  </a:cubicBezTo>
                  <a:cubicBezTo>
                    <a:pt x="547" y="1694"/>
                    <a:pt x="395" y="2089"/>
                    <a:pt x="1003" y="2211"/>
                  </a:cubicBezTo>
                  <a:cubicBezTo>
                    <a:pt x="1082" y="2223"/>
                    <a:pt x="1163" y="2228"/>
                    <a:pt x="1244" y="2228"/>
                  </a:cubicBezTo>
                  <a:cubicBezTo>
                    <a:pt x="1569" y="2228"/>
                    <a:pt x="1909" y="2150"/>
                    <a:pt x="2250" y="2150"/>
                  </a:cubicBezTo>
                  <a:cubicBezTo>
                    <a:pt x="2310" y="1907"/>
                    <a:pt x="2554" y="1542"/>
                    <a:pt x="2462" y="1238"/>
                  </a:cubicBezTo>
                  <a:cubicBezTo>
                    <a:pt x="2402" y="843"/>
                    <a:pt x="2250" y="144"/>
                    <a:pt x="1976" y="22"/>
                  </a:cubicBezTo>
                  <a:cubicBezTo>
                    <a:pt x="1916" y="7"/>
                    <a:pt x="1850" y="1"/>
                    <a:pt x="1780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022381" y="1851786"/>
              <a:ext cx="113316" cy="102006"/>
            </a:xfrm>
            <a:custGeom>
              <a:avLst/>
              <a:gdLst/>
              <a:ahLst/>
              <a:cxnLst/>
              <a:rect l="l" t="t" r="r" b="b"/>
              <a:pathLst>
                <a:path w="2767" h="2491" extrusionOk="0">
                  <a:moveTo>
                    <a:pt x="1316" y="0"/>
                  </a:moveTo>
                  <a:cubicBezTo>
                    <a:pt x="1124" y="0"/>
                    <a:pt x="917" y="34"/>
                    <a:pt x="700" y="102"/>
                  </a:cubicBezTo>
                  <a:cubicBezTo>
                    <a:pt x="457" y="163"/>
                    <a:pt x="1" y="1378"/>
                    <a:pt x="214" y="1561"/>
                  </a:cubicBezTo>
                  <a:cubicBezTo>
                    <a:pt x="580" y="1901"/>
                    <a:pt x="1173" y="2491"/>
                    <a:pt x="1719" y="2491"/>
                  </a:cubicBezTo>
                  <a:cubicBezTo>
                    <a:pt x="1807" y="2491"/>
                    <a:pt x="1893" y="2476"/>
                    <a:pt x="1977" y="2442"/>
                  </a:cubicBezTo>
                  <a:cubicBezTo>
                    <a:pt x="2311" y="2290"/>
                    <a:pt x="2767" y="1378"/>
                    <a:pt x="2615" y="983"/>
                  </a:cubicBezTo>
                  <a:cubicBezTo>
                    <a:pt x="2363" y="319"/>
                    <a:pt x="1904" y="0"/>
                    <a:pt x="131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3342599" y="3967614"/>
              <a:ext cx="128304" cy="105487"/>
            </a:xfrm>
            <a:custGeom>
              <a:avLst/>
              <a:gdLst/>
              <a:ahLst/>
              <a:cxnLst/>
              <a:rect l="l" t="t" r="r" b="b"/>
              <a:pathLst>
                <a:path w="3133" h="2576" extrusionOk="0">
                  <a:moveTo>
                    <a:pt x="1572" y="0"/>
                  </a:moveTo>
                  <a:cubicBezTo>
                    <a:pt x="1242" y="0"/>
                    <a:pt x="930" y="73"/>
                    <a:pt x="578" y="320"/>
                  </a:cubicBezTo>
                  <a:cubicBezTo>
                    <a:pt x="274" y="563"/>
                    <a:pt x="0" y="1171"/>
                    <a:pt x="304" y="1505"/>
                  </a:cubicBezTo>
                  <a:cubicBezTo>
                    <a:pt x="669" y="1870"/>
                    <a:pt x="1125" y="2235"/>
                    <a:pt x="1490" y="2569"/>
                  </a:cubicBezTo>
                  <a:cubicBezTo>
                    <a:pt x="1525" y="2574"/>
                    <a:pt x="1560" y="2576"/>
                    <a:pt x="1595" y="2576"/>
                  </a:cubicBezTo>
                  <a:cubicBezTo>
                    <a:pt x="2538" y="2576"/>
                    <a:pt x="3133" y="1015"/>
                    <a:pt x="2341" y="77"/>
                  </a:cubicBezTo>
                  <a:cubicBezTo>
                    <a:pt x="2060" y="39"/>
                    <a:pt x="1811" y="0"/>
                    <a:pt x="157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774830" y="3371692"/>
              <a:ext cx="129369" cy="96314"/>
            </a:xfrm>
            <a:custGeom>
              <a:avLst/>
              <a:gdLst/>
              <a:ahLst/>
              <a:cxnLst/>
              <a:rect l="l" t="t" r="r" b="b"/>
              <a:pathLst>
                <a:path w="3159" h="2352" extrusionOk="0">
                  <a:moveTo>
                    <a:pt x="2103" y="1"/>
                  </a:moveTo>
                  <a:cubicBezTo>
                    <a:pt x="1576" y="1"/>
                    <a:pt x="797" y="278"/>
                    <a:pt x="575" y="556"/>
                  </a:cubicBezTo>
                  <a:cubicBezTo>
                    <a:pt x="0" y="1176"/>
                    <a:pt x="1179" y="2351"/>
                    <a:pt x="2038" y="2351"/>
                  </a:cubicBezTo>
                  <a:cubicBezTo>
                    <a:pt x="2316" y="2351"/>
                    <a:pt x="2561" y="2228"/>
                    <a:pt x="2702" y="1923"/>
                  </a:cubicBezTo>
                  <a:cubicBezTo>
                    <a:pt x="2733" y="1893"/>
                    <a:pt x="2945" y="1468"/>
                    <a:pt x="3006" y="1376"/>
                  </a:cubicBezTo>
                  <a:cubicBezTo>
                    <a:pt x="3158" y="829"/>
                    <a:pt x="2885" y="100"/>
                    <a:pt x="2246" y="9"/>
                  </a:cubicBezTo>
                  <a:cubicBezTo>
                    <a:pt x="2201" y="3"/>
                    <a:pt x="2153" y="1"/>
                    <a:pt x="210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84681" y="2632808"/>
              <a:ext cx="104593" cy="108681"/>
            </a:xfrm>
            <a:custGeom>
              <a:avLst/>
              <a:gdLst/>
              <a:ahLst/>
              <a:cxnLst/>
              <a:rect l="l" t="t" r="r" b="b"/>
              <a:pathLst>
                <a:path w="2554" h="2654" extrusionOk="0">
                  <a:moveTo>
                    <a:pt x="1022" y="0"/>
                  </a:moveTo>
                  <a:cubicBezTo>
                    <a:pt x="939" y="0"/>
                    <a:pt x="852" y="9"/>
                    <a:pt x="760" y="27"/>
                  </a:cubicBezTo>
                  <a:cubicBezTo>
                    <a:pt x="396" y="88"/>
                    <a:pt x="0" y="1243"/>
                    <a:pt x="122" y="1577"/>
                  </a:cubicBezTo>
                  <a:cubicBezTo>
                    <a:pt x="274" y="1942"/>
                    <a:pt x="760" y="2641"/>
                    <a:pt x="1216" y="2641"/>
                  </a:cubicBezTo>
                  <a:cubicBezTo>
                    <a:pt x="1234" y="2650"/>
                    <a:pt x="1255" y="2654"/>
                    <a:pt x="1277" y="2654"/>
                  </a:cubicBezTo>
                  <a:cubicBezTo>
                    <a:pt x="1331" y="2654"/>
                    <a:pt x="1395" y="2632"/>
                    <a:pt x="1459" y="2611"/>
                  </a:cubicBezTo>
                  <a:cubicBezTo>
                    <a:pt x="1672" y="2489"/>
                    <a:pt x="1824" y="2307"/>
                    <a:pt x="1946" y="2064"/>
                  </a:cubicBezTo>
                  <a:cubicBezTo>
                    <a:pt x="2037" y="1881"/>
                    <a:pt x="2523" y="1486"/>
                    <a:pt x="2554" y="1334"/>
                  </a:cubicBezTo>
                  <a:cubicBezTo>
                    <a:pt x="2554" y="1182"/>
                    <a:pt x="2219" y="787"/>
                    <a:pt x="2128" y="665"/>
                  </a:cubicBezTo>
                  <a:cubicBezTo>
                    <a:pt x="1844" y="278"/>
                    <a:pt x="1494" y="0"/>
                    <a:pt x="102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228909" y="3924574"/>
              <a:ext cx="121383" cy="108190"/>
            </a:xfrm>
            <a:custGeom>
              <a:avLst/>
              <a:gdLst/>
              <a:ahLst/>
              <a:cxnLst/>
              <a:rect l="l" t="t" r="r" b="b"/>
              <a:pathLst>
                <a:path w="2964" h="2642" extrusionOk="0">
                  <a:moveTo>
                    <a:pt x="1144" y="1"/>
                  </a:moveTo>
                  <a:cubicBezTo>
                    <a:pt x="1121" y="1"/>
                    <a:pt x="1099" y="2"/>
                    <a:pt x="1079" y="3"/>
                  </a:cubicBezTo>
                  <a:cubicBezTo>
                    <a:pt x="1048" y="3"/>
                    <a:pt x="987" y="94"/>
                    <a:pt x="957" y="94"/>
                  </a:cubicBezTo>
                  <a:cubicBezTo>
                    <a:pt x="714" y="550"/>
                    <a:pt x="288" y="1067"/>
                    <a:pt x="167" y="1614"/>
                  </a:cubicBezTo>
                  <a:cubicBezTo>
                    <a:pt x="1" y="2376"/>
                    <a:pt x="422" y="2642"/>
                    <a:pt x="953" y="2642"/>
                  </a:cubicBezTo>
                  <a:cubicBezTo>
                    <a:pt x="1396" y="2642"/>
                    <a:pt x="1916" y="2457"/>
                    <a:pt x="2234" y="2222"/>
                  </a:cubicBezTo>
                  <a:cubicBezTo>
                    <a:pt x="2568" y="1949"/>
                    <a:pt x="2963" y="1037"/>
                    <a:pt x="2720" y="611"/>
                  </a:cubicBezTo>
                  <a:cubicBezTo>
                    <a:pt x="2547" y="265"/>
                    <a:pt x="1580" y="1"/>
                    <a:pt x="1144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94148" y="2107439"/>
              <a:ext cx="110817" cy="96396"/>
            </a:xfrm>
            <a:custGeom>
              <a:avLst/>
              <a:gdLst/>
              <a:ahLst/>
              <a:cxnLst/>
              <a:rect l="l" t="t" r="r" b="b"/>
              <a:pathLst>
                <a:path w="2706" h="2354" extrusionOk="0">
                  <a:moveTo>
                    <a:pt x="1415" y="1"/>
                  </a:moveTo>
                  <a:cubicBezTo>
                    <a:pt x="1067" y="1"/>
                    <a:pt x="667" y="147"/>
                    <a:pt x="304" y="485"/>
                  </a:cubicBezTo>
                  <a:cubicBezTo>
                    <a:pt x="213" y="546"/>
                    <a:pt x="122" y="667"/>
                    <a:pt x="91" y="789"/>
                  </a:cubicBezTo>
                  <a:cubicBezTo>
                    <a:pt x="0" y="971"/>
                    <a:pt x="91" y="1215"/>
                    <a:pt x="243" y="1397"/>
                  </a:cubicBezTo>
                  <a:cubicBezTo>
                    <a:pt x="517" y="1731"/>
                    <a:pt x="1003" y="2157"/>
                    <a:pt x="1368" y="2339"/>
                  </a:cubicBezTo>
                  <a:cubicBezTo>
                    <a:pt x="1390" y="2349"/>
                    <a:pt x="1416" y="2353"/>
                    <a:pt x="1446" y="2353"/>
                  </a:cubicBezTo>
                  <a:cubicBezTo>
                    <a:pt x="1802" y="2353"/>
                    <a:pt x="2705" y="1735"/>
                    <a:pt x="2705" y="1427"/>
                  </a:cubicBezTo>
                  <a:cubicBezTo>
                    <a:pt x="2705" y="637"/>
                    <a:pt x="2250" y="151"/>
                    <a:pt x="1672" y="29"/>
                  </a:cubicBezTo>
                  <a:cubicBezTo>
                    <a:pt x="1591" y="10"/>
                    <a:pt x="1505" y="1"/>
                    <a:pt x="141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494642" y="3854916"/>
              <a:ext cx="97999" cy="88002"/>
            </a:xfrm>
            <a:custGeom>
              <a:avLst/>
              <a:gdLst/>
              <a:ahLst/>
              <a:cxnLst/>
              <a:rect l="l" t="t" r="r" b="b"/>
              <a:pathLst>
                <a:path w="2393" h="2149" extrusionOk="0">
                  <a:moveTo>
                    <a:pt x="1267" y="0"/>
                  </a:moveTo>
                  <a:cubicBezTo>
                    <a:pt x="1250" y="0"/>
                    <a:pt x="1233" y="1"/>
                    <a:pt x="1216" y="2"/>
                  </a:cubicBezTo>
                  <a:cubicBezTo>
                    <a:pt x="669" y="32"/>
                    <a:pt x="61" y="428"/>
                    <a:pt x="0" y="944"/>
                  </a:cubicBezTo>
                  <a:lnTo>
                    <a:pt x="0" y="1127"/>
                  </a:lnTo>
                  <a:cubicBezTo>
                    <a:pt x="13" y="1837"/>
                    <a:pt x="470" y="2148"/>
                    <a:pt x="976" y="2148"/>
                  </a:cubicBezTo>
                  <a:cubicBezTo>
                    <a:pt x="1641" y="2148"/>
                    <a:pt x="2392" y="1611"/>
                    <a:pt x="2340" y="732"/>
                  </a:cubicBezTo>
                  <a:cubicBezTo>
                    <a:pt x="2311" y="352"/>
                    <a:pt x="1693" y="0"/>
                    <a:pt x="1267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3845481" y="241338"/>
              <a:ext cx="120769" cy="102293"/>
            </a:xfrm>
            <a:custGeom>
              <a:avLst/>
              <a:gdLst/>
              <a:ahLst/>
              <a:cxnLst/>
              <a:rect l="l" t="t" r="r" b="b"/>
              <a:pathLst>
                <a:path w="2949" h="2498" extrusionOk="0">
                  <a:moveTo>
                    <a:pt x="1688" y="0"/>
                  </a:moveTo>
                  <a:cubicBezTo>
                    <a:pt x="1651" y="0"/>
                    <a:pt x="1615" y="2"/>
                    <a:pt x="1581" y="5"/>
                  </a:cubicBezTo>
                  <a:cubicBezTo>
                    <a:pt x="1003" y="65"/>
                    <a:pt x="0" y="613"/>
                    <a:pt x="608" y="2041"/>
                  </a:cubicBezTo>
                  <a:cubicBezTo>
                    <a:pt x="760" y="2376"/>
                    <a:pt x="1459" y="2376"/>
                    <a:pt x="1794" y="2497"/>
                  </a:cubicBezTo>
                  <a:cubicBezTo>
                    <a:pt x="2402" y="2284"/>
                    <a:pt x="2949" y="977"/>
                    <a:pt x="2584" y="309"/>
                  </a:cubicBezTo>
                  <a:cubicBezTo>
                    <a:pt x="2447" y="118"/>
                    <a:pt x="2017" y="0"/>
                    <a:pt x="168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3372453" y="363700"/>
              <a:ext cx="104634" cy="98198"/>
            </a:xfrm>
            <a:custGeom>
              <a:avLst/>
              <a:gdLst/>
              <a:ahLst/>
              <a:cxnLst/>
              <a:rect l="l" t="t" r="r" b="b"/>
              <a:pathLst>
                <a:path w="2555" h="2398" extrusionOk="0">
                  <a:moveTo>
                    <a:pt x="1117" y="1"/>
                  </a:moveTo>
                  <a:cubicBezTo>
                    <a:pt x="666" y="1"/>
                    <a:pt x="252" y="196"/>
                    <a:pt x="122" y="634"/>
                  </a:cubicBezTo>
                  <a:cubicBezTo>
                    <a:pt x="62" y="938"/>
                    <a:pt x="1" y="1515"/>
                    <a:pt x="122" y="1667"/>
                  </a:cubicBezTo>
                  <a:cubicBezTo>
                    <a:pt x="426" y="2093"/>
                    <a:pt x="1217" y="2336"/>
                    <a:pt x="1642" y="2397"/>
                  </a:cubicBezTo>
                  <a:cubicBezTo>
                    <a:pt x="1648" y="2397"/>
                    <a:pt x="1654" y="2398"/>
                    <a:pt x="1660" y="2398"/>
                  </a:cubicBezTo>
                  <a:cubicBezTo>
                    <a:pt x="1907" y="2398"/>
                    <a:pt x="2344" y="1810"/>
                    <a:pt x="2433" y="1424"/>
                  </a:cubicBezTo>
                  <a:cubicBezTo>
                    <a:pt x="2554" y="1120"/>
                    <a:pt x="2433" y="603"/>
                    <a:pt x="2220" y="421"/>
                  </a:cubicBezTo>
                  <a:cubicBezTo>
                    <a:pt x="1936" y="151"/>
                    <a:pt x="1512" y="1"/>
                    <a:pt x="1117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2817317" y="2686168"/>
              <a:ext cx="113316" cy="103849"/>
            </a:xfrm>
            <a:custGeom>
              <a:avLst/>
              <a:gdLst/>
              <a:ahLst/>
              <a:cxnLst/>
              <a:rect l="l" t="t" r="r" b="b"/>
              <a:pathLst>
                <a:path w="2767" h="2536" extrusionOk="0">
                  <a:moveTo>
                    <a:pt x="1368" y="1"/>
                  </a:moveTo>
                  <a:cubicBezTo>
                    <a:pt x="396" y="1"/>
                    <a:pt x="0" y="791"/>
                    <a:pt x="92" y="1308"/>
                  </a:cubicBezTo>
                  <a:cubicBezTo>
                    <a:pt x="120" y="1762"/>
                    <a:pt x="494" y="2535"/>
                    <a:pt x="1237" y="2535"/>
                  </a:cubicBezTo>
                  <a:cubicBezTo>
                    <a:pt x="1289" y="2535"/>
                    <a:pt x="1343" y="2531"/>
                    <a:pt x="1399" y="2523"/>
                  </a:cubicBezTo>
                  <a:cubicBezTo>
                    <a:pt x="1824" y="2432"/>
                    <a:pt x="2402" y="2250"/>
                    <a:pt x="2523" y="1946"/>
                  </a:cubicBezTo>
                  <a:cubicBezTo>
                    <a:pt x="2766" y="1216"/>
                    <a:pt x="1976" y="122"/>
                    <a:pt x="136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2033223" y="3354984"/>
              <a:ext cx="138133" cy="95495"/>
            </a:xfrm>
            <a:custGeom>
              <a:avLst/>
              <a:gdLst/>
              <a:ahLst/>
              <a:cxnLst/>
              <a:rect l="l" t="t" r="r" b="b"/>
              <a:pathLst>
                <a:path w="3373" h="2332" extrusionOk="0">
                  <a:moveTo>
                    <a:pt x="1564" y="1"/>
                  </a:moveTo>
                  <a:cubicBezTo>
                    <a:pt x="373" y="1"/>
                    <a:pt x="0" y="1780"/>
                    <a:pt x="1032" y="2210"/>
                  </a:cubicBezTo>
                  <a:cubicBezTo>
                    <a:pt x="1214" y="2301"/>
                    <a:pt x="1396" y="2331"/>
                    <a:pt x="1639" y="2331"/>
                  </a:cubicBezTo>
                  <a:cubicBezTo>
                    <a:pt x="3372" y="2149"/>
                    <a:pt x="3129" y="204"/>
                    <a:pt x="1791" y="21"/>
                  </a:cubicBezTo>
                  <a:cubicBezTo>
                    <a:pt x="1713" y="7"/>
                    <a:pt x="1637" y="1"/>
                    <a:pt x="1564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441886" y="3525586"/>
              <a:ext cx="113316" cy="100491"/>
            </a:xfrm>
            <a:custGeom>
              <a:avLst/>
              <a:gdLst/>
              <a:ahLst/>
              <a:cxnLst/>
              <a:rect l="l" t="t" r="r" b="b"/>
              <a:pathLst>
                <a:path w="2767" h="2454" extrusionOk="0">
                  <a:moveTo>
                    <a:pt x="879" y="1"/>
                  </a:moveTo>
                  <a:cubicBezTo>
                    <a:pt x="254" y="1"/>
                    <a:pt x="0" y="700"/>
                    <a:pt x="0" y="1144"/>
                  </a:cubicBezTo>
                  <a:cubicBezTo>
                    <a:pt x="0" y="1691"/>
                    <a:pt x="152" y="2208"/>
                    <a:pt x="730" y="2421"/>
                  </a:cubicBezTo>
                  <a:cubicBezTo>
                    <a:pt x="816" y="2442"/>
                    <a:pt x="927" y="2454"/>
                    <a:pt x="1051" y="2454"/>
                  </a:cubicBezTo>
                  <a:cubicBezTo>
                    <a:pt x="1450" y="2454"/>
                    <a:pt x="1972" y="2335"/>
                    <a:pt x="2158" y="2056"/>
                  </a:cubicBezTo>
                  <a:cubicBezTo>
                    <a:pt x="2766" y="1296"/>
                    <a:pt x="1854" y="111"/>
                    <a:pt x="1064" y="20"/>
                  </a:cubicBezTo>
                  <a:cubicBezTo>
                    <a:pt x="999" y="7"/>
                    <a:pt x="937" y="1"/>
                    <a:pt x="879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2348056" y="2692392"/>
              <a:ext cx="107091" cy="99058"/>
            </a:xfrm>
            <a:custGeom>
              <a:avLst/>
              <a:gdLst/>
              <a:ahLst/>
              <a:cxnLst/>
              <a:rect l="l" t="t" r="r" b="b"/>
              <a:pathLst>
                <a:path w="2615" h="2419" extrusionOk="0">
                  <a:moveTo>
                    <a:pt x="1573" y="0"/>
                  </a:moveTo>
                  <a:cubicBezTo>
                    <a:pt x="1372" y="0"/>
                    <a:pt x="1181" y="47"/>
                    <a:pt x="1064" y="153"/>
                  </a:cubicBezTo>
                  <a:cubicBezTo>
                    <a:pt x="791" y="396"/>
                    <a:pt x="0" y="943"/>
                    <a:pt x="31" y="1399"/>
                  </a:cubicBezTo>
                  <a:lnTo>
                    <a:pt x="91" y="1490"/>
                  </a:lnTo>
                  <a:cubicBezTo>
                    <a:pt x="213" y="1703"/>
                    <a:pt x="608" y="2098"/>
                    <a:pt x="821" y="2159"/>
                  </a:cubicBezTo>
                  <a:cubicBezTo>
                    <a:pt x="1113" y="2289"/>
                    <a:pt x="1388" y="2419"/>
                    <a:pt x="1651" y="2419"/>
                  </a:cubicBezTo>
                  <a:cubicBezTo>
                    <a:pt x="1879" y="2419"/>
                    <a:pt x="2098" y="2320"/>
                    <a:pt x="2310" y="2037"/>
                  </a:cubicBezTo>
                  <a:cubicBezTo>
                    <a:pt x="2462" y="1824"/>
                    <a:pt x="2523" y="1520"/>
                    <a:pt x="2584" y="1216"/>
                  </a:cubicBezTo>
                  <a:cubicBezTo>
                    <a:pt x="2614" y="912"/>
                    <a:pt x="2584" y="578"/>
                    <a:pt x="2371" y="305"/>
                  </a:cubicBezTo>
                  <a:cubicBezTo>
                    <a:pt x="2241" y="118"/>
                    <a:pt x="1892" y="0"/>
                    <a:pt x="157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191674" y="3352117"/>
              <a:ext cx="98368" cy="94758"/>
            </a:xfrm>
            <a:custGeom>
              <a:avLst/>
              <a:gdLst/>
              <a:ahLst/>
              <a:cxnLst/>
              <a:rect l="l" t="t" r="r" b="b"/>
              <a:pathLst>
                <a:path w="2402" h="2314" extrusionOk="0">
                  <a:moveTo>
                    <a:pt x="1216" y="0"/>
                  </a:moveTo>
                  <a:cubicBezTo>
                    <a:pt x="821" y="31"/>
                    <a:pt x="1" y="304"/>
                    <a:pt x="1" y="760"/>
                  </a:cubicBezTo>
                  <a:cubicBezTo>
                    <a:pt x="1" y="1312"/>
                    <a:pt x="551" y="2313"/>
                    <a:pt x="1152" y="2313"/>
                  </a:cubicBezTo>
                  <a:cubicBezTo>
                    <a:pt x="1214" y="2313"/>
                    <a:pt x="1276" y="2303"/>
                    <a:pt x="1338" y="2280"/>
                  </a:cubicBezTo>
                  <a:cubicBezTo>
                    <a:pt x="1581" y="2219"/>
                    <a:pt x="2402" y="1642"/>
                    <a:pt x="2341" y="1307"/>
                  </a:cubicBezTo>
                  <a:cubicBezTo>
                    <a:pt x="2280" y="578"/>
                    <a:pt x="1976" y="0"/>
                    <a:pt x="121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349746" y="3777723"/>
              <a:ext cx="99637" cy="84767"/>
            </a:xfrm>
            <a:custGeom>
              <a:avLst/>
              <a:gdLst/>
              <a:ahLst/>
              <a:cxnLst/>
              <a:rect l="l" t="t" r="r" b="b"/>
              <a:pathLst>
                <a:path w="2433" h="2070" extrusionOk="0">
                  <a:moveTo>
                    <a:pt x="1139" y="0"/>
                  </a:moveTo>
                  <a:cubicBezTo>
                    <a:pt x="603" y="0"/>
                    <a:pt x="232" y="416"/>
                    <a:pt x="92" y="975"/>
                  </a:cubicBezTo>
                  <a:cubicBezTo>
                    <a:pt x="1" y="1279"/>
                    <a:pt x="518" y="1735"/>
                    <a:pt x="609" y="1948"/>
                  </a:cubicBezTo>
                  <a:cubicBezTo>
                    <a:pt x="926" y="2027"/>
                    <a:pt x="1189" y="2069"/>
                    <a:pt x="1408" y="2069"/>
                  </a:cubicBezTo>
                  <a:cubicBezTo>
                    <a:pt x="2030" y="2069"/>
                    <a:pt x="2298" y="1731"/>
                    <a:pt x="2433" y="945"/>
                  </a:cubicBezTo>
                  <a:cubicBezTo>
                    <a:pt x="2433" y="702"/>
                    <a:pt x="1977" y="276"/>
                    <a:pt x="1673" y="124"/>
                  </a:cubicBezTo>
                  <a:cubicBezTo>
                    <a:pt x="1481" y="39"/>
                    <a:pt x="1302" y="0"/>
                    <a:pt x="1139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8861815" y="171824"/>
              <a:ext cx="118312" cy="108313"/>
            </a:xfrm>
            <a:custGeom>
              <a:avLst/>
              <a:gdLst/>
              <a:ahLst/>
              <a:cxnLst/>
              <a:rect l="l" t="t" r="r" b="b"/>
              <a:pathLst>
                <a:path w="2889" h="2645" extrusionOk="0">
                  <a:moveTo>
                    <a:pt x="1551" y="0"/>
                  </a:moveTo>
                  <a:cubicBezTo>
                    <a:pt x="761" y="0"/>
                    <a:pt x="1" y="1155"/>
                    <a:pt x="122" y="1763"/>
                  </a:cubicBezTo>
                  <a:cubicBezTo>
                    <a:pt x="353" y="2414"/>
                    <a:pt x="845" y="2644"/>
                    <a:pt x="1288" y="2644"/>
                  </a:cubicBezTo>
                  <a:cubicBezTo>
                    <a:pt x="1486" y="2644"/>
                    <a:pt x="1674" y="2598"/>
                    <a:pt x="1825" y="2523"/>
                  </a:cubicBezTo>
                  <a:cubicBezTo>
                    <a:pt x="2250" y="2280"/>
                    <a:pt x="2888" y="1611"/>
                    <a:pt x="2463" y="851"/>
                  </a:cubicBezTo>
                  <a:cubicBezTo>
                    <a:pt x="2280" y="456"/>
                    <a:pt x="1855" y="0"/>
                    <a:pt x="155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768856" y="201623"/>
              <a:ext cx="109589" cy="104914"/>
            </a:xfrm>
            <a:custGeom>
              <a:avLst/>
              <a:gdLst/>
              <a:ahLst/>
              <a:cxnLst/>
              <a:rect l="l" t="t" r="r" b="b"/>
              <a:pathLst>
                <a:path w="2676" h="2562" extrusionOk="0">
                  <a:moveTo>
                    <a:pt x="1237" y="1"/>
                  </a:moveTo>
                  <a:cubicBezTo>
                    <a:pt x="1119" y="1"/>
                    <a:pt x="1000" y="30"/>
                    <a:pt x="882" y="96"/>
                  </a:cubicBezTo>
                  <a:cubicBezTo>
                    <a:pt x="578" y="248"/>
                    <a:pt x="395" y="582"/>
                    <a:pt x="213" y="886"/>
                  </a:cubicBezTo>
                  <a:cubicBezTo>
                    <a:pt x="122" y="1038"/>
                    <a:pt x="0" y="1220"/>
                    <a:pt x="0" y="1403"/>
                  </a:cubicBezTo>
                  <a:cubicBezTo>
                    <a:pt x="0" y="1841"/>
                    <a:pt x="900" y="2561"/>
                    <a:pt x="1321" y="2561"/>
                  </a:cubicBezTo>
                  <a:cubicBezTo>
                    <a:pt x="1337" y="2561"/>
                    <a:pt x="1353" y="2560"/>
                    <a:pt x="1368" y="2558"/>
                  </a:cubicBezTo>
                  <a:cubicBezTo>
                    <a:pt x="1672" y="2527"/>
                    <a:pt x="1946" y="2284"/>
                    <a:pt x="2189" y="2011"/>
                  </a:cubicBezTo>
                  <a:cubicBezTo>
                    <a:pt x="2675" y="1403"/>
                    <a:pt x="2675" y="1160"/>
                    <a:pt x="2189" y="582"/>
                  </a:cubicBezTo>
                  <a:cubicBezTo>
                    <a:pt x="1958" y="283"/>
                    <a:pt x="1606" y="1"/>
                    <a:pt x="1237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5605788" y="74112"/>
              <a:ext cx="102095" cy="104955"/>
            </a:xfrm>
            <a:custGeom>
              <a:avLst/>
              <a:gdLst/>
              <a:ahLst/>
              <a:cxnLst/>
              <a:rect l="l" t="t" r="r" b="b"/>
              <a:pathLst>
                <a:path w="2493" h="2563" extrusionOk="0">
                  <a:moveTo>
                    <a:pt x="1514" y="0"/>
                  </a:moveTo>
                  <a:cubicBezTo>
                    <a:pt x="1412" y="0"/>
                    <a:pt x="1302" y="20"/>
                    <a:pt x="1186" y="62"/>
                  </a:cubicBezTo>
                  <a:cubicBezTo>
                    <a:pt x="0" y="396"/>
                    <a:pt x="183" y="1399"/>
                    <a:pt x="547" y="2220"/>
                  </a:cubicBezTo>
                  <a:cubicBezTo>
                    <a:pt x="619" y="2410"/>
                    <a:pt x="1097" y="2563"/>
                    <a:pt x="1376" y="2563"/>
                  </a:cubicBezTo>
                  <a:cubicBezTo>
                    <a:pt x="1455" y="2563"/>
                    <a:pt x="1517" y="2551"/>
                    <a:pt x="1550" y="2524"/>
                  </a:cubicBezTo>
                  <a:cubicBezTo>
                    <a:pt x="1763" y="2342"/>
                    <a:pt x="2158" y="2099"/>
                    <a:pt x="2310" y="1855"/>
                  </a:cubicBezTo>
                  <a:cubicBezTo>
                    <a:pt x="2462" y="1582"/>
                    <a:pt x="2493" y="1247"/>
                    <a:pt x="2432" y="883"/>
                  </a:cubicBezTo>
                  <a:cubicBezTo>
                    <a:pt x="2306" y="431"/>
                    <a:pt x="1995" y="0"/>
                    <a:pt x="151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065097" y="296753"/>
              <a:ext cx="104593" cy="98075"/>
            </a:xfrm>
            <a:custGeom>
              <a:avLst/>
              <a:gdLst/>
              <a:ahLst/>
              <a:cxnLst/>
              <a:rect l="l" t="t" r="r" b="b"/>
              <a:pathLst>
                <a:path w="2554" h="2395" extrusionOk="0">
                  <a:moveTo>
                    <a:pt x="1101" y="0"/>
                  </a:moveTo>
                  <a:cubicBezTo>
                    <a:pt x="649" y="0"/>
                    <a:pt x="236" y="203"/>
                    <a:pt x="122" y="660"/>
                  </a:cubicBezTo>
                  <a:cubicBezTo>
                    <a:pt x="31" y="964"/>
                    <a:pt x="0" y="1512"/>
                    <a:pt x="122" y="1663"/>
                  </a:cubicBezTo>
                  <a:cubicBezTo>
                    <a:pt x="426" y="2089"/>
                    <a:pt x="1216" y="2363"/>
                    <a:pt x="1642" y="2393"/>
                  </a:cubicBezTo>
                  <a:cubicBezTo>
                    <a:pt x="1647" y="2394"/>
                    <a:pt x="1652" y="2394"/>
                    <a:pt x="1658" y="2394"/>
                  </a:cubicBezTo>
                  <a:cubicBezTo>
                    <a:pt x="1876" y="2394"/>
                    <a:pt x="2313" y="1807"/>
                    <a:pt x="2432" y="1451"/>
                  </a:cubicBezTo>
                  <a:cubicBezTo>
                    <a:pt x="2554" y="1147"/>
                    <a:pt x="2432" y="600"/>
                    <a:pt x="2189" y="417"/>
                  </a:cubicBezTo>
                  <a:cubicBezTo>
                    <a:pt x="1908" y="150"/>
                    <a:pt x="1490" y="0"/>
                    <a:pt x="110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2960442" y="4234248"/>
              <a:ext cx="100866" cy="90704"/>
            </a:xfrm>
            <a:custGeom>
              <a:avLst/>
              <a:gdLst/>
              <a:ahLst/>
              <a:cxnLst/>
              <a:rect l="l" t="t" r="r" b="b"/>
              <a:pathLst>
                <a:path w="2463" h="2215" extrusionOk="0">
                  <a:moveTo>
                    <a:pt x="1368" y="0"/>
                  </a:moveTo>
                  <a:cubicBezTo>
                    <a:pt x="817" y="0"/>
                    <a:pt x="280" y="321"/>
                    <a:pt x="153" y="891"/>
                  </a:cubicBezTo>
                  <a:cubicBezTo>
                    <a:pt x="1" y="1408"/>
                    <a:pt x="92" y="1712"/>
                    <a:pt x="548" y="1985"/>
                  </a:cubicBezTo>
                  <a:cubicBezTo>
                    <a:pt x="759" y="2082"/>
                    <a:pt x="1262" y="2214"/>
                    <a:pt x="1673" y="2214"/>
                  </a:cubicBezTo>
                  <a:cubicBezTo>
                    <a:pt x="1912" y="2214"/>
                    <a:pt x="2119" y="2169"/>
                    <a:pt x="2220" y="2046"/>
                  </a:cubicBezTo>
                  <a:cubicBezTo>
                    <a:pt x="2281" y="1925"/>
                    <a:pt x="2311" y="1742"/>
                    <a:pt x="2372" y="1590"/>
                  </a:cubicBezTo>
                  <a:cubicBezTo>
                    <a:pt x="2402" y="1347"/>
                    <a:pt x="2463" y="1043"/>
                    <a:pt x="2433" y="770"/>
                  </a:cubicBezTo>
                  <a:cubicBezTo>
                    <a:pt x="2402" y="526"/>
                    <a:pt x="2250" y="344"/>
                    <a:pt x="2068" y="192"/>
                  </a:cubicBezTo>
                  <a:cubicBezTo>
                    <a:pt x="1854" y="62"/>
                    <a:pt x="1610" y="0"/>
                    <a:pt x="136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032332" y="3856104"/>
              <a:ext cx="109589" cy="107862"/>
            </a:xfrm>
            <a:custGeom>
              <a:avLst/>
              <a:gdLst/>
              <a:ahLst/>
              <a:cxnLst/>
              <a:rect l="l" t="t" r="r" b="b"/>
              <a:pathLst>
                <a:path w="2676" h="2634" extrusionOk="0">
                  <a:moveTo>
                    <a:pt x="1365" y="1"/>
                  </a:moveTo>
                  <a:cubicBezTo>
                    <a:pt x="693" y="1"/>
                    <a:pt x="123" y="903"/>
                    <a:pt x="123" y="1462"/>
                  </a:cubicBezTo>
                  <a:cubicBezTo>
                    <a:pt x="1" y="2253"/>
                    <a:pt x="1065" y="2465"/>
                    <a:pt x="1642" y="2617"/>
                  </a:cubicBezTo>
                  <a:cubicBezTo>
                    <a:pt x="1665" y="2629"/>
                    <a:pt x="1692" y="2634"/>
                    <a:pt x="1722" y="2634"/>
                  </a:cubicBezTo>
                  <a:cubicBezTo>
                    <a:pt x="1857" y="2634"/>
                    <a:pt x="2049" y="2534"/>
                    <a:pt x="2098" y="2435"/>
                  </a:cubicBezTo>
                  <a:cubicBezTo>
                    <a:pt x="2493" y="1949"/>
                    <a:pt x="2676" y="1341"/>
                    <a:pt x="2341" y="733"/>
                  </a:cubicBezTo>
                  <a:cubicBezTo>
                    <a:pt x="2098" y="338"/>
                    <a:pt x="1794" y="34"/>
                    <a:pt x="1430" y="3"/>
                  </a:cubicBezTo>
                  <a:cubicBezTo>
                    <a:pt x="1408" y="2"/>
                    <a:pt x="1386" y="1"/>
                    <a:pt x="136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627119" y="2967134"/>
              <a:ext cx="136536" cy="94963"/>
            </a:xfrm>
            <a:custGeom>
              <a:avLst/>
              <a:gdLst/>
              <a:ahLst/>
              <a:cxnLst/>
              <a:rect l="l" t="t" r="r" b="b"/>
              <a:pathLst>
                <a:path w="3334" h="2319" extrusionOk="0">
                  <a:moveTo>
                    <a:pt x="1705" y="0"/>
                  </a:moveTo>
                  <a:cubicBezTo>
                    <a:pt x="723" y="0"/>
                    <a:pt x="1" y="1312"/>
                    <a:pt x="777" y="1985"/>
                  </a:cubicBezTo>
                  <a:cubicBezTo>
                    <a:pt x="929" y="2106"/>
                    <a:pt x="1112" y="2228"/>
                    <a:pt x="1324" y="2258"/>
                  </a:cubicBezTo>
                  <a:cubicBezTo>
                    <a:pt x="1493" y="2300"/>
                    <a:pt x="1648" y="2319"/>
                    <a:pt x="1791" y="2319"/>
                  </a:cubicBezTo>
                  <a:cubicBezTo>
                    <a:pt x="3118" y="2319"/>
                    <a:pt x="3334" y="679"/>
                    <a:pt x="2236" y="131"/>
                  </a:cubicBezTo>
                  <a:cubicBezTo>
                    <a:pt x="2055" y="40"/>
                    <a:pt x="1876" y="0"/>
                    <a:pt x="1705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3571616" y="3446869"/>
              <a:ext cx="115814" cy="102948"/>
            </a:xfrm>
            <a:custGeom>
              <a:avLst/>
              <a:gdLst/>
              <a:ahLst/>
              <a:cxnLst/>
              <a:rect l="l" t="t" r="r" b="b"/>
              <a:pathLst>
                <a:path w="2828" h="2514" extrusionOk="0">
                  <a:moveTo>
                    <a:pt x="1190" y="0"/>
                  </a:moveTo>
                  <a:cubicBezTo>
                    <a:pt x="721" y="0"/>
                    <a:pt x="362" y="461"/>
                    <a:pt x="244" y="793"/>
                  </a:cubicBezTo>
                  <a:cubicBezTo>
                    <a:pt x="61" y="1340"/>
                    <a:pt x="0" y="1887"/>
                    <a:pt x="517" y="2252"/>
                  </a:cubicBezTo>
                  <a:cubicBezTo>
                    <a:pt x="731" y="2408"/>
                    <a:pt x="1120" y="2514"/>
                    <a:pt x="1476" y="2514"/>
                  </a:cubicBezTo>
                  <a:cubicBezTo>
                    <a:pt x="1676" y="2514"/>
                    <a:pt x="1865" y="2480"/>
                    <a:pt x="2007" y="2404"/>
                  </a:cubicBezTo>
                  <a:cubicBezTo>
                    <a:pt x="2827" y="1887"/>
                    <a:pt x="2341" y="459"/>
                    <a:pt x="1611" y="124"/>
                  </a:cubicBezTo>
                  <a:cubicBezTo>
                    <a:pt x="1464" y="37"/>
                    <a:pt x="1322" y="0"/>
                    <a:pt x="1190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326474" y="3374684"/>
              <a:ext cx="122038" cy="90336"/>
            </a:xfrm>
            <a:custGeom>
              <a:avLst/>
              <a:gdLst/>
              <a:ahLst/>
              <a:cxnLst/>
              <a:rect l="l" t="t" r="r" b="b"/>
              <a:pathLst>
                <a:path w="2980" h="2206" extrusionOk="0">
                  <a:moveTo>
                    <a:pt x="1353" y="0"/>
                  </a:moveTo>
                  <a:cubicBezTo>
                    <a:pt x="1003" y="0"/>
                    <a:pt x="654" y="102"/>
                    <a:pt x="487" y="307"/>
                  </a:cubicBezTo>
                  <a:cubicBezTo>
                    <a:pt x="1" y="1006"/>
                    <a:pt x="335" y="1522"/>
                    <a:pt x="700" y="1917"/>
                  </a:cubicBezTo>
                  <a:cubicBezTo>
                    <a:pt x="914" y="2119"/>
                    <a:pt x="1212" y="2206"/>
                    <a:pt x="1519" y="2206"/>
                  </a:cubicBezTo>
                  <a:cubicBezTo>
                    <a:pt x="1954" y="2206"/>
                    <a:pt x="2409" y="2033"/>
                    <a:pt x="2676" y="1766"/>
                  </a:cubicBezTo>
                  <a:cubicBezTo>
                    <a:pt x="2980" y="1462"/>
                    <a:pt x="2676" y="550"/>
                    <a:pt x="1977" y="124"/>
                  </a:cubicBezTo>
                  <a:cubicBezTo>
                    <a:pt x="1799" y="41"/>
                    <a:pt x="1576" y="0"/>
                    <a:pt x="135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3337603" y="2807916"/>
              <a:ext cx="120810" cy="97707"/>
            </a:xfrm>
            <a:custGeom>
              <a:avLst/>
              <a:gdLst/>
              <a:ahLst/>
              <a:cxnLst/>
              <a:rect l="l" t="t" r="r" b="b"/>
              <a:pathLst>
                <a:path w="2950" h="2386" extrusionOk="0">
                  <a:moveTo>
                    <a:pt x="1566" y="1"/>
                  </a:moveTo>
                  <a:cubicBezTo>
                    <a:pt x="1018" y="1"/>
                    <a:pt x="438" y="418"/>
                    <a:pt x="153" y="675"/>
                  </a:cubicBezTo>
                  <a:cubicBezTo>
                    <a:pt x="1" y="827"/>
                    <a:pt x="153" y="1557"/>
                    <a:pt x="366" y="1891"/>
                  </a:cubicBezTo>
                  <a:cubicBezTo>
                    <a:pt x="503" y="2138"/>
                    <a:pt x="914" y="2386"/>
                    <a:pt x="1216" y="2386"/>
                  </a:cubicBezTo>
                  <a:cubicBezTo>
                    <a:pt x="1248" y="2386"/>
                    <a:pt x="1279" y="2383"/>
                    <a:pt x="1308" y="2377"/>
                  </a:cubicBezTo>
                  <a:cubicBezTo>
                    <a:pt x="2128" y="2286"/>
                    <a:pt x="2949" y="1344"/>
                    <a:pt x="2463" y="645"/>
                  </a:cubicBezTo>
                  <a:cubicBezTo>
                    <a:pt x="2280" y="402"/>
                    <a:pt x="1855" y="6"/>
                    <a:pt x="1673" y="6"/>
                  </a:cubicBezTo>
                  <a:cubicBezTo>
                    <a:pt x="1637" y="3"/>
                    <a:pt x="1601" y="1"/>
                    <a:pt x="156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638534" y="1474584"/>
              <a:ext cx="102136" cy="88657"/>
            </a:xfrm>
            <a:custGeom>
              <a:avLst/>
              <a:gdLst/>
              <a:ahLst/>
              <a:cxnLst/>
              <a:rect l="l" t="t" r="r" b="b"/>
              <a:pathLst>
                <a:path w="2494" h="2165" extrusionOk="0">
                  <a:moveTo>
                    <a:pt x="1278" y="0"/>
                  </a:moveTo>
                  <a:cubicBezTo>
                    <a:pt x="696" y="0"/>
                    <a:pt x="75" y="291"/>
                    <a:pt x="31" y="711"/>
                  </a:cubicBezTo>
                  <a:cubicBezTo>
                    <a:pt x="1" y="1136"/>
                    <a:pt x="365" y="1744"/>
                    <a:pt x="700" y="2048"/>
                  </a:cubicBezTo>
                  <a:cubicBezTo>
                    <a:pt x="801" y="2129"/>
                    <a:pt x="939" y="2165"/>
                    <a:pt x="1093" y="2165"/>
                  </a:cubicBezTo>
                  <a:cubicBezTo>
                    <a:pt x="1639" y="2165"/>
                    <a:pt x="2392" y="1718"/>
                    <a:pt x="2463" y="1197"/>
                  </a:cubicBezTo>
                  <a:cubicBezTo>
                    <a:pt x="2493" y="832"/>
                    <a:pt x="2037" y="407"/>
                    <a:pt x="1885" y="133"/>
                  </a:cubicBezTo>
                  <a:cubicBezTo>
                    <a:pt x="1710" y="42"/>
                    <a:pt x="1497" y="0"/>
                    <a:pt x="127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05236" y="1585316"/>
              <a:ext cx="86942" cy="93161"/>
            </a:xfrm>
            <a:custGeom>
              <a:avLst/>
              <a:gdLst/>
              <a:ahLst/>
              <a:cxnLst/>
              <a:rect l="l" t="t" r="r" b="b"/>
              <a:pathLst>
                <a:path w="2123" h="2275" extrusionOk="0">
                  <a:moveTo>
                    <a:pt x="1096" y="0"/>
                  </a:moveTo>
                  <a:cubicBezTo>
                    <a:pt x="936" y="0"/>
                    <a:pt x="753" y="26"/>
                    <a:pt x="542" y="74"/>
                  </a:cubicBezTo>
                  <a:cubicBezTo>
                    <a:pt x="299" y="135"/>
                    <a:pt x="86" y="712"/>
                    <a:pt x="56" y="1046"/>
                  </a:cubicBezTo>
                  <a:cubicBezTo>
                    <a:pt x="1" y="1873"/>
                    <a:pt x="545" y="2275"/>
                    <a:pt x="1214" y="2275"/>
                  </a:cubicBezTo>
                  <a:cubicBezTo>
                    <a:pt x="1282" y="2275"/>
                    <a:pt x="1353" y="2271"/>
                    <a:pt x="1424" y="2262"/>
                  </a:cubicBezTo>
                  <a:cubicBezTo>
                    <a:pt x="1728" y="2232"/>
                    <a:pt x="1971" y="1624"/>
                    <a:pt x="2123" y="1442"/>
                  </a:cubicBezTo>
                  <a:cubicBezTo>
                    <a:pt x="2001" y="418"/>
                    <a:pt x="1742" y="0"/>
                    <a:pt x="109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666760" y="2642227"/>
              <a:ext cx="136536" cy="104300"/>
            </a:xfrm>
            <a:custGeom>
              <a:avLst/>
              <a:gdLst/>
              <a:ahLst/>
              <a:cxnLst/>
              <a:rect l="l" t="t" r="r" b="b"/>
              <a:pathLst>
                <a:path w="3334" h="2547" extrusionOk="0">
                  <a:moveTo>
                    <a:pt x="1382" y="0"/>
                  </a:moveTo>
                  <a:cubicBezTo>
                    <a:pt x="1316" y="0"/>
                    <a:pt x="1247" y="3"/>
                    <a:pt x="1177" y="10"/>
                  </a:cubicBezTo>
                  <a:cubicBezTo>
                    <a:pt x="995" y="40"/>
                    <a:pt x="843" y="162"/>
                    <a:pt x="721" y="283"/>
                  </a:cubicBezTo>
                  <a:cubicBezTo>
                    <a:pt x="0" y="1004"/>
                    <a:pt x="456" y="2546"/>
                    <a:pt x="1465" y="2546"/>
                  </a:cubicBezTo>
                  <a:cubicBezTo>
                    <a:pt x="1519" y="2546"/>
                    <a:pt x="1575" y="2542"/>
                    <a:pt x="1633" y="2533"/>
                  </a:cubicBezTo>
                  <a:cubicBezTo>
                    <a:pt x="3333" y="2298"/>
                    <a:pt x="3168" y="0"/>
                    <a:pt x="138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2497405" y="538029"/>
              <a:ext cx="144399" cy="98321"/>
            </a:xfrm>
            <a:custGeom>
              <a:avLst/>
              <a:gdLst/>
              <a:ahLst/>
              <a:cxnLst/>
              <a:rect l="l" t="t" r="r" b="b"/>
              <a:pathLst>
                <a:path w="3526" h="2401" extrusionOk="0">
                  <a:moveTo>
                    <a:pt x="1437" y="1"/>
                  </a:moveTo>
                  <a:cubicBezTo>
                    <a:pt x="933" y="1"/>
                    <a:pt x="520" y="328"/>
                    <a:pt x="335" y="723"/>
                  </a:cubicBezTo>
                  <a:cubicBezTo>
                    <a:pt x="1" y="1362"/>
                    <a:pt x="183" y="2243"/>
                    <a:pt x="1095" y="2395"/>
                  </a:cubicBezTo>
                  <a:cubicBezTo>
                    <a:pt x="1124" y="2399"/>
                    <a:pt x="1154" y="2400"/>
                    <a:pt x="1186" y="2400"/>
                  </a:cubicBezTo>
                  <a:cubicBezTo>
                    <a:pt x="1957" y="2400"/>
                    <a:pt x="3526" y="1361"/>
                    <a:pt x="2767" y="602"/>
                  </a:cubicBezTo>
                  <a:cubicBezTo>
                    <a:pt x="2524" y="359"/>
                    <a:pt x="2007" y="115"/>
                    <a:pt x="1672" y="24"/>
                  </a:cubicBezTo>
                  <a:cubicBezTo>
                    <a:pt x="1592" y="8"/>
                    <a:pt x="1513" y="1"/>
                    <a:pt x="1437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594962" y="1142633"/>
              <a:ext cx="107746" cy="93120"/>
            </a:xfrm>
            <a:custGeom>
              <a:avLst/>
              <a:gdLst/>
              <a:ahLst/>
              <a:cxnLst/>
              <a:rect l="l" t="t" r="r" b="b"/>
              <a:pathLst>
                <a:path w="2631" h="2274" extrusionOk="0">
                  <a:moveTo>
                    <a:pt x="963" y="1"/>
                  </a:moveTo>
                  <a:cubicBezTo>
                    <a:pt x="946" y="1"/>
                    <a:pt x="929" y="1"/>
                    <a:pt x="913" y="2"/>
                  </a:cubicBezTo>
                  <a:cubicBezTo>
                    <a:pt x="548" y="32"/>
                    <a:pt x="62" y="823"/>
                    <a:pt x="31" y="1340"/>
                  </a:cubicBezTo>
                  <a:cubicBezTo>
                    <a:pt x="1" y="1826"/>
                    <a:pt x="609" y="2130"/>
                    <a:pt x="1004" y="2251"/>
                  </a:cubicBezTo>
                  <a:cubicBezTo>
                    <a:pt x="1071" y="2267"/>
                    <a:pt x="1141" y="2274"/>
                    <a:pt x="1212" y="2274"/>
                  </a:cubicBezTo>
                  <a:cubicBezTo>
                    <a:pt x="1856" y="2274"/>
                    <a:pt x="2630" y="1683"/>
                    <a:pt x="2493" y="944"/>
                  </a:cubicBezTo>
                  <a:cubicBezTo>
                    <a:pt x="2346" y="444"/>
                    <a:pt x="1486" y="1"/>
                    <a:pt x="96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878443" y="884635"/>
              <a:ext cx="123185" cy="103808"/>
            </a:xfrm>
            <a:custGeom>
              <a:avLst/>
              <a:gdLst/>
              <a:ahLst/>
              <a:cxnLst/>
              <a:rect l="l" t="t" r="r" b="b"/>
              <a:pathLst>
                <a:path w="3008" h="2535" extrusionOk="0">
                  <a:moveTo>
                    <a:pt x="1924" y="0"/>
                  </a:moveTo>
                  <a:cubicBezTo>
                    <a:pt x="887" y="0"/>
                    <a:pt x="1" y="1042"/>
                    <a:pt x="423" y="1808"/>
                  </a:cubicBezTo>
                  <a:cubicBezTo>
                    <a:pt x="910" y="2051"/>
                    <a:pt x="1366" y="2294"/>
                    <a:pt x="1852" y="2507"/>
                  </a:cubicBezTo>
                  <a:cubicBezTo>
                    <a:pt x="1904" y="2526"/>
                    <a:pt x="1958" y="2534"/>
                    <a:pt x="2011" y="2534"/>
                  </a:cubicBezTo>
                  <a:cubicBezTo>
                    <a:pt x="2391" y="2534"/>
                    <a:pt x="2775" y="2098"/>
                    <a:pt x="2855" y="1778"/>
                  </a:cubicBezTo>
                  <a:cubicBezTo>
                    <a:pt x="3007" y="1048"/>
                    <a:pt x="2734" y="623"/>
                    <a:pt x="2399" y="76"/>
                  </a:cubicBezTo>
                  <a:cubicBezTo>
                    <a:pt x="2240" y="24"/>
                    <a:pt x="2081" y="0"/>
                    <a:pt x="192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2038096" y="4792208"/>
              <a:ext cx="113316" cy="109951"/>
            </a:xfrm>
            <a:custGeom>
              <a:avLst/>
              <a:gdLst/>
              <a:ahLst/>
              <a:cxnLst/>
              <a:rect l="l" t="t" r="r" b="b"/>
              <a:pathLst>
                <a:path w="2767" h="2685" extrusionOk="0">
                  <a:moveTo>
                    <a:pt x="1197" y="0"/>
                  </a:moveTo>
                  <a:cubicBezTo>
                    <a:pt x="1007" y="0"/>
                    <a:pt x="824" y="38"/>
                    <a:pt x="669" y="124"/>
                  </a:cubicBezTo>
                  <a:cubicBezTo>
                    <a:pt x="487" y="215"/>
                    <a:pt x="365" y="397"/>
                    <a:pt x="274" y="640"/>
                  </a:cubicBezTo>
                  <a:cubicBezTo>
                    <a:pt x="1" y="1339"/>
                    <a:pt x="335" y="2403"/>
                    <a:pt x="1065" y="2646"/>
                  </a:cubicBezTo>
                  <a:cubicBezTo>
                    <a:pt x="1160" y="2672"/>
                    <a:pt x="1258" y="2685"/>
                    <a:pt x="1356" y="2685"/>
                  </a:cubicBezTo>
                  <a:cubicBezTo>
                    <a:pt x="1938" y="2685"/>
                    <a:pt x="2511" y="2242"/>
                    <a:pt x="2615" y="1643"/>
                  </a:cubicBezTo>
                  <a:cubicBezTo>
                    <a:pt x="2767" y="975"/>
                    <a:pt x="2280" y="245"/>
                    <a:pt x="1642" y="63"/>
                  </a:cubicBezTo>
                  <a:cubicBezTo>
                    <a:pt x="1496" y="23"/>
                    <a:pt x="1344" y="0"/>
                    <a:pt x="1197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2609448" y="4436424"/>
              <a:ext cx="106681" cy="99304"/>
            </a:xfrm>
            <a:custGeom>
              <a:avLst/>
              <a:gdLst/>
              <a:ahLst/>
              <a:cxnLst/>
              <a:rect l="l" t="t" r="r" b="b"/>
              <a:pathLst>
                <a:path w="2605" h="2425" extrusionOk="0">
                  <a:moveTo>
                    <a:pt x="856" y="1"/>
                  </a:moveTo>
                  <a:cubicBezTo>
                    <a:pt x="694" y="1"/>
                    <a:pt x="538" y="37"/>
                    <a:pt x="395" y="118"/>
                  </a:cubicBezTo>
                  <a:cubicBezTo>
                    <a:pt x="0" y="392"/>
                    <a:pt x="61" y="878"/>
                    <a:pt x="183" y="1304"/>
                  </a:cubicBezTo>
                  <a:cubicBezTo>
                    <a:pt x="243" y="1577"/>
                    <a:pt x="395" y="1821"/>
                    <a:pt x="517" y="1973"/>
                  </a:cubicBezTo>
                  <a:cubicBezTo>
                    <a:pt x="742" y="2254"/>
                    <a:pt x="1188" y="2424"/>
                    <a:pt x="1605" y="2424"/>
                  </a:cubicBezTo>
                  <a:cubicBezTo>
                    <a:pt x="2090" y="2424"/>
                    <a:pt x="2537" y="2194"/>
                    <a:pt x="2554" y="1638"/>
                  </a:cubicBezTo>
                  <a:cubicBezTo>
                    <a:pt x="2604" y="904"/>
                    <a:pt x="1664" y="1"/>
                    <a:pt x="85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2542206" y="2984866"/>
              <a:ext cx="109507" cy="100123"/>
            </a:xfrm>
            <a:custGeom>
              <a:avLst/>
              <a:gdLst/>
              <a:ahLst/>
              <a:cxnLst/>
              <a:rect l="l" t="t" r="r" b="b"/>
              <a:pathLst>
                <a:path w="2674" h="2445" extrusionOk="0">
                  <a:moveTo>
                    <a:pt x="1150" y="0"/>
                  </a:moveTo>
                  <a:cubicBezTo>
                    <a:pt x="1122" y="0"/>
                    <a:pt x="1094" y="1"/>
                    <a:pt x="1065" y="2"/>
                  </a:cubicBezTo>
                  <a:cubicBezTo>
                    <a:pt x="639" y="32"/>
                    <a:pt x="1" y="761"/>
                    <a:pt x="1" y="1187"/>
                  </a:cubicBezTo>
                  <a:cubicBezTo>
                    <a:pt x="1" y="1825"/>
                    <a:pt x="974" y="2220"/>
                    <a:pt x="1490" y="2433"/>
                  </a:cubicBezTo>
                  <a:cubicBezTo>
                    <a:pt x="1506" y="2441"/>
                    <a:pt x="1524" y="2445"/>
                    <a:pt x="1545" y="2445"/>
                  </a:cubicBezTo>
                  <a:cubicBezTo>
                    <a:pt x="1850" y="2445"/>
                    <a:pt x="2674" y="1654"/>
                    <a:pt x="2645" y="1369"/>
                  </a:cubicBezTo>
                  <a:cubicBezTo>
                    <a:pt x="2586" y="512"/>
                    <a:pt x="2125" y="0"/>
                    <a:pt x="1150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8925898" y="3150104"/>
              <a:ext cx="120155" cy="107699"/>
            </a:xfrm>
            <a:custGeom>
              <a:avLst/>
              <a:gdLst/>
              <a:ahLst/>
              <a:cxnLst/>
              <a:rect l="l" t="t" r="r" b="b"/>
              <a:pathLst>
                <a:path w="2934" h="2630" extrusionOk="0">
                  <a:moveTo>
                    <a:pt x="1199" y="1"/>
                  </a:moveTo>
                  <a:cubicBezTo>
                    <a:pt x="1154" y="1"/>
                    <a:pt x="1114" y="3"/>
                    <a:pt x="1079" y="9"/>
                  </a:cubicBezTo>
                  <a:cubicBezTo>
                    <a:pt x="988" y="9"/>
                    <a:pt x="958" y="70"/>
                    <a:pt x="958" y="70"/>
                  </a:cubicBezTo>
                  <a:cubicBezTo>
                    <a:pt x="684" y="526"/>
                    <a:pt x="259" y="1073"/>
                    <a:pt x="167" y="1590"/>
                  </a:cubicBezTo>
                  <a:cubicBezTo>
                    <a:pt x="1" y="2357"/>
                    <a:pt x="428" y="2630"/>
                    <a:pt x="959" y="2630"/>
                  </a:cubicBezTo>
                  <a:cubicBezTo>
                    <a:pt x="1396" y="2630"/>
                    <a:pt x="1902" y="2445"/>
                    <a:pt x="2204" y="2198"/>
                  </a:cubicBezTo>
                  <a:cubicBezTo>
                    <a:pt x="2538" y="1924"/>
                    <a:pt x="2934" y="1012"/>
                    <a:pt x="2690" y="617"/>
                  </a:cubicBezTo>
                  <a:cubicBezTo>
                    <a:pt x="2525" y="259"/>
                    <a:pt x="1636" y="1"/>
                    <a:pt x="1199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8172203" y="2964232"/>
              <a:ext cx="120769" cy="100778"/>
            </a:xfrm>
            <a:custGeom>
              <a:avLst/>
              <a:gdLst/>
              <a:ahLst/>
              <a:cxnLst/>
              <a:rect l="l" t="t" r="r" b="b"/>
              <a:pathLst>
                <a:path w="2949" h="2461" extrusionOk="0">
                  <a:moveTo>
                    <a:pt x="1487" y="1"/>
                  </a:moveTo>
                  <a:cubicBezTo>
                    <a:pt x="1011" y="1"/>
                    <a:pt x="505" y="230"/>
                    <a:pt x="91" y="694"/>
                  </a:cubicBezTo>
                  <a:lnTo>
                    <a:pt x="0" y="816"/>
                  </a:lnTo>
                  <a:cubicBezTo>
                    <a:pt x="89" y="1524"/>
                    <a:pt x="520" y="2460"/>
                    <a:pt x="1295" y="2460"/>
                  </a:cubicBezTo>
                  <a:cubicBezTo>
                    <a:pt x="1319" y="2460"/>
                    <a:pt x="1343" y="2459"/>
                    <a:pt x="1368" y="2457"/>
                  </a:cubicBezTo>
                  <a:cubicBezTo>
                    <a:pt x="1945" y="2366"/>
                    <a:pt x="2736" y="1789"/>
                    <a:pt x="2949" y="1242"/>
                  </a:cubicBezTo>
                  <a:cubicBezTo>
                    <a:pt x="2721" y="420"/>
                    <a:pt x="2132" y="1"/>
                    <a:pt x="1487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8635212" y="3257793"/>
              <a:ext cx="107091" cy="93571"/>
            </a:xfrm>
            <a:custGeom>
              <a:avLst/>
              <a:gdLst/>
              <a:ahLst/>
              <a:cxnLst/>
              <a:rect l="l" t="t" r="r" b="b"/>
              <a:pathLst>
                <a:path w="2615" h="2285" extrusionOk="0">
                  <a:moveTo>
                    <a:pt x="877" y="1"/>
                  </a:moveTo>
                  <a:cubicBezTo>
                    <a:pt x="604" y="1"/>
                    <a:pt x="340" y="56"/>
                    <a:pt x="183" y="199"/>
                  </a:cubicBezTo>
                  <a:lnTo>
                    <a:pt x="61" y="442"/>
                  </a:lnTo>
                  <a:cubicBezTo>
                    <a:pt x="0" y="624"/>
                    <a:pt x="31" y="898"/>
                    <a:pt x="61" y="1111"/>
                  </a:cubicBezTo>
                  <a:cubicBezTo>
                    <a:pt x="152" y="1354"/>
                    <a:pt x="61" y="1901"/>
                    <a:pt x="183" y="2053"/>
                  </a:cubicBezTo>
                  <a:cubicBezTo>
                    <a:pt x="274" y="2175"/>
                    <a:pt x="791" y="2205"/>
                    <a:pt x="942" y="2266"/>
                  </a:cubicBezTo>
                  <a:cubicBezTo>
                    <a:pt x="1060" y="2278"/>
                    <a:pt x="1173" y="2285"/>
                    <a:pt x="1282" y="2285"/>
                  </a:cubicBezTo>
                  <a:cubicBezTo>
                    <a:pt x="1733" y="2285"/>
                    <a:pt x="2102" y="2160"/>
                    <a:pt x="2371" y="1719"/>
                  </a:cubicBezTo>
                  <a:cubicBezTo>
                    <a:pt x="2614" y="1384"/>
                    <a:pt x="2006" y="321"/>
                    <a:pt x="1702" y="169"/>
                  </a:cubicBezTo>
                  <a:cubicBezTo>
                    <a:pt x="1509" y="72"/>
                    <a:pt x="1187" y="1"/>
                    <a:pt x="877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7453454" y="3030854"/>
              <a:ext cx="126298" cy="85012"/>
            </a:xfrm>
            <a:custGeom>
              <a:avLst/>
              <a:gdLst/>
              <a:ahLst/>
              <a:cxnLst/>
              <a:rect l="l" t="t" r="r" b="b"/>
              <a:pathLst>
                <a:path w="3084" h="2076" extrusionOk="0">
                  <a:moveTo>
                    <a:pt x="1439" y="0"/>
                  </a:moveTo>
                  <a:cubicBezTo>
                    <a:pt x="1036" y="0"/>
                    <a:pt x="623" y="100"/>
                    <a:pt x="409" y="368"/>
                  </a:cubicBezTo>
                  <a:cubicBezTo>
                    <a:pt x="317" y="490"/>
                    <a:pt x="257" y="581"/>
                    <a:pt x="257" y="733"/>
                  </a:cubicBezTo>
                  <a:cubicBezTo>
                    <a:pt x="1" y="1546"/>
                    <a:pt x="616" y="2075"/>
                    <a:pt x="1301" y="2075"/>
                  </a:cubicBezTo>
                  <a:cubicBezTo>
                    <a:pt x="1511" y="2075"/>
                    <a:pt x="1728" y="2025"/>
                    <a:pt x="1928" y="1918"/>
                  </a:cubicBezTo>
                  <a:cubicBezTo>
                    <a:pt x="2506" y="1584"/>
                    <a:pt x="3083" y="459"/>
                    <a:pt x="2202" y="125"/>
                  </a:cubicBezTo>
                  <a:cubicBezTo>
                    <a:pt x="2001" y="50"/>
                    <a:pt x="1723" y="0"/>
                    <a:pt x="1439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8183401" y="3320026"/>
              <a:ext cx="98368" cy="94635"/>
            </a:xfrm>
            <a:custGeom>
              <a:avLst/>
              <a:gdLst/>
              <a:ahLst/>
              <a:cxnLst/>
              <a:rect l="l" t="t" r="r" b="b"/>
              <a:pathLst>
                <a:path w="2402" h="2311" extrusionOk="0">
                  <a:moveTo>
                    <a:pt x="1795" y="1"/>
                  </a:moveTo>
                  <a:cubicBezTo>
                    <a:pt x="1754" y="1"/>
                    <a:pt x="1713" y="4"/>
                    <a:pt x="1672" y="11"/>
                  </a:cubicBezTo>
                  <a:cubicBezTo>
                    <a:pt x="1186" y="72"/>
                    <a:pt x="213" y="437"/>
                    <a:pt x="61" y="923"/>
                  </a:cubicBezTo>
                  <a:cubicBezTo>
                    <a:pt x="0" y="1106"/>
                    <a:pt x="31" y="1288"/>
                    <a:pt x="92" y="1501"/>
                  </a:cubicBezTo>
                  <a:cubicBezTo>
                    <a:pt x="290" y="1996"/>
                    <a:pt x="690" y="2310"/>
                    <a:pt x="1194" y="2310"/>
                  </a:cubicBezTo>
                  <a:cubicBezTo>
                    <a:pt x="1308" y="2310"/>
                    <a:pt x="1427" y="2294"/>
                    <a:pt x="1551" y="2261"/>
                  </a:cubicBezTo>
                  <a:cubicBezTo>
                    <a:pt x="2371" y="2017"/>
                    <a:pt x="2402" y="1349"/>
                    <a:pt x="2311" y="589"/>
                  </a:cubicBezTo>
                  <a:cubicBezTo>
                    <a:pt x="2280" y="467"/>
                    <a:pt x="2280" y="346"/>
                    <a:pt x="2189" y="254"/>
                  </a:cubicBezTo>
                  <a:lnTo>
                    <a:pt x="2189" y="163"/>
                  </a:lnTo>
                  <a:cubicBezTo>
                    <a:pt x="2071" y="45"/>
                    <a:pt x="1935" y="1"/>
                    <a:pt x="179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6632574" y="2877144"/>
              <a:ext cx="125765" cy="99631"/>
            </a:xfrm>
            <a:custGeom>
              <a:avLst/>
              <a:gdLst/>
              <a:ahLst/>
              <a:cxnLst/>
              <a:rect l="l" t="t" r="r" b="b"/>
              <a:pathLst>
                <a:path w="3071" h="2433" extrusionOk="0">
                  <a:moveTo>
                    <a:pt x="2341" y="1"/>
                  </a:moveTo>
                  <a:cubicBezTo>
                    <a:pt x="1824" y="1"/>
                    <a:pt x="1277" y="92"/>
                    <a:pt x="760" y="122"/>
                  </a:cubicBezTo>
                  <a:cubicBezTo>
                    <a:pt x="0" y="730"/>
                    <a:pt x="730" y="2372"/>
                    <a:pt x="1915" y="2433"/>
                  </a:cubicBezTo>
                  <a:cubicBezTo>
                    <a:pt x="2462" y="2068"/>
                    <a:pt x="2888" y="1764"/>
                    <a:pt x="3009" y="1034"/>
                  </a:cubicBezTo>
                  <a:cubicBezTo>
                    <a:pt x="3070" y="639"/>
                    <a:pt x="2797" y="1"/>
                    <a:pt x="2341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3845477" y="3531012"/>
              <a:ext cx="126666" cy="89640"/>
            </a:xfrm>
            <a:custGeom>
              <a:avLst/>
              <a:gdLst/>
              <a:ahLst/>
              <a:cxnLst/>
              <a:rect l="l" t="t" r="r" b="b"/>
              <a:pathLst>
                <a:path w="3093" h="2189" extrusionOk="0">
                  <a:moveTo>
                    <a:pt x="2209" y="1"/>
                  </a:moveTo>
                  <a:cubicBezTo>
                    <a:pt x="1743" y="1"/>
                    <a:pt x="1202" y="203"/>
                    <a:pt x="874" y="442"/>
                  </a:cubicBezTo>
                  <a:lnTo>
                    <a:pt x="813" y="533"/>
                  </a:lnTo>
                  <a:cubicBezTo>
                    <a:pt x="1" y="1271"/>
                    <a:pt x="1102" y="2189"/>
                    <a:pt x="2034" y="2189"/>
                  </a:cubicBezTo>
                  <a:cubicBezTo>
                    <a:pt x="2253" y="2189"/>
                    <a:pt x="2463" y="2138"/>
                    <a:pt x="2637" y="2022"/>
                  </a:cubicBezTo>
                  <a:cubicBezTo>
                    <a:pt x="2941" y="1810"/>
                    <a:pt x="3093" y="1171"/>
                    <a:pt x="3093" y="837"/>
                  </a:cubicBezTo>
                  <a:cubicBezTo>
                    <a:pt x="3093" y="218"/>
                    <a:pt x="2691" y="1"/>
                    <a:pt x="2209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6809849" y="1687285"/>
              <a:ext cx="107091" cy="99672"/>
            </a:xfrm>
            <a:custGeom>
              <a:avLst/>
              <a:gdLst/>
              <a:ahLst/>
              <a:cxnLst/>
              <a:rect l="l" t="t" r="r" b="b"/>
              <a:pathLst>
                <a:path w="2615" h="2434" extrusionOk="0">
                  <a:moveTo>
                    <a:pt x="882" y="1"/>
                  </a:moveTo>
                  <a:cubicBezTo>
                    <a:pt x="616" y="1"/>
                    <a:pt x="354" y="68"/>
                    <a:pt x="213" y="255"/>
                  </a:cubicBezTo>
                  <a:cubicBezTo>
                    <a:pt x="1" y="529"/>
                    <a:pt x="61" y="1380"/>
                    <a:pt x="153" y="1714"/>
                  </a:cubicBezTo>
                  <a:cubicBezTo>
                    <a:pt x="258" y="2197"/>
                    <a:pt x="580" y="2433"/>
                    <a:pt x="970" y="2433"/>
                  </a:cubicBezTo>
                  <a:cubicBezTo>
                    <a:pt x="1144" y="2433"/>
                    <a:pt x="1332" y="2386"/>
                    <a:pt x="1520" y="2292"/>
                  </a:cubicBezTo>
                  <a:cubicBezTo>
                    <a:pt x="1520" y="2292"/>
                    <a:pt x="1581" y="2261"/>
                    <a:pt x="1612" y="2231"/>
                  </a:cubicBezTo>
                  <a:cubicBezTo>
                    <a:pt x="2432" y="1593"/>
                    <a:pt x="2615" y="620"/>
                    <a:pt x="1551" y="134"/>
                  </a:cubicBezTo>
                  <a:cubicBezTo>
                    <a:pt x="1389" y="60"/>
                    <a:pt x="1133" y="1"/>
                    <a:pt x="88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7239156" y="1366268"/>
              <a:ext cx="115281" cy="107739"/>
            </a:xfrm>
            <a:custGeom>
              <a:avLst/>
              <a:gdLst/>
              <a:ahLst/>
              <a:cxnLst/>
              <a:rect l="l" t="t" r="r" b="b"/>
              <a:pathLst>
                <a:path w="2815" h="2631" extrusionOk="0">
                  <a:moveTo>
                    <a:pt x="1066" y="1"/>
                  </a:moveTo>
                  <a:cubicBezTo>
                    <a:pt x="755" y="1"/>
                    <a:pt x="0" y="1280"/>
                    <a:pt x="231" y="1684"/>
                  </a:cubicBezTo>
                  <a:cubicBezTo>
                    <a:pt x="406" y="2004"/>
                    <a:pt x="942" y="2630"/>
                    <a:pt x="1361" y="2630"/>
                  </a:cubicBezTo>
                  <a:cubicBezTo>
                    <a:pt x="1380" y="2630"/>
                    <a:pt x="1398" y="2629"/>
                    <a:pt x="1417" y="2626"/>
                  </a:cubicBezTo>
                  <a:cubicBezTo>
                    <a:pt x="1903" y="2444"/>
                    <a:pt x="2815" y="1684"/>
                    <a:pt x="2480" y="1107"/>
                  </a:cubicBezTo>
                  <a:cubicBezTo>
                    <a:pt x="2237" y="651"/>
                    <a:pt x="1569" y="286"/>
                    <a:pt x="1113" y="12"/>
                  </a:cubicBezTo>
                  <a:cubicBezTo>
                    <a:pt x="1099" y="5"/>
                    <a:pt x="1083" y="1"/>
                    <a:pt x="106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7577209" y="1596906"/>
              <a:ext cx="108319" cy="91237"/>
            </a:xfrm>
            <a:custGeom>
              <a:avLst/>
              <a:gdLst/>
              <a:ahLst/>
              <a:cxnLst/>
              <a:rect l="l" t="t" r="r" b="b"/>
              <a:pathLst>
                <a:path w="2645" h="2228" extrusionOk="0">
                  <a:moveTo>
                    <a:pt x="1348" y="1"/>
                  </a:moveTo>
                  <a:cubicBezTo>
                    <a:pt x="883" y="1"/>
                    <a:pt x="510" y="358"/>
                    <a:pt x="183" y="794"/>
                  </a:cubicBezTo>
                  <a:cubicBezTo>
                    <a:pt x="153" y="885"/>
                    <a:pt x="61" y="1007"/>
                    <a:pt x="31" y="1098"/>
                  </a:cubicBezTo>
                  <a:lnTo>
                    <a:pt x="1" y="1189"/>
                  </a:lnTo>
                  <a:cubicBezTo>
                    <a:pt x="1" y="1341"/>
                    <a:pt x="122" y="1523"/>
                    <a:pt x="274" y="1645"/>
                  </a:cubicBezTo>
                  <a:cubicBezTo>
                    <a:pt x="545" y="1866"/>
                    <a:pt x="1215" y="2228"/>
                    <a:pt x="1702" y="2228"/>
                  </a:cubicBezTo>
                  <a:cubicBezTo>
                    <a:pt x="1816" y="2228"/>
                    <a:pt x="1920" y="2208"/>
                    <a:pt x="2007" y="2162"/>
                  </a:cubicBezTo>
                  <a:cubicBezTo>
                    <a:pt x="2189" y="2101"/>
                    <a:pt x="2311" y="1949"/>
                    <a:pt x="2402" y="1766"/>
                  </a:cubicBezTo>
                  <a:cubicBezTo>
                    <a:pt x="2645" y="1189"/>
                    <a:pt x="2493" y="551"/>
                    <a:pt x="1946" y="186"/>
                  </a:cubicBezTo>
                  <a:cubicBezTo>
                    <a:pt x="1730" y="57"/>
                    <a:pt x="1532" y="1"/>
                    <a:pt x="134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7945647" y="3967614"/>
              <a:ext cx="128263" cy="105487"/>
            </a:xfrm>
            <a:custGeom>
              <a:avLst/>
              <a:gdLst/>
              <a:ahLst/>
              <a:cxnLst/>
              <a:rect l="l" t="t" r="r" b="b"/>
              <a:pathLst>
                <a:path w="3132" h="2576" extrusionOk="0">
                  <a:moveTo>
                    <a:pt x="1567" y="0"/>
                  </a:moveTo>
                  <a:cubicBezTo>
                    <a:pt x="1242" y="0"/>
                    <a:pt x="931" y="73"/>
                    <a:pt x="578" y="320"/>
                  </a:cubicBezTo>
                  <a:cubicBezTo>
                    <a:pt x="274" y="563"/>
                    <a:pt x="1" y="1171"/>
                    <a:pt x="305" y="1505"/>
                  </a:cubicBezTo>
                  <a:cubicBezTo>
                    <a:pt x="639" y="1870"/>
                    <a:pt x="1095" y="2235"/>
                    <a:pt x="1490" y="2569"/>
                  </a:cubicBezTo>
                  <a:cubicBezTo>
                    <a:pt x="1524" y="2574"/>
                    <a:pt x="1558" y="2576"/>
                    <a:pt x="1592" y="2576"/>
                  </a:cubicBezTo>
                  <a:cubicBezTo>
                    <a:pt x="2510" y="2576"/>
                    <a:pt x="3132" y="1015"/>
                    <a:pt x="2311" y="77"/>
                  </a:cubicBezTo>
                  <a:cubicBezTo>
                    <a:pt x="2043" y="39"/>
                    <a:pt x="1801" y="0"/>
                    <a:pt x="1567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6189328" y="4121058"/>
              <a:ext cx="117738" cy="93857"/>
            </a:xfrm>
            <a:custGeom>
              <a:avLst/>
              <a:gdLst/>
              <a:ahLst/>
              <a:cxnLst/>
              <a:rect l="l" t="t" r="r" b="b"/>
              <a:pathLst>
                <a:path w="2875" h="2292" extrusionOk="0">
                  <a:moveTo>
                    <a:pt x="984" y="0"/>
                  </a:moveTo>
                  <a:cubicBezTo>
                    <a:pt x="715" y="0"/>
                    <a:pt x="456" y="53"/>
                    <a:pt x="304" y="251"/>
                  </a:cubicBezTo>
                  <a:cubicBezTo>
                    <a:pt x="0" y="676"/>
                    <a:pt x="122" y="1923"/>
                    <a:pt x="608" y="2227"/>
                  </a:cubicBezTo>
                  <a:cubicBezTo>
                    <a:pt x="702" y="2271"/>
                    <a:pt x="817" y="2291"/>
                    <a:pt x="945" y="2291"/>
                  </a:cubicBezTo>
                  <a:cubicBezTo>
                    <a:pt x="1690" y="2291"/>
                    <a:pt x="2875" y="1599"/>
                    <a:pt x="2797" y="950"/>
                  </a:cubicBezTo>
                  <a:cubicBezTo>
                    <a:pt x="2766" y="342"/>
                    <a:pt x="2250" y="99"/>
                    <a:pt x="1733" y="69"/>
                  </a:cubicBezTo>
                  <a:cubicBezTo>
                    <a:pt x="1535" y="53"/>
                    <a:pt x="1254" y="0"/>
                    <a:pt x="98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1854501" y="4600080"/>
              <a:ext cx="118312" cy="92629"/>
            </a:xfrm>
            <a:custGeom>
              <a:avLst/>
              <a:gdLst/>
              <a:ahLst/>
              <a:cxnLst/>
              <a:rect l="l" t="t" r="r" b="b"/>
              <a:pathLst>
                <a:path w="2889" h="2262" extrusionOk="0">
                  <a:moveTo>
                    <a:pt x="1153" y="0"/>
                  </a:moveTo>
                  <a:cubicBezTo>
                    <a:pt x="753" y="0"/>
                    <a:pt x="350" y="123"/>
                    <a:pt x="183" y="438"/>
                  </a:cubicBezTo>
                  <a:cubicBezTo>
                    <a:pt x="1" y="833"/>
                    <a:pt x="61" y="1229"/>
                    <a:pt x="274" y="1624"/>
                  </a:cubicBezTo>
                  <a:cubicBezTo>
                    <a:pt x="456" y="1928"/>
                    <a:pt x="639" y="2110"/>
                    <a:pt x="882" y="2201"/>
                  </a:cubicBezTo>
                  <a:cubicBezTo>
                    <a:pt x="1064" y="2262"/>
                    <a:pt x="1338" y="2262"/>
                    <a:pt x="1581" y="2262"/>
                  </a:cubicBezTo>
                  <a:cubicBezTo>
                    <a:pt x="1976" y="2232"/>
                    <a:pt x="2463" y="2262"/>
                    <a:pt x="2645" y="1806"/>
                  </a:cubicBezTo>
                  <a:cubicBezTo>
                    <a:pt x="2888" y="1320"/>
                    <a:pt x="2311" y="377"/>
                    <a:pt x="1855" y="134"/>
                  </a:cubicBezTo>
                  <a:cubicBezTo>
                    <a:pt x="1665" y="51"/>
                    <a:pt x="1409" y="0"/>
                    <a:pt x="115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4569953" y="79117"/>
              <a:ext cx="129369" cy="96314"/>
            </a:xfrm>
            <a:custGeom>
              <a:avLst/>
              <a:gdLst/>
              <a:ahLst/>
              <a:cxnLst/>
              <a:rect l="l" t="t" r="r" b="b"/>
              <a:pathLst>
                <a:path w="3159" h="2352" extrusionOk="0">
                  <a:moveTo>
                    <a:pt x="2111" y="1"/>
                  </a:moveTo>
                  <a:cubicBezTo>
                    <a:pt x="1606" y="1"/>
                    <a:pt x="825" y="278"/>
                    <a:pt x="575" y="556"/>
                  </a:cubicBezTo>
                  <a:cubicBezTo>
                    <a:pt x="1" y="1176"/>
                    <a:pt x="1197" y="2351"/>
                    <a:pt x="2051" y="2351"/>
                  </a:cubicBezTo>
                  <a:cubicBezTo>
                    <a:pt x="2328" y="2351"/>
                    <a:pt x="2569" y="2228"/>
                    <a:pt x="2703" y="1923"/>
                  </a:cubicBezTo>
                  <a:cubicBezTo>
                    <a:pt x="2703" y="1893"/>
                    <a:pt x="2976" y="1468"/>
                    <a:pt x="3007" y="1376"/>
                  </a:cubicBezTo>
                  <a:cubicBezTo>
                    <a:pt x="3159" y="829"/>
                    <a:pt x="2885" y="100"/>
                    <a:pt x="2247" y="9"/>
                  </a:cubicBezTo>
                  <a:cubicBezTo>
                    <a:pt x="2204" y="3"/>
                    <a:pt x="2159" y="1"/>
                    <a:pt x="2111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5195001" y="291687"/>
              <a:ext cx="120114" cy="108190"/>
            </a:xfrm>
            <a:custGeom>
              <a:avLst/>
              <a:gdLst/>
              <a:ahLst/>
              <a:cxnLst/>
              <a:rect l="l" t="t" r="r" b="b"/>
              <a:pathLst>
                <a:path w="2933" h="2642" extrusionOk="0">
                  <a:moveTo>
                    <a:pt x="1144" y="1"/>
                  </a:moveTo>
                  <a:cubicBezTo>
                    <a:pt x="1120" y="1"/>
                    <a:pt x="1098" y="2"/>
                    <a:pt x="1078" y="3"/>
                  </a:cubicBezTo>
                  <a:cubicBezTo>
                    <a:pt x="1017" y="3"/>
                    <a:pt x="957" y="94"/>
                    <a:pt x="957" y="94"/>
                  </a:cubicBezTo>
                  <a:cubicBezTo>
                    <a:pt x="714" y="550"/>
                    <a:pt x="288" y="1067"/>
                    <a:pt x="166" y="1614"/>
                  </a:cubicBezTo>
                  <a:cubicBezTo>
                    <a:pt x="1" y="2376"/>
                    <a:pt x="422" y="2642"/>
                    <a:pt x="953" y="2642"/>
                  </a:cubicBezTo>
                  <a:cubicBezTo>
                    <a:pt x="1396" y="2642"/>
                    <a:pt x="1915" y="2457"/>
                    <a:pt x="2233" y="2222"/>
                  </a:cubicBezTo>
                  <a:cubicBezTo>
                    <a:pt x="2568" y="1949"/>
                    <a:pt x="2932" y="1037"/>
                    <a:pt x="2720" y="611"/>
                  </a:cubicBezTo>
                  <a:cubicBezTo>
                    <a:pt x="2547" y="265"/>
                    <a:pt x="1579" y="1"/>
                    <a:pt x="1144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6078475" y="177777"/>
              <a:ext cx="110858" cy="96396"/>
            </a:xfrm>
            <a:custGeom>
              <a:avLst/>
              <a:gdLst/>
              <a:ahLst/>
              <a:cxnLst/>
              <a:rect l="l" t="t" r="r" b="b"/>
              <a:pathLst>
                <a:path w="2707" h="2354" extrusionOk="0">
                  <a:moveTo>
                    <a:pt x="1401" y="1"/>
                  </a:moveTo>
                  <a:cubicBezTo>
                    <a:pt x="1039" y="1"/>
                    <a:pt x="643" y="147"/>
                    <a:pt x="305" y="485"/>
                  </a:cubicBezTo>
                  <a:cubicBezTo>
                    <a:pt x="183" y="546"/>
                    <a:pt x="123" y="667"/>
                    <a:pt x="92" y="789"/>
                  </a:cubicBezTo>
                  <a:cubicBezTo>
                    <a:pt x="1" y="971"/>
                    <a:pt x="92" y="1215"/>
                    <a:pt x="244" y="1397"/>
                  </a:cubicBezTo>
                  <a:cubicBezTo>
                    <a:pt x="487" y="1731"/>
                    <a:pt x="1004" y="2157"/>
                    <a:pt x="1369" y="2339"/>
                  </a:cubicBezTo>
                  <a:cubicBezTo>
                    <a:pt x="1390" y="2349"/>
                    <a:pt x="1417" y="2353"/>
                    <a:pt x="1447" y="2353"/>
                  </a:cubicBezTo>
                  <a:cubicBezTo>
                    <a:pt x="1803" y="2353"/>
                    <a:pt x="2706" y="1735"/>
                    <a:pt x="2706" y="1427"/>
                  </a:cubicBezTo>
                  <a:cubicBezTo>
                    <a:pt x="2706" y="637"/>
                    <a:pt x="2250" y="151"/>
                    <a:pt x="1673" y="29"/>
                  </a:cubicBezTo>
                  <a:cubicBezTo>
                    <a:pt x="1585" y="10"/>
                    <a:pt x="1494" y="1"/>
                    <a:pt x="1401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2381169" y="132866"/>
              <a:ext cx="119540" cy="100368"/>
            </a:xfrm>
            <a:custGeom>
              <a:avLst/>
              <a:gdLst/>
              <a:ahLst/>
              <a:cxnLst/>
              <a:rect l="l" t="t" r="r" b="b"/>
              <a:pathLst>
                <a:path w="2919" h="2451" extrusionOk="0">
                  <a:moveTo>
                    <a:pt x="1467" y="0"/>
                  </a:moveTo>
                  <a:cubicBezTo>
                    <a:pt x="992" y="0"/>
                    <a:pt x="484" y="224"/>
                    <a:pt x="61" y="685"/>
                  </a:cubicBezTo>
                  <a:lnTo>
                    <a:pt x="0" y="806"/>
                  </a:lnTo>
                  <a:cubicBezTo>
                    <a:pt x="59" y="1514"/>
                    <a:pt x="490" y="2450"/>
                    <a:pt x="1293" y="2450"/>
                  </a:cubicBezTo>
                  <a:cubicBezTo>
                    <a:pt x="1318" y="2450"/>
                    <a:pt x="1343" y="2449"/>
                    <a:pt x="1368" y="2447"/>
                  </a:cubicBezTo>
                  <a:cubicBezTo>
                    <a:pt x="1915" y="2387"/>
                    <a:pt x="2736" y="1809"/>
                    <a:pt x="2918" y="1232"/>
                  </a:cubicBezTo>
                  <a:cubicBezTo>
                    <a:pt x="2707" y="422"/>
                    <a:pt x="2119" y="0"/>
                    <a:pt x="1467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5096420" y="3854916"/>
              <a:ext cx="98573" cy="88002"/>
            </a:xfrm>
            <a:custGeom>
              <a:avLst/>
              <a:gdLst/>
              <a:ahLst/>
              <a:cxnLst/>
              <a:rect l="l" t="t" r="r" b="b"/>
              <a:pathLst>
                <a:path w="2407" h="2149" extrusionOk="0">
                  <a:moveTo>
                    <a:pt x="1268" y="0"/>
                  </a:moveTo>
                  <a:cubicBezTo>
                    <a:pt x="1251" y="0"/>
                    <a:pt x="1233" y="1"/>
                    <a:pt x="1217" y="2"/>
                  </a:cubicBezTo>
                  <a:cubicBezTo>
                    <a:pt x="700" y="32"/>
                    <a:pt x="92" y="428"/>
                    <a:pt x="1" y="944"/>
                  </a:cubicBezTo>
                  <a:lnTo>
                    <a:pt x="1" y="1127"/>
                  </a:lnTo>
                  <a:cubicBezTo>
                    <a:pt x="27" y="1837"/>
                    <a:pt x="486" y="2148"/>
                    <a:pt x="992" y="2148"/>
                  </a:cubicBezTo>
                  <a:cubicBezTo>
                    <a:pt x="1658" y="2148"/>
                    <a:pt x="2406" y="1611"/>
                    <a:pt x="2372" y="732"/>
                  </a:cubicBezTo>
                  <a:cubicBezTo>
                    <a:pt x="2343" y="352"/>
                    <a:pt x="1696" y="0"/>
                    <a:pt x="126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7701864" y="802083"/>
              <a:ext cx="93208" cy="100246"/>
            </a:xfrm>
            <a:custGeom>
              <a:avLst/>
              <a:gdLst/>
              <a:ahLst/>
              <a:cxnLst/>
              <a:rect l="l" t="t" r="r" b="b"/>
              <a:pathLst>
                <a:path w="2276" h="2448" extrusionOk="0">
                  <a:moveTo>
                    <a:pt x="855" y="0"/>
                  </a:moveTo>
                  <a:cubicBezTo>
                    <a:pt x="492" y="0"/>
                    <a:pt x="1" y="1014"/>
                    <a:pt x="57" y="1661"/>
                  </a:cubicBezTo>
                  <a:cubicBezTo>
                    <a:pt x="57" y="1983"/>
                    <a:pt x="696" y="2447"/>
                    <a:pt x="1076" y="2447"/>
                  </a:cubicBezTo>
                  <a:cubicBezTo>
                    <a:pt x="1127" y="2447"/>
                    <a:pt x="1173" y="2439"/>
                    <a:pt x="1212" y="2421"/>
                  </a:cubicBezTo>
                  <a:cubicBezTo>
                    <a:pt x="1261" y="2424"/>
                    <a:pt x="1308" y="2425"/>
                    <a:pt x="1354" y="2425"/>
                  </a:cubicBezTo>
                  <a:cubicBezTo>
                    <a:pt x="1936" y="2425"/>
                    <a:pt x="2276" y="2222"/>
                    <a:pt x="2276" y="1236"/>
                  </a:cubicBezTo>
                  <a:cubicBezTo>
                    <a:pt x="2154" y="415"/>
                    <a:pt x="1546" y="294"/>
                    <a:pt x="938" y="20"/>
                  </a:cubicBezTo>
                  <a:cubicBezTo>
                    <a:pt x="912" y="7"/>
                    <a:pt x="884" y="0"/>
                    <a:pt x="855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6893854" y="3602657"/>
              <a:ext cx="107091" cy="108313"/>
            </a:xfrm>
            <a:custGeom>
              <a:avLst/>
              <a:gdLst/>
              <a:ahLst/>
              <a:cxnLst/>
              <a:rect l="l" t="t" r="r" b="b"/>
              <a:pathLst>
                <a:path w="2615" h="2645" extrusionOk="0">
                  <a:moveTo>
                    <a:pt x="1176" y="1"/>
                  </a:moveTo>
                  <a:cubicBezTo>
                    <a:pt x="1056" y="1"/>
                    <a:pt x="937" y="34"/>
                    <a:pt x="821" y="113"/>
                  </a:cubicBezTo>
                  <a:cubicBezTo>
                    <a:pt x="517" y="357"/>
                    <a:pt x="335" y="964"/>
                    <a:pt x="213" y="1299"/>
                  </a:cubicBezTo>
                  <a:cubicBezTo>
                    <a:pt x="0" y="1937"/>
                    <a:pt x="669" y="2271"/>
                    <a:pt x="1034" y="2545"/>
                  </a:cubicBezTo>
                  <a:cubicBezTo>
                    <a:pt x="1108" y="2613"/>
                    <a:pt x="1210" y="2644"/>
                    <a:pt x="1328" y="2644"/>
                  </a:cubicBezTo>
                  <a:cubicBezTo>
                    <a:pt x="1792" y="2644"/>
                    <a:pt x="2493" y="2154"/>
                    <a:pt x="2614" y="1451"/>
                  </a:cubicBezTo>
                  <a:cubicBezTo>
                    <a:pt x="2462" y="1268"/>
                    <a:pt x="2462" y="843"/>
                    <a:pt x="2189" y="569"/>
                  </a:cubicBezTo>
                  <a:cubicBezTo>
                    <a:pt x="1934" y="338"/>
                    <a:pt x="1556" y="1"/>
                    <a:pt x="117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7458332" y="3606240"/>
              <a:ext cx="103364" cy="101146"/>
            </a:xfrm>
            <a:custGeom>
              <a:avLst/>
              <a:gdLst/>
              <a:ahLst/>
              <a:cxnLst/>
              <a:rect l="l" t="t" r="r" b="b"/>
              <a:pathLst>
                <a:path w="2524" h="2470" extrusionOk="0">
                  <a:moveTo>
                    <a:pt x="1047" y="0"/>
                  </a:moveTo>
                  <a:cubicBezTo>
                    <a:pt x="1001" y="0"/>
                    <a:pt x="956" y="4"/>
                    <a:pt x="912" y="12"/>
                  </a:cubicBezTo>
                  <a:cubicBezTo>
                    <a:pt x="213" y="164"/>
                    <a:pt x="0" y="1258"/>
                    <a:pt x="152" y="1836"/>
                  </a:cubicBezTo>
                  <a:cubicBezTo>
                    <a:pt x="260" y="2373"/>
                    <a:pt x="807" y="2470"/>
                    <a:pt x="1343" y="2470"/>
                  </a:cubicBezTo>
                  <a:cubicBezTo>
                    <a:pt x="1567" y="2470"/>
                    <a:pt x="1789" y="2453"/>
                    <a:pt x="1976" y="2444"/>
                  </a:cubicBezTo>
                  <a:cubicBezTo>
                    <a:pt x="2098" y="2413"/>
                    <a:pt x="2311" y="2261"/>
                    <a:pt x="2341" y="2110"/>
                  </a:cubicBezTo>
                  <a:cubicBezTo>
                    <a:pt x="2523" y="1502"/>
                    <a:pt x="2493" y="863"/>
                    <a:pt x="2007" y="407"/>
                  </a:cubicBezTo>
                  <a:cubicBezTo>
                    <a:pt x="1716" y="169"/>
                    <a:pt x="1356" y="0"/>
                    <a:pt x="1047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7421635" y="2686168"/>
              <a:ext cx="113316" cy="103849"/>
            </a:xfrm>
            <a:custGeom>
              <a:avLst/>
              <a:gdLst/>
              <a:ahLst/>
              <a:cxnLst/>
              <a:rect l="l" t="t" r="r" b="b"/>
              <a:pathLst>
                <a:path w="2767" h="2536" extrusionOk="0">
                  <a:moveTo>
                    <a:pt x="1368" y="1"/>
                  </a:moveTo>
                  <a:cubicBezTo>
                    <a:pt x="365" y="1"/>
                    <a:pt x="0" y="791"/>
                    <a:pt x="61" y="1308"/>
                  </a:cubicBezTo>
                  <a:cubicBezTo>
                    <a:pt x="118" y="1762"/>
                    <a:pt x="467" y="2535"/>
                    <a:pt x="1231" y="2535"/>
                  </a:cubicBezTo>
                  <a:cubicBezTo>
                    <a:pt x="1285" y="2535"/>
                    <a:pt x="1341" y="2531"/>
                    <a:pt x="1398" y="2523"/>
                  </a:cubicBezTo>
                  <a:cubicBezTo>
                    <a:pt x="1824" y="2432"/>
                    <a:pt x="2401" y="2250"/>
                    <a:pt x="2493" y="1946"/>
                  </a:cubicBezTo>
                  <a:cubicBezTo>
                    <a:pt x="2766" y="1216"/>
                    <a:pt x="1976" y="122"/>
                    <a:pt x="136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6636353" y="3354984"/>
              <a:ext cx="139279" cy="95495"/>
            </a:xfrm>
            <a:custGeom>
              <a:avLst/>
              <a:gdLst/>
              <a:ahLst/>
              <a:cxnLst/>
              <a:rect l="l" t="t" r="r" b="b"/>
              <a:pathLst>
                <a:path w="3401" h="2332" extrusionOk="0">
                  <a:moveTo>
                    <a:pt x="1592" y="1"/>
                  </a:moveTo>
                  <a:cubicBezTo>
                    <a:pt x="398" y="1"/>
                    <a:pt x="0" y="1780"/>
                    <a:pt x="1060" y="2210"/>
                  </a:cubicBezTo>
                  <a:cubicBezTo>
                    <a:pt x="1212" y="2301"/>
                    <a:pt x="1395" y="2331"/>
                    <a:pt x="1668" y="2331"/>
                  </a:cubicBezTo>
                  <a:cubicBezTo>
                    <a:pt x="3401" y="2149"/>
                    <a:pt x="3127" y="204"/>
                    <a:pt x="1820" y="21"/>
                  </a:cubicBezTo>
                  <a:cubicBezTo>
                    <a:pt x="1741" y="7"/>
                    <a:pt x="1665" y="1"/>
                    <a:pt x="159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6045057" y="3525586"/>
              <a:ext cx="114421" cy="100491"/>
            </a:xfrm>
            <a:custGeom>
              <a:avLst/>
              <a:gdLst/>
              <a:ahLst/>
              <a:cxnLst/>
              <a:rect l="l" t="t" r="r" b="b"/>
              <a:pathLst>
                <a:path w="2794" h="2454" extrusionOk="0">
                  <a:moveTo>
                    <a:pt x="900" y="1"/>
                  </a:moveTo>
                  <a:cubicBezTo>
                    <a:pt x="252" y="1"/>
                    <a:pt x="0" y="700"/>
                    <a:pt x="28" y="1144"/>
                  </a:cubicBezTo>
                  <a:cubicBezTo>
                    <a:pt x="28" y="1691"/>
                    <a:pt x="180" y="2208"/>
                    <a:pt x="757" y="2421"/>
                  </a:cubicBezTo>
                  <a:cubicBezTo>
                    <a:pt x="843" y="2442"/>
                    <a:pt x="953" y="2454"/>
                    <a:pt x="1074" y="2454"/>
                  </a:cubicBezTo>
                  <a:cubicBezTo>
                    <a:pt x="1466" y="2454"/>
                    <a:pt x="1977" y="2335"/>
                    <a:pt x="2186" y="2056"/>
                  </a:cubicBezTo>
                  <a:cubicBezTo>
                    <a:pt x="2794" y="1296"/>
                    <a:pt x="1882" y="111"/>
                    <a:pt x="1092" y="20"/>
                  </a:cubicBezTo>
                  <a:cubicBezTo>
                    <a:pt x="1024" y="7"/>
                    <a:pt x="960" y="1"/>
                    <a:pt x="900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6949876" y="2692392"/>
              <a:ext cx="107091" cy="99058"/>
            </a:xfrm>
            <a:custGeom>
              <a:avLst/>
              <a:gdLst/>
              <a:ahLst/>
              <a:cxnLst/>
              <a:rect l="l" t="t" r="r" b="b"/>
              <a:pathLst>
                <a:path w="2615" h="2419" extrusionOk="0">
                  <a:moveTo>
                    <a:pt x="1574" y="0"/>
                  </a:moveTo>
                  <a:cubicBezTo>
                    <a:pt x="1371" y="0"/>
                    <a:pt x="1181" y="47"/>
                    <a:pt x="1064" y="153"/>
                  </a:cubicBezTo>
                  <a:cubicBezTo>
                    <a:pt x="790" y="396"/>
                    <a:pt x="0" y="943"/>
                    <a:pt x="31" y="1399"/>
                  </a:cubicBezTo>
                  <a:lnTo>
                    <a:pt x="122" y="1490"/>
                  </a:lnTo>
                  <a:cubicBezTo>
                    <a:pt x="243" y="1703"/>
                    <a:pt x="608" y="2098"/>
                    <a:pt x="851" y="2159"/>
                  </a:cubicBezTo>
                  <a:cubicBezTo>
                    <a:pt x="1127" y="2289"/>
                    <a:pt x="1395" y="2419"/>
                    <a:pt x="1654" y="2419"/>
                  </a:cubicBezTo>
                  <a:cubicBezTo>
                    <a:pt x="1879" y="2419"/>
                    <a:pt x="2098" y="2320"/>
                    <a:pt x="2310" y="2037"/>
                  </a:cubicBezTo>
                  <a:cubicBezTo>
                    <a:pt x="2462" y="1824"/>
                    <a:pt x="2553" y="1520"/>
                    <a:pt x="2584" y="1216"/>
                  </a:cubicBezTo>
                  <a:cubicBezTo>
                    <a:pt x="2614" y="912"/>
                    <a:pt x="2584" y="578"/>
                    <a:pt x="2401" y="305"/>
                  </a:cubicBezTo>
                  <a:cubicBezTo>
                    <a:pt x="2252" y="118"/>
                    <a:pt x="1897" y="0"/>
                    <a:pt x="157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6613788" y="3691316"/>
              <a:ext cx="123267" cy="88984"/>
            </a:xfrm>
            <a:custGeom>
              <a:avLst/>
              <a:gdLst/>
              <a:ahLst/>
              <a:cxnLst/>
              <a:rect l="l" t="t" r="r" b="b"/>
              <a:pathLst>
                <a:path w="3010" h="2173" extrusionOk="0">
                  <a:moveTo>
                    <a:pt x="1449" y="0"/>
                  </a:moveTo>
                  <a:cubicBezTo>
                    <a:pt x="999" y="0"/>
                    <a:pt x="409" y="306"/>
                    <a:pt x="274" y="684"/>
                  </a:cubicBezTo>
                  <a:cubicBezTo>
                    <a:pt x="0" y="1444"/>
                    <a:pt x="487" y="1869"/>
                    <a:pt x="1003" y="2082"/>
                  </a:cubicBezTo>
                  <a:cubicBezTo>
                    <a:pt x="1134" y="2144"/>
                    <a:pt x="1276" y="2172"/>
                    <a:pt x="1422" y="2172"/>
                  </a:cubicBezTo>
                  <a:cubicBezTo>
                    <a:pt x="1988" y="2172"/>
                    <a:pt x="2609" y="1751"/>
                    <a:pt x="2827" y="1292"/>
                  </a:cubicBezTo>
                  <a:cubicBezTo>
                    <a:pt x="3009" y="927"/>
                    <a:pt x="2402" y="167"/>
                    <a:pt x="1611" y="15"/>
                  </a:cubicBezTo>
                  <a:cubicBezTo>
                    <a:pt x="1560" y="5"/>
                    <a:pt x="1506" y="0"/>
                    <a:pt x="1449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5793493" y="3352117"/>
              <a:ext cx="98368" cy="94758"/>
            </a:xfrm>
            <a:custGeom>
              <a:avLst/>
              <a:gdLst/>
              <a:ahLst/>
              <a:cxnLst/>
              <a:rect l="l" t="t" r="r" b="b"/>
              <a:pathLst>
                <a:path w="2402" h="2314" extrusionOk="0">
                  <a:moveTo>
                    <a:pt x="1216" y="0"/>
                  </a:moveTo>
                  <a:cubicBezTo>
                    <a:pt x="852" y="31"/>
                    <a:pt x="1" y="304"/>
                    <a:pt x="1" y="760"/>
                  </a:cubicBezTo>
                  <a:cubicBezTo>
                    <a:pt x="1" y="1312"/>
                    <a:pt x="576" y="2313"/>
                    <a:pt x="1159" y="2313"/>
                  </a:cubicBezTo>
                  <a:cubicBezTo>
                    <a:pt x="1219" y="2313"/>
                    <a:pt x="1279" y="2303"/>
                    <a:pt x="1338" y="2280"/>
                  </a:cubicBezTo>
                  <a:cubicBezTo>
                    <a:pt x="1611" y="2219"/>
                    <a:pt x="2402" y="1642"/>
                    <a:pt x="2371" y="1307"/>
                  </a:cubicBezTo>
                  <a:cubicBezTo>
                    <a:pt x="2341" y="578"/>
                    <a:pt x="2037" y="0"/>
                    <a:pt x="121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6702161" y="2345003"/>
              <a:ext cx="123267" cy="101310"/>
            </a:xfrm>
            <a:custGeom>
              <a:avLst/>
              <a:gdLst/>
              <a:ahLst/>
              <a:cxnLst/>
              <a:rect l="l" t="t" r="r" b="b"/>
              <a:pathLst>
                <a:path w="3010" h="2474" extrusionOk="0">
                  <a:moveTo>
                    <a:pt x="1368" y="1"/>
                  </a:moveTo>
                  <a:cubicBezTo>
                    <a:pt x="1357" y="1"/>
                    <a:pt x="1347" y="1"/>
                    <a:pt x="1338" y="3"/>
                  </a:cubicBezTo>
                  <a:cubicBezTo>
                    <a:pt x="791" y="155"/>
                    <a:pt x="304" y="824"/>
                    <a:pt x="122" y="1189"/>
                  </a:cubicBezTo>
                  <a:cubicBezTo>
                    <a:pt x="0" y="1371"/>
                    <a:pt x="426" y="1979"/>
                    <a:pt x="730" y="2253"/>
                  </a:cubicBezTo>
                  <a:cubicBezTo>
                    <a:pt x="917" y="2377"/>
                    <a:pt x="1217" y="2473"/>
                    <a:pt x="1476" y="2473"/>
                  </a:cubicBezTo>
                  <a:cubicBezTo>
                    <a:pt x="1596" y="2473"/>
                    <a:pt x="1707" y="2453"/>
                    <a:pt x="1794" y="2404"/>
                  </a:cubicBezTo>
                  <a:cubicBezTo>
                    <a:pt x="2523" y="2009"/>
                    <a:pt x="3010" y="885"/>
                    <a:pt x="2280" y="338"/>
                  </a:cubicBezTo>
                  <a:cubicBezTo>
                    <a:pt x="2080" y="223"/>
                    <a:pt x="1556" y="1"/>
                    <a:pt x="136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5952835" y="3777723"/>
              <a:ext cx="99596" cy="84767"/>
            </a:xfrm>
            <a:custGeom>
              <a:avLst/>
              <a:gdLst/>
              <a:ahLst/>
              <a:cxnLst/>
              <a:rect l="l" t="t" r="r" b="b"/>
              <a:pathLst>
                <a:path w="2432" h="2070" extrusionOk="0">
                  <a:moveTo>
                    <a:pt x="1125" y="0"/>
                  </a:moveTo>
                  <a:cubicBezTo>
                    <a:pt x="583" y="0"/>
                    <a:pt x="224" y="416"/>
                    <a:pt x="61" y="975"/>
                  </a:cubicBezTo>
                  <a:cubicBezTo>
                    <a:pt x="0" y="1279"/>
                    <a:pt x="487" y="1735"/>
                    <a:pt x="608" y="1948"/>
                  </a:cubicBezTo>
                  <a:cubicBezTo>
                    <a:pt x="933" y="2027"/>
                    <a:pt x="1202" y="2069"/>
                    <a:pt x="1425" y="2069"/>
                  </a:cubicBezTo>
                  <a:cubicBezTo>
                    <a:pt x="2058" y="2069"/>
                    <a:pt x="2319" y="1731"/>
                    <a:pt x="2432" y="945"/>
                  </a:cubicBezTo>
                  <a:cubicBezTo>
                    <a:pt x="2432" y="702"/>
                    <a:pt x="1976" y="276"/>
                    <a:pt x="1672" y="124"/>
                  </a:cubicBezTo>
                  <a:cubicBezTo>
                    <a:pt x="1473" y="39"/>
                    <a:pt x="1291" y="0"/>
                    <a:pt x="1125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8347707" y="3893574"/>
              <a:ext cx="118312" cy="108313"/>
            </a:xfrm>
            <a:custGeom>
              <a:avLst/>
              <a:gdLst/>
              <a:ahLst/>
              <a:cxnLst/>
              <a:rect l="l" t="t" r="r" b="b"/>
              <a:pathLst>
                <a:path w="2889" h="2645" extrusionOk="0">
                  <a:moveTo>
                    <a:pt x="1551" y="0"/>
                  </a:moveTo>
                  <a:cubicBezTo>
                    <a:pt x="760" y="0"/>
                    <a:pt x="1" y="1155"/>
                    <a:pt x="92" y="1763"/>
                  </a:cubicBezTo>
                  <a:cubicBezTo>
                    <a:pt x="344" y="2414"/>
                    <a:pt x="828" y="2644"/>
                    <a:pt x="1263" y="2644"/>
                  </a:cubicBezTo>
                  <a:cubicBezTo>
                    <a:pt x="1458" y="2644"/>
                    <a:pt x="1643" y="2598"/>
                    <a:pt x="1794" y="2523"/>
                  </a:cubicBezTo>
                  <a:cubicBezTo>
                    <a:pt x="2219" y="2280"/>
                    <a:pt x="2888" y="1611"/>
                    <a:pt x="2463" y="851"/>
                  </a:cubicBezTo>
                  <a:cubicBezTo>
                    <a:pt x="2280" y="456"/>
                    <a:pt x="1855" y="0"/>
                    <a:pt x="155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8281782" y="4535723"/>
              <a:ext cx="108360" cy="104914"/>
            </a:xfrm>
            <a:custGeom>
              <a:avLst/>
              <a:gdLst/>
              <a:ahLst/>
              <a:cxnLst/>
              <a:rect l="l" t="t" r="r" b="b"/>
              <a:pathLst>
                <a:path w="2646" h="2562" extrusionOk="0">
                  <a:moveTo>
                    <a:pt x="1233" y="1"/>
                  </a:moveTo>
                  <a:cubicBezTo>
                    <a:pt x="1118" y="1"/>
                    <a:pt x="1000" y="30"/>
                    <a:pt x="882" y="96"/>
                  </a:cubicBezTo>
                  <a:cubicBezTo>
                    <a:pt x="578" y="248"/>
                    <a:pt x="396" y="582"/>
                    <a:pt x="183" y="886"/>
                  </a:cubicBezTo>
                  <a:cubicBezTo>
                    <a:pt x="123" y="1038"/>
                    <a:pt x="1" y="1220"/>
                    <a:pt x="1" y="1403"/>
                  </a:cubicBezTo>
                  <a:cubicBezTo>
                    <a:pt x="1" y="1841"/>
                    <a:pt x="873" y="2561"/>
                    <a:pt x="1318" y="2561"/>
                  </a:cubicBezTo>
                  <a:cubicBezTo>
                    <a:pt x="1336" y="2561"/>
                    <a:pt x="1353" y="2560"/>
                    <a:pt x="1369" y="2558"/>
                  </a:cubicBezTo>
                  <a:cubicBezTo>
                    <a:pt x="1673" y="2527"/>
                    <a:pt x="1946" y="2284"/>
                    <a:pt x="2159" y="2011"/>
                  </a:cubicBezTo>
                  <a:cubicBezTo>
                    <a:pt x="2645" y="1403"/>
                    <a:pt x="2645" y="1160"/>
                    <a:pt x="2159" y="582"/>
                  </a:cubicBezTo>
                  <a:cubicBezTo>
                    <a:pt x="1929" y="283"/>
                    <a:pt x="1594" y="1"/>
                    <a:pt x="123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8019082" y="3604337"/>
              <a:ext cx="103323" cy="104955"/>
            </a:xfrm>
            <a:custGeom>
              <a:avLst/>
              <a:gdLst/>
              <a:ahLst/>
              <a:cxnLst/>
              <a:rect l="l" t="t" r="r" b="b"/>
              <a:pathLst>
                <a:path w="2523" h="2563" extrusionOk="0">
                  <a:moveTo>
                    <a:pt x="1533" y="0"/>
                  </a:moveTo>
                  <a:cubicBezTo>
                    <a:pt x="1433" y="0"/>
                    <a:pt x="1327" y="20"/>
                    <a:pt x="1216" y="62"/>
                  </a:cubicBezTo>
                  <a:cubicBezTo>
                    <a:pt x="0" y="396"/>
                    <a:pt x="182" y="1399"/>
                    <a:pt x="578" y="2220"/>
                  </a:cubicBezTo>
                  <a:cubicBezTo>
                    <a:pt x="625" y="2410"/>
                    <a:pt x="1099" y="2563"/>
                    <a:pt x="1376" y="2563"/>
                  </a:cubicBezTo>
                  <a:cubicBezTo>
                    <a:pt x="1454" y="2563"/>
                    <a:pt x="1517" y="2551"/>
                    <a:pt x="1550" y="2524"/>
                  </a:cubicBezTo>
                  <a:cubicBezTo>
                    <a:pt x="1793" y="2342"/>
                    <a:pt x="2158" y="2099"/>
                    <a:pt x="2310" y="1855"/>
                  </a:cubicBezTo>
                  <a:cubicBezTo>
                    <a:pt x="2462" y="1582"/>
                    <a:pt x="2523" y="1247"/>
                    <a:pt x="2432" y="883"/>
                  </a:cubicBezTo>
                  <a:cubicBezTo>
                    <a:pt x="2331" y="431"/>
                    <a:pt x="2003" y="0"/>
                    <a:pt x="153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3649942" y="3063653"/>
              <a:ext cx="104593" cy="98075"/>
            </a:xfrm>
            <a:custGeom>
              <a:avLst/>
              <a:gdLst/>
              <a:ahLst/>
              <a:cxnLst/>
              <a:rect l="l" t="t" r="r" b="b"/>
              <a:pathLst>
                <a:path w="2554" h="2395" extrusionOk="0">
                  <a:moveTo>
                    <a:pt x="1129" y="0"/>
                  </a:moveTo>
                  <a:cubicBezTo>
                    <a:pt x="673" y="0"/>
                    <a:pt x="253" y="203"/>
                    <a:pt x="122" y="660"/>
                  </a:cubicBezTo>
                  <a:cubicBezTo>
                    <a:pt x="61" y="964"/>
                    <a:pt x="0" y="1512"/>
                    <a:pt x="122" y="1663"/>
                  </a:cubicBezTo>
                  <a:cubicBezTo>
                    <a:pt x="456" y="2089"/>
                    <a:pt x="1216" y="2363"/>
                    <a:pt x="1642" y="2393"/>
                  </a:cubicBezTo>
                  <a:cubicBezTo>
                    <a:pt x="1648" y="2394"/>
                    <a:pt x="1654" y="2394"/>
                    <a:pt x="1660" y="2394"/>
                  </a:cubicBezTo>
                  <a:cubicBezTo>
                    <a:pt x="1907" y="2394"/>
                    <a:pt x="2343" y="1807"/>
                    <a:pt x="2432" y="1451"/>
                  </a:cubicBezTo>
                  <a:cubicBezTo>
                    <a:pt x="2554" y="1147"/>
                    <a:pt x="2432" y="600"/>
                    <a:pt x="2219" y="417"/>
                  </a:cubicBezTo>
                  <a:cubicBezTo>
                    <a:pt x="1938" y="150"/>
                    <a:pt x="1520" y="0"/>
                    <a:pt x="1129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5231437" y="2967134"/>
              <a:ext cx="136536" cy="94963"/>
            </a:xfrm>
            <a:custGeom>
              <a:avLst/>
              <a:gdLst/>
              <a:ahLst/>
              <a:cxnLst/>
              <a:rect l="l" t="t" r="r" b="b"/>
              <a:pathLst>
                <a:path w="3334" h="2319" extrusionOk="0">
                  <a:moveTo>
                    <a:pt x="1704" y="0"/>
                  </a:moveTo>
                  <a:cubicBezTo>
                    <a:pt x="722" y="0"/>
                    <a:pt x="1" y="1312"/>
                    <a:pt x="777" y="1985"/>
                  </a:cubicBezTo>
                  <a:cubicBezTo>
                    <a:pt x="929" y="2106"/>
                    <a:pt x="1081" y="2228"/>
                    <a:pt x="1324" y="2258"/>
                  </a:cubicBezTo>
                  <a:cubicBezTo>
                    <a:pt x="1492" y="2300"/>
                    <a:pt x="1648" y="2319"/>
                    <a:pt x="1791" y="2319"/>
                  </a:cubicBezTo>
                  <a:cubicBezTo>
                    <a:pt x="3118" y="2319"/>
                    <a:pt x="3334" y="679"/>
                    <a:pt x="2236" y="131"/>
                  </a:cubicBezTo>
                  <a:cubicBezTo>
                    <a:pt x="2055" y="40"/>
                    <a:pt x="1876" y="0"/>
                    <a:pt x="170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7068102" y="3954469"/>
              <a:ext cx="115814" cy="102948"/>
            </a:xfrm>
            <a:custGeom>
              <a:avLst/>
              <a:gdLst/>
              <a:ahLst/>
              <a:cxnLst/>
              <a:rect l="l" t="t" r="r" b="b"/>
              <a:pathLst>
                <a:path w="2828" h="2514" extrusionOk="0">
                  <a:moveTo>
                    <a:pt x="1190" y="0"/>
                  </a:moveTo>
                  <a:cubicBezTo>
                    <a:pt x="719" y="0"/>
                    <a:pt x="356" y="461"/>
                    <a:pt x="213" y="793"/>
                  </a:cubicBezTo>
                  <a:cubicBezTo>
                    <a:pt x="31" y="1340"/>
                    <a:pt x="1" y="1887"/>
                    <a:pt x="487" y="2252"/>
                  </a:cubicBezTo>
                  <a:cubicBezTo>
                    <a:pt x="721" y="2408"/>
                    <a:pt x="1117" y="2514"/>
                    <a:pt x="1467" y="2514"/>
                  </a:cubicBezTo>
                  <a:cubicBezTo>
                    <a:pt x="1663" y="2514"/>
                    <a:pt x="1845" y="2480"/>
                    <a:pt x="1976" y="2404"/>
                  </a:cubicBezTo>
                  <a:cubicBezTo>
                    <a:pt x="2828" y="1887"/>
                    <a:pt x="2311" y="459"/>
                    <a:pt x="1612" y="124"/>
                  </a:cubicBezTo>
                  <a:cubicBezTo>
                    <a:pt x="1464" y="37"/>
                    <a:pt x="1323" y="0"/>
                    <a:pt x="1190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7320393" y="247321"/>
              <a:ext cx="123308" cy="90336"/>
            </a:xfrm>
            <a:custGeom>
              <a:avLst/>
              <a:gdLst/>
              <a:ahLst/>
              <a:cxnLst/>
              <a:rect l="l" t="t" r="r" b="b"/>
              <a:pathLst>
                <a:path w="3011" h="2206" extrusionOk="0">
                  <a:moveTo>
                    <a:pt x="1375" y="0"/>
                  </a:moveTo>
                  <a:cubicBezTo>
                    <a:pt x="1029" y="0"/>
                    <a:pt x="673" y="102"/>
                    <a:pt x="487" y="307"/>
                  </a:cubicBezTo>
                  <a:cubicBezTo>
                    <a:pt x="1" y="1006"/>
                    <a:pt x="335" y="1522"/>
                    <a:pt x="730" y="1917"/>
                  </a:cubicBezTo>
                  <a:cubicBezTo>
                    <a:pt x="932" y="2119"/>
                    <a:pt x="1227" y="2206"/>
                    <a:pt x="1537" y="2206"/>
                  </a:cubicBezTo>
                  <a:cubicBezTo>
                    <a:pt x="1974" y="2206"/>
                    <a:pt x="2439" y="2033"/>
                    <a:pt x="2706" y="1766"/>
                  </a:cubicBezTo>
                  <a:cubicBezTo>
                    <a:pt x="3010" y="1462"/>
                    <a:pt x="2706" y="550"/>
                    <a:pt x="1977" y="124"/>
                  </a:cubicBezTo>
                  <a:cubicBezTo>
                    <a:pt x="1811" y="41"/>
                    <a:pt x="1595" y="0"/>
                    <a:pt x="1375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7341123" y="2203566"/>
              <a:ext cx="122038" cy="97707"/>
            </a:xfrm>
            <a:custGeom>
              <a:avLst/>
              <a:gdLst/>
              <a:ahLst/>
              <a:cxnLst/>
              <a:rect l="l" t="t" r="r" b="b"/>
              <a:pathLst>
                <a:path w="2980" h="2386" extrusionOk="0">
                  <a:moveTo>
                    <a:pt x="1575" y="1"/>
                  </a:moveTo>
                  <a:cubicBezTo>
                    <a:pt x="1071" y="1"/>
                    <a:pt x="438" y="418"/>
                    <a:pt x="153" y="675"/>
                  </a:cubicBezTo>
                  <a:cubicBezTo>
                    <a:pt x="1" y="827"/>
                    <a:pt x="153" y="1557"/>
                    <a:pt x="396" y="1891"/>
                  </a:cubicBezTo>
                  <a:cubicBezTo>
                    <a:pt x="533" y="2138"/>
                    <a:pt x="944" y="2386"/>
                    <a:pt x="1247" y="2386"/>
                  </a:cubicBezTo>
                  <a:cubicBezTo>
                    <a:pt x="1278" y="2386"/>
                    <a:pt x="1309" y="2383"/>
                    <a:pt x="1338" y="2377"/>
                  </a:cubicBezTo>
                  <a:cubicBezTo>
                    <a:pt x="2128" y="2286"/>
                    <a:pt x="2979" y="1344"/>
                    <a:pt x="2463" y="645"/>
                  </a:cubicBezTo>
                  <a:cubicBezTo>
                    <a:pt x="2280" y="402"/>
                    <a:pt x="1855" y="6"/>
                    <a:pt x="1672" y="6"/>
                  </a:cubicBezTo>
                  <a:cubicBezTo>
                    <a:pt x="1641" y="3"/>
                    <a:pt x="1608" y="1"/>
                    <a:pt x="157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5281889" y="4761577"/>
              <a:ext cx="117657" cy="94554"/>
            </a:xfrm>
            <a:custGeom>
              <a:avLst/>
              <a:gdLst/>
              <a:ahLst/>
              <a:cxnLst/>
              <a:rect l="l" t="t" r="r" b="b"/>
              <a:pathLst>
                <a:path w="2873" h="2309" extrusionOk="0">
                  <a:moveTo>
                    <a:pt x="1329" y="1"/>
                  </a:moveTo>
                  <a:cubicBezTo>
                    <a:pt x="1251" y="1"/>
                    <a:pt x="1173" y="7"/>
                    <a:pt x="1095" y="20"/>
                  </a:cubicBezTo>
                  <a:cubicBezTo>
                    <a:pt x="1004" y="233"/>
                    <a:pt x="578" y="355"/>
                    <a:pt x="396" y="689"/>
                  </a:cubicBezTo>
                  <a:cubicBezTo>
                    <a:pt x="244" y="1115"/>
                    <a:pt x="1" y="1783"/>
                    <a:pt x="457" y="2148"/>
                  </a:cubicBezTo>
                  <a:cubicBezTo>
                    <a:pt x="670" y="2284"/>
                    <a:pt x="993" y="2308"/>
                    <a:pt x="1302" y="2308"/>
                  </a:cubicBezTo>
                  <a:cubicBezTo>
                    <a:pt x="1479" y="2308"/>
                    <a:pt x="1651" y="2300"/>
                    <a:pt x="1794" y="2300"/>
                  </a:cubicBezTo>
                  <a:cubicBezTo>
                    <a:pt x="2524" y="2300"/>
                    <a:pt x="2554" y="1540"/>
                    <a:pt x="2706" y="1115"/>
                  </a:cubicBezTo>
                  <a:cubicBezTo>
                    <a:pt x="2872" y="671"/>
                    <a:pt x="2129" y="1"/>
                    <a:pt x="1329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7458941" y="1210326"/>
              <a:ext cx="102136" cy="105160"/>
            </a:xfrm>
            <a:custGeom>
              <a:avLst/>
              <a:gdLst/>
              <a:ahLst/>
              <a:cxnLst/>
              <a:rect l="l" t="t" r="r" b="b"/>
              <a:pathLst>
                <a:path w="2494" h="2568" extrusionOk="0">
                  <a:moveTo>
                    <a:pt x="1503" y="0"/>
                  </a:moveTo>
                  <a:cubicBezTo>
                    <a:pt x="1412" y="0"/>
                    <a:pt x="1316" y="16"/>
                    <a:pt x="1217" y="51"/>
                  </a:cubicBezTo>
                  <a:cubicBezTo>
                    <a:pt x="1" y="416"/>
                    <a:pt x="183" y="1389"/>
                    <a:pt x="578" y="2240"/>
                  </a:cubicBezTo>
                  <a:cubicBezTo>
                    <a:pt x="628" y="2414"/>
                    <a:pt x="1147" y="2568"/>
                    <a:pt x="1416" y="2568"/>
                  </a:cubicBezTo>
                  <a:cubicBezTo>
                    <a:pt x="1476" y="2568"/>
                    <a:pt x="1524" y="2560"/>
                    <a:pt x="1551" y="2544"/>
                  </a:cubicBezTo>
                  <a:cubicBezTo>
                    <a:pt x="1794" y="2331"/>
                    <a:pt x="2159" y="2118"/>
                    <a:pt x="2311" y="1845"/>
                  </a:cubicBezTo>
                  <a:cubicBezTo>
                    <a:pt x="2463" y="1571"/>
                    <a:pt x="2493" y="1237"/>
                    <a:pt x="2433" y="902"/>
                  </a:cubicBezTo>
                  <a:cubicBezTo>
                    <a:pt x="2306" y="419"/>
                    <a:pt x="1966" y="0"/>
                    <a:pt x="150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7968048" y="1567134"/>
              <a:ext cx="108360" cy="96232"/>
            </a:xfrm>
            <a:custGeom>
              <a:avLst/>
              <a:gdLst/>
              <a:ahLst/>
              <a:cxnLst/>
              <a:rect l="l" t="t" r="r" b="b"/>
              <a:pathLst>
                <a:path w="2646" h="2350" extrusionOk="0">
                  <a:moveTo>
                    <a:pt x="1399" y="1"/>
                  </a:moveTo>
                  <a:cubicBezTo>
                    <a:pt x="518" y="1"/>
                    <a:pt x="1" y="670"/>
                    <a:pt x="335" y="1582"/>
                  </a:cubicBezTo>
                  <a:cubicBezTo>
                    <a:pt x="463" y="1921"/>
                    <a:pt x="871" y="2350"/>
                    <a:pt x="1458" y="2350"/>
                  </a:cubicBezTo>
                  <a:cubicBezTo>
                    <a:pt x="1712" y="2350"/>
                    <a:pt x="1999" y="2270"/>
                    <a:pt x="2311" y="2068"/>
                  </a:cubicBezTo>
                  <a:cubicBezTo>
                    <a:pt x="2372" y="1642"/>
                    <a:pt x="2645" y="1126"/>
                    <a:pt x="2493" y="822"/>
                  </a:cubicBezTo>
                  <a:cubicBezTo>
                    <a:pt x="2341" y="427"/>
                    <a:pt x="1764" y="1"/>
                    <a:pt x="1399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8742290" y="1851636"/>
              <a:ext cx="119540" cy="102293"/>
            </a:xfrm>
            <a:custGeom>
              <a:avLst/>
              <a:gdLst/>
              <a:ahLst/>
              <a:cxnLst/>
              <a:rect l="l" t="t" r="r" b="b"/>
              <a:pathLst>
                <a:path w="2919" h="2498" extrusionOk="0">
                  <a:moveTo>
                    <a:pt x="1659" y="1"/>
                  </a:moveTo>
                  <a:cubicBezTo>
                    <a:pt x="1621" y="1"/>
                    <a:pt x="1585" y="2"/>
                    <a:pt x="1550" y="5"/>
                  </a:cubicBezTo>
                  <a:cubicBezTo>
                    <a:pt x="1003" y="66"/>
                    <a:pt x="0" y="613"/>
                    <a:pt x="608" y="2042"/>
                  </a:cubicBezTo>
                  <a:cubicBezTo>
                    <a:pt x="760" y="2376"/>
                    <a:pt x="1459" y="2376"/>
                    <a:pt x="1794" y="2498"/>
                  </a:cubicBezTo>
                  <a:cubicBezTo>
                    <a:pt x="2402" y="2346"/>
                    <a:pt x="2918" y="978"/>
                    <a:pt x="2584" y="309"/>
                  </a:cubicBezTo>
                  <a:cubicBezTo>
                    <a:pt x="2447" y="118"/>
                    <a:pt x="1992" y="1"/>
                    <a:pt x="1659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7100495" y="538029"/>
              <a:ext cx="145627" cy="98321"/>
            </a:xfrm>
            <a:custGeom>
              <a:avLst/>
              <a:gdLst/>
              <a:ahLst/>
              <a:cxnLst/>
              <a:rect l="l" t="t" r="r" b="b"/>
              <a:pathLst>
                <a:path w="3556" h="2401" extrusionOk="0">
                  <a:moveTo>
                    <a:pt x="1429" y="1"/>
                  </a:moveTo>
                  <a:cubicBezTo>
                    <a:pt x="917" y="1"/>
                    <a:pt x="549" y="328"/>
                    <a:pt x="365" y="723"/>
                  </a:cubicBezTo>
                  <a:cubicBezTo>
                    <a:pt x="0" y="1362"/>
                    <a:pt x="213" y="2243"/>
                    <a:pt x="1125" y="2395"/>
                  </a:cubicBezTo>
                  <a:cubicBezTo>
                    <a:pt x="1152" y="2399"/>
                    <a:pt x="1181" y="2400"/>
                    <a:pt x="1212" y="2400"/>
                  </a:cubicBezTo>
                  <a:cubicBezTo>
                    <a:pt x="1959" y="2400"/>
                    <a:pt x="3556" y="1361"/>
                    <a:pt x="2796" y="602"/>
                  </a:cubicBezTo>
                  <a:cubicBezTo>
                    <a:pt x="2553" y="359"/>
                    <a:pt x="2037" y="115"/>
                    <a:pt x="1672" y="24"/>
                  </a:cubicBezTo>
                  <a:cubicBezTo>
                    <a:pt x="1587" y="8"/>
                    <a:pt x="1506" y="1"/>
                    <a:pt x="1429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6641144" y="4792208"/>
              <a:ext cx="114585" cy="109951"/>
            </a:xfrm>
            <a:custGeom>
              <a:avLst/>
              <a:gdLst/>
              <a:ahLst/>
              <a:cxnLst/>
              <a:rect l="l" t="t" r="r" b="b"/>
              <a:pathLst>
                <a:path w="2798" h="2685" extrusionOk="0">
                  <a:moveTo>
                    <a:pt x="1222" y="0"/>
                  </a:moveTo>
                  <a:cubicBezTo>
                    <a:pt x="1037" y="0"/>
                    <a:pt x="854" y="38"/>
                    <a:pt x="700" y="124"/>
                  </a:cubicBezTo>
                  <a:cubicBezTo>
                    <a:pt x="518" y="215"/>
                    <a:pt x="366" y="397"/>
                    <a:pt x="275" y="640"/>
                  </a:cubicBezTo>
                  <a:cubicBezTo>
                    <a:pt x="1" y="1339"/>
                    <a:pt x="366" y="2403"/>
                    <a:pt x="1095" y="2646"/>
                  </a:cubicBezTo>
                  <a:cubicBezTo>
                    <a:pt x="1191" y="2672"/>
                    <a:pt x="1289" y="2685"/>
                    <a:pt x="1386" y="2685"/>
                  </a:cubicBezTo>
                  <a:cubicBezTo>
                    <a:pt x="1969" y="2685"/>
                    <a:pt x="2541" y="2242"/>
                    <a:pt x="2645" y="1643"/>
                  </a:cubicBezTo>
                  <a:cubicBezTo>
                    <a:pt x="2797" y="975"/>
                    <a:pt x="2311" y="245"/>
                    <a:pt x="1642" y="63"/>
                  </a:cubicBezTo>
                  <a:cubicBezTo>
                    <a:pt x="1510" y="23"/>
                    <a:pt x="1365" y="0"/>
                    <a:pt x="122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7146524" y="2984866"/>
              <a:ext cx="109507" cy="100123"/>
            </a:xfrm>
            <a:custGeom>
              <a:avLst/>
              <a:gdLst/>
              <a:ahLst/>
              <a:cxnLst/>
              <a:rect l="l" t="t" r="r" b="b"/>
              <a:pathLst>
                <a:path w="2674" h="2445" extrusionOk="0">
                  <a:moveTo>
                    <a:pt x="1145" y="0"/>
                  </a:moveTo>
                  <a:cubicBezTo>
                    <a:pt x="1118" y="0"/>
                    <a:pt x="1092" y="1"/>
                    <a:pt x="1064" y="2"/>
                  </a:cubicBezTo>
                  <a:cubicBezTo>
                    <a:pt x="639" y="32"/>
                    <a:pt x="1" y="761"/>
                    <a:pt x="1" y="1187"/>
                  </a:cubicBezTo>
                  <a:cubicBezTo>
                    <a:pt x="1" y="1825"/>
                    <a:pt x="973" y="2220"/>
                    <a:pt x="1460" y="2433"/>
                  </a:cubicBezTo>
                  <a:cubicBezTo>
                    <a:pt x="1477" y="2441"/>
                    <a:pt x="1497" y="2445"/>
                    <a:pt x="1520" y="2445"/>
                  </a:cubicBezTo>
                  <a:cubicBezTo>
                    <a:pt x="1850" y="2445"/>
                    <a:pt x="2674" y="1654"/>
                    <a:pt x="2645" y="1369"/>
                  </a:cubicBezTo>
                  <a:cubicBezTo>
                    <a:pt x="2586" y="512"/>
                    <a:pt x="2067" y="0"/>
                    <a:pt x="1145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" name="Google Shape;239;p2"/>
            <p:cNvGrpSpPr/>
            <p:nvPr/>
          </p:nvGrpSpPr>
          <p:grpSpPr>
            <a:xfrm>
              <a:off x="5878677" y="2791570"/>
              <a:ext cx="632361" cy="590417"/>
              <a:chOff x="6702500" y="655975"/>
              <a:chExt cx="375400" cy="350500"/>
            </a:xfrm>
          </p:grpSpPr>
          <p:sp>
            <p:nvSpPr>
              <p:cNvPr id="240" name="Google Shape;240;p2"/>
              <p:cNvSpPr/>
              <p:nvPr/>
            </p:nvSpPr>
            <p:spPr>
              <a:xfrm>
                <a:off x="6728325" y="667125"/>
                <a:ext cx="349575" cy="339350"/>
              </a:xfrm>
              <a:custGeom>
                <a:avLst/>
                <a:gdLst/>
                <a:ahLst/>
                <a:cxnLst/>
                <a:rect l="l" t="t" r="r" b="b"/>
                <a:pathLst>
                  <a:path w="13983" h="13574" extrusionOk="0">
                    <a:moveTo>
                      <a:pt x="7694" y="1"/>
                    </a:moveTo>
                    <a:cubicBezTo>
                      <a:pt x="7468" y="1"/>
                      <a:pt x="7209" y="12"/>
                      <a:pt x="6901" y="40"/>
                    </a:cubicBezTo>
                    <a:cubicBezTo>
                      <a:pt x="6232" y="71"/>
                      <a:pt x="5806" y="223"/>
                      <a:pt x="5472" y="314"/>
                    </a:cubicBezTo>
                    <a:cubicBezTo>
                      <a:pt x="5290" y="375"/>
                      <a:pt x="5138" y="405"/>
                      <a:pt x="4986" y="496"/>
                    </a:cubicBezTo>
                    <a:cubicBezTo>
                      <a:pt x="4834" y="557"/>
                      <a:pt x="4682" y="648"/>
                      <a:pt x="4469" y="709"/>
                    </a:cubicBezTo>
                    <a:cubicBezTo>
                      <a:pt x="4135" y="861"/>
                      <a:pt x="3952" y="1013"/>
                      <a:pt x="4104" y="1013"/>
                    </a:cubicBezTo>
                    <a:cubicBezTo>
                      <a:pt x="4256" y="1013"/>
                      <a:pt x="4560" y="861"/>
                      <a:pt x="4925" y="709"/>
                    </a:cubicBezTo>
                    <a:cubicBezTo>
                      <a:pt x="5320" y="557"/>
                      <a:pt x="5776" y="466"/>
                      <a:pt x="6110" y="375"/>
                    </a:cubicBezTo>
                    <a:cubicBezTo>
                      <a:pt x="6598" y="282"/>
                      <a:pt x="7103" y="242"/>
                      <a:pt x="7599" y="242"/>
                    </a:cubicBezTo>
                    <a:cubicBezTo>
                      <a:pt x="7753" y="242"/>
                      <a:pt x="7905" y="246"/>
                      <a:pt x="8056" y="253"/>
                    </a:cubicBezTo>
                    <a:cubicBezTo>
                      <a:pt x="8481" y="284"/>
                      <a:pt x="8785" y="344"/>
                      <a:pt x="9150" y="405"/>
                    </a:cubicBezTo>
                    <a:cubicBezTo>
                      <a:pt x="9484" y="496"/>
                      <a:pt x="9940" y="588"/>
                      <a:pt x="10548" y="891"/>
                    </a:cubicBezTo>
                    <a:cubicBezTo>
                      <a:pt x="11399" y="1317"/>
                      <a:pt x="11734" y="1651"/>
                      <a:pt x="12068" y="1986"/>
                    </a:cubicBezTo>
                    <a:cubicBezTo>
                      <a:pt x="12433" y="2320"/>
                      <a:pt x="12767" y="2624"/>
                      <a:pt x="13193" y="3445"/>
                    </a:cubicBezTo>
                    <a:cubicBezTo>
                      <a:pt x="13588" y="4296"/>
                      <a:pt x="13649" y="4782"/>
                      <a:pt x="13679" y="5238"/>
                    </a:cubicBezTo>
                    <a:cubicBezTo>
                      <a:pt x="13709" y="5694"/>
                      <a:pt x="13740" y="6180"/>
                      <a:pt x="13588" y="7062"/>
                    </a:cubicBezTo>
                    <a:cubicBezTo>
                      <a:pt x="13405" y="7974"/>
                      <a:pt x="13223" y="8399"/>
                      <a:pt x="12980" y="8825"/>
                    </a:cubicBezTo>
                    <a:cubicBezTo>
                      <a:pt x="12797" y="9220"/>
                      <a:pt x="12585" y="9645"/>
                      <a:pt x="12007" y="10375"/>
                    </a:cubicBezTo>
                    <a:cubicBezTo>
                      <a:pt x="11399" y="11104"/>
                      <a:pt x="11065" y="11408"/>
                      <a:pt x="10670" y="11652"/>
                    </a:cubicBezTo>
                    <a:cubicBezTo>
                      <a:pt x="10305" y="11925"/>
                      <a:pt x="9940" y="12229"/>
                      <a:pt x="9120" y="12655"/>
                    </a:cubicBezTo>
                    <a:cubicBezTo>
                      <a:pt x="8269" y="13080"/>
                      <a:pt x="7813" y="13171"/>
                      <a:pt x="7357" y="13262"/>
                    </a:cubicBezTo>
                    <a:cubicBezTo>
                      <a:pt x="7062" y="13302"/>
                      <a:pt x="6768" y="13366"/>
                      <a:pt x="6343" y="13366"/>
                    </a:cubicBezTo>
                    <a:cubicBezTo>
                      <a:pt x="6110" y="13366"/>
                      <a:pt x="5837" y="13347"/>
                      <a:pt x="5502" y="13293"/>
                    </a:cubicBezTo>
                    <a:cubicBezTo>
                      <a:pt x="4591" y="13171"/>
                      <a:pt x="4135" y="12959"/>
                      <a:pt x="3770" y="12746"/>
                    </a:cubicBezTo>
                    <a:cubicBezTo>
                      <a:pt x="3344" y="12563"/>
                      <a:pt x="2919" y="12351"/>
                      <a:pt x="2250" y="11743"/>
                    </a:cubicBezTo>
                    <a:cubicBezTo>
                      <a:pt x="1551" y="11104"/>
                      <a:pt x="1338" y="10709"/>
                      <a:pt x="1095" y="10284"/>
                    </a:cubicBezTo>
                    <a:cubicBezTo>
                      <a:pt x="882" y="9919"/>
                      <a:pt x="609" y="9493"/>
                      <a:pt x="426" y="8582"/>
                    </a:cubicBezTo>
                    <a:cubicBezTo>
                      <a:pt x="214" y="7791"/>
                      <a:pt x="274" y="7335"/>
                      <a:pt x="305" y="6940"/>
                    </a:cubicBezTo>
                    <a:cubicBezTo>
                      <a:pt x="335" y="6515"/>
                      <a:pt x="426" y="6180"/>
                      <a:pt x="609" y="5572"/>
                    </a:cubicBezTo>
                    <a:cubicBezTo>
                      <a:pt x="730" y="5208"/>
                      <a:pt x="882" y="4813"/>
                      <a:pt x="974" y="4509"/>
                    </a:cubicBezTo>
                    <a:cubicBezTo>
                      <a:pt x="1066" y="4293"/>
                      <a:pt x="1089" y="4206"/>
                      <a:pt x="1068" y="4206"/>
                    </a:cubicBezTo>
                    <a:cubicBezTo>
                      <a:pt x="1028" y="4206"/>
                      <a:pt x="820" y="4541"/>
                      <a:pt x="639" y="4904"/>
                    </a:cubicBezTo>
                    <a:cubicBezTo>
                      <a:pt x="305" y="5572"/>
                      <a:pt x="62" y="6423"/>
                      <a:pt x="31" y="7244"/>
                    </a:cubicBezTo>
                    <a:cubicBezTo>
                      <a:pt x="1" y="8095"/>
                      <a:pt x="183" y="8946"/>
                      <a:pt x="518" y="9676"/>
                    </a:cubicBezTo>
                    <a:cubicBezTo>
                      <a:pt x="578" y="9767"/>
                      <a:pt x="730" y="10101"/>
                      <a:pt x="974" y="10557"/>
                    </a:cubicBezTo>
                    <a:cubicBezTo>
                      <a:pt x="1247" y="10983"/>
                      <a:pt x="1642" y="11500"/>
                      <a:pt x="2098" y="11925"/>
                    </a:cubicBezTo>
                    <a:cubicBezTo>
                      <a:pt x="2797" y="12563"/>
                      <a:pt x="3223" y="12807"/>
                      <a:pt x="3679" y="12989"/>
                    </a:cubicBezTo>
                    <a:cubicBezTo>
                      <a:pt x="4104" y="13171"/>
                      <a:pt x="4560" y="13414"/>
                      <a:pt x="5502" y="13506"/>
                    </a:cubicBezTo>
                    <a:cubicBezTo>
                      <a:pt x="5879" y="13554"/>
                      <a:pt x="6188" y="13574"/>
                      <a:pt x="6452" y="13574"/>
                    </a:cubicBezTo>
                    <a:cubicBezTo>
                      <a:pt x="6848" y="13574"/>
                      <a:pt x="7144" y="13530"/>
                      <a:pt x="7417" y="13475"/>
                    </a:cubicBezTo>
                    <a:cubicBezTo>
                      <a:pt x="7873" y="13414"/>
                      <a:pt x="8360" y="13293"/>
                      <a:pt x="9241" y="12867"/>
                    </a:cubicBezTo>
                    <a:cubicBezTo>
                      <a:pt x="10092" y="12472"/>
                      <a:pt x="10457" y="12168"/>
                      <a:pt x="10822" y="11864"/>
                    </a:cubicBezTo>
                    <a:cubicBezTo>
                      <a:pt x="11217" y="11560"/>
                      <a:pt x="11582" y="11256"/>
                      <a:pt x="12159" y="10496"/>
                    </a:cubicBezTo>
                    <a:cubicBezTo>
                      <a:pt x="12767" y="9737"/>
                      <a:pt x="12980" y="9311"/>
                      <a:pt x="13193" y="8886"/>
                    </a:cubicBezTo>
                    <a:cubicBezTo>
                      <a:pt x="13375" y="8460"/>
                      <a:pt x="13588" y="8004"/>
                      <a:pt x="13801" y="7062"/>
                    </a:cubicBezTo>
                    <a:cubicBezTo>
                      <a:pt x="13983" y="6120"/>
                      <a:pt x="13892" y="5633"/>
                      <a:pt x="13861" y="5177"/>
                    </a:cubicBezTo>
                    <a:cubicBezTo>
                      <a:pt x="13831" y="4721"/>
                      <a:pt x="13740" y="4174"/>
                      <a:pt x="13345" y="3354"/>
                    </a:cubicBezTo>
                    <a:cubicBezTo>
                      <a:pt x="12919" y="2472"/>
                      <a:pt x="12524" y="2138"/>
                      <a:pt x="12190" y="1773"/>
                    </a:cubicBezTo>
                    <a:cubicBezTo>
                      <a:pt x="11855" y="1439"/>
                      <a:pt x="11521" y="1104"/>
                      <a:pt x="10639" y="679"/>
                    </a:cubicBezTo>
                    <a:cubicBezTo>
                      <a:pt x="9758" y="253"/>
                      <a:pt x="9302" y="192"/>
                      <a:pt x="8816" y="71"/>
                    </a:cubicBezTo>
                    <a:cubicBezTo>
                      <a:pt x="8504" y="50"/>
                      <a:pt x="8179" y="1"/>
                      <a:pt x="7694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"/>
              <p:cNvSpPr/>
              <p:nvPr/>
            </p:nvSpPr>
            <p:spPr>
              <a:xfrm>
                <a:off x="6757975" y="699750"/>
                <a:ext cx="60425" cy="61300"/>
              </a:xfrm>
              <a:custGeom>
                <a:avLst/>
                <a:gdLst/>
                <a:ahLst/>
                <a:cxnLst/>
                <a:rect l="l" t="t" r="r" b="b"/>
                <a:pathLst>
                  <a:path w="2417" h="2452" extrusionOk="0">
                    <a:moveTo>
                      <a:pt x="2316" y="1"/>
                    </a:moveTo>
                    <a:cubicBezTo>
                      <a:pt x="2301" y="1"/>
                      <a:pt x="2288" y="4"/>
                      <a:pt x="2280" y="12"/>
                    </a:cubicBezTo>
                    <a:cubicBezTo>
                      <a:pt x="2128" y="73"/>
                      <a:pt x="2006" y="164"/>
                      <a:pt x="1885" y="255"/>
                    </a:cubicBezTo>
                    <a:cubicBezTo>
                      <a:pt x="1885" y="255"/>
                      <a:pt x="1763" y="316"/>
                      <a:pt x="1702" y="407"/>
                    </a:cubicBezTo>
                    <a:cubicBezTo>
                      <a:pt x="1581" y="529"/>
                      <a:pt x="1581" y="529"/>
                      <a:pt x="1429" y="620"/>
                    </a:cubicBezTo>
                    <a:cubicBezTo>
                      <a:pt x="1307" y="742"/>
                      <a:pt x="1307" y="742"/>
                      <a:pt x="1155" y="863"/>
                    </a:cubicBezTo>
                    <a:cubicBezTo>
                      <a:pt x="1064" y="985"/>
                      <a:pt x="1064" y="985"/>
                      <a:pt x="943" y="1106"/>
                    </a:cubicBezTo>
                    <a:cubicBezTo>
                      <a:pt x="821" y="1228"/>
                      <a:pt x="851" y="1289"/>
                      <a:pt x="760" y="1380"/>
                    </a:cubicBezTo>
                    <a:cubicBezTo>
                      <a:pt x="639" y="1501"/>
                      <a:pt x="639" y="1501"/>
                      <a:pt x="517" y="1653"/>
                    </a:cubicBezTo>
                    <a:cubicBezTo>
                      <a:pt x="395" y="1805"/>
                      <a:pt x="395" y="1805"/>
                      <a:pt x="335" y="1927"/>
                    </a:cubicBezTo>
                    <a:cubicBezTo>
                      <a:pt x="243" y="2079"/>
                      <a:pt x="213" y="2049"/>
                      <a:pt x="91" y="2201"/>
                    </a:cubicBezTo>
                    <a:cubicBezTo>
                      <a:pt x="31" y="2292"/>
                      <a:pt x="31" y="2352"/>
                      <a:pt x="0" y="2383"/>
                    </a:cubicBezTo>
                    <a:cubicBezTo>
                      <a:pt x="0" y="2413"/>
                      <a:pt x="0" y="2444"/>
                      <a:pt x="61" y="2444"/>
                    </a:cubicBezTo>
                    <a:cubicBezTo>
                      <a:pt x="77" y="2449"/>
                      <a:pt x="92" y="2452"/>
                      <a:pt x="107" y="2452"/>
                    </a:cubicBezTo>
                    <a:cubicBezTo>
                      <a:pt x="173" y="2452"/>
                      <a:pt x="218" y="2397"/>
                      <a:pt x="243" y="2322"/>
                    </a:cubicBezTo>
                    <a:cubicBezTo>
                      <a:pt x="304" y="2292"/>
                      <a:pt x="335" y="2261"/>
                      <a:pt x="365" y="2170"/>
                    </a:cubicBezTo>
                    <a:cubicBezTo>
                      <a:pt x="395" y="2109"/>
                      <a:pt x="395" y="2079"/>
                      <a:pt x="487" y="1988"/>
                    </a:cubicBezTo>
                    <a:cubicBezTo>
                      <a:pt x="578" y="1836"/>
                      <a:pt x="547" y="1836"/>
                      <a:pt x="669" y="1714"/>
                    </a:cubicBezTo>
                    <a:cubicBezTo>
                      <a:pt x="791" y="1562"/>
                      <a:pt x="791" y="1623"/>
                      <a:pt x="912" y="1501"/>
                    </a:cubicBezTo>
                    <a:cubicBezTo>
                      <a:pt x="1003" y="1380"/>
                      <a:pt x="973" y="1349"/>
                      <a:pt x="1095" y="1228"/>
                    </a:cubicBezTo>
                    <a:cubicBezTo>
                      <a:pt x="1216" y="1106"/>
                      <a:pt x="1247" y="1106"/>
                      <a:pt x="1368" y="1015"/>
                    </a:cubicBezTo>
                    <a:cubicBezTo>
                      <a:pt x="1459" y="894"/>
                      <a:pt x="1429" y="863"/>
                      <a:pt x="1581" y="742"/>
                    </a:cubicBezTo>
                    <a:cubicBezTo>
                      <a:pt x="1733" y="620"/>
                      <a:pt x="1733" y="620"/>
                      <a:pt x="1854" y="559"/>
                    </a:cubicBezTo>
                    <a:cubicBezTo>
                      <a:pt x="1976" y="468"/>
                      <a:pt x="1976" y="438"/>
                      <a:pt x="2128" y="377"/>
                    </a:cubicBezTo>
                    <a:cubicBezTo>
                      <a:pt x="2219" y="286"/>
                      <a:pt x="2219" y="255"/>
                      <a:pt x="2341" y="225"/>
                    </a:cubicBezTo>
                    <a:cubicBezTo>
                      <a:pt x="2371" y="164"/>
                      <a:pt x="2371" y="134"/>
                      <a:pt x="2371" y="103"/>
                    </a:cubicBezTo>
                    <a:cubicBezTo>
                      <a:pt x="2417" y="35"/>
                      <a:pt x="2360" y="1"/>
                      <a:pt x="2316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"/>
              <p:cNvSpPr/>
              <p:nvPr/>
            </p:nvSpPr>
            <p:spPr>
              <a:xfrm>
                <a:off x="6831750" y="737475"/>
                <a:ext cx="34900" cy="29450"/>
              </a:xfrm>
              <a:custGeom>
                <a:avLst/>
                <a:gdLst/>
                <a:ahLst/>
                <a:cxnLst/>
                <a:rect l="l" t="t" r="r" b="b"/>
                <a:pathLst>
                  <a:path w="1396" h="1178" extrusionOk="0">
                    <a:moveTo>
                      <a:pt x="925" y="91"/>
                    </a:moveTo>
                    <a:cubicBezTo>
                      <a:pt x="970" y="91"/>
                      <a:pt x="1016" y="99"/>
                      <a:pt x="1092" y="114"/>
                    </a:cubicBezTo>
                    <a:cubicBezTo>
                      <a:pt x="1244" y="175"/>
                      <a:pt x="1214" y="175"/>
                      <a:pt x="1214" y="327"/>
                    </a:cubicBezTo>
                    <a:cubicBezTo>
                      <a:pt x="1183" y="479"/>
                      <a:pt x="1183" y="479"/>
                      <a:pt x="1092" y="600"/>
                    </a:cubicBezTo>
                    <a:cubicBezTo>
                      <a:pt x="1001" y="722"/>
                      <a:pt x="940" y="722"/>
                      <a:pt x="818" y="843"/>
                    </a:cubicBezTo>
                    <a:cubicBezTo>
                      <a:pt x="727" y="904"/>
                      <a:pt x="727" y="935"/>
                      <a:pt x="575" y="995"/>
                    </a:cubicBezTo>
                    <a:cubicBezTo>
                      <a:pt x="423" y="995"/>
                      <a:pt x="423" y="935"/>
                      <a:pt x="302" y="874"/>
                    </a:cubicBezTo>
                    <a:cubicBezTo>
                      <a:pt x="180" y="752"/>
                      <a:pt x="180" y="752"/>
                      <a:pt x="180" y="600"/>
                    </a:cubicBezTo>
                    <a:cubicBezTo>
                      <a:pt x="180" y="479"/>
                      <a:pt x="180" y="448"/>
                      <a:pt x="271" y="388"/>
                    </a:cubicBezTo>
                    <a:cubicBezTo>
                      <a:pt x="271" y="327"/>
                      <a:pt x="302" y="296"/>
                      <a:pt x="302" y="296"/>
                    </a:cubicBezTo>
                    <a:cubicBezTo>
                      <a:pt x="304" y="291"/>
                      <a:pt x="306" y="286"/>
                      <a:pt x="308" y="281"/>
                    </a:cubicBezTo>
                    <a:lnTo>
                      <a:pt x="308" y="281"/>
                    </a:lnTo>
                    <a:cubicBezTo>
                      <a:pt x="334" y="273"/>
                      <a:pt x="362" y="266"/>
                      <a:pt x="393" y="266"/>
                    </a:cubicBezTo>
                    <a:cubicBezTo>
                      <a:pt x="423" y="236"/>
                      <a:pt x="484" y="236"/>
                      <a:pt x="545" y="175"/>
                    </a:cubicBezTo>
                    <a:cubicBezTo>
                      <a:pt x="606" y="144"/>
                      <a:pt x="636" y="114"/>
                      <a:pt x="758" y="114"/>
                    </a:cubicBezTo>
                    <a:cubicBezTo>
                      <a:pt x="834" y="99"/>
                      <a:pt x="879" y="91"/>
                      <a:pt x="925" y="91"/>
                    </a:cubicBezTo>
                    <a:close/>
                    <a:moveTo>
                      <a:pt x="929" y="0"/>
                    </a:moveTo>
                    <a:cubicBezTo>
                      <a:pt x="872" y="0"/>
                      <a:pt x="818" y="8"/>
                      <a:pt x="727" y="23"/>
                    </a:cubicBezTo>
                    <a:cubicBezTo>
                      <a:pt x="666" y="23"/>
                      <a:pt x="630" y="18"/>
                      <a:pt x="596" y="18"/>
                    </a:cubicBezTo>
                    <a:cubicBezTo>
                      <a:pt x="546" y="18"/>
                      <a:pt x="502" y="29"/>
                      <a:pt x="393" y="84"/>
                    </a:cubicBezTo>
                    <a:cubicBezTo>
                      <a:pt x="271" y="144"/>
                      <a:pt x="241" y="175"/>
                      <a:pt x="150" y="236"/>
                    </a:cubicBezTo>
                    <a:cubicBezTo>
                      <a:pt x="120" y="265"/>
                      <a:pt x="119" y="294"/>
                      <a:pt x="146" y="296"/>
                    </a:cubicBezTo>
                    <a:lnTo>
                      <a:pt x="146" y="296"/>
                    </a:lnTo>
                    <a:cubicBezTo>
                      <a:pt x="24" y="421"/>
                      <a:pt x="0" y="612"/>
                      <a:pt x="28" y="752"/>
                    </a:cubicBezTo>
                    <a:cubicBezTo>
                      <a:pt x="28" y="752"/>
                      <a:pt x="89" y="935"/>
                      <a:pt x="180" y="1026"/>
                    </a:cubicBezTo>
                    <a:cubicBezTo>
                      <a:pt x="393" y="1147"/>
                      <a:pt x="393" y="1147"/>
                      <a:pt x="606" y="1178"/>
                    </a:cubicBezTo>
                    <a:cubicBezTo>
                      <a:pt x="849" y="1147"/>
                      <a:pt x="849" y="1147"/>
                      <a:pt x="1001" y="1026"/>
                    </a:cubicBezTo>
                    <a:cubicBezTo>
                      <a:pt x="1153" y="904"/>
                      <a:pt x="1153" y="904"/>
                      <a:pt x="1244" y="752"/>
                    </a:cubicBezTo>
                    <a:cubicBezTo>
                      <a:pt x="1365" y="600"/>
                      <a:pt x="1365" y="600"/>
                      <a:pt x="1396" y="388"/>
                    </a:cubicBezTo>
                    <a:cubicBezTo>
                      <a:pt x="1396" y="266"/>
                      <a:pt x="1365" y="175"/>
                      <a:pt x="1335" y="144"/>
                    </a:cubicBezTo>
                    <a:cubicBezTo>
                      <a:pt x="1305" y="114"/>
                      <a:pt x="1244" y="23"/>
                      <a:pt x="1153" y="23"/>
                    </a:cubicBezTo>
                    <a:cubicBezTo>
                      <a:pt x="1046" y="8"/>
                      <a:pt x="986" y="0"/>
                      <a:pt x="929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"/>
              <p:cNvSpPr/>
              <p:nvPr/>
            </p:nvSpPr>
            <p:spPr>
              <a:xfrm>
                <a:off x="6791400" y="660525"/>
                <a:ext cx="47150" cy="8912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3565" extrusionOk="0">
                    <a:moveTo>
                      <a:pt x="426" y="0"/>
                    </a:moveTo>
                    <a:cubicBezTo>
                      <a:pt x="274" y="0"/>
                      <a:pt x="183" y="0"/>
                      <a:pt x="92" y="152"/>
                    </a:cubicBezTo>
                    <a:cubicBezTo>
                      <a:pt x="1" y="335"/>
                      <a:pt x="62" y="396"/>
                      <a:pt x="92" y="517"/>
                    </a:cubicBezTo>
                    <a:cubicBezTo>
                      <a:pt x="107" y="548"/>
                      <a:pt x="138" y="563"/>
                      <a:pt x="164" y="563"/>
                    </a:cubicBezTo>
                    <a:cubicBezTo>
                      <a:pt x="191" y="563"/>
                      <a:pt x="213" y="548"/>
                      <a:pt x="213" y="517"/>
                    </a:cubicBezTo>
                    <a:cubicBezTo>
                      <a:pt x="213" y="456"/>
                      <a:pt x="153" y="365"/>
                      <a:pt x="213" y="304"/>
                    </a:cubicBezTo>
                    <a:cubicBezTo>
                      <a:pt x="244" y="213"/>
                      <a:pt x="244" y="183"/>
                      <a:pt x="305" y="183"/>
                    </a:cubicBezTo>
                    <a:cubicBezTo>
                      <a:pt x="369" y="161"/>
                      <a:pt x="403" y="140"/>
                      <a:pt x="461" y="140"/>
                    </a:cubicBezTo>
                    <a:cubicBezTo>
                      <a:pt x="484" y="140"/>
                      <a:pt x="512" y="144"/>
                      <a:pt x="548" y="152"/>
                    </a:cubicBezTo>
                    <a:cubicBezTo>
                      <a:pt x="700" y="213"/>
                      <a:pt x="730" y="274"/>
                      <a:pt x="821" y="456"/>
                    </a:cubicBezTo>
                    <a:cubicBezTo>
                      <a:pt x="882" y="639"/>
                      <a:pt x="821" y="669"/>
                      <a:pt x="852" y="882"/>
                    </a:cubicBezTo>
                    <a:lnTo>
                      <a:pt x="943" y="1338"/>
                    </a:lnTo>
                    <a:cubicBezTo>
                      <a:pt x="973" y="1551"/>
                      <a:pt x="943" y="1551"/>
                      <a:pt x="1004" y="1763"/>
                    </a:cubicBezTo>
                    <a:cubicBezTo>
                      <a:pt x="1034" y="2007"/>
                      <a:pt x="1095" y="2007"/>
                      <a:pt x="1156" y="2219"/>
                    </a:cubicBezTo>
                    <a:cubicBezTo>
                      <a:pt x="1247" y="2463"/>
                      <a:pt x="1186" y="2463"/>
                      <a:pt x="1308" y="2675"/>
                    </a:cubicBezTo>
                    <a:cubicBezTo>
                      <a:pt x="1399" y="2918"/>
                      <a:pt x="1399" y="2918"/>
                      <a:pt x="1490" y="3101"/>
                    </a:cubicBezTo>
                    <a:cubicBezTo>
                      <a:pt x="1581" y="3283"/>
                      <a:pt x="1612" y="3283"/>
                      <a:pt x="1703" y="3435"/>
                    </a:cubicBezTo>
                    <a:lnTo>
                      <a:pt x="1794" y="3557"/>
                    </a:lnTo>
                    <a:cubicBezTo>
                      <a:pt x="1810" y="3562"/>
                      <a:pt x="1824" y="3565"/>
                      <a:pt x="1834" y="3565"/>
                    </a:cubicBezTo>
                    <a:cubicBezTo>
                      <a:pt x="1885" y="3565"/>
                      <a:pt x="1885" y="3510"/>
                      <a:pt x="1885" y="3435"/>
                    </a:cubicBezTo>
                    <a:cubicBezTo>
                      <a:pt x="1855" y="3253"/>
                      <a:pt x="1733" y="3101"/>
                      <a:pt x="1642" y="2918"/>
                    </a:cubicBezTo>
                    <a:cubicBezTo>
                      <a:pt x="1642" y="2918"/>
                      <a:pt x="1581" y="2766"/>
                      <a:pt x="1551" y="2614"/>
                    </a:cubicBezTo>
                    <a:cubicBezTo>
                      <a:pt x="1460" y="2371"/>
                      <a:pt x="1460" y="2432"/>
                      <a:pt x="1399" y="2189"/>
                    </a:cubicBezTo>
                    <a:cubicBezTo>
                      <a:pt x="1308" y="1976"/>
                      <a:pt x="1308" y="1976"/>
                      <a:pt x="1277" y="1763"/>
                    </a:cubicBezTo>
                    <a:lnTo>
                      <a:pt x="1186" y="1307"/>
                    </a:lnTo>
                    <a:lnTo>
                      <a:pt x="1125" y="852"/>
                    </a:lnTo>
                    <a:cubicBezTo>
                      <a:pt x="1095" y="639"/>
                      <a:pt x="1125" y="639"/>
                      <a:pt x="1034" y="396"/>
                    </a:cubicBezTo>
                    <a:cubicBezTo>
                      <a:pt x="1004" y="304"/>
                      <a:pt x="973" y="244"/>
                      <a:pt x="943" y="183"/>
                    </a:cubicBezTo>
                    <a:cubicBezTo>
                      <a:pt x="882" y="152"/>
                      <a:pt x="852" y="61"/>
                      <a:pt x="700" y="31"/>
                    </a:cubicBezTo>
                    <a:cubicBezTo>
                      <a:pt x="578" y="0"/>
                      <a:pt x="517" y="0"/>
                      <a:pt x="426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"/>
              <p:cNvSpPr/>
              <p:nvPr/>
            </p:nvSpPr>
            <p:spPr>
              <a:xfrm>
                <a:off x="6789125" y="655975"/>
                <a:ext cx="76775" cy="87775"/>
              </a:xfrm>
              <a:custGeom>
                <a:avLst/>
                <a:gdLst/>
                <a:ahLst/>
                <a:cxnLst/>
                <a:rect l="l" t="t" r="r" b="b"/>
                <a:pathLst>
                  <a:path w="3071" h="3511" extrusionOk="0">
                    <a:moveTo>
                      <a:pt x="517" y="0"/>
                    </a:moveTo>
                    <a:cubicBezTo>
                      <a:pt x="456" y="0"/>
                      <a:pt x="365" y="0"/>
                      <a:pt x="213" y="61"/>
                    </a:cubicBezTo>
                    <a:cubicBezTo>
                      <a:pt x="92" y="152"/>
                      <a:pt x="61" y="213"/>
                      <a:pt x="31" y="304"/>
                    </a:cubicBezTo>
                    <a:cubicBezTo>
                      <a:pt x="1" y="365"/>
                      <a:pt x="1" y="395"/>
                      <a:pt x="1" y="517"/>
                    </a:cubicBezTo>
                    <a:cubicBezTo>
                      <a:pt x="1" y="608"/>
                      <a:pt x="61" y="669"/>
                      <a:pt x="92" y="669"/>
                    </a:cubicBezTo>
                    <a:cubicBezTo>
                      <a:pt x="108" y="673"/>
                      <a:pt x="122" y="675"/>
                      <a:pt x="132" y="675"/>
                    </a:cubicBezTo>
                    <a:cubicBezTo>
                      <a:pt x="198" y="675"/>
                      <a:pt x="153" y="600"/>
                      <a:pt x="153" y="547"/>
                    </a:cubicBezTo>
                    <a:cubicBezTo>
                      <a:pt x="92" y="395"/>
                      <a:pt x="213" y="182"/>
                      <a:pt x="365" y="152"/>
                    </a:cubicBezTo>
                    <a:cubicBezTo>
                      <a:pt x="365" y="152"/>
                      <a:pt x="548" y="152"/>
                      <a:pt x="669" y="213"/>
                    </a:cubicBezTo>
                    <a:cubicBezTo>
                      <a:pt x="852" y="334"/>
                      <a:pt x="852" y="365"/>
                      <a:pt x="973" y="547"/>
                    </a:cubicBezTo>
                    <a:lnTo>
                      <a:pt x="1216" y="1003"/>
                    </a:lnTo>
                    <a:lnTo>
                      <a:pt x="1429" y="1459"/>
                    </a:lnTo>
                    <a:cubicBezTo>
                      <a:pt x="1551" y="1702"/>
                      <a:pt x="1581" y="1702"/>
                      <a:pt x="1703" y="1915"/>
                    </a:cubicBezTo>
                    <a:cubicBezTo>
                      <a:pt x="1855" y="2158"/>
                      <a:pt x="1824" y="2158"/>
                      <a:pt x="1976" y="2371"/>
                    </a:cubicBezTo>
                    <a:cubicBezTo>
                      <a:pt x="2128" y="2614"/>
                      <a:pt x="2128" y="2614"/>
                      <a:pt x="2280" y="2796"/>
                    </a:cubicBezTo>
                    <a:cubicBezTo>
                      <a:pt x="2554" y="2979"/>
                      <a:pt x="2493" y="2979"/>
                      <a:pt x="2706" y="3222"/>
                    </a:cubicBezTo>
                    <a:cubicBezTo>
                      <a:pt x="2797" y="3374"/>
                      <a:pt x="2858" y="3404"/>
                      <a:pt x="2919" y="3465"/>
                    </a:cubicBezTo>
                    <a:cubicBezTo>
                      <a:pt x="2934" y="3496"/>
                      <a:pt x="2957" y="3511"/>
                      <a:pt x="2979" y="3511"/>
                    </a:cubicBezTo>
                    <a:cubicBezTo>
                      <a:pt x="3002" y="3511"/>
                      <a:pt x="3025" y="3496"/>
                      <a:pt x="3040" y="3465"/>
                    </a:cubicBezTo>
                    <a:cubicBezTo>
                      <a:pt x="3070" y="3404"/>
                      <a:pt x="2949" y="3283"/>
                      <a:pt x="2888" y="3222"/>
                    </a:cubicBezTo>
                    <a:cubicBezTo>
                      <a:pt x="2797" y="3131"/>
                      <a:pt x="2767" y="3070"/>
                      <a:pt x="2736" y="2979"/>
                    </a:cubicBezTo>
                    <a:cubicBezTo>
                      <a:pt x="2645" y="2918"/>
                      <a:pt x="2615" y="2857"/>
                      <a:pt x="2493" y="2736"/>
                    </a:cubicBezTo>
                    <a:cubicBezTo>
                      <a:pt x="2341" y="2523"/>
                      <a:pt x="2341" y="2523"/>
                      <a:pt x="2189" y="2310"/>
                    </a:cubicBezTo>
                    <a:cubicBezTo>
                      <a:pt x="2037" y="2067"/>
                      <a:pt x="2098" y="2067"/>
                      <a:pt x="1946" y="1854"/>
                    </a:cubicBezTo>
                    <a:cubicBezTo>
                      <a:pt x="1794" y="1611"/>
                      <a:pt x="1794" y="1611"/>
                      <a:pt x="1672" y="1398"/>
                    </a:cubicBezTo>
                    <a:lnTo>
                      <a:pt x="1429" y="942"/>
                    </a:lnTo>
                    <a:cubicBezTo>
                      <a:pt x="1338" y="699"/>
                      <a:pt x="1338" y="699"/>
                      <a:pt x="1156" y="486"/>
                    </a:cubicBezTo>
                    <a:cubicBezTo>
                      <a:pt x="1004" y="243"/>
                      <a:pt x="1064" y="213"/>
                      <a:pt x="791" y="61"/>
                    </a:cubicBezTo>
                    <a:cubicBezTo>
                      <a:pt x="669" y="0"/>
                      <a:pt x="608" y="0"/>
                      <a:pt x="517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"/>
              <p:cNvSpPr/>
              <p:nvPr/>
            </p:nvSpPr>
            <p:spPr>
              <a:xfrm>
                <a:off x="6833950" y="737075"/>
                <a:ext cx="57025" cy="55700"/>
              </a:xfrm>
              <a:custGeom>
                <a:avLst/>
                <a:gdLst/>
                <a:ahLst/>
                <a:cxnLst/>
                <a:rect l="l" t="t" r="r" b="b"/>
                <a:pathLst>
                  <a:path w="2281" h="2228" extrusionOk="0">
                    <a:moveTo>
                      <a:pt x="1118" y="1"/>
                    </a:moveTo>
                    <a:cubicBezTo>
                      <a:pt x="1075" y="1"/>
                      <a:pt x="1101" y="55"/>
                      <a:pt x="1126" y="130"/>
                    </a:cubicBezTo>
                    <a:cubicBezTo>
                      <a:pt x="1247" y="312"/>
                      <a:pt x="1429" y="495"/>
                      <a:pt x="1581" y="708"/>
                    </a:cubicBezTo>
                    <a:cubicBezTo>
                      <a:pt x="1581" y="708"/>
                      <a:pt x="1733" y="859"/>
                      <a:pt x="1855" y="1011"/>
                    </a:cubicBezTo>
                    <a:cubicBezTo>
                      <a:pt x="2007" y="1194"/>
                      <a:pt x="2037" y="1194"/>
                      <a:pt x="2129" y="1407"/>
                    </a:cubicBezTo>
                    <a:cubicBezTo>
                      <a:pt x="2129" y="1528"/>
                      <a:pt x="2129" y="1559"/>
                      <a:pt x="2068" y="1650"/>
                    </a:cubicBezTo>
                    <a:cubicBezTo>
                      <a:pt x="2037" y="1680"/>
                      <a:pt x="2037" y="1771"/>
                      <a:pt x="1916" y="1832"/>
                    </a:cubicBezTo>
                    <a:cubicBezTo>
                      <a:pt x="1733" y="1984"/>
                      <a:pt x="1733" y="1984"/>
                      <a:pt x="1521" y="2075"/>
                    </a:cubicBezTo>
                    <a:cubicBezTo>
                      <a:pt x="1277" y="2075"/>
                      <a:pt x="1277" y="2075"/>
                      <a:pt x="1065" y="1954"/>
                    </a:cubicBezTo>
                    <a:lnTo>
                      <a:pt x="670" y="1559"/>
                    </a:lnTo>
                    <a:cubicBezTo>
                      <a:pt x="487" y="1376"/>
                      <a:pt x="487" y="1376"/>
                      <a:pt x="335" y="1163"/>
                    </a:cubicBezTo>
                    <a:cubicBezTo>
                      <a:pt x="183" y="920"/>
                      <a:pt x="183" y="890"/>
                      <a:pt x="153" y="647"/>
                    </a:cubicBezTo>
                    <a:cubicBezTo>
                      <a:pt x="92" y="464"/>
                      <a:pt x="153" y="434"/>
                      <a:pt x="153" y="312"/>
                    </a:cubicBezTo>
                    <a:cubicBezTo>
                      <a:pt x="153" y="282"/>
                      <a:pt x="153" y="252"/>
                      <a:pt x="92" y="252"/>
                    </a:cubicBezTo>
                    <a:cubicBezTo>
                      <a:pt x="31" y="252"/>
                      <a:pt x="1" y="434"/>
                      <a:pt x="1" y="556"/>
                    </a:cubicBezTo>
                    <a:cubicBezTo>
                      <a:pt x="1" y="647"/>
                      <a:pt x="1" y="738"/>
                      <a:pt x="31" y="859"/>
                    </a:cubicBezTo>
                    <a:cubicBezTo>
                      <a:pt x="62" y="951"/>
                      <a:pt x="92" y="1042"/>
                      <a:pt x="214" y="1194"/>
                    </a:cubicBezTo>
                    <a:cubicBezTo>
                      <a:pt x="366" y="1407"/>
                      <a:pt x="366" y="1407"/>
                      <a:pt x="548" y="1619"/>
                    </a:cubicBezTo>
                    <a:cubicBezTo>
                      <a:pt x="761" y="1802"/>
                      <a:pt x="700" y="1832"/>
                      <a:pt x="943" y="2015"/>
                    </a:cubicBezTo>
                    <a:cubicBezTo>
                      <a:pt x="1065" y="2106"/>
                      <a:pt x="1126" y="2136"/>
                      <a:pt x="1217" y="2167"/>
                    </a:cubicBezTo>
                    <a:cubicBezTo>
                      <a:pt x="1277" y="2227"/>
                      <a:pt x="1369" y="2227"/>
                      <a:pt x="1521" y="2227"/>
                    </a:cubicBezTo>
                    <a:cubicBezTo>
                      <a:pt x="1825" y="2136"/>
                      <a:pt x="1825" y="2136"/>
                      <a:pt x="2037" y="1954"/>
                    </a:cubicBezTo>
                    <a:cubicBezTo>
                      <a:pt x="2159" y="1832"/>
                      <a:pt x="2189" y="1771"/>
                      <a:pt x="2220" y="1680"/>
                    </a:cubicBezTo>
                    <a:cubicBezTo>
                      <a:pt x="2281" y="1619"/>
                      <a:pt x="2281" y="1528"/>
                      <a:pt x="2281" y="1376"/>
                    </a:cubicBezTo>
                    <a:cubicBezTo>
                      <a:pt x="2159" y="1072"/>
                      <a:pt x="2159" y="1072"/>
                      <a:pt x="1977" y="890"/>
                    </a:cubicBezTo>
                    <a:cubicBezTo>
                      <a:pt x="1764" y="647"/>
                      <a:pt x="1429" y="282"/>
                      <a:pt x="1308" y="130"/>
                    </a:cubicBezTo>
                    <a:cubicBezTo>
                      <a:pt x="1277" y="100"/>
                      <a:pt x="1247" y="39"/>
                      <a:pt x="1156" y="8"/>
                    </a:cubicBezTo>
                    <a:cubicBezTo>
                      <a:pt x="1140" y="3"/>
                      <a:pt x="1127" y="1"/>
                      <a:pt x="1118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"/>
              <p:cNvSpPr/>
              <p:nvPr/>
            </p:nvSpPr>
            <p:spPr>
              <a:xfrm>
                <a:off x="6878025" y="669650"/>
                <a:ext cx="110225" cy="89875"/>
              </a:xfrm>
              <a:custGeom>
                <a:avLst/>
                <a:gdLst/>
                <a:ahLst/>
                <a:cxnLst/>
                <a:rect l="l" t="t" r="r" b="b"/>
                <a:pathLst>
                  <a:path w="4409" h="3595" extrusionOk="0">
                    <a:moveTo>
                      <a:pt x="4074" y="0"/>
                    </a:moveTo>
                    <a:cubicBezTo>
                      <a:pt x="3952" y="0"/>
                      <a:pt x="3861" y="0"/>
                      <a:pt x="3740" y="31"/>
                    </a:cubicBezTo>
                    <a:cubicBezTo>
                      <a:pt x="3588" y="91"/>
                      <a:pt x="3557" y="122"/>
                      <a:pt x="3344" y="213"/>
                    </a:cubicBezTo>
                    <a:cubicBezTo>
                      <a:pt x="3101" y="304"/>
                      <a:pt x="3101" y="304"/>
                      <a:pt x="2828" y="456"/>
                    </a:cubicBezTo>
                    <a:cubicBezTo>
                      <a:pt x="2554" y="608"/>
                      <a:pt x="2554" y="578"/>
                      <a:pt x="2281" y="760"/>
                    </a:cubicBezTo>
                    <a:lnTo>
                      <a:pt x="1825" y="1155"/>
                    </a:lnTo>
                    <a:lnTo>
                      <a:pt x="1369" y="1520"/>
                    </a:lnTo>
                    <a:cubicBezTo>
                      <a:pt x="1156" y="1763"/>
                      <a:pt x="1186" y="1763"/>
                      <a:pt x="1004" y="1976"/>
                    </a:cubicBezTo>
                    <a:cubicBezTo>
                      <a:pt x="822" y="2219"/>
                      <a:pt x="761" y="2219"/>
                      <a:pt x="609" y="2432"/>
                    </a:cubicBezTo>
                    <a:cubicBezTo>
                      <a:pt x="426" y="2675"/>
                      <a:pt x="426" y="2675"/>
                      <a:pt x="274" y="2918"/>
                    </a:cubicBezTo>
                    <a:cubicBezTo>
                      <a:pt x="122" y="3161"/>
                      <a:pt x="122" y="3192"/>
                      <a:pt x="62" y="3344"/>
                    </a:cubicBezTo>
                    <a:cubicBezTo>
                      <a:pt x="1" y="3435"/>
                      <a:pt x="1" y="3465"/>
                      <a:pt x="1" y="3526"/>
                    </a:cubicBezTo>
                    <a:cubicBezTo>
                      <a:pt x="1" y="3575"/>
                      <a:pt x="15" y="3594"/>
                      <a:pt x="35" y="3594"/>
                    </a:cubicBezTo>
                    <a:cubicBezTo>
                      <a:pt x="64" y="3594"/>
                      <a:pt x="104" y="3550"/>
                      <a:pt x="122" y="3496"/>
                    </a:cubicBezTo>
                    <a:cubicBezTo>
                      <a:pt x="274" y="3313"/>
                      <a:pt x="396" y="3070"/>
                      <a:pt x="548" y="2857"/>
                    </a:cubicBezTo>
                    <a:cubicBezTo>
                      <a:pt x="548" y="2827"/>
                      <a:pt x="700" y="2675"/>
                      <a:pt x="761" y="2523"/>
                    </a:cubicBezTo>
                    <a:lnTo>
                      <a:pt x="1156" y="2067"/>
                    </a:lnTo>
                    <a:cubicBezTo>
                      <a:pt x="1338" y="1824"/>
                      <a:pt x="1338" y="1824"/>
                      <a:pt x="1581" y="1642"/>
                    </a:cubicBezTo>
                    <a:cubicBezTo>
                      <a:pt x="1764" y="1459"/>
                      <a:pt x="1794" y="1459"/>
                      <a:pt x="2037" y="1277"/>
                    </a:cubicBezTo>
                    <a:lnTo>
                      <a:pt x="2493" y="882"/>
                    </a:lnTo>
                    <a:cubicBezTo>
                      <a:pt x="2706" y="730"/>
                      <a:pt x="2706" y="730"/>
                      <a:pt x="2980" y="578"/>
                    </a:cubicBezTo>
                    <a:cubicBezTo>
                      <a:pt x="3253" y="426"/>
                      <a:pt x="3253" y="426"/>
                      <a:pt x="3496" y="304"/>
                    </a:cubicBezTo>
                    <a:cubicBezTo>
                      <a:pt x="3648" y="213"/>
                      <a:pt x="3709" y="213"/>
                      <a:pt x="3952" y="152"/>
                    </a:cubicBezTo>
                    <a:cubicBezTo>
                      <a:pt x="4165" y="152"/>
                      <a:pt x="4195" y="152"/>
                      <a:pt x="4317" y="213"/>
                    </a:cubicBezTo>
                    <a:cubicBezTo>
                      <a:pt x="4347" y="213"/>
                      <a:pt x="4408" y="213"/>
                      <a:pt x="4378" y="152"/>
                    </a:cubicBezTo>
                    <a:cubicBezTo>
                      <a:pt x="4378" y="91"/>
                      <a:pt x="4195" y="0"/>
                      <a:pt x="4074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"/>
              <p:cNvSpPr/>
              <p:nvPr/>
            </p:nvSpPr>
            <p:spPr>
              <a:xfrm>
                <a:off x="6883825" y="671525"/>
                <a:ext cx="104425" cy="97700"/>
              </a:xfrm>
              <a:custGeom>
                <a:avLst/>
                <a:gdLst/>
                <a:ahLst/>
                <a:cxnLst/>
                <a:rect l="l" t="t" r="r" b="b"/>
                <a:pathLst>
                  <a:path w="4177" h="3908" extrusionOk="0">
                    <a:moveTo>
                      <a:pt x="3945" y="0"/>
                    </a:moveTo>
                    <a:cubicBezTo>
                      <a:pt x="3920" y="0"/>
                      <a:pt x="3895" y="5"/>
                      <a:pt x="3872" y="16"/>
                    </a:cubicBezTo>
                    <a:cubicBezTo>
                      <a:pt x="3781" y="16"/>
                      <a:pt x="3659" y="47"/>
                      <a:pt x="3538" y="77"/>
                    </a:cubicBezTo>
                    <a:cubicBezTo>
                      <a:pt x="3416" y="168"/>
                      <a:pt x="3356" y="199"/>
                      <a:pt x="3204" y="320"/>
                    </a:cubicBezTo>
                    <a:cubicBezTo>
                      <a:pt x="2960" y="503"/>
                      <a:pt x="2960" y="503"/>
                      <a:pt x="2748" y="655"/>
                    </a:cubicBezTo>
                    <a:cubicBezTo>
                      <a:pt x="2504" y="837"/>
                      <a:pt x="2474" y="807"/>
                      <a:pt x="2292" y="989"/>
                    </a:cubicBezTo>
                    <a:cubicBezTo>
                      <a:pt x="2049" y="1171"/>
                      <a:pt x="2049" y="1171"/>
                      <a:pt x="1866" y="1415"/>
                    </a:cubicBezTo>
                    <a:cubicBezTo>
                      <a:pt x="1684" y="1597"/>
                      <a:pt x="1653" y="1597"/>
                      <a:pt x="1441" y="1840"/>
                    </a:cubicBezTo>
                    <a:lnTo>
                      <a:pt x="1076" y="2296"/>
                    </a:lnTo>
                    <a:lnTo>
                      <a:pt x="681" y="2752"/>
                    </a:lnTo>
                    <a:cubicBezTo>
                      <a:pt x="498" y="2965"/>
                      <a:pt x="498" y="2965"/>
                      <a:pt x="346" y="3238"/>
                    </a:cubicBezTo>
                    <a:cubicBezTo>
                      <a:pt x="194" y="3451"/>
                      <a:pt x="194" y="3451"/>
                      <a:pt x="73" y="3664"/>
                    </a:cubicBezTo>
                    <a:cubicBezTo>
                      <a:pt x="42" y="3725"/>
                      <a:pt x="42" y="3755"/>
                      <a:pt x="12" y="3846"/>
                    </a:cubicBezTo>
                    <a:cubicBezTo>
                      <a:pt x="1" y="3892"/>
                      <a:pt x="6" y="3908"/>
                      <a:pt x="20" y="3908"/>
                    </a:cubicBezTo>
                    <a:cubicBezTo>
                      <a:pt x="42" y="3908"/>
                      <a:pt x="84" y="3865"/>
                      <a:pt x="103" y="3846"/>
                    </a:cubicBezTo>
                    <a:cubicBezTo>
                      <a:pt x="255" y="3664"/>
                      <a:pt x="377" y="3421"/>
                      <a:pt x="529" y="3238"/>
                    </a:cubicBezTo>
                    <a:cubicBezTo>
                      <a:pt x="529" y="3208"/>
                      <a:pt x="681" y="3056"/>
                      <a:pt x="772" y="2904"/>
                    </a:cubicBezTo>
                    <a:cubicBezTo>
                      <a:pt x="954" y="2661"/>
                      <a:pt x="924" y="2661"/>
                      <a:pt x="1106" y="2448"/>
                    </a:cubicBezTo>
                    <a:lnTo>
                      <a:pt x="1501" y="1992"/>
                    </a:lnTo>
                    <a:cubicBezTo>
                      <a:pt x="1684" y="1749"/>
                      <a:pt x="1684" y="1749"/>
                      <a:pt x="1897" y="1567"/>
                    </a:cubicBezTo>
                    <a:cubicBezTo>
                      <a:pt x="2109" y="1384"/>
                      <a:pt x="2109" y="1323"/>
                      <a:pt x="2322" y="1141"/>
                    </a:cubicBezTo>
                    <a:lnTo>
                      <a:pt x="2778" y="776"/>
                    </a:lnTo>
                    <a:cubicBezTo>
                      <a:pt x="3021" y="564"/>
                      <a:pt x="3021" y="564"/>
                      <a:pt x="3234" y="412"/>
                    </a:cubicBezTo>
                    <a:cubicBezTo>
                      <a:pt x="3508" y="229"/>
                      <a:pt x="3508" y="229"/>
                      <a:pt x="3781" y="168"/>
                    </a:cubicBezTo>
                    <a:cubicBezTo>
                      <a:pt x="3834" y="159"/>
                      <a:pt x="3875" y="156"/>
                      <a:pt x="3908" y="156"/>
                    </a:cubicBezTo>
                    <a:cubicBezTo>
                      <a:pt x="3989" y="156"/>
                      <a:pt x="4029" y="177"/>
                      <a:pt x="4115" y="199"/>
                    </a:cubicBezTo>
                    <a:cubicBezTo>
                      <a:pt x="4146" y="199"/>
                      <a:pt x="4176" y="199"/>
                      <a:pt x="4176" y="168"/>
                    </a:cubicBezTo>
                    <a:cubicBezTo>
                      <a:pt x="4176" y="94"/>
                      <a:pt x="4056" y="0"/>
                      <a:pt x="3945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"/>
              <p:cNvSpPr/>
              <p:nvPr/>
            </p:nvSpPr>
            <p:spPr>
              <a:xfrm>
                <a:off x="6902350" y="683750"/>
                <a:ext cx="111725" cy="99875"/>
              </a:xfrm>
              <a:custGeom>
                <a:avLst/>
                <a:gdLst/>
                <a:ahLst/>
                <a:cxnLst/>
                <a:rect l="l" t="t" r="r" b="b"/>
                <a:pathLst>
                  <a:path w="4469" h="3995" extrusionOk="0">
                    <a:moveTo>
                      <a:pt x="3588" y="0"/>
                    </a:moveTo>
                    <a:cubicBezTo>
                      <a:pt x="3533" y="0"/>
                      <a:pt x="3466" y="4"/>
                      <a:pt x="3374" y="14"/>
                    </a:cubicBezTo>
                    <a:cubicBezTo>
                      <a:pt x="3040" y="75"/>
                      <a:pt x="3040" y="75"/>
                      <a:pt x="2767" y="226"/>
                    </a:cubicBezTo>
                    <a:cubicBezTo>
                      <a:pt x="2493" y="439"/>
                      <a:pt x="2463" y="378"/>
                      <a:pt x="2219" y="622"/>
                    </a:cubicBezTo>
                    <a:cubicBezTo>
                      <a:pt x="2007" y="834"/>
                      <a:pt x="2007" y="834"/>
                      <a:pt x="1763" y="1108"/>
                    </a:cubicBezTo>
                    <a:cubicBezTo>
                      <a:pt x="1551" y="1351"/>
                      <a:pt x="1551" y="1351"/>
                      <a:pt x="1308" y="1594"/>
                    </a:cubicBezTo>
                    <a:lnTo>
                      <a:pt x="943" y="2141"/>
                    </a:lnTo>
                    <a:lnTo>
                      <a:pt x="548" y="2689"/>
                    </a:lnTo>
                    <a:cubicBezTo>
                      <a:pt x="396" y="2992"/>
                      <a:pt x="396" y="2992"/>
                      <a:pt x="244" y="3236"/>
                    </a:cubicBezTo>
                    <a:cubicBezTo>
                      <a:pt x="152" y="3509"/>
                      <a:pt x="92" y="3540"/>
                      <a:pt x="31" y="3752"/>
                    </a:cubicBezTo>
                    <a:cubicBezTo>
                      <a:pt x="0" y="3813"/>
                      <a:pt x="0" y="3904"/>
                      <a:pt x="0" y="3935"/>
                    </a:cubicBezTo>
                    <a:cubicBezTo>
                      <a:pt x="0" y="3978"/>
                      <a:pt x="8" y="3995"/>
                      <a:pt x="20" y="3995"/>
                    </a:cubicBezTo>
                    <a:cubicBezTo>
                      <a:pt x="40" y="3995"/>
                      <a:pt x="72" y="3943"/>
                      <a:pt x="92" y="3904"/>
                    </a:cubicBezTo>
                    <a:cubicBezTo>
                      <a:pt x="244" y="3661"/>
                      <a:pt x="335" y="3388"/>
                      <a:pt x="487" y="3144"/>
                    </a:cubicBezTo>
                    <a:cubicBezTo>
                      <a:pt x="487" y="3084"/>
                      <a:pt x="578" y="2901"/>
                      <a:pt x="700" y="2719"/>
                    </a:cubicBezTo>
                    <a:cubicBezTo>
                      <a:pt x="852" y="2445"/>
                      <a:pt x="852" y="2445"/>
                      <a:pt x="1034" y="2172"/>
                    </a:cubicBezTo>
                    <a:lnTo>
                      <a:pt x="1429" y="1655"/>
                    </a:lnTo>
                    <a:cubicBezTo>
                      <a:pt x="1611" y="1382"/>
                      <a:pt x="1611" y="1382"/>
                      <a:pt x="1855" y="1169"/>
                    </a:cubicBezTo>
                    <a:cubicBezTo>
                      <a:pt x="2067" y="926"/>
                      <a:pt x="2037" y="895"/>
                      <a:pt x="2311" y="713"/>
                    </a:cubicBezTo>
                    <a:cubicBezTo>
                      <a:pt x="2523" y="470"/>
                      <a:pt x="2523" y="470"/>
                      <a:pt x="2797" y="318"/>
                    </a:cubicBezTo>
                    <a:cubicBezTo>
                      <a:pt x="3070" y="166"/>
                      <a:pt x="3070" y="166"/>
                      <a:pt x="3374" y="105"/>
                    </a:cubicBezTo>
                    <a:cubicBezTo>
                      <a:pt x="3709" y="135"/>
                      <a:pt x="3709" y="166"/>
                      <a:pt x="3982" y="226"/>
                    </a:cubicBezTo>
                    <a:cubicBezTo>
                      <a:pt x="4165" y="318"/>
                      <a:pt x="4195" y="348"/>
                      <a:pt x="4317" y="439"/>
                    </a:cubicBezTo>
                    <a:cubicBezTo>
                      <a:pt x="4332" y="454"/>
                      <a:pt x="4355" y="462"/>
                      <a:pt x="4377" y="462"/>
                    </a:cubicBezTo>
                    <a:cubicBezTo>
                      <a:pt x="4400" y="462"/>
                      <a:pt x="4423" y="454"/>
                      <a:pt x="4438" y="439"/>
                    </a:cubicBezTo>
                    <a:cubicBezTo>
                      <a:pt x="4469" y="348"/>
                      <a:pt x="4317" y="196"/>
                      <a:pt x="4195" y="135"/>
                    </a:cubicBezTo>
                    <a:cubicBezTo>
                      <a:pt x="4104" y="44"/>
                      <a:pt x="3982" y="14"/>
                      <a:pt x="3861" y="14"/>
                    </a:cubicBezTo>
                    <a:cubicBezTo>
                      <a:pt x="3759" y="14"/>
                      <a:pt x="3699" y="0"/>
                      <a:pt x="3588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"/>
              <p:cNvSpPr/>
              <p:nvPr/>
            </p:nvSpPr>
            <p:spPr>
              <a:xfrm>
                <a:off x="6881825" y="679525"/>
                <a:ext cx="132250" cy="86650"/>
              </a:xfrm>
              <a:custGeom>
                <a:avLst/>
                <a:gdLst/>
                <a:ahLst/>
                <a:cxnLst/>
                <a:rect l="l" t="t" r="r" b="b"/>
                <a:pathLst>
                  <a:path w="5290" h="3466" extrusionOk="0">
                    <a:moveTo>
                      <a:pt x="4591" y="0"/>
                    </a:moveTo>
                    <a:cubicBezTo>
                      <a:pt x="4560" y="0"/>
                      <a:pt x="4287" y="0"/>
                      <a:pt x="4104" y="61"/>
                    </a:cubicBezTo>
                    <a:cubicBezTo>
                      <a:pt x="3770" y="213"/>
                      <a:pt x="3800" y="213"/>
                      <a:pt x="3466" y="365"/>
                    </a:cubicBezTo>
                    <a:cubicBezTo>
                      <a:pt x="3162" y="517"/>
                      <a:pt x="3162" y="517"/>
                      <a:pt x="2858" y="730"/>
                    </a:cubicBezTo>
                    <a:cubicBezTo>
                      <a:pt x="2554" y="912"/>
                      <a:pt x="2554" y="912"/>
                      <a:pt x="2280" y="1095"/>
                    </a:cubicBezTo>
                    <a:cubicBezTo>
                      <a:pt x="2007" y="1277"/>
                      <a:pt x="2007" y="1338"/>
                      <a:pt x="1764" y="1551"/>
                    </a:cubicBezTo>
                    <a:lnTo>
                      <a:pt x="1217" y="2006"/>
                    </a:lnTo>
                    <a:cubicBezTo>
                      <a:pt x="943" y="2250"/>
                      <a:pt x="1004" y="2250"/>
                      <a:pt x="730" y="2493"/>
                    </a:cubicBezTo>
                    <a:cubicBezTo>
                      <a:pt x="548" y="2675"/>
                      <a:pt x="518" y="2645"/>
                      <a:pt x="305" y="2949"/>
                    </a:cubicBezTo>
                    <a:cubicBezTo>
                      <a:pt x="153" y="3161"/>
                      <a:pt x="122" y="3222"/>
                      <a:pt x="62" y="3344"/>
                    </a:cubicBezTo>
                    <a:cubicBezTo>
                      <a:pt x="1" y="3405"/>
                      <a:pt x="1" y="3465"/>
                      <a:pt x="62" y="3465"/>
                    </a:cubicBezTo>
                    <a:cubicBezTo>
                      <a:pt x="122" y="3465"/>
                      <a:pt x="274" y="3253"/>
                      <a:pt x="335" y="3192"/>
                    </a:cubicBezTo>
                    <a:cubicBezTo>
                      <a:pt x="426" y="3070"/>
                      <a:pt x="487" y="3010"/>
                      <a:pt x="578" y="2918"/>
                    </a:cubicBezTo>
                    <a:cubicBezTo>
                      <a:pt x="700" y="2797"/>
                      <a:pt x="700" y="2736"/>
                      <a:pt x="882" y="2554"/>
                    </a:cubicBezTo>
                    <a:cubicBezTo>
                      <a:pt x="1095" y="2280"/>
                      <a:pt x="1095" y="2280"/>
                      <a:pt x="1338" y="2037"/>
                    </a:cubicBezTo>
                    <a:cubicBezTo>
                      <a:pt x="1581" y="1824"/>
                      <a:pt x="1612" y="1824"/>
                      <a:pt x="1855" y="1642"/>
                    </a:cubicBezTo>
                    <a:cubicBezTo>
                      <a:pt x="2129" y="1399"/>
                      <a:pt x="2129" y="1399"/>
                      <a:pt x="2402" y="1216"/>
                    </a:cubicBezTo>
                    <a:cubicBezTo>
                      <a:pt x="2676" y="1034"/>
                      <a:pt x="2706" y="1034"/>
                      <a:pt x="2980" y="882"/>
                    </a:cubicBezTo>
                    <a:cubicBezTo>
                      <a:pt x="3284" y="669"/>
                      <a:pt x="3223" y="669"/>
                      <a:pt x="3527" y="517"/>
                    </a:cubicBezTo>
                    <a:cubicBezTo>
                      <a:pt x="3831" y="365"/>
                      <a:pt x="3831" y="365"/>
                      <a:pt x="4135" y="274"/>
                    </a:cubicBezTo>
                    <a:cubicBezTo>
                      <a:pt x="4287" y="183"/>
                      <a:pt x="4378" y="183"/>
                      <a:pt x="4439" y="183"/>
                    </a:cubicBezTo>
                    <a:cubicBezTo>
                      <a:pt x="4530" y="183"/>
                      <a:pt x="4591" y="183"/>
                      <a:pt x="4743" y="213"/>
                    </a:cubicBezTo>
                    <a:cubicBezTo>
                      <a:pt x="4986" y="335"/>
                      <a:pt x="5016" y="365"/>
                      <a:pt x="5107" y="517"/>
                    </a:cubicBezTo>
                    <a:cubicBezTo>
                      <a:pt x="5138" y="578"/>
                      <a:pt x="5138" y="639"/>
                      <a:pt x="5138" y="669"/>
                    </a:cubicBezTo>
                    <a:cubicBezTo>
                      <a:pt x="5138" y="715"/>
                      <a:pt x="5155" y="735"/>
                      <a:pt x="5177" y="735"/>
                    </a:cubicBezTo>
                    <a:cubicBezTo>
                      <a:pt x="5213" y="735"/>
                      <a:pt x="5259" y="683"/>
                      <a:pt x="5259" y="608"/>
                    </a:cubicBezTo>
                    <a:cubicBezTo>
                      <a:pt x="5290" y="274"/>
                      <a:pt x="4895" y="0"/>
                      <a:pt x="4591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"/>
              <p:cNvSpPr/>
              <p:nvPr/>
            </p:nvSpPr>
            <p:spPr>
              <a:xfrm>
                <a:off x="6892700" y="771325"/>
                <a:ext cx="68950" cy="116425"/>
              </a:xfrm>
              <a:custGeom>
                <a:avLst/>
                <a:gdLst/>
                <a:ahLst/>
                <a:cxnLst/>
                <a:rect l="l" t="t" r="r" b="b"/>
                <a:pathLst>
                  <a:path w="2758" h="4657" extrusionOk="0">
                    <a:moveTo>
                      <a:pt x="72" y="0"/>
                    </a:moveTo>
                    <a:cubicBezTo>
                      <a:pt x="1" y="0"/>
                      <a:pt x="34" y="79"/>
                      <a:pt x="113" y="158"/>
                    </a:cubicBezTo>
                    <a:cubicBezTo>
                      <a:pt x="174" y="280"/>
                      <a:pt x="265" y="341"/>
                      <a:pt x="386" y="462"/>
                    </a:cubicBezTo>
                    <a:cubicBezTo>
                      <a:pt x="447" y="523"/>
                      <a:pt x="478" y="675"/>
                      <a:pt x="538" y="797"/>
                    </a:cubicBezTo>
                    <a:cubicBezTo>
                      <a:pt x="538" y="827"/>
                      <a:pt x="630" y="1040"/>
                      <a:pt x="721" y="1192"/>
                    </a:cubicBezTo>
                    <a:lnTo>
                      <a:pt x="1025" y="1708"/>
                    </a:lnTo>
                    <a:cubicBezTo>
                      <a:pt x="1177" y="1982"/>
                      <a:pt x="1177" y="1982"/>
                      <a:pt x="1359" y="2225"/>
                    </a:cubicBezTo>
                    <a:cubicBezTo>
                      <a:pt x="1542" y="2438"/>
                      <a:pt x="1542" y="2468"/>
                      <a:pt x="1754" y="2711"/>
                    </a:cubicBezTo>
                    <a:cubicBezTo>
                      <a:pt x="1937" y="2924"/>
                      <a:pt x="1967" y="2924"/>
                      <a:pt x="2210" y="3137"/>
                    </a:cubicBezTo>
                    <a:cubicBezTo>
                      <a:pt x="2423" y="3350"/>
                      <a:pt x="2423" y="3350"/>
                      <a:pt x="2575" y="3593"/>
                    </a:cubicBezTo>
                    <a:cubicBezTo>
                      <a:pt x="2727" y="3806"/>
                      <a:pt x="2727" y="3836"/>
                      <a:pt x="2727" y="4110"/>
                    </a:cubicBezTo>
                    <a:cubicBezTo>
                      <a:pt x="2727" y="4262"/>
                      <a:pt x="2666" y="4292"/>
                      <a:pt x="2605" y="4353"/>
                    </a:cubicBezTo>
                    <a:cubicBezTo>
                      <a:pt x="2514" y="4414"/>
                      <a:pt x="2453" y="4444"/>
                      <a:pt x="2362" y="4505"/>
                    </a:cubicBezTo>
                    <a:cubicBezTo>
                      <a:pt x="2324" y="4512"/>
                      <a:pt x="2290" y="4516"/>
                      <a:pt x="2260" y="4516"/>
                    </a:cubicBezTo>
                    <a:cubicBezTo>
                      <a:pt x="2168" y="4516"/>
                      <a:pt x="2111" y="4482"/>
                      <a:pt x="2089" y="4414"/>
                    </a:cubicBezTo>
                    <a:cubicBezTo>
                      <a:pt x="2058" y="4398"/>
                      <a:pt x="2035" y="4391"/>
                      <a:pt x="2016" y="4391"/>
                    </a:cubicBezTo>
                    <a:cubicBezTo>
                      <a:pt x="1997" y="4391"/>
                      <a:pt x="1982" y="4398"/>
                      <a:pt x="1967" y="4414"/>
                    </a:cubicBezTo>
                    <a:cubicBezTo>
                      <a:pt x="1937" y="4444"/>
                      <a:pt x="1967" y="4535"/>
                      <a:pt x="1997" y="4566"/>
                    </a:cubicBezTo>
                    <a:cubicBezTo>
                      <a:pt x="2089" y="4596"/>
                      <a:pt x="2149" y="4657"/>
                      <a:pt x="2241" y="4657"/>
                    </a:cubicBezTo>
                    <a:cubicBezTo>
                      <a:pt x="2362" y="4657"/>
                      <a:pt x="2514" y="4657"/>
                      <a:pt x="2575" y="4566"/>
                    </a:cubicBezTo>
                    <a:cubicBezTo>
                      <a:pt x="2697" y="4444"/>
                      <a:pt x="2727" y="4383"/>
                      <a:pt x="2757" y="4140"/>
                    </a:cubicBezTo>
                    <a:cubicBezTo>
                      <a:pt x="2757" y="3988"/>
                      <a:pt x="2757" y="3897"/>
                      <a:pt x="2727" y="3806"/>
                    </a:cubicBezTo>
                    <a:cubicBezTo>
                      <a:pt x="2697" y="3745"/>
                      <a:pt x="2697" y="3654"/>
                      <a:pt x="2575" y="3502"/>
                    </a:cubicBezTo>
                    <a:cubicBezTo>
                      <a:pt x="2393" y="3228"/>
                      <a:pt x="2393" y="3228"/>
                      <a:pt x="2210" y="3015"/>
                    </a:cubicBezTo>
                    <a:cubicBezTo>
                      <a:pt x="1967" y="2772"/>
                      <a:pt x="1967" y="2833"/>
                      <a:pt x="1785" y="2590"/>
                    </a:cubicBezTo>
                    <a:cubicBezTo>
                      <a:pt x="1602" y="2377"/>
                      <a:pt x="1602" y="2377"/>
                      <a:pt x="1450" y="2104"/>
                    </a:cubicBezTo>
                    <a:cubicBezTo>
                      <a:pt x="1238" y="1860"/>
                      <a:pt x="1238" y="1860"/>
                      <a:pt x="1086" y="1587"/>
                    </a:cubicBezTo>
                    <a:cubicBezTo>
                      <a:pt x="934" y="1344"/>
                      <a:pt x="934" y="1344"/>
                      <a:pt x="842" y="1070"/>
                    </a:cubicBezTo>
                    <a:cubicBezTo>
                      <a:pt x="690" y="797"/>
                      <a:pt x="690" y="797"/>
                      <a:pt x="569" y="523"/>
                    </a:cubicBezTo>
                    <a:cubicBezTo>
                      <a:pt x="508" y="432"/>
                      <a:pt x="447" y="310"/>
                      <a:pt x="417" y="280"/>
                    </a:cubicBezTo>
                    <a:lnTo>
                      <a:pt x="265" y="128"/>
                    </a:lnTo>
                    <a:cubicBezTo>
                      <a:pt x="235" y="67"/>
                      <a:pt x="143" y="37"/>
                      <a:pt x="113" y="6"/>
                    </a:cubicBezTo>
                    <a:cubicBezTo>
                      <a:pt x="97" y="2"/>
                      <a:pt x="83" y="0"/>
                      <a:pt x="72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"/>
              <p:cNvSpPr/>
              <p:nvPr/>
            </p:nvSpPr>
            <p:spPr>
              <a:xfrm>
                <a:off x="6857525" y="796550"/>
                <a:ext cx="89675" cy="88200"/>
              </a:xfrm>
              <a:custGeom>
                <a:avLst/>
                <a:gdLst/>
                <a:ahLst/>
                <a:cxnLst/>
                <a:rect l="l" t="t" r="r" b="b"/>
                <a:pathLst>
                  <a:path w="3587" h="3528" extrusionOk="0">
                    <a:moveTo>
                      <a:pt x="61" y="0"/>
                    </a:moveTo>
                    <a:cubicBezTo>
                      <a:pt x="31" y="0"/>
                      <a:pt x="0" y="0"/>
                      <a:pt x="0" y="31"/>
                    </a:cubicBezTo>
                    <a:cubicBezTo>
                      <a:pt x="0" y="91"/>
                      <a:pt x="183" y="183"/>
                      <a:pt x="274" y="183"/>
                    </a:cubicBezTo>
                    <a:cubicBezTo>
                      <a:pt x="365" y="213"/>
                      <a:pt x="456" y="213"/>
                      <a:pt x="517" y="243"/>
                    </a:cubicBezTo>
                    <a:cubicBezTo>
                      <a:pt x="638" y="274"/>
                      <a:pt x="669" y="274"/>
                      <a:pt x="882" y="365"/>
                    </a:cubicBezTo>
                    <a:cubicBezTo>
                      <a:pt x="1094" y="487"/>
                      <a:pt x="1094" y="487"/>
                      <a:pt x="1338" y="639"/>
                    </a:cubicBezTo>
                    <a:cubicBezTo>
                      <a:pt x="1520" y="791"/>
                      <a:pt x="1520" y="821"/>
                      <a:pt x="1672" y="1003"/>
                    </a:cubicBezTo>
                    <a:lnTo>
                      <a:pt x="2037" y="1398"/>
                    </a:lnTo>
                    <a:cubicBezTo>
                      <a:pt x="2249" y="1581"/>
                      <a:pt x="2189" y="1611"/>
                      <a:pt x="2401" y="1824"/>
                    </a:cubicBezTo>
                    <a:lnTo>
                      <a:pt x="2766" y="2189"/>
                    </a:lnTo>
                    <a:cubicBezTo>
                      <a:pt x="2949" y="2371"/>
                      <a:pt x="2918" y="2371"/>
                      <a:pt x="3101" y="2614"/>
                    </a:cubicBezTo>
                    <a:cubicBezTo>
                      <a:pt x="3313" y="2797"/>
                      <a:pt x="3313" y="2797"/>
                      <a:pt x="3404" y="2979"/>
                    </a:cubicBezTo>
                    <a:cubicBezTo>
                      <a:pt x="3496" y="3192"/>
                      <a:pt x="3496" y="3192"/>
                      <a:pt x="3404" y="3344"/>
                    </a:cubicBezTo>
                    <a:cubicBezTo>
                      <a:pt x="3404" y="3374"/>
                      <a:pt x="3374" y="3405"/>
                      <a:pt x="3344" y="3435"/>
                    </a:cubicBezTo>
                    <a:cubicBezTo>
                      <a:pt x="3285" y="3494"/>
                      <a:pt x="3315" y="3527"/>
                      <a:pt x="3360" y="3527"/>
                    </a:cubicBezTo>
                    <a:cubicBezTo>
                      <a:pt x="3384" y="3527"/>
                      <a:pt x="3413" y="3517"/>
                      <a:pt x="3435" y="3496"/>
                    </a:cubicBezTo>
                    <a:cubicBezTo>
                      <a:pt x="3556" y="3405"/>
                      <a:pt x="3587" y="3253"/>
                      <a:pt x="3587" y="3131"/>
                    </a:cubicBezTo>
                    <a:cubicBezTo>
                      <a:pt x="3587" y="2979"/>
                      <a:pt x="3526" y="2888"/>
                      <a:pt x="3435" y="2797"/>
                    </a:cubicBezTo>
                    <a:cubicBezTo>
                      <a:pt x="3435" y="2766"/>
                      <a:pt x="3344" y="2645"/>
                      <a:pt x="3222" y="2493"/>
                    </a:cubicBezTo>
                    <a:cubicBezTo>
                      <a:pt x="3040" y="2310"/>
                      <a:pt x="2341" y="1490"/>
                      <a:pt x="2158" y="1307"/>
                    </a:cubicBezTo>
                    <a:lnTo>
                      <a:pt x="1793" y="943"/>
                    </a:lnTo>
                    <a:lnTo>
                      <a:pt x="1398" y="547"/>
                    </a:lnTo>
                    <a:cubicBezTo>
                      <a:pt x="1155" y="395"/>
                      <a:pt x="1155" y="395"/>
                      <a:pt x="912" y="274"/>
                    </a:cubicBezTo>
                    <a:cubicBezTo>
                      <a:pt x="669" y="183"/>
                      <a:pt x="669" y="152"/>
                      <a:pt x="426" y="61"/>
                    </a:cubicBezTo>
                    <a:cubicBezTo>
                      <a:pt x="213" y="31"/>
                      <a:pt x="183" y="0"/>
                      <a:pt x="61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2"/>
              <p:cNvSpPr/>
              <p:nvPr/>
            </p:nvSpPr>
            <p:spPr>
              <a:xfrm>
                <a:off x="6744300" y="801875"/>
                <a:ext cx="136800" cy="78575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3143" extrusionOk="0">
                    <a:moveTo>
                      <a:pt x="5259" y="0"/>
                    </a:moveTo>
                    <a:cubicBezTo>
                      <a:pt x="4985" y="0"/>
                      <a:pt x="4681" y="61"/>
                      <a:pt x="4408" y="152"/>
                    </a:cubicBezTo>
                    <a:cubicBezTo>
                      <a:pt x="4377" y="152"/>
                      <a:pt x="4134" y="182"/>
                      <a:pt x="3952" y="213"/>
                    </a:cubicBezTo>
                    <a:cubicBezTo>
                      <a:pt x="3648" y="304"/>
                      <a:pt x="3648" y="304"/>
                      <a:pt x="3313" y="365"/>
                    </a:cubicBezTo>
                    <a:cubicBezTo>
                      <a:pt x="3009" y="456"/>
                      <a:pt x="3009" y="456"/>
                      <a:pt x="2675" y="578"/>
                    </a:cubicBezTo>
                    <a:lnTo>
                      <a:pt x="2067" y="790"/>
                    </a:lnTo>
                    <a:cubicBezTo>
                      <a:pt x="1763" y="942"/>
                      <a:pt x="1763" y="942"/>
                      <a:pt x="1490" y="1125"/>
                    </a:cubicBezTo>
                    <a:cubicBezTo>
                      <a:pt x="1216" y="1337"/>
                      <a:pt x="1186" y="1277"/>
                      <a:pt x="942" y="1520"/>
                    </a:cubicBezTo>
                    <a:cubicBezTo>
                      <a:pt x="730" y="1733"/>
                      <a:pt x="730" y="1733"/>
                      <a:pt x="487" y="2006"/>
                    </a:cubicBezTo>
                    <a:cubicBezTo>
                      <a:pt x="274" y="2310"/>
                      <a:pt x="243" y="2310"/>
                      <a:pt x="122" y="2614"/>
                    </a:cubicBezTo>
                    <a:cubicBezTo>
                      <a:pt x="31" y="2857"/>
                      <a:pt x="31" y="2918"/>
                      <a:pt x="0" y="3040"/>
                    </a:cubicBezTo>
                    <a:cubicBezTo>
                      <a:pt x="0" y="3108"/>
                      <a:pt x="17" y="3142"/>
                      <a:pt x="51" y="3142"/>
                    </a:cubicBezTo>
                    <a:cubicBezTo>
                      <a:pt x="63" y="3142"/>
                      <a:pt x="76" y="3138"/>
                      <a:pt x="91" y="3131"/>
                    </a:cubicBezTo>
                    <a:cubicBezTo>
                      <a:pt x="152" y="3070"/>
                      <a:pt x="183" y="2888"/>
                      <a:pt x="243" y="2766"/>
                    </a:cubicBezTo>
                    <a:cubicBezTo>
                      <a:pt x="274" y="2644"/>
                      <a:pt x="304" y="2584"/>
                      <a:pt x="395" y="2462"/>
                    </a:cubicBezTo>
                    <a:cubicBezTo>
                      <a:pt x="456" y="2341"/>
                      <a:pt x="456" y="2280"/>
                      <a:pt x="608" y="2097"/>
                    </a:cubicBezTo>
                    <a:cubicBezTo>
                      <a:pt x="790" y="1824"/>
                      <a:pt x="790" y="1824"/>
                      <a:pt x="1034" y="1581"/>
                    </a:cubicBezTo>
                    <a:cubicBezTo>
                      <a:pt x="1246" y="1368"/>
                      <a:pt x="1307" y="1398"/>
                      <a:pt x="1550" y="1216"/>
                    </a:cubicBezTo>
                    <a:cubicBezTo>
                      <a:pt x="1824" y="1064"/>
                      <a:pt x="1824" y="1033"/>
                      <a:pt x="2128" y="912"/>
                    </a:cubicBezTo>
                    <a:lnTo>
                      <a:pt x="2736" y="669"/>
                    </a:lnTo>
                    <a:cubicBezTo>
                      <a:pt x="3040" y="578"/>
                      <a:pt x="3040" y="578"/>
                      <a:pt x="3344" y="486"/>
                    </a:cubicBezTo>
                    <a:cubicBezTo>
                      <a:pt x="3648" y="426"/>
                      <a:pt x="3648" y="456"/>
                      <a:pt x="3982" y="365"/>
                    </a:cubicBezTo>
                    <a:cubicBezTo>
                      <a:pt x="4286" y="304"/>
                      <a:pt x="4955" y="182"/>
                      <a:pt x="5167" y="152"/>
                    </a:cubicBezTo>
                    <a:cubicBezTo>
                      <a:pt x="5259" y="122"/>
                      <a:pt x="5319" y="122"/>
                      <a:pt x="5350" y="61"/>
                    </a:cubicBezTo>
                    <a:cubicBezTo>
                      <a:pt x="5471" y="0"/>
                      <a:pt x="5350" y="0"/>
                      <a:pt x="5259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2"/>
              <p:cNvSpPr/>
              <p:nvPr/>
            </p:nvSpPr>
            <p:spPr>
              <a:xfrm>
                <a:off x="6743525" y="792925"/>
                <a:ext cx="106425" cy="89125"/>
              </a:xfrm>
              <a:custGeom>
                <a:avLst/>
                <a:gdLst/>
                <a:ahLst/>
                <a:cxnLst/>
                <a:rect l="l" t="t" r="r" b="b"/>
                <a:pathLst>
                  <a:path w="4257" h="3565" extrusionOk="0">
                    <a:moveTo>
                      <a:pt x="4066" y="1"/>
                    </a:moveTo>
                    <a:cubicBezTo>
                      <a:pt x="3998" y="1"/>
                      <a:pt x="3922" y="8"/>
                      <a:pt x="3861" y="24"/>
                    </a:cubicBezTo>
                    <a:cubicBezTo>
                      <a:pt x="3770" y="24"/>
                      <a:pt x="3679" y="54"/>
                      <a:pt x="3557" y="84"/>
                    </a:cubicBezTo>
                    <a:cubicBezTo>
                      <a:pt x="3466" y="115"/>
                      <a:pt x="3405" y="176"/>
                      <a:pt x="3192" y="236"/>
                    </a:cubicBezTo>
                    <a:cubicBezTo>
                      <a:pt x="2919" y="358"/>
                      <a:pt x="2919" y="358"/>
                      <a:pt x="2645" y="510"/>
                    </a:cubicBezTo>
                    <a:cubicBezTo>
                      <a:pt x="2402" y="662"/>
                      <a:pt x="2402" y="632"/>
                      <a:pt x="2159" y="784"/>
                    </a:cubicBezTo>
                    <a:cubicBezTo>
                      <a:pt x="1946" y="936"/>
                      <a:pt x="1946" y="966"/>
                      <a:pt x="1703" y="1118"/>
                    </a:cubicBezTo>
                    <a:cubicBezTo>
                      <a:pt x="1490" y="1300"/>
                      <a:pt x="1490" y="1270"/>
                      <a:pt x="1277" y="1483"/>
                    </a:cubicBezTo>
                    <a:cubicBezTo>
                      <a:pt x="1095" y="1695"/>
                      <a:pt x="1095" y="1726"/>
                      <a:pt x="913" y="1939"/>
                    </a:cubicBezTo>
                    <a:cubicBezTo>
                      <a:pt x="730" y="2182"/>
                      <a:pt x="730" y="2182"/>
                      <a:pt x="578" y="2395"/>
                    </a:cubicBezTo>
                    <a:cubicBezTo>
                      <a:pt x="426" y="2638"/>
                      <a:pt x="426" y="2638"/>
                      <a:pt x="274" y="2911"/>
                    </a:cubicBezTo>
                    <a:cubicBezTo>
                      <a:pt x="153" y="3124"/>
                      <a:pt x="122" y="3124"/>
                      <a:pt x="31" y="3306"/>
                    </a:cubicBezTo>
                    <a:cubicBezTo>
                      <a:pt x="1" y="3398"/>
                      <a:pt x="1" y="3428"/>
                      <a:pt x="1" y="3519"/>
                    </a:cubicBezTo>
                    <a:cubicBezTo>
                      <a:pt x="1" y="3551"/>
                      <a:pt x="8" y="3564"/>
                      <a:pt x="20" y="3564"/>
                    </a:cubicBezTo>
                    <a:cubicBezTo>
                      <a:pt x="43" y="3564"/>
                      <a:pt x="83" y="3518"/>
                      <a:pt x="122" y="3458"/>
                    </a:cubicBezTo>
                    <a:cubicBezTo>
                      <a:pt x="274" y="3276"/>
                      <a:pt x="335" y="3063"/>
                      <a:pt x="457" y="2850"/>
                    </a:cubicBezTo>
                    <a:cubicBezTo>
                      <a:pt x="457" y="2820"/>
                      <a:pt x="578" y="2668"/>
                      <a:pt x="669" y="2516"/>
                    </a:cubicBezTo>
                    <a:cubicBezTo>
                      <a:pt x="821" y="2303"/>
                      <a:pt x="821" y="2303"/>
                      <a:pt x="1034" y="2060"/>
                    </a:cubicBezTo>
                    <a:cubicBezTo>
                      <a:pt x="1217" y="1847"/>
                      <a:pt x="1217" y="1847"/>
                      <a:pt x="1399" y="1635"/>
                    </a:cubicBezTo>
                    <a:cubicBezTo>
                      <a:pt x="1581" y="1452"/>
                      <a:pt x="1581" y="1452"/>
                      <a:pt x="1825" y="1270"/>
                    </a:cubicBezTo>
                    <a:cubicBezTo>
                      <a:pt x="2037" y="1088"/>
                      <a:pt x="2007" y="1088"/>
                      <a:pt x="2250" y="936"/>
                    </a:cubicBezTo>
                    <a:cubicBezTo>
                      <a:pt x="2463" y="784"/>
                      <a:pt x="2463" y="784"/>
                      <a:pt x="2736" y="662"/>
                    </a:cubicBezTo>
                    <a:cubicBezTo>
                      <a:pt x="2949" y="540"/>
                      <a:pt x="3010" y="540"/>
                      <a:pt x="3223" y="419"/>
                    </a:cubicBezTo>
                    <a:cubicBezTo>
                      <a:pt x="3557" y="297"/>
                      <a:pt x="3557" y="297"/>
                      <a:pt x="3831" y="206"/>
                    </a:cubicBezTo>
                    <a:cubicBezTo>
                      <a:pt x="4013" y="176"/>
                      <a:pt x="4074" y="145"/>
                      <a:pt x="4165" y="84"/>
                    </a:cubicBezTo>
                    <a:cubicBezTo>
                      <a:pt x="4226" y="54"/>
                      <a:pt x="4256" y="24"/>
                      <a:pt x="4226" y="24"/>
                    </a:cubicBezTo>
                    <a:cubicBezTo>
                      <a:pt x="4195" y="8"/>
                      <a:pt x="4135" y="1"/>
                      <a:pt x="4066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2"/>
              <p:cNvSpPr/>
              <p:nvPr/>
            </p:nvSpPr>
            <p:spPr>
              <a:xfrm>
                <a:off x="6732900" y="882400"/>
                <a:ext cx="11425" cy="25125"/>
              </a:xfrm>
              <a:custGeom>
                <a:avLst/>
                <a:gdLst/>
                <a:ahLst/>
                <a:cxnLst/>
                <a:rect l="l" t="t" r="r" b="b"/>
                <a:pathLst>
                  <a:path w="457" h="1005" extrusionOk="0">
                    <a:moveTo>
                      <a:pt x="293" y="890"/>
                    </a:moveTo>
                    <a:lnTo>
                      <a:pt x="293" y="890"/>
                    </a:lnTo>
                    <a:cubicBezTo>
                      <a:pt x="289" y="890"/>
                      <a:pt x="289" y="898"/>
                      <a:pt x="304" y="913"/>
                    </a:cubicBezTo>
                    <a:cubicBezTo>
                      <a:pt x="304" y="898"/>
                      <a:pt x="297" y="890"/>
                      <a:pt x="293" y="890"/>
                    </a:cubicBezTo>
                    <a:close/>
                    <a:moveTo>
                      <a:pt x="152" y="1"/>
                    </a:moveTo>
                    <a:cubicBezTo>
                      <a:pt x="122" y="1"/>
                      <a:pt x="61" y="62"/>
                      <a:pt x="31" y="62"/>
                    </a:cubicBezTo>
                    <a:cubicBezTo>
                      <a:pt x="0" y="92"/>
                      <a:pt x="31" y="123"/>
                      <a:pt x="31" y="214"/>
                    </a:cubicBezTo>
                    <a:lnTo>
                      <a:pt x="31" y="275"/>
                    </a:lnTo>
                    <a:cubicBezTo>
                      <a:pt x="31" y="305"/>
                      <a:pt x="91" y="305"/>
                      <a:pt x="91" y="396"/>
                    </a:cubicBezTo>
                    <a:cubicBezTo>
                      <a:pt x="91" y="427"/>
                      <a:pt x="91" y="427"/>
                      <a:pt x="122" y="518"/>
                    </a:cubicBezTo>
                    <a:cubicBezTo>
                      <a:pt x="122" y="548"/>
                      <a:pt x="122" y="548"/>
                      <a:pt x="152" y="609"/>
                    </a:cubicBezTo>
                    <a:cubicBezTo>
                      <a:pt x="152" y="670"/>
                      <a:pt x="183" y="670"/>
                      <a:pt x="243" y="700"/>
                    </a:cubicBezTo>
                    <a:cubicBezTo>
                      <a:pt x="274" y="730"/>
                      <a:pt x="243" y="730"/>
                      <a:pt x="274" y="822"/>
                    </a:cubicBezTo>
                    <a:cubicBezTo>
                      <a:pt x="304" y="852"/>
                      <a:pt x="304" y="852"/>
                      <a:pt x="304" y="913"/>
                    </a:cubicBezTo>
                    <a:cubicBezTo>
                      <a:pt x="335" y="974"/>
                      <a:pt x="335" y="974"/>
                      <a:pt x="335" y="1004"/>
                    </a:cubicBezTo>
                    <a:cubicBezTo>
                      <a:pt x="395" y="1004"/>
                      <a:pt x="395" y="1004"/>
                      <a:pt x="426" y="974"/>
                    </a:cubicBezTo>
                    <a:cubicBezTo>
                      <a:pt x="456" y="913"/>
                      <a:pt x="456" y="882"/>
                      <a:pt x="456" y="852"/>
                    </a:cubicBezTo>
                    <a:lnTo>
                      <a:pt x="456" y="822"/>
                    </a:lnTo>
                    <a:lnTo>
                      <a:pt x="426" y="761"/>
                    </a:lnTo>
                    <a:cubicBezTo>
                      <a:pt x="395" y="730"/>
                      <a:pt x="395" y="730"/>
                      <a:pt x="395" y="700"/>
                    </a:cubicBezTo>
                    <a:cubicBezTo>
                      <a:pt x="335" y="670"/>
                      <a:pt x="395" y="609"/>
                      <a:pt x="395" y="578"/>
                    </a:cubicBezTo>
                    <a:cubicBezTo>
                      <a:pt x="395" y="548"/>
                      <a:pt x="335" y="548"/>
                      <a:pt x="335" y="518"/>
                    </a:cubicBezTo>
                    <a:lnTo>
                      <a:pt x="335" y="396"/>
                    </a:lnTo>
                    <a:cubicBezTo>
                      <a:pt x="335" y="366"/>
                      <a:pt x="304" y="366"/>
                      <a:pt x="274" y="305"/>
                    </a:cubicBezTo>
                    <a:cubicBezTo>
                      <a:pt x="243" y="275"/>
                      <a:pt x="274" y="275"/>
                      <a:pt x="274" y="214"/>
                    </a:cubicBezTo>
                    <a:cubicBezTo>
                      <a:pt x="274" y="153"/>
                      <a:pt x="274" y="153"/>
                      <a:pt x="243" y="92"/>
                    </a:cubicBezTo>
                    <a:cubicBezTo>
                      <a:pt x="243" y="62"/>
                      <a:pt x="183" y="62"/>
                      <a:pt x="183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2"/>
              <p:cNvSpPr/>
              <p:nvPr/>
            </p:nvSpPr>
            <p:spPr>
              <a:xfrm>
                <a:off x="6702500" y="738025"/>
                <a:ext cx="143650" cy="55500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2220" extrusionOk="0">
                    <a:moveTo>
                      <a:pt x="548" y="1"/>
                    </a:moveTo>
                    <a:cubicBezTo>
                      <a:pt x="274" y="1"/>
                      <a:pt x="183" y="62"/>
                      <a:pt x="92" y="122"/>
                    </a:cubicBezTo>
                    <a:cubicBezTo>
                      <a:pt x="31" y="153"/>
                      <a:pt x="0" y="244"/>
                      <a:pt x="31" y="244"/>
                    </a:cubicBezTo>
                    <a:cubicBezTo>
                      <a:pt x="122" y="244"/>
                      <a:pt x="274" y="153"/>
                      <a:pt x="396" y="153"/>
                    </a:cubicBezTo>
                    <a:cubicBezTo>
                      <a:pt x="487" y="153"/>
                      <a:pt x="578" y="153"/>
                      <a:pt x="669" y="214"/>
                    </a:cubicBezTo>
                    <a:cubicBezTo>
                      <a:pt x="791" y="244"/>
                      <a:pt x="882" y="244"/>
                      <a:pt x="1064" y="396"/>
                    </a:cubicBezTo>
                    <a:cubicBezTo>
                      <a:pt x="1277" y="578"/>
                      <a:pt x="1277" y="609"/>
                      <a:pt x="1490" y="852"/>
                    </a:cubicBezTo>
                    <a:cubicBezTo>
                      <a:pt x="1672" y="1065"/>
                      <a:pt x="1672" y="1125"/>
                      <a:pt x="1915" y="1338"/>
                    </a:cubicBezTo>
                    <a:cubicBezTo>
                      <a:pt x="2159" y="1521"/>
                      <a:pt x="2159" y="1521"/>
                      <a:pt x="2462" y="1642"/>
                    </a:cubicBezTo>
                    <a:cubicBezTo>
                      <a:pt x="2766" y="1764"/>
                      <a:pt x="2766" y="1764"/>
                      <a:pt x="3070" y="1825"/>
                    </a:cubicBezTo>
                    <a:cubicBezTo>
                      <a:pt x="3374" y="1916"/>
                      <a:pt x="3374" y="1885"/>
                      <a:pt x="3678" y="1916"/>
                    </a:cubicBezTo>
                    <a:cubicBezTo>
                      <a:pt x="3982" y="1977"/>
                      <a:pt x="3982" y="1977"/>
                      <a:pt x="4286" y="2037"/>
                    </a:cubicBezTo>
                    <a:cubicBezTo>
                      <a:pt x="4590" y="2098"/>
                      <a:pt x="5198" y="2189"/>
                      <a:pt x="5441" y="2220"/>
                    </a:cubicBezTo>
                    <a:lnTo>
                      <a:pt x="5624" y="2220"/>
                    </a:lnTo>
                    <a:cubicBezTo>
                      <a:pt x="5745" y="2220"/>
                      <a:pt x="5654" y="2129"/>
                      <a:pt x="5563" y="2098"/>
                    </a:cubicBezTo>
                    <a:cubicBezTo>
                      <a:pt x="5320" y="2037"/>
                      <a:pt x="5016" y="1977"/>
                      <a:pt x="4742" y="1916"/>
                    </a:cubicBezTo>
                    <a:cubicBezTo>
                      <a:pt x="4712" y="1916"/>
                      <a:pt x="4529" y="1885"/>
                      <a:pt x="4286" y="1825"/>
                    </a:cubicBezTo>
                    <a:cubicBezTo>
                      <a:pt x="3982" y="1764"/>
                      <a:pt x="3374" y="1673"/>
                      <a:pt x="3040" y="1612"/>
                    </a:cubicBezTo>
                    <a:cubicBezTo>
                      <a:pt x="2736" y="1521"/>
                      <a:pt x="2736" y="1521"/>
                      <a:pt x="2432" y="1429"/>
                    </a:cubicBezTo>
                    <a:cubicBezTo>
                      <a:pt x="2159" y="1308"/>
                      <a:pt x="2128" y="1308"/>
                      <a:pt x="1915" y="1156"/>
                    </a:cubicBezTo>
                    <a:cubicBezTo>
                      <a:pt x="1672" y="973"/>
                      <a:pt x="1672" y="973"/>
                      <a:pt x="1490" y="700"/>
                    </a:cubicBezTo>
                    <a:cubicBezTo>
                      <a:pt x="1277" y="457"/>
                      <a:pt x="1277" y="426"/>
                      <a:pt x="1064" y="214"/>
                    </a:cubicBezTo>
                    <a:cubicBezTo>
                      <a:pt x="943" y="92"/>
                      <a:pt x="882" y="62"/>
                      <a:pt x="791" y="1"/>
                    </a:cubicBezTo>
                    <a:cubicBezTo>
                      <a:pt x="791" y="21"/>
                      <a:pt x="784" y="28"/>
                      <a:pt x="768" y="28"/>
                    </a:cubicBezTo>
                    <a:cubicBezTo>
                      <a:pt x="737" y="28"/>
                      <a:pt x="669" y="1"/>
                      <a:pt x="548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2"/>
              <p:cNvSpPr/>
              <p:nvPr/>
            </p:nvSpPr>
            <p:spPr>
              <a:xfrm>
                <a:off x="6702500" y="736700"/>
                <a:ext cx="1428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5715" h="1726" extrusionOk="0">
                    <a:moveTo>
                      <a:pt x="521" y="1"/>
                    </a:moveTo>
                    <a:cubicBezTo>
                      <a:pt x="449" y="1"/>
                      <a:pt x="380" y="8"/>
                      <a:pt x="274" y="23"/>
                    </a:cubicBezTo>
                    <a:cubicBezTo>
                      <a:pt x="183" y="54"/>
                      <a:pt x="122" y="84"/>
                      <a:pt x="92" y="145"/>
                    </a:cubicBezTo>
                    <a:cubicBezTo>
                      <a:pt x="0" y="206"/>
                      <a:pt x="122" y="206"/>
                      <a:pt x="183" y="206"/>
                    </a:cubicBezTo>
                    <a:cubicBezTo>
                      <a:pt x="264" y="196"/>
                      <a:pt x="348" y="189"/>
                      <a:pt x="433" y="189"/>
                    </a:cubicBezTo>
                    <a:cubicBezTo>
                      <a:pt x="602" y="189"/>
                      <a:pt x="770" y="216"/>
                      <a:pt x="912" y="297"/>
                    </a:cubicBezTo>
                    <a:cubicBezTo>
                      <a:pt x="943" y="297"/>
                      <a:pt x="1095" y="358"/>
                      <a:pt x="1247" y="479"/>
                    </a:cubicBezTo>
                    <a:cubicBezTo>
                      <a:pt x="1490" y="631"/>
                      <a:pt x="1490" y="631"/>
                      <a:pt x="1763" y="814"/>
                    </a:cubicBezTo>
                    <a:cubicBezTo>
                      <a:pt x="1976" y="996"/>
                      <a:pt x="1976" y="996"/>
                      <a:pt x="2250" y="1148"/>
                    </a:cubicBezTo>
                    <a:cubicBezTo>
                      <a:pt x="2523" y="1330"/>
                      <a:pt x="2523" y="1330"/>
                      <a:pt x="2827" y="1422"/>
                    </a:cubicBezTo>
                    <a:cubicBezTo>
                      <a:pt x="3131" y="1543"/>
                      <a:pt x="3131" y="1513"/>
                      <a:pt x="3374" y="1574"/>
                    </a:cubicBezTo>
                    <a:cubicBezTo>
                      <a:pt x="3678" y="1665"/>
                      <a:pt x="3678" y="1665"/>
                      <a:pt x="3982" y="1695"/>
                    </a:cubicBezTo>
                    <a:cubicBezTo>
                      <a:pt x="4286" y="1726"/>
                      <a:pt x="4286" y="1726"/>
                      <a:pt x="4590" y="1726"/>
                    </a:cubicBezTo>
                    <a:cubicBezTo>
                      <a:pt x="4955" y="1665"/>
                      <a:pt x="4955" y="1695"/>
                      <a:pt x="5259" y="1665"/>
                    </a:cubicBezTo>
                    <a:cubicBezTo>
                      <a:pt x="5472" y="1634"/>
                      <a:pt x="5502" y="1574"/>
                      <a:pt x="5624" y="1543"/>
                    </a:cubicBezTo>
                    <a:cubicBezTo>
                      <a:pt x="5654" y="1513"/>
                      <a:pt x="5715" y="1482"/>
                      <a:pt x="5654" y="1482"/>
                    </a:cubicBezTo>
                    <a:cubicBezTo>
                      <a:pt x="5634" y="1462"/>
                      <a:pt x="5603" y="1455"/>
                      <a:pt x="5567" y="1455"/>
                    </a:cubicBezTo>
                    <a:cubicBezTo>
                      <a:pt x="5495" y="1455"/>
                      <a:pt x="5401" y="1482"/>
                      <a:pt x="5320" y="1482"/>
                    </a:cubicBezTo>
                    <a:cubicBezTo>
                      <a:pt x="5198" y="1482"/>
                      <a:pt x="5137" y="1513"/>
                      <a:pt x="5016" y="1513"/>
                    </a:cubicBezTo>
                    <a:cubicBezTo>
                      <a:pt x="4864" y="1513"/>
                      <a:pt x="4833" y="1543"/>
                      <a:pt x="4590" y="1543"/>
                    </a:cubicBezTo>
                    <a:cubicBezTo>
                      <a:pt x="4286" y="1543"/>
                      <a:pt x="4286" y="1543"/>
                      <a:pt x="4043" y="1513"/>
                    </a:cubicBezTo>
                    <a:cubicBezTo>
                      <a:pt x="3739" y="1482"/>
                      <a:pt x="3739" y="1422"/>
                      <a:pt x="3466" y="1391"/>
                    </a:cubicBezTo>
                    <a:cubicBezTo>
                      <a:pt x="3192" y="1330"/>
                      <a:pt x="3162" y="1361"/>
                      <a:pt x="2888" y="1239"/>
                    </a:cubicBezTo>
                    <a:cubicBezTo>
                      <a:pt x="2614" y="1118"/>
                      <a:pt x="2614" y="1118"/>
                      <a:pt x="2371" y="966"/>
                    </a:cubicBezTo>
                    <a:cubicBezTo>
                      <a:pt x="2098" y="814"/>
                      <a:pt x="2098" y="844"/>
                      <a:pt x="1855" y="662"/>
                    </a:cubicBezTo>
                    <a:cubicBezTo>
                      <a:pt x="1642" y="479"/>
                      <a:pt x="1642" y="479"/>
                      <a:pt x="1368" y="297"/>
                    </a:cubicBezTo>
                    <a:cubicBezTo>
                      <a:pt x="1095" y="145"/>
                      <a:pt x="1095" y="84"/>
                      <a:pt x="791" y="23"/>
                    </a:cubicBezTo>
                    <a:cubicBezTo>
                      <a:pt x="669" y="8"/>
                      <a:pt x="593" y="1"/>
                      <a:pt x="521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2"/>
              <p:cNvSpPr/>
              <p:nvPr/>
            </p:nvSpPr>
            <p:spPr>
              <a:xfrm>
                <a:off x="6831675" y="744100"/>
                <a:ext cx="19775" cy="11425"/>
              </a:xfrm>
              <a:custGeom>
                <a:avLst/>
                <a:gdLst/>
                <a:ahLst/>
                <a:cxnLst/>
                <a:rect l="l" t="t" r="r" b="b"/>
                <a:pathLst>
                  <a:path w="791" h="457" extrusionOk="0">
                    <a:moveTo>
                      <a:pt x="700" y="1"/>
                    </a:moveTo>
                    <a:cubicBezTo>
                      <a:pt x="730" y="31"/>
                      <a:pt x="730" y="31"/>
                      <a:pt x="639" y="62"/>
                    </a:cubicBezTo>
                    <a:cubicBezTo>
                      <a:pt x="609" y="92"/>
                      <a:pt x="578" y="92"/>
                      <a:pt x="578" y="92"/>
                    </a:cubicBezTo>
                    <a:lnTo>
                      <a:pt x="578" y="153"/>
                    </a:lnTo>
                    <a:cubicBezTo>
                      <a:pt x="588" y="163"/>
                      <a:pt x="598" y="166"/>
                      <a:pt x="607" y="166"/>
                    </a:cubicBezTo>
                    <a:cubicBezTo>
                      <a:pt x="625" y="166"/>
                      <a:pt x="639" y="153"/>
                      <a:pt x="639" y="153"/>
                    </a:cubicBezTo>
                    <a:lnTo>
                      <a:pt x="761" y="153"/>
                    </a:lnTo>
                    <a:lnTo>
                      <a:pt x="790" y="183"/>
                    </a:lnTo>
                    <a:lnTo>
                      <a:pt x="790" y="183"/>
                    </a:lnTo>
                    <a:cubicBezTo>
                      <a:pt x="791" y="174"/>
                      <a:pt x="791" y="164"/>
                      <a:pt x="791" y="153"/>
                    </a:cubicBezTo>
                    <a:cubicBezTo>
                      <a:pt x="791" y="31"/>
                      <a:pt x="761" y="31"/>
                      <a:pt x="700" y="1"/>
                    </a:cubicBezTo>
                    <a:close/>
                    <a:moveTo>
                      <a:pt x="790" y="183"/>
                    </a:moveTo>
                    <a:lnTo>
                      <a:pt x="790" y="183"/>
                    </a:lnTo>
                    <a:cubicBezTo>
                      <a:pt x="790" y="186"/>
                      <a:pt x="790" y="190"/>
                      <a:pt x="790" y="193"/>
                    </a:cubicBezTo>
                    <a:lnTo>
                      <a:pt x="790" y="193"/>
                    </a:lnTo>
                    <a:cubicBezTo>
                      <a:pt x="790" y="191"/>
                      <a:pt x="791" y="187"/>
                      <a:pt x="791" y="183"/>
                    </a:cubicBezTo>
                    <a:lnTo>
                      <a:pt x="790" y="183"/>
                    </a:lnTo>
                    <a:close/>
                    <a:moveTo>
                      <a:pt x="85" y="126"/>
                    </a:moveTo>
                    <a:cubicBezTo>
                      <a:pt x="58" y="126"/>
                      <a:pt x="31" y="153"/>
                      <a:pt x="31" y="153"/>
                    </a:cubicBezTo>
                    <a:cubicBezTo>
                      <a:pt x="1" y="214"/>
                      <a:pt x="92" y="305"/>
                      <a:pt x="122" y="335"/>
                    </a:cubicBezTo>
                    <a:lnTo>
                      <a:pt x="183" y="396"/>
                    </a:lnTo>
                    <a:cubicBezTo>
                      <a:pt x="274" y="457"/>
                      <a:pt x="274" y="457"/>
                      <a:pt x="335" y="457"/>
                    </a:cubicBezTo>
                    <a:cubicBezTo>
                      <a:pt x="426" y="457"/>
                      <a:pt x="426" y="457"/>
                      <a:pt x="487" y="396"/>
                    </a:cubicBezTo>
                    <a:cubicBezTo>
                      <a:pt x="578" y="366"/>
                      <a:pt x="578" y="366"/>
                      <a:pt x="609" y="366"/>
                    </a:cubicBezTo>
                    <a:cubicBezTo>
                      <a:pt x="700" y="335"/>
                      <a:pt x="639" y="335"/>
                      <a:pt x="730" y="305"/>
                    </a:cubicBezTo>
                    <a:cubicBezTo>
                      <a:pt x="757" y="278"/>
                      <a:pt x="783" y="275"/>
                      <a:pt x="790" y="193"/>
                    </a:cubicBezTo>
                    <a:lnTo>
                      <a:pt x="790" y="193"/>
                    </a:lnTo>
                    <a:cubicBezTo>
                      <a:pt x="783" y="214"/>
                      <a:pt x="757" y="214"/>
                      <a:pt x="730" y="214"/>
                    </a:cubicBezTo>
                    <a:cubicBezTo>
                      <a:pt x="700" y="244"/>
                      <a:pt x="700" y="244"/>
                      <a:pt x="609" y="305"/>
                    </a:cubicBezTo>
                    <a:cubicBezTo>
                      <a:pt x="578" y="320"/>
                      <a:pt x="563" y="320"/>
                      <a:pt x="548" y="320"/>
                    </a:cubicBezTo>
                    <a:cubicBezTo>
                      <a:pt x="533" y="320"/>
                      <a:pt x="517" y="320"/>
                      <a:pt x="487" y="335"/>
                    </a:cubicBezTo>
                    <a:cubicBezTo>
                      <a:pt x="457" y="335"/>
                      <a:pt x="457" y="366"/>
                      <a:pt x="396" y="366"/>
                    </a:cubicBezTo>
                    <a:cubicBezTo>
                      <a:pt x="305" y="366"/>
                      <a:pt x="335" y="366"/>
                      <a:pt x="274" y="335"/>
                    </a:cubicBezTo>
                    <a:lnTo>
                      <a:pt x="183" y="244"/>
                    </a:lnTo>
                    <a:cubicBezTo>
                      <a:pt x="153" y="214"/>
                      <a:pt x="153" y="214"/>
                      <a:pt x="153" y="183"/>
                    </a:cubicBezTo>
                    <a:lnTo>
                      <a:pt x="122" y="153"/>
                    </a:lnTo>
                    <a:cubicBezTo>
                      <a:pt x="112" y="133"/>
                      <a:pt x="99" y="126"/>
                      <a:pt x="85" y="126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2"/>
              <p:cNvSpPr/>
              <p:nvPr/>
            </p:nvSpPr>
            <p:spPr>
              <a:xfrm>
                <a:off x="6874225" y="762350"/>
                <a:ext cx="9900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396" h="730" extrusionOk="0">
                    <a:moveTo>
                      <a:pt x="305" y="0"/>
                    </a:moveTo>
                    <a:cubicBezTo>
                      <a:pt x="274" y="31"/>
                      <a:pt x="274" y="31"/>
                      <a:pt x="274" y="61"/>
                    </a:cubicBezTo>
                    <a:lnTo>
                      <a:pt x="274" y="92"/>
                    </a:lnTo>
                    <a:cubicBezTo>
                      <a:pt x="274" y="92"/>
                      <a:pt x="274" y="122"/>
                      <a:pt x="305" y="122"/>
                    </a:cubicBezTo>
                    <a:lnTo>
                      <a:pt x="305" y="213"/>
                    </a:lnTo>
                    <a:cubicBezTo>
                      <a:pt x="305" y="244"/>
                      <a:pt x="274" y="244"/>
                      <a:pt x="274" y="274"/>
                    </a:cubicBezTo>
                    <a:lnTo>
                      <a:pt x="274" y="365"/>
                    </a:lnTo>
                    <a:cubicBezTo>
                      <a:pt x="274" y="396"/>
                      <a:pt x="244" y="396"/>
                      <a:pt x="244" y="426"/>
                    </a:cubicBezTo>
                    <a:cubicBezTo>
                      <a:pt x="183" y="487"/>
                      <a:pt x="244" y="487"/>
                      <a:pt x="183" y="517"/>
                    </a:cubicBezTo>
                    <a:cubicBezTo>
                      <a:pt x="153" y="548"/>
                      <a:pt x="153" y="548"/>
                      <a:pt x="122" y="548"/>
                    </a:cubicBezTo>
                    <a:cubicBezTo>
                      <a:pt x="92" y="578"/>
                      <a:pt x="92" y="578"/>
                      <a:pt x="31" y="578"/>
                    </a:cubicBezTo>
                    <a:lnTo>
                      <a:pt x="1" y="639"/>
                    </a:lnTo>
                    <a:lnTo>
                      <a:pt x="1" y="669"/>
                    </a:lnTo>
                    <a:cubicBezTo>
                      <a:pt x="1" y="700"/>
                      <a:pt x="31" y="700"/>
                      <a:pt x="31" y="730"/>
                    </a:cubicBezTo>
                    <a:cubicBezTo>
                      <a:pt x="92" y="730"/>
                      <a:pt x="122" y="700"/>
                      <a:pt x="153" y="700"/>
                    </a:cubicBezTo>
                    <a:cubicBezTo>
                      <a:pt x="153" y="700"/>
                      <a:pt x="183" y="669"/>
                      <a:pt x="244" y="669"/>
                    </a:cubicBezTo>
                    <a:lnTo>
                      <a:pt x="305" y="578"/>
                    </a:lnTo>
                    <a:cubicBezTo>
                      <a:pt x="335" y="548"/>
                      <a:pt x="335" y="548"/>
                      <a:pt x="335" y="517"/>
                    </a:cubicBezTo>
                    <a:cubicBezTo>
                      <a:pt x="396" y="487"/>
                      <a:pt x="396" y="487"/>
                      <a:pt x="396" y="426"/>
                    </a:cubicBezTo>
                    <a:lnTo>
                      <a:pt x="396" y="335"/>
                    </a:lnTo>
                    <a:lnTo>
                      <a:pt x="396" y="213"/>
                    </a:lnTo>
                    <a:lnTo>
                      <a:pt x="396" y="92"/>
                    </a:lnTo>
                    <a:lnTo>
                      <a:pt x="396" y="61"/>
                    </a:lnTo>
                    <a:cubicBezTo>
                      <a:pt x="396" y="31"/>
                      <a:pt x="396" y="31"/>
                      <a:pt x="366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2"/>
              <p:cNvSpPr/>
              <p:nvPr/>
            </p:nvSpPr>
            <p:spPr>
              <a:xfrm>
                <a:off x="6873475" y="757025"/>
                <a:ext cx="7625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761" extrusionOk="0">
                    <a:moveTo>
                      <a:pt x="152" y="1"/>
                    </a:moveTo>
                    <a:cubicBezTo>
                      <a:pt x="152" y="1"/>
                      <a:pt x="122" y="1"/>
                      <a:pt x="122" y="61"/>
                    </a:cubicBezTo>
                    <a:cubicBezTo>
                      <a:pt x="92" y="92"/>
                      <a:pt x="92" y="92"/>
                      <a:pt x="92" y="122"/>
                    </a:cubicBezTo>
                    <a:lnTo>
                      <a:pt x="92" y="153"/>
                    </a:lnTo>
                    <a:cubicBezTo>
                      <a:pt x="92" y="153"/>
                      <a:pt x="122" y="153"/>
                      <a:pt x="122" y="183"/>
                    </a:cubicBezTo>
                    <a:cubicBezTo>
                      <a:pt x="122" y="244"/>
                      <a:pt x="122" y="244"/>
                      <a:pt x="152" y="274"/>
                    </a:cubicBezTo>
                    <a:lnTo>
                      <a:pt x="152" y="335"/>
                    </a:lnTo>
                    <a:lnTo>
                      <a:pt x="152" y="426"/>
                    </a:lnTo>
                    <a:cubicBezTo>
                      <a:pt x="152" y="457"/>
                      <a:pt x="122" y="457"/>
                      <a:pt x="122" y="487"/>
                    </a:cubicBezTo>
                    <a:lnTo>
                      <a:pt x="122" y="578"/>
                    </a:lnTo>
                    <a:cubicBezTo>
                      <a:pt x="122" y="609"/>
                      <a:pt x="92" y="609"/>
                      <a:pt x="92" y="609"/>
                    </a:cubicBezTo>
                    <a:lnTo>
                      <a:pt x="31" y="639"/>
                    </a:lnTo>
                    <a:lnTo>
                      <a:pt x="0" y="700"/>
                    </a:lnTo>
                    <a:lnTo>
                      <a:pt x="0" y="730"/>
                    </a:lnTo>
                    <a:cubicBezTo>
                      <a:pt x="0" y="761"/>
                      <a:pt x="31" y="761"/>
                      <a:pt x="31" y="761"/>
                    </a:cubicBezTo>
                    <a:cubicBezTo>
                      <a:pt x="92" y="761"/>
                      <a:pt x="122" y="730"/>
                      <a:pt x="152" y="700"/>
                    </a:cubicBezTo>
                    <a:lnTo>
                      <a:pt x="183" y="639"/>
                    </a:lnTo>
                    <a:cubicBezTo>
                      <a:pt x="244" y="609"/>
                      <a:pt x="244" y="609"/>
                      <a:pt x="244" y="578"/>
                    </a:cubicBezTo>
                    <a:cubicBezTo>
                      <a:pt x="274" y="548"/>
                      <a:pt x="274" y="548"/>
                      <a:pt x="274" y="487"/>
                    </a:cubicBezTo>
                    <a:cubicBezTo>
                      <a:pt x="274" y="457"/>
                      <a:pt x="274" y="457"/>
                      <a:pt x="304" y="426"/>
                    </a:cubicBezTo>
                    <a:lnTo>
                      <a:pt x="304" y="335"/>
                    </a:lnTo>
                    <a:lnTo>
                      <a:pt x="304" y="274"/>
                    </a:lnTo>
                    <a:cubicBezTo>
                      <a:pt x="304" y="244"/>
                      <a:pt x="304" y="244"/>
                      <a:pt x="274" y="183"/>
                    </a:cubicBezTo>
                    <a:cubicBezTo>
                      <a:pt x="183" y="92"/>
                      <a:pt x="244" y="92"/>
                      <a:pt x="183" y="61"/>
                    </a:cubicBezTo>
                    <a:cubicBezTo>
                      <a:pt x="183" y="1"/>
                      <a:pt x="152" y="1"/>
                      <a:pt x="152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2"/>
              <p:cNvSpPr/>
              <p:nvPr/>
            </p:nvSpPr>
            <p:spPr>
              <a:xfrm>
                <a:off x="6865875" y="753225"/>
                <a:ext cx="8000" cy="12850"/>
              </a:xfrm>
              <a:custGeom>
                <a:avLst/>
                <a:gdLst/>
                <a:ahLst/>
                <a:cxnLst/>
                <a:rect l="l" t="t" r="r" b="b"/>
                <a:pathLst>
                  <a:path w="320" h="514" extrusionOk="0">
                    <a:moveTo>
                      <a:pt x="244" y="1"/>
                    </a:moveTo>
                    <a:lnTo>
                      <a:pt x="183" y="62"/>
                    </a:lnTo>
                    <a:lnTo>
                      <a:pt x="183" y="92"/>
                    </a:lnTo>
                    <a:lnTo>
                      <a:pt x="183" y="122"/>
                    </a:lnTo>
                    <a:lnTo>
                      <a:pt x="183" y="153"/>
                    </a:lnTo>
                    <a:cubicBezTo>
                      <a:pt x="183" y="183"/>
                      <a:pt x="152" y="183"/>
                      <a:pt x="152" y="183"/>
                    </a:cubicBezTo>
                    <a:lnTo>
                      <a:pt x="152" y="244"/>
                    </a:lnTo>
                    <a:cubicBezTo>
                      <a:pt x="152" y="259"/>
                      <a:pt x="145" y="259"/>
                      <a:pt x="137" y="259"/>
                    </a:cubicBezTo>
                    <a:cubicBezTo>
                      <a:pt x="130" y="259"/>
                      <a:pt x="122" y="259"/>
                      <a:pt x="122" y="274"/>
                    </a:cubicBezTo>
                    <a:lnTo>
                      <a:pt x="122" y="305"/>
                    </a:lnTo>
                    <a:cubicBezTo>
                      <a:pt x="122" y="305"/>
                      <a:pt x="61" y="305"/>
                      <a:pt x="61" y="335"/>
                    </a:cubicBezTo>
                    <a:cubicBezTo>
                      <a:pt x="61" y="335"/>
                      <a:pt x="31" y="335"/>
                      <a:pt x="31" y="396"/>
                    </a:cubicBezTo>
                    <a:lnTo>
                      <a:pt x="0" y="396"/>
                    </a:lnTo>
                    <a:lnTo>
                      <a:pt x="0" y="426"/>
                    </a:lnTo>
                    <a:cubicBezTo>
                      <a:pt x="0" y="457"/>
                      <a:pt x="0" y="487"/>
                      <a:pt x="31" y="487"/>
                    </a:cubicBezTo>
                    <a:cubicBezTo>
                      <a:pt x="40" y="506"/>
                      <a:pt x="53" y="513"/>
                      <a:pt x="65" y="513"/>
                    </a:cubicBezTo>
                    <a:cubicBezTo>
                      <a:pt x="93" y="513"/>
                      <a:pt x="122" y="478"/>
                      <a:pt x="122" y="457"/>
                    </a:cubicBezTo>
                    <a:cubicBezTo>
                      <a:pt x="122" y="457"/>
                      <a:pt x="152" y="457"/>
                      <a:pt x="152" y="426"/>
                    </a:cubicBezTo>
                    <a:lnTo>
                      <a:pt x="183" y="396"/>
                    </a:lnTo>
                    <a:lnTo>
                      <a:pt x="244" y="335"/>
                    </a:lnTo>
                    <a:cubicBezTo>
                      <a:pt x="244" y="305"/>
                      <a:pt x="274" y="305"/>
                      <a:pt x="274" y="274"/>
                    </a:cubicBezTo>
                    <a:lnTo>
                      <a:pt x="274" y="183"/>
                    </a:lnTo>
                    <a:lnTo>
                      <a:pt x="274" y="122"/>
                    </a:lnTo>
                    <a:lnTo>
                      <a:pt x="274" y="62"/>
                    </a:lnTo>
                    <a:cubicBezTo>
                      <a:pt x="289" y="77"/>
                      <a:pt x="304" y="84"/>
                      <a:pt x="312" y="84"/>
                    </a:cubicBezTo>
                    <a:cubicBezTo>
                      <a:pt x="320" y="84"/>
                      <a:pt x="320" y="77"/>
                      <a:pt x="304" y="62"/>
                    </a:cubicBezTo>
                    <a:cubicBezTo>
                      <a:pt x="304" y="1"/>
                      <a:pt x="304" y="1"/>
                      <a:pt x="274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2"/>
              <p:cNvSpPr/>
              <p:nvPr/>
            </p:nvSpPr>
            <p:spPr>
              <a:xfrm>
                <a:off x="6863600" y="749425"/>
                <a:ext cx="8375" cy="1067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427" extrusionOk="0">
                    <a:moveTo>
                      <a:pt x="152" y="1"/>
                    </a:moveTo>
                    <a:lnTo>
                      <a:pt x="152" y="62"/>
                    </a:lnTo>
                    <a:lnTo>
                      <a:pt x="152" y="92"/>
                    </a:lnTo>
                    <a:lnTo>
                      <a:pt x="152" y="122"/>
                    </a:lnTo>
                    <a:cubicBezTo>
                      <a:pt x="152" y="138"/>
                      <a:pt x="145" y="138"/>
                      <a:pt x="137" y="138"/>
                    </a:cubicBezTo>
                    <a:cubicBezTo>
                      <a:pt x="129" y="138"/>
                      <a:pt x="122" y="138"/>
                      <a:pt x="122" y="153"/>
                    </a:cubicBezTo>
                    <a:lnTo>
                      <a:pt x="122" y="183"/>
                    </a:lnTo>
                    <a:cubicBezTo>
                      <a:pt x="122" y="183"/>
                      <a:pt x="91" y="183"/>
                      <a:pt x="91" y="244"/>
                    </a:cubicBezTo>
                    <a:lnTo>
                      <a:pt x="91" y="274"/>
                    </a:lnTo>
                    <a:cubicBezTo>
                      <a:pt x="91" y="274"/>
                      <a:pt x="61" y="274"/>
                      <a:pt x="61" y="305"/>
                    </a:cubicBezTo>
                    <a:lnTo>
                      <a:pt x="0" y="335"/>
                    </a:lnTo>
                    <a:lnTo>
                      <a:pt x="0" y="396"/>
                    </a:lnTo>
                    <a:cubicBezTo>
                      <a:pt x="0" y="426"/>
                      <a:pt x="61" y="426"/>
                      <a:pt x="61" y="426"/>
                    </a:cubicBezTo>
                    <a:cubicBezTo>
                      <a:pt x="91" y="426"/>
                      <a:pt x="91" y="426"/>
                      <a:pt x="122" y="396"/>
                    </a:cubicBezTo>
                    <a:lnTo>
                      <a:pt x="152" y="335"/>
                    </a:lnTo>
                    <a:cubicBezTo>
                      <a:pt x="152" y="305"/>
                      <a:pt x="152" y="305"/>
                      <a:pt x="213" y="305"/>
                    </a:cubicBezTo>
                    <a:cubicBezTo>
                      <a:pt x="213" y="305"/>
                      <a:pt x="213" y="274"/>
                      <a:pt x="243" y="274"/>
                    </a:cubicBezTo>
                    <a:cubicBezTo>
                      <a:pt x="243" y="244"/>
                      <a:pt x="243" y="244"/>
                      <a:pt x="274" y="244"/>
                    </a:cubicBezTo>
                    <a:lnTo>
                      <a:pt x="274" y="183"/>
                    </a:lnTo>
                    <a:cubicBezTo>
                      <a:pt x="274" y="153"/>
                      <a:pt x="274" y="153"/>
                      <a:pt x="335" y="153"/>
                    </a:cubicBezTo>
                    <a:lnTo>
                      <a:pt x="335" y="122"/>
                    </a:lnTo>
                    <a:cubicBezTo>
                      <a:pt x="243" y="92"/>
                      <a:pt x="274" y="92"/>
                      <a:pt x="274" y="62"/>
                    </a:cubicBezTo>
                    <a:cubicBezTo>
                      <a:pt x="274" y="1"/>
                      <a:pt x="243" y="1"/>
                      <a:pt x="243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2"/>
              <p:cNvSpPr/>
              <p:nvPr/>
            </p:nvSpPr>
            <p:spPr>
              <a:xfrm>
                <a:off x="6763300" y="816875"/>
                <a:ext cx="55875" cy="93975"/>
              </a:xfrm>
              <a:custGeom>
                <a:avLst/>
                <a:gdLst/>
                <a:ahLst/>
                <a:cxnLst/>
                <a:rect l="l" t="t" r="r" b="b"/>
                <a:pathLst>
                  <a:path w="2235" h="3759" extrusionOk="0">
                    <a:moveTo>
                      <a:pt x="2204" y="0"/>
                    </a:moveTo>
                    <a:cubicBezTo>
                      <a:pt x="2181" y="0"/>
                      <a:pt x="2143" y="8"/>
                      <a:pt x="2128" y="8"/>
                    </a:cubicBezTo>
                    <a:cubicBezTo>
                      <a:pt x="1945" y="99"/>
                      <a:pt x="1793" y="251"/>
                      <a:pt x="1641" y="312"/>
                    </a:cubicBezTo>
                    <a:cubicBezTo>
                      <a:pt x="1641" y="312"/>
                      <a:pt x="1489" y="433"/>
                      <a:pt x="1368" y="494"/>
                    </a:cubicBezTo>
                    <a:cubicBezTo>
                      <a:pt x="1186" y="646"/>
                      <a:pt x="1186" y="646"/>
                      <a:pt x="1034" y="798"/>
                    </a:cubicBezTo>
                    <a:cubicBezTo>
                      <a:pt x="882" y="950"/>
                      <a:pt x="821" y="950"/>
                      <a:pt x="669" y="1163"/>
                    </a:cubicBezTo>
                    <a:cubicBezTo>
                      <a:pt x="517" y="1345"/>
                      <a:pt x="517" y="1345"/>
                      <a:pt x="426" y="1528"/>
                    </a:cubicBezTo>
                    <a:cubicBezTo>
                      <a:pt x="304" y="1710"/>
                      <a:pt x="304" y="1771"/>
                      <a:pt x="213" y="1953"/>
                    </a:cubicBezTo>
                    <a:lnTo>
                      <a:pt x="61" y="2409"/>
                    </a:lnTo>
                    <a:cubicBezTo>
                      <a:pt x="30" y="2622"/>
                      <a:pt x="30" y="2622"/>
                      <a:pt x="30" y="2865"/>
                    </a:cubicBezTo>
                    <a:cubicBezTo>
                      <a:pt x="0" y="3169"/>
                      <a:pt x="0" y="3169"/>
                      <a:pt x="30" y="3382"/>
                    </a:cubicBezTo>
                    <a:cubicBezTo>
                      <a:pt x="91" y="3534"/>
                      <a:pt x="122" y="3625"/>
                      <a:pt x="152" y="3686"/>
                    </a:cubicBezTo>
                    <a:cubicBezTo>
                      <a:pt x="174" y="3730"/>
                      <a:pt x="180" y="3759"/>
                      <a:pt x="206" y="3759"/>
                    </a:cubicBezTo>
                    <a:cubicBezTo>
                      <a:pt x="215" y="3759"/>
                      <a:pt x="227" y="3755"/>
                      <a:pt x="243" y="3747"/>
                    </a:cubicBezTo>
                    <a:cubicBezTo>
                      <a:pt x="274" y="3686"/>
                      <a:pt x="243" y="3534"/>
                      <a:pt x="182" y="3473"/>
                    </a:cubicBezTo>
                    <a:cubicBezTo>
                      <a:pt x="182" y="3382"/>
                      <a:pt x="152" y="3321"/>
                      <a:pt x="152" y="3230"/>
                    </a:cubicBezTo>
                    <a:cubicBezTo>
                      <a:pt x="152" y="3139"/>
                      <a:pt x="122" y="3078"/>
                      <a:pt x="122" y="2926"/>
                    </a:cubicBezTo>
                    <a:cubicBezTo>
                      <a:pt x="122" y="2713"/>
                      <a:pt x="122" y="2713"/>
                      <a:pt x="152" y="2470"/>
                    </a:cubicBezTo>
                    <a:cubicBezTo>
                      <a:pt x="182" y="2257"/>
                      <a:pt x="243" y="2257"/>
                      <a:pt x="304" y="2075"/>
                    </a:cubicBezTo>
                    <a:cubicBezTo>
                      <a:pt x="395" y="1832"/>
                      <a:pt x="395" y="1832"/>
                      <a:pt x="486" y="1649"/>
                    </a:cubicBezTo>
                    <a:cubicBezTo>
                      <a:pt x="608" y="1467"/>
                      <a:pt x="638" y="1467"/>
                      <a:pt x="760" y="1315"/>
                    </a:cubicBezTo>
                    <a:cubicBezTo>
                      <a:pt x="912" y="1102"/>
                      <a:pt x="912" y="1102"/>
                      <a:pt x="1064" y="950"/>
                    </a:cubicBezTo>
                    <a:cubicBezTo>
                      <a:pt x="1216" y="798"/>
                      <a:pt x="1246" y="798"/>
                      <a:pt x="1398" y="646"/>
                    </a:cubicBezTo>
                    <a:cubicBezTo>
                      <a:pt x="1611" y="494"/>
                      <a:pt x="1611" y="494"/>
                      <a:pt x="1793" y="403"/>
                    </a:cubicBezTo>
                    <a:cubicBezTo>
                      <a:pt x="1945" y="282"/>
                      <a:pt x="1976" y="282"/>
                      <a:pt x="2097" y="160"/>
                    </a:cubicBezTo>
                    <a:lnTo>
                      <a:pt x="2189" y="38"/>
                    </a:lnTo>
                    <a:cubicBezTo>
                      <a:pt x="2234" y="8"/>
                      <a:pt x="2227" y="0"/>
                      <a:pt x="2204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2"/>
              <p:cNvSpPr/>
              <p:nvPr/>
            </p:nvSpPr>
            <p:spPr>
              <a:xfrm>
                <a:off x="6903875" y="721325"/>
                <a:ext cx="95000" cy="67500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2700" extrusionOk="0">
                    <a:moveTo>
                      <a:pt x="3526" y="0"/>
                    </a:moveTo>
                    <a:cubicBezTo>
                      <a:pt x="3465" y="0"/>
                      <a:pt x="3344" y="0"/>
                      <a:pt x="3253" y="31"/>
                    </a:cubicBezTo>
                    <a:cubicBezTo>
                      <a:pt x="3161" y="31"/>
                      <a:pt x="3101" y="61"/>
                      <a:pt x="2918" y="122"/>
                    </a:cubicBezTo>
                    <a:lnTo>
                      <a:pt x="2462" y="274"/>
                    </a:lnTo>
                    <a:cubicBezTo>
                      <a:pt x="2250" y="334"/>
                      <a:pt x="2250" y="334"/>
                      <a:pt x="2006" y="456"/>
                    </a:cubicBezTo>
                    <a:cubicBezTo>
                      <a:pt x="1794" y="578"/>
                      <a:pt x="1794" y="578"/>
                      <a:pt x="1581" y="730"/>
                    </a:cubicBezTo>
                    <a:cubicBezTo>
                      <a:pt x="1398" y="882"/>
                      <a:pt x="1368" y="821"/>
                      <a:pt x="1186" y="973"/>
                    </a:cubicBezTo>
                    <a:cubicBezTo>
                      <a:pt x="973" y="1125"/>
                      <a:pt x="973" y="1186"/>
                      <a:pt x="821" y="1338"/>
                    </a:cubicBezTo>
                    <a:cubicBezTo>
                      <a:pt x="669" y="1520"/>
                      <a:pt x="639" y="1520"/>
                      <a:pt x="487" y="1702"/>
                    </a:cubicBezTo>
                    <a:cubicBezTo>
                      <a:pt x="335" y="1885"/>
                      <a:pt x="335" y="1885"/>
                      <a:pt x="213" y="2128"/>
                    </a:cubicBezTo>
                    <a:cubicBezTo>
                      <a:pt x="122" y="2310"/>
                      <a:pt x="122" y="2341"/>
                      <a:pt x="31" y="2493"/>
                    </a:cubicBezTo>
                    <a:cubicBezTo>
                      <a:pt x="31" y="2523"/>
                      <a:pt x="0" y="2614"/>
                      <a:pt x="0" y="2645"/>
                    </a:cubicBezTo>
                    <a:cubicBezTo>
                      <a:pt x="0" y="2683"/>
                      <a:pt x="6" y="2700"/>
                      <a:pt x="14" y="2700"/>
                    </a:cubicBezTo>
                    <a:cubicBezTo>
                      <a:pt x="26" y="2700"/>
                      <a:pt x="43" y="2667"/>
                      <a:pt x="61" y="2614"/>
                    </a:cubicBezTo>
                    <a:cubicBezTo>
                      <a:pt x="183" y="2462"/>
                      <a:pt x="274" y="2249"/>
                      <a:pt x="365" y="2097"/>
                    </a:cubicBezTo>
                    <a:cubicBezTo>
                      <a:pt x="365" y="2097"/>
                      <a:pt x="487" y="1945"/>
                      <a:pt x="578" y="1824"/>
                    </a:cubicBezTo>
                    <a:lnTo>
                      <a:pt x="882" y="1429"/>
                    </a:lnTo>
                    <a:cubicBezTo>
                      <a:pt x="1064" y="1277"/>
                      <a:pt x="1034" y="1246"/>
                      <a:pt x="1216" y="1094"/>
                    </a:cubicBezTo>
                    <a:cubicBezTo>
                      <a:pt x="1398" y="942"/>
                      <a:pt x="1398" y="942"/>
                      <a:pt x="1581" y="821"/>
                    </a:cubicBezTo>
                    <a:cubicBezTo>
                      <a:pt x="1794" y="730"/>
                      <a:pt x="1794" y="669"/>
                      <a:pt x="2006" y="578"/>
                    </a:cubicBezTo>
                    <a:cubicBezTo>
                      <a:pt x="2250" y="456"/>
                      <a:pt x="2250" y="456"/>
                      <a:pt x="2462" y="365"/>
                    </a:cubicBezTo>
                    <a:lnTo>
                      <a:pt x="2918" y="213"/>
                    </a:lnTo>
                    <a:cubicBezTo>
                      <a:pt x="3192" y="122"/>
                      <a:pt x="3192" y="152"/>
                      <a:pt x="3435" y="122"/>
                    </a:cubicBezTo>
                    <a:cubicBezTo>
                      <a:pt x="3511" y="91"/>
                      <a:pt x="3564" y="91"/>
                      <a:pt x="3610" y="91"/>
                    </a:cubicBezTo>
                    <a:cubicBezTo>
                      <a:pt x="3655" y="91"/>
                      <a:pt x="3693" y="91"/>
                      <a:pt x="3739" y="61"/>
                    </a:cubicBezTo>
                    <a:cubicBezTo>
                      <a:pt x="3769" y="61"/>
                      <a:pt x="3800" y="31"/>
                      <a:pt x="3800" y="31"/>
                    </a:cubicBezTo>
                    <a:cubicBezTo>
                      <a:pt x="3769" y="0"/>
                      <a:pt x="3617" y="0"/>
                      <a:pt x="3526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2"/>
              <p:cNvSpPr/>
              <p:nvPr/>
            </p:nvSpPr>
            <p:spPr>
              <a:xfrm>
                <a:off x="6785325" y="741825"/>
                <a:ext cx="57025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2281" h="1308" extrusionOk="0">
                    <a:moveTo>
                      <a:pt x="31" y="1"/>
                    </a:moveTo>
                    <a:cubicBezTo>
                      <a:pt x="1" y="1"/>
                      <a:pt x="1" y="62"/>
                      <a:pt x="1" y="62"/>
                    </a:cubicBezTo>
                    <a:cubicBezTo>
                      <a:pt x="1" y="92"/>
                      <a:pt x="61" y="122"/>
                      <a:pt x="153" y="122"/>
                    </a:cubicBezTo>
                    <a:cubicBezTo>
                      <a:pt x="213" y="122"/>
                      <a:pt x="213" y="153"/>
                      <a:pt x="244" y="153"/>
                    </a:cubicBezTo>
                    <a:cubicBezTo>
                      <a:pt x="335" y="153"/>
                      <a:pt x="335" y="153"/>
                      <a:pt x="456" y="183"/>
                    </a:cubicBezTo>
                    <a:cubicBezTo>
                      <a:pt x="548" y="244"/>
                      <a:pt x="548" y="244"/>
                      <a:pt x="730" y="274"/>
                    </a:cubicBezTo>
                    <a:cubicBezTo>
                      <a:pt x="821" y="305"/>
                      <a:pt x="821" y="335"/>
                      <a:pt x="943" y="396"/>
                    </a:cubicBezTo>
                    <a:cubicBezTo>
                      <a:pt x="1064" y="426"/>
                      <a:pt x="1064" y="426"/>
                      <a:pt x="1186" y="518"/>
                    </a:cubicBezTo>
                    <a:lnTo>
                      <a:pt x="1399" y="669"/>
                    </a:lnTo>
                    <a:cubicBezTo>
                      <a:pt x="1520" y="730"/>
                      <a:pt x="1520" y="700"/>
                      <a:pt x="1642" y="761"/>
                    </a:cubicBezTo>
                    <a:cubicBezTo>
                      <a:pt x="1733" y="852"/>
                      <a:pt x="1733" y="852"/>
                      <a:pt x="1824" y="913"/>
                    </a:cubicBezTo>
                    <a:cubicBezTo>
                      <a:pt x="1946" y="1004"/>
                      <a:pt x="1946" y="1004"/>
                      <a:pt x="2007" y="1125"/>
                    </a:cubicBezTo>
                    <a:lnTo>
                      <a:pt x="2159" y="1277"/>
                    </a:lnTo>
                    <a:cubicBezTo>
                      <a:pt x="2189" y="1277"/>
                      <a:pt x="2189" y="1308"/>
                      <a:pt x="2250" y="1308"/>
                    </a:cubicBezTo>
                    <a:cubicBezTo>
                      <a:pt x="2280" y="1308"/>
                      <a:pt x="2280" y="1277"/>
                      <a:pt x="2280" y="1217"/>
                    </a:cubicBezTo>
                    <a:cubicBezTo>
                      <a:pt x="2250" y="1125"/>
                      <a:pt x="2128" y="1034"/>
                      <a:pt x="2037" y="973"/>
                    </a:cubicBezTo>
                    <a:cubicBezTo>
                      <a:pt x="2037" y="973"/>
                      <a:pt x="1976" y="882"/>
                      <a:pt x="1885" y="852"/>
                    </a:cubicBezTo>
                    <a:lnTo>
                      <a:pt x="1672" y="700"/>
                    </a:lnTo>
                    <a:lnTo>
                      <a:pt x="1429" y="548"/>
                    </a:lnTo>
                    <a:lnTo>
                      <a:pt x="1216" y="396"/>
                    </a:lnTo>
                    <a:cubicBezTo>
                      <a:pt x="1095" y="305"/>
                      <a:pt x="1095" y="366"/>
                      <a:pt x="943" y="274"/>
                    </a:cubicBezTo>
                    <a:cubicBezTo>
                      <a:pt x="821" y="244"/>
                      <a:pt x="821" y="214"/>
                      <a:pt x="669" y="153"/>
                    </a:cubicBezTo>
                    <a:cubicBezTo>
                      <a:pt x="578" y="122"/>
                      <a:pt x="578" y="122"/>
                      <a:pt x="396" y="92"/>
                    </a:cubicBezTo>
                    <a:cubicBezTo>
                      <a:pt x="335" y="92"/>
                      <a:pt x="335" y="92"/>
                      <a:pt x="213" y="62"/>
                    </a:cubicBezTo>
                    <a:cubicBezTo>
                      <a:pt x="153" y="62"/>
                      <a:pt x="122" y="62"/>
                      <a:pt x="31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2"/>
              <p:cNvSpPr/>
              <p:nvPr/>
            </p:nvSpPr>
            <p:spPr>
              <a:xfrm>
                <a:off x="6863600" y="687875"/>
                <a:ext cx="14450" cy="70850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834" extrusionOk="0">
                    <a:moveTo>
                      <a:pt x="243" y="1"/>
                    </a:moveTo>
                    <a:cubicBezTo>
                      <a:pt x="213" y="1"/>
                      <a:pt x="152" y="61"/>
                      <a:pt x="152" y="153"/>
                    </a:cubicBezTo>
                    <a:cubicBezTo>
                      <a:pt x="152" y="183"/>
                      <a:pt x="122" y="274"/>
                      <a:pt x="122" y="305"/>
                    </a:cubicBezTo>
                    <a:cubicBezTo>
                      <a:pt x="122" y="396"/>
                      <a:pt x="122" y="396"/>
                      <a:pt x="91" y="487"/>
                    </a:cubicBezTo>
                    <a:cubicBezTo>
                      <a:pt x="91" y="639"/>
                      <a:pt x="91" y="639"/>
                      <a:pt x="61" y="791"/>
                    </a:cubicBezTo>
                    <a:cubicBezTo>
                      <a:pt x="61" y="943"/>
                      <a:pt x="0" y="943"/>
                      <a:pt x="0" y="1095"/>
                    </a:cubicBezTo>
                    <a:cubicBezTo>
                      <a:pt x="0" y="1247"/>
                      <a:pt x="0" y="1247"/>
                      <a:pt x="61" y="1399"/>
                    </a:cubicBezTo>
                    <a:cubicBezTo>
                      <a:pt x="61" y="1551"/>
                      <a:pt x="61" y="1551"/>
                      <a:pt x="91" y="1703"/>
                    </a:cubicBezTo>
                    <a:cubicBezTo>
                      <a:pt x="122" y="1855"/>
                      <a:pt x="122" y="1855"/>
                      <a:pt x="152" y="1976"/>
                    </a:cubicBezTo>
                    <a:cubicBezTo>
                      <a:pt x="213" y="2128"/>
                      <a:pt x="213" y="2128"/>
                      <a:pt x="243" y="2250"/>
                    </a:cubicBezTo>
                    <a:cubicBezTo>
                      <a:pt x="274" y="2402"/>
                      <a:pt x="274" y="2402"/>
                      <a:pt x="365" y="2524"/>
                    </a:cubicBezTo>
                    <a:cubicBezTo>
                      <a:pt x="395" y="2615"/>
                      <a:pt x="426" y="2615"/>
                      <a:pt x="456" y="2736"/>
                    </a:cubicBezTo>
                    <a:cubicBezTo>
                      <a:pt x="456" y="2767"/>
                      <a:pt x="517" y="2767"/>
                      <a:pt x="547" y="2827"/>
                    </a:cubicBezTo>
                    <a:cubicBezTo>
                      <a:pt x="552" y="2832"/>
                      <a:pt x="555" y="2834"/>
                      <a:pt x="558" y="2834"/>
                    </a:cubicBezTo>
                    <a:cubicBezTo>
                      <a:pt x="578" y="2834"/>
                      <a:pt x="578" y="2762"/>
                      <a:pt x="578" y="2736"/>
                    </a:cubicBezTo>
                    <a:cubicBezTo>
                      <a:pt x="547" y="2615"/>
                      <a:pt x="487" y="2524"/>
                      <a:pt x="426" y="2402"/>
                    </a:cubicBezTo>
                    <a:cubicBezTo>
                      <a:pt x="426" y="2402"/>
                      <a:pt x="395" y="2280"/>
                      <a:pt x="365" y="2220"/>
                    </a:cubicBezTo>
                    <a:cubicBezTo>
                      <a:pt x="304" y="2098"/>
                      <a:pt x="304" y="2098"/>
                      <a:pt x="274" y="1946"/>
                    </a:cubicBezTo>
                    <a:cubicBezTo>
                      <a:pt x="243" y="1794"/>
                      <a:pt x="243" y="1794"/>
                      <a:pt x="213" y="1672"/>
                    </a:cubicBezTo>
                    <a:cubicBezTo>
                      <a:pt x="152" y="1520"/>
                      <a:pt x="152" y="1520"/>
                      <a:pt x="152" y="1399"/>
                    </a:cubicBezTo>
                    <a:cubicBezTo>
                      <a:pt x="152" y="1247"/>
                      <a:pt x="122" y="1247"/>
                      <a:pt x="122" y="1156"/>
                    </a:cubicBezTo>
                    <a:lnTo>
                      <a:pt x="122" y="882"/>
                    </a:lnTo>
                    <a:cubicBezTo>
                      <a:pt x="122" y="730"/>
                      <a:pt x="122" y="730"/>
                      <a:pt x="152" y="609"/>
                    </a:cubicBezTo>
                    <a:cubicBezTo>
                      <a:pt x="213" y="396"/>
                      <a:pt x="213" y="396"/>
                      <a:pt x="243" y="244"/>
                    </a:cubicBezTo>
                    <a:cubicBezTo>
                      <a:pt x="243" y="153"/>
                      <a:pt x="274" y="122"/>
                      <a:pt x="274" y="31"/>
                    </a:cubicBezTo>
                    <a:cubicBezTo>
                      <a:pt x="274" y="1"/>
                      <a:pt x="274" y="1"/>
                      <a:pt x="243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"/>
              <p:cNvSpPr/>
              <p:nvPr/>
            </p:nvSpPr>
            <p:spPr>
              <a:xfrm>
                <a:off x="6886925" y="804425"/>
                <a:ext cx="186425" cy="201425"/>
              </a:xfrm>
              <a:custGeom>
                <a:avLst/>
                <a:gdLst/>
                <a:ahLst/>
                <a:cxnLst/>
                <a:rect l="l" t="t" r="r" b="b"/>
                <a:pathLst>
                  <a:path w="7457" h="8057" extrusionOk="0">
                    <a:moveTo>
                      <a:pt x="7428" y="0"/>
                    </a:moveTo>
                    <a:cubicBezTo>
                      <a:pt x="7419" y="0"/>
                      <a:pt x="7409" y="6"/>
                      <a:pt x="7396" y="20"/>
                    </a:cubicBezTo>
                    <a:cubicBezTo>
                      <a:pt x="7335" y="80"/>
                      <a:pt x="7244" y="415"/>
                      <a:pt x="7213" y="658"/>
                    </a:cubicBezTo>
                    <a:cubicBezTo>
                      <a:pt x="7183" y="840"/>
                      <a:pt x="7122" y="1023"/>
                      <a:pt x="7061" y="1266"/>
                    </a:cubicBezTo>
                    <a:cubicBezTo>
                      <a:pt x="6970" y="1539"/>
                      <a:pt x="6970" y="1631"/>
                      <a:pt x="6818" y="2026"/>
                    </a:cubicBezTo>
                    <a:cubicBezTo>
                      <a:pt x="6636" y="2542"/>
                      <a:pt x="6636" y="2542"/>
                      <a:pt x="6362" y="3090"/>
                    </a:cubicBezTo>
                    <a:cubicBezTo>
                      <a:pt x="6119" y="3637"/>
                      <a:pt x="6119" y="3576"/>
                      <a:pt x="5754" y="4062"/>
                    </a:cubicBezTo>
                    <a:cubicBezTo>
                      <a:pt x="5450" y="4579"/>
                      <a:pt x="5450" y="4579"/>
                      <a:pt x="5086" y="4974"/>
                    </a:cubicBezTo>
                    <a:cubicBezTo>
                      <a:pt x="4691" y="5430"/>
                      <a:pt x="4691" y="5400"/>
                      <a:pt x="4295" y="5825"/>
                    </a:cubicBezTo>
                    <a:cubicBezTo>
                      <a:pt x="3870" y="6190"/>
                      <a:pt x="3870" y="6251"/>
                      <a:pt x="3414" y="6555"/>
                    </a:cubicBezTo>
                    <a:cubicBezTo>
                      <a:pt x="2958" y="6889"/>
                      <a:pt x="2928" y="6889"/>
                      <a:pt x="2411" y="7163"/>
                    </a:cubicBezTo>
                    <a:cubicBezTo>
                      <a:pt x="1925" y="7406"/>
                      <a:pt x="1925" y="7406"/>
                      <a:pt x="1377" y="7619"/>
                    </a:cubicBezTo>
                    <a:cubicBezTo>
                      <a:pt x="891" y="7770"/>
                      <a:pt x="830" y="7801"/>
                      <a:pt x="466" y="7862"/>
                    </a:cubicBezTo>
                    <a:lnTo>
                      <a:pt x="101" y="7983"/>
                    </a:lnTo>
                    <a:cubicBezTo>
                      <a:pt x="0" y="8033"/>
                      <a:pt x="11" y="8056"/>
                      <a:pt x="65" y="8056"/>
                    </a:cubicBezTo>
                    <a:cubicBezTo>
                      <a:pt x="110" y="8056"/>
                      <a:pt x="184" y="8041"/>
                      <a:pt x="253" y="8014"/>
                    </a:cubicBezTo>
                    <a:cubicBezTo>
                      <a:pt x="709" y="7953"/>
                      <a:pt x="1256" y="7801"/>
                      <a:pt x="1712" y="7619"/>
                    </a:cubicBezTo>
                    <a:cubicBezTo>
                      <a:pt x="1742" y="7619"/>
                      <a:pt x="2137" y="7467"/>
                      <a:pt x="2472" y="7254"/>
                    </a:cubicBezTo>
                    <a:cubicBezTo>
                      <a:pt x="2958" y="7011"/>
                      <a:pt x="2988" y="7011"/>
                      <a:pt x="3444" y="6646"/>
                    </a:cubicBezTo>
                    <a:cubicBezTo>
                      <a:pt x="3900" y="6312"/>
                      <a:pt x="3931" y="6312"/>
                      <a:pt x="4356" y="5947"/>
                    </a:cubicBezTo>
                    <a:cubicBezTo>
                      <a:pt x="4782" y="5552"/>
                      <a:pt x="4782" y="5552"/>
                      <a:pt x="5177" y="5096"/>
                    </a:cubicBezTo>
                    <a:cubicBezTo>
                      <a:pt x="5542" y="4640"/>
                      <a:pt x="5542" y="4640"/>
                      <a:pt x="5846" y="4153"/>
                    </a:cubicBezTo>
                    <a:cubicBezTo>
                      <a:pt x="6150" y="3667"/>
                      <a:pt x="6180" y="3667"/>
                      <a:pt x="6453" y="3150"/>
                    </a:cubicBezTo>
                    <a:cubicBezTo>
                      <a:pt x="6727" y="2634"/>
                      <a:pt x="6727" y="2634"/>
                      <a:pt x="6909" y="2087"/>
                    </a:cubicBezTo>
                    <a:cubicBezTo>
                      <a:pt x="7153" y="1509"/>
                      <a:pt x="7153" y="1509"/>
                      <a:pt x="7305" y="931"/>
                    </a:cubicBezTo>
                    <a:cubicBezTo>
                      <a:pt x="7365" y="506"/>
                      <a:pt x="7396" y="384"/>
                      <a:pt x="7457" y="172"/>
                    </a:cubicBezTo>
                    <a:cubicBezTo>
                      <a:pt x="7457" y="77"/>
                      <a:pt x="7457" y="0"/>
                      <a:pt x="7428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"/>
              <p:cNvSpPr/>
              <p:nvPr/>
            </p:nvSpPr>
            <p:spPr>
              <a:xfrm>
                <a:off x="6863375" y="811250"/>
                <a:ext cx="195525" cy="190025"/>
              </a:xfrm>
              <a:custGeom>
                <a:avLst/>
                <a:gdLst/>
                <a:ahLst/>
                <a:cxnLst/>
                <a:rect l="l" t="t" r="r" b="b"/>
                <a:pathLst>
                  <a:path w="7821" h="7601" extrusionOk="0">
                    <a:moveTo>
                      <a:pt x="7792" y="1"/>
                    </a:moveTo>
                    <a:cubicBezTo>
                      <a:pt x="7784" y="1"/>
                      <a:pt x="7774" y="7"/>
                      <a:pt x="7760" y="20"/>
                    </a:cubicBezTo>
                    <a:cubicBezTo>
                      <a:pt x="7730" y="81"/>
                      <a:pt x="7669" y="415"/>
                      <a:pt x="7578" y="628"/>
                    </a:cubicBezTo>
                    <a:cubicBezTo>
                      <a:pt x="7547" y="810"/>
                      <a:pt x="7487" y="993"/>
                      <a:pt x="7395" y="1175"/>
                    </a:cubicBezTo>
                    <a:cubicBezTo>
                      <a:pt x="7304" y="1418"/>
                      <a:pt x="7274" y="1540"/>
                      <a:pt x="7092" y="1905"/>
                    </a:cubicBezTo>
                    <a:cubicBezTo>
                      <a:pt x="6818" y="2391"/>
                      <a:pt x="6818" y="2391"/>
                      <a:pt x="6514" y="2908"/>
                    </a:cubicBezTo>
                    <a:cubicBezTo>
                      <a:pt x="6210" y="3364"/>
                      <a:pt x="6180" y="3364"/>
                      <a:pt x="5845" y="3820"/>
                    </a:cubicBezTo>
                    <a:cubicBezTo>
                      <a:pt x="5511" y="4215"/>
                      <a:pt x="5511" y="4276"/>
                      <a:pt x="5085" y="4640"/>
                    </a:cubicBezTo>
                    <a:cubicBezTo>
                      <a:pt x="4660" y="5066"/>
                      <a:pt x="4660" y="5035"/>
                      <a:pt x="4234" y="5400"/>
                    </a:cubicBezTo>
                    <a:cubicBezTo>
                      <a:pt x="3778" y="5735"/>
                      <a:pt x="3839" y="5795"/>
                      <a:pt x="3322" y="6099"/>
                    </a:cubicBezTo>
                    <a:cubicBezTo>
                      <a:pt x="2867" y="6403"/>
                      <a:pt x="2836" y="6403"/>
                      <a:pt x="2350" y="6646"/>
                    </a:cubicBezTo>
                    <a:cubicBezTo>
                      <a:pt x="1863" y="6920"/>
                      <a:pt x="1863" y="6920"/>
                      <a:pt x="1316" y="7102"/>
                    </a:cubicBezTo>
                    <a:cubicBezTo>
                      <a:pt x="860" y="7315"/>
                      <a:pt x="800" y="7315"/>
                      <a:pt x="435" y="7406"/>
                    </a:cubicBezTo>
                    <a:lnTo>
                      <a:pt x="100" y="7528"/>
                    </a:lnTo>
                    <a:cubicBezTo>
                      <a:pt x="0" y="7578"/>
                      <a:pt x="10" y="7601"/>
                      <a:pt x="65" y="7601"/>
                    </a:cubicBezTo>
                    <a:cubicBezTo>
                      <a:pt x="110" y="7601"/>
                      <a:pt x="184" y="7586"/>
                      <a:pt x="252" y="7558"/>
                    </a:cubicBezTo>
                    <a:cubicBezTo>
                      <a:pt x="708" y="7497"/>
                      <a:pt x="1195" y="7315"/>
                      <a:pt x="1651" y="7102"/>
                    </a:cubicBezTo>
                    <a:cubicBezTo>
                      <a:pt x="1711" y="7102"/>
                      <a:pt x="2076" y="6950"/>
                      <a:pt x="2380" y="6768"/>
                    </a:cubicBezTo>
                    <a:cubicBezTo>
                      <a:pt x="2867" y="6494"/>
                      <a:pt x="2867" y="6494"/>
                      <a:pt x="3383" y="6190"/>
                    </a:cubicBezTo>
                    <a:cubicBezTo>
                      <a:pt x="3870" y="5887"/>
                      <a:pt x="3870" y="5887"/>
                      <a:pt x="4295" y="5522"/>
                    </a:cubicBezTo>
                    <a:cubicBezTo>
                      <a:pt x="4751" y="5187"/>
                      <a:pt x="4751" y="5187"/>
                      <a:pt x="5116" y="4762"/>
                    </a:cubicBezTo>
                    <a:cubicBezTo>
                      <a:pt x="5541" y="4336"/>
                      <a:pt x="5511" y="4336"/>
                      <a:pt x="5876" y="3911"/>
                    </a:cubicBezTo>
                    <a:cubicBezTo>
                      <a:pt x="6271" y="3455"/>
                      <a:pt x="6271" y="3455"/>
                      <a:pt x="6575" y="2999"/>
                    </a:cubicBezTo>
                    <a:cubicBezTo>
                      <a:pt x="6879" y="2513"/>
                      <a:pt x="6879" y="2513"/>
                      <a:pt x="7122" y="2026"/>
                    </a:cubicBezTo>
                    <a:cubicBezTo>
                      <a:pt x="7487" y="1449"/>
                      <a:pt x="7487" y="1449"/>
                      <a:pt x="7669" y="932"/>
                    </a:cubicBezTo>
                    <a:cubicBezTo>
                      <a:pt x="7760" y="537"/>
                      <a:pt x="7760" y="415"/>
                      <a:pt x="7821" y="172"/>
                    </a:cubicBezTo>
                    <a:cubicBezTo>
                      <a:pt x="7821" y="77"/>
                      <a:pt x="7821" y="1"/>
                      <a:pt x="7792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"/>
              <p:cNvSpPr/>
              <p:nvPr/>
            </p:nvSpPr>
            <p:spPr>
              <a:xfrm>
                <a:off x="6837375" y="852625"/>
                <a:ext cx="190350" cy="143525"/>
              </a:xfrm>
              <a:custGeom>
                <a:avLst/>
                <a:gdLst/>
                <a:ahLst/>
                <a:cxnLst/>
                <a:rect l="l" t="t" r="r" b="b"/>
                <a:pathLst>
                  <a:path w="7614" h="5741" extrusionOk="0">
                    <a:moveTo>
                      <a:pt x="7576" y="1"/>
                    </a:moveTo>
                    <a:cubicBezTo>
                      <a:pt x="7569" y="1"/>
                      <a:pt x="7562" y="2"/>
                      <a:pt x="7554" y="7"/>
                    </a:cubicBezTo>
                    <a:cubicBezTo>
                      <a:pt x="7493" y="67"/>
                      <a:pt x="7341" y="341"/>
                      <a:pt x="7250" y="462"/>
                    </a:cubicBezTo>
                    <a:cubicBezTo>
                      <a:pt x="7159" y="614"/>
                      <a:pt x="7068" y="766"/>
                      <a:pt x="7007" y="888"/>
                    </a:cubicBezTo>
                    <a:cubicBezTo>
                      <a:pt x="6885" y="1070"/>
                      <a:pt x="6855" y="1162"/>
                      <a:pt x="6612" y="1466"/>
                    </a:cubicBezTo>
                    <a:lnTo>
                      <a:pt x="6004" y="2225"/>
                    </a:lnTo>
                    <a:cubicBezTo>
                      <a:pt x="5976" y="2259"/>
                      <a:pt x="5950" y="2290"/>
                      <a:pt x="5926" y="2317"/>
                    </a:cubicBezTo>
                    <a:lnTo>
                      <a:pt x="5926" y="2317"/>
                    </a:lnTo>
                    <a:cubicBezTo>
                      <a:pt x="5973" y="2267"/>
                      <a:pt x="6028" y="2207"/>
                      <a:pt x="6095" y="2134"/>
                    </a:cubicBezTo>
                    <a:cubicBezTo>
                      <a:pt x="6399" y="1769"/>
                      <a:pt x="6429" y="1769"/>
                      <a:pt x="6703" y="1374"/>
                    </a:cubicBezTo>
                    <a:cubicBezTo>
                      <a:pt x="7007" y="1131"/>
                      <a:pt x="7007" y="1131"/>
                      <a:pt x="7250" y="706"/>
                    </a:cubicBezTo>
                    <a:cubicBezTo>
                      <a:pt x="7463" y="402"/>
                      <a:pt x="7493" y="341"/>
                      <a:pt x="7554" y="128"/>
                    </a:cubicBezTo>
                    <a:cubicBezTo>
                      <a:pt x="7606" y="76"/>
                      <a:pt x="7614" y="1"/>
                      <a:pt x="7576" y="1"/>
                    </a:cubicBezTo>
                    <a:close/>
                    <a:moveTo>
                      <a:pt x="5926" y="2317"/>
                    </a:moveTo>
                    <a:cubicBezTo>
                      <a:pt x="5848" y="2402"/>
                      <a:pt x="5792" y="2462"/>
                      <a:pt x="5738" y="2518"/>
                    </a:cubicBezTo>
                    <a:lnTo>
                      <a:pt x="5738" y="2518"/>
                    </a:lnTo>
                    <a:cubicBezTo>
                      <a:pt x="5791" y="2467"/>
                      <a:pt x="5849" y="2406"/>
                      <a:pt x="5926" y="2317"/>
                    </a:cubicBezTo>
                    <a:close/>
                    <a:moveTo>
                      <a:pt x="5738" y="2518"/>
                    </a:moveTo>
                    <a:lnTo>
                      <a:pt x="5738" y="2518"/>
                    </a:lnTo>
                    <a:cubicBezTo>
                      <a:pt x="5629" y="2622"/>
                      <a:pt x="5538" y="2691"/>
                      <a:pt x="5335" y="2894"/>
                    </a:cubicBezTo>
                    <a:cubicBezTo>
                      <a:pt x="4970" y="3259"/>
                      <a:pt x="4970" y="3259"/>
                      <a:pt x="4606" y="3563"/>
                    </a:cubicBezTo>
                    <a:cubicBezTo>
                      <a:pt x="4210" y="3867"/>
                      <a:pt x="4210" y="3867"/>
                      <a:pt x="3815" y="4110"/>
                    </a:cubicBezTo>
                    <a:cubicBezTo>
                      <a:pt x="3390" y="4384"/>
                      <a:pt x="3420" y="4414"/>
                      <a:pt x="2964" y="4657"/>
                    </a:cubicBezTo>
                    <a:cubicBezTo>
                      <a:pt x="2539" y="4870"/>
                      <a:pt x="2539" y="4870"/>
                      <a:pt x="2083" y="5083"/>
                    </a:cubicBezTo>
                    <a:cubicBezTo>
                      <a:pt x="1627" y="5265"/>
                      <a:pt x="1627" y="5265"/>
                      <a:pt x="1171" y="5417"/>
                    </a:cubicBezTo>
                    <a:cubicBezTo>
                      <a:pt x="776" y="5539"/>
                      <a:pt x="715" y="5539"/>
                      <a:pt x="411" y="5599"/>
                    </a:cubicBezTo>
                    <a:cubicBezTo>
                      <a:pt x="320" y="5630"/>
                      <a:pt x="229" y="5630"/>
                      <a:pt x="107" y="5691"/>
                    </a:cubicBezTo>
                    <a:cubicBezTo>
                      <a:pt x="0" y="5726"/>
                      <a:pt x="19" y="5741"/>
                      <a:pt x="83" y="5741"/>
                    </a:cubicBezTo>
                    <a:cubicBezTo>
                      <a:pt x="128" y="5741"/>
                      <a:pt x="196" y="5734"/>
                      <a:pt x="259" y="5721"/>
                    </a:cubicBezTo>
                    <a:cubicBezTo>
                      <a:pt x="685" y="5691"/>
                      <a:pt x="1110" y="5539"/>
                      <a:pt x="1536" y="5417"/>
                    </a:cubicBezTo>
                    <a:cubicBezTo>
                      <a:pt x="1566" y="5417"/>
                      <a:pt x="1900" y="5295"/>
                      <a:pt x="2174" y="5143"/>
                    </a:cubicBezTo>
                    <a:cubicBezTo>
                      <a:pt x="2630" y="4961"/>
                      <a:pt x="2630" y="4961"/>
                      <a:pt x="3055" y="4687"/>
                    </a:cubicBezTo>
                    <a:cubicBezTo>
                      <a:pt x="3451" y="4475"/>
                      <a:pt x="3451" y="4475"/>
                      <a:pt x="3876" y="4171"/>
                    </a:cubicBezTo>
                    <a:cubicBezTo>
                      <a:pt x="4302" y="3897"/>
                      <a:pt x="4302" y="3897"/>
                      <a:pt x="4666" y="3563"/>
                    </a:cubicBezTo>
                    <a:cubicBezTo>
                      <a:pt x="5062" y="3259"/>
                      <a:pt x="5062" y="3198"/>
                      <a:pt x="5396" y="2864"/>
                    </a:cubicBezTo>
                    <a:cubicBezTo>
                      <a:pt x="5565" y="2694"/>
                      <a:pt x="5649" y="2611"/>
                      <a:pt x="5738" y="2518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"/>
              <p:cNvSpPr/>
              <p:nvPr/>
            </p:nvSpPr>
            <p:spPr>
              <a:xfrm>
                <a:off x="6820900" y="863425"/>
                <a:ext cx="181775" cy="128125"/>
              </a:xfrm>
              <a:custGeom>
                <a:avLst/>
                <a:gdLst/>
                <a:ahLst/>
                <a:cxnLst/>
                <a:rect l="l" t="t" r="r" b="b"/>
                <a:pathLst>
                  <a:path w="7271" h="5125" extrusionOk="0">
                    <a:moveTo>
                      <a:pt x="7240" y="0"/>
                    </a:moveTo>
                    <a:lnTo>
                      <a:pt x="7240" y="0"/>
                    </a:lnTo>
                    <a:cubicBezTo>
                      <a:pt x="7149" y="30"/>
                      <a:pt x="6997" y="274"/>
                      <a:pt x="6906" y="395"/>
                    </a:cubicBezTo>
                    <a:cubicBezTo>
                      <a:pt x="6784" y="517"/>
                      <a:pt x="6693" y="608"/>
                      <a:pt x="6602" y="760"/>
                    </a:cubicBezTo>
                    <a:cubicBezTo>
                      <a:pt x="6480" y="912"/>
                      <a:pt x="6389" y="1003"/>
                      <a:pt x="6207" y="1277"/>
                    </a:cubicBezTo>
                    <a:cubicBezTo>
                      <a:pt x="5903" y="1611"/>
                      <a:pt x="5903" y="1611"/>
                      <a:pt x="5599" y="1915"/>
                    </a:cubicBezTo>
                    <a:cubicBezTo>
                      <a:pt x="5295" y="2219"/>
                      <a:pt x="5265" y="2219"/>
                      <a:pt x="4930" y="2523"/>
                    </a:cubicBezTo>
                    <a:cubicBezTo>
                      <a:pt x="4566" y="2827"/>
                      <a:pt x="4566" y="2827"/>
                      <a:pt x="4231" y="3070"/>
                    </a:cubicBezTo>
                    <a:cubicBezTo>
                      <a:pt x="3897" y="3344"/>
                      <a:pt x="3866" y="3344"/>
                      <a:pt x="3471" y="3587"/>
                    </a:cubicBezTo>
                    <a:cubicBezTo>
                      <a:pt x="3107" y="3800"/>
                      <a:pt x="3107" y="3830"/>
                      <a:pt x="2711" y="4043"/>
                    </a:cubicBezTo>
                    <a:cubicBezTo>
                      <a:pt x="2347" y="4225"/>
                      <a:pt x="2286" y="4225"/>
                      <a:pt x="1921" y="4407"/>
                    </a:cubicBezTo>
                    <a:cubicBezTo>
                      <a:pt x="1496" y="4590"/>
                      <a:pt x="1496" y="4559"/>
                      <a:pt x="1070" y="4742"/>
                    </a:cubicBezTo>
                    <a:cubicBezTo>
                      <a:pt x="705" y="4863"/>
                      <a:pt x="675" y="4894"/>
                      <a:pt x="371" y="4985"/>
                    </a:cubicBezTo>
                    <a:cubicBezTo>
                      <a:pt x="280" y="5015"/>
                      <a:pt x="158" y="5046"/>
                      <a:pt x="97" y="5046"/>
                    </a:cubicBezTo>
                    <a:cubicBezTo>
                      <a:pt x="1" y="5104"/>
                      <a:pt x="27" y="5125"/>
                      <a:pt x="90" y="5125"/>
                    </a:cubicBezTo>
                    <a:cubicBezTo>
                      <a:pt x="126" y="5125"/>
                      <a:pt x="174" y="5118"/>
                      <a:pt x="219" y="5107"/>
                    </a:cubicBezTo>
                    <a:cubicBezTo>
                      <a:pt x="584" y="5015"/>
                      <a:pt x="979" y="4894"/>
                      <a:pt x="1313" y="4742"/>
                    </a:cubicBezTo>
                    <a:cubicBezTo>
                      <a:pt x="1344" y="4742"/>
                      <a:pt x="1648" y="4651"/>
                      <a:pt x="1921" y="4529"/>
                    </a:cubicBezTo>
                    <a:cubicBezTo>
                      <a:pt x="2347" y="4347"/>
                      <a:pt x="2347" y="4347"/>
                      <a:pt x="2711" y="4134"/>
                    </a:cubicBezTo>
                    <a:cubicBezTo>
                      <a:pt x="3137" y="3921"/>
                      <a:pt x="3137" y="3921"/>
                      <a:pt x="3502" y="3678"/>
                    </a:cubicBezTo>
                    <a:cubicBezTo>
                      <a:pt x="3897" y="3465"/>
                      <a:pt x="3897" y="3465"/>
                      <a:pt x="4262" y="3192"/>
                    </a:cubicBezTo>
                    <a:cubicBezTo>
                      <a:pt x="4657" y="2918"/>
                      <a:pt x="4626" y="2888"/>
                      <a:pt x="4961" y="2614"/>
                    </a:cubicBezTo>
                    <a:cubicBezTo>
                      <a:pt x="5295" y="2310"/>
                      <a:pt x="5295" y="2310"/>
                      <a:pt x="5599" y="2006"/>
                    </a:cubicBezTo>
                    <a:cubicBezTo>
                      <a:pt x="5903" y="1702"/>
                      <a:pt x="5903" y="1702"/>
                      <a:pt x="6207" y="1368"/>
                    </a:cubicBezTo>
                    <a:cubicBezTo>
                      <a:pt x="6541" y="973"/>
                      <a:pt x="6602" y="973"/>
                      <a:pt x="6845" y="608"/>
                    </a:cubicBezTo>
                    <a:cubicBezTo>
                      <a:pt x="7058" y="365"/>
                      <a:pt x="7088" y="274"/>
                      <a:pt x="7210" y="122"/>
                    </a:cubicBezTo>
                    <a:cubicBezTo>
                      <a:pt x="7240" y="61"/>
                      <a:pt x="7271" y="0"/>
                      <a:pt x="7240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"/>
              <p:cNvSpPr/>
              <p:nvPr/>
            </p:nvSpPr>
            <p:spPr>
              <a:xfrm>
                <a:off x="6916625" y="858850"/>
                <a:ext cx="69325" cy="70825"/>
              </a:xfrm>
              <a:custGeom>
                <a:avLst/>
                <a:gdLst/>
                <a:ahLst/>
                <a:cxnLst/>
                <a:rect l="l" t="t" r="r" b="b"/>
                <a:pathLst>
                  <a:path w="2773" h="2833" extrusionOk="0">
                    <a:moveTo>
                      <a:pt x="2773" y="1"/>
                    </a:moveTo>
                    <a:cubicBezTo>
                      <a:pt x="2712" y="1"/>
                      <a:pt x="2651" y="92"/>
                      <a:pt x="2560" y="153"/>
                    </a:cubicBezTo>
                    <a:cubicBezTo>
                      <a:pt x="2530" y="244"/>
                      <a:pt x="2499" y="274"/>
                      <a:pt x="2469" y="305"/>
                    </a:cubicBezTo>
                    <a:cubicBezTo>
                      <a:pt x="2408" y="396"/>
                      <a:pt x="2378" y="426"/>
                      <a:pt x="2317" y="548"/>
                    </a:cubicBezTo>
                    <a:cubicBezTo>
                      <a:pt x="2196" y="700"/>
                      <a:pt x="2196" y="700"/>
                      <a:pt x="2044" y="852"/>
                    </a:cubicBezTo>
                    <a:cubicBezTo>
                      <a:pt x="1922" y="1004"/>
                      <a:pt x="1892" y="1004"/>
                      <a:pt x="1770" y="1095"/>
                    </a:cubicBezTo>
                    <a:cubicBezTo>
                      <a:pt x="1648" y="1247"/>
                      <a:pt x="1648" y="1247"/>
                      <a:pt x="1496" y="1399"/>
                    </a:cubicBezTo>
                    <a:cubicBezTo>
                      <a:pt x="1344" y="1551"/>
                      <a:pt x="1344" y="1520"/>
                      <a:pt x="1192" y="1672"/>
                    </a:cubicBezTo>
                    <a:cubicBezTo>
                      <a:pt x="1040" y="1824"/>
                      <a:pt x="1101" y="1824"/>
                      <a:pt x="949" y="1976"/>
                    </a:cubicBezTo>
                    <a:cubicBezTo>
                      <a:pt x="797" y="2128"/>
                      <a:pt x="797" y="2098"/>
                      <a:pt x="645" y="2250"/>
                    </a:cubicBezTo>
                    <a:cubicBezTo>
                      <a:pt x="493" y="2372"/>
                      <a:pt x="189" y="2615"/>
                      <a:pt x="98" y="2706"/>
                    </a:cubicBezTo>
                    <a:lnTo>
                      <a:pt x="37" y="2767"/>
                    </a:lnTo>
                    <a:cubicBezTo>
                      <a:pt x="1" y="2821"/>
                      <a:pt x="19" y="2832"/>
                      <a:pt x="46" y="2832"/>
                    </a:cubicBezTo>
                    <a:cubicBezTo>
                      <a:pt x="64" y="2832"/>
                      <a:pt x="86" y="2827"/>
                      <a:pt x="98" y="2827"/>
                    </a:cubicBezTo>
                    <a:cubicBezTo>
                      <a:pt x="250" y="2736"/>
                      <a:pt x="372" y="2615"/>
                      <a:pt x="524" y="2524"/>
                    </a:cubicBezTo>
                    <a:cubicBezTo>
                      <a:pt x="524" y="2524"/>
                      <a:pt x="645" y="2402"/>
                      <a:pt x="737" y="2311"/>
                    </a:cubicBezTo>
                    <a:cubicBezTo>
                      <a:pt x="888" y="2159"/>
                      <a:pt x="1162" y="1916"/>
                      <a:pt x="1314" y="1794"/>
                    </a:cubicBezTo>
                    <a:lnTo>
                      <a:pt x="1588" y="1520"/>
                    </a:lnTo>
                    <a:cubicBezTo>
                      <a:pt x="1740" y="1369"/>
                      <a:pt x="1709" y="1369"/>
                      <a:pt x="1861" y="1217"/>
                    </a:cubicBezTo>
                    <a:cubicBezTo>
                      <a:pt x="1952" y="1065"/>
                      <a:pt x="2013" y="1065"/>
                      <a:pt x="2104" y="913"/>
                    </a:cubicBezTo>
                    <a:cubicBezTo>
                      <a:pt x="2226" y="761"/>
                      <a:pt x="2226" y="761"/>
                      <a:pt x="2378" y="609"/>
                    </a:cubicBezTo>
                    <a:cubicBezTo>
                      <a:pt x="2469" y="457"/>
                      <a:pt x="2469" y="457"/>
                      <a:pt x="2621" y="305"/>
                    </a:cubicBezTo>
                    <a:cubicBezTo>
                      <a:pt x="2682" y="183"/>
                      <a:pt x="2712" y="153"/>
                      <a:pt x="2773" y="92"/>
                    </a:cubicBezTo>
                    <a:lnTo>
                      <a:pt x="2773" y="1"/>
                    </a:ln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2"/>
              <p:cNvSpPr/>
              <p:nvPr/>
            </p:nvSpPr>
            <p:spPr>
              <a:xfrm>
                <a:off x="6812675" y="959275"/>
                <a:ext cx="63875" cy="24975"/>
              </a:xfrm>
              <a:custGeom>
                <a:avLst/>
                <a:gdLst/>
                <a:ahLst/>
                <a:cxnLst/>
                <a:rect l="l" t="t" r="r" b="b"/>
                <a:pathLst>
                  <a:path w="2555" h="999" extrusionOk="0">
                    <a:moveTo>
                      <a:pt x="2468" y="0"/>
                    </a:moveTo>
                    <a:cubicBezTo>
                      <a:pt x="2428" y="0"/>
                      <a:pt x="2393" y="36"/>
                      <a:pt x="2372" y="57"/>
                    </a:cubicBezTo>
                    <a:cubicBezTo>
                      <a:pt x="2280" y="87"/>
                      <a:pt x="2280" y="87"/>
                      <a:pt x="2250" y="118"/>
                    </a:cubicBezTo>
                    <a:cubicBezTo>
                      <a:pt x="2220" y="178"/>
                      <a:pt x="2159" y="178"/>
                      <a:pt x="2098" y="209"/>
                    </a:cubicBezTo>
                    <a:cubicBezTo>
                      <a:pt x="1977" y="269"/>
                      <a:pt x="1977" y="269"/>
                      <a:pt x="1855" y="330"/>
                    </a:cubicBezTo>
                    <a:cubicBezTo>
                      <a:pt x="1764" y="391"/>
                      <a:pt x="1764" y="361"/>
                      <a:pt x="1612" y="391"/>
                    </a:cubicBezTo>
                    <a:cubicBezTo>
                      <a:pt x="1490" y="421"/>
                      <a:pt x="1490" y="482"/>
                      <a:pt x="1369" y="513"/>
                    </a:cubicBezTo>
                    <a:cubicBezTo>
                      <a:pt x="1247" y="543"/>
                      <a:pt x="1247" y="543"/>
                      <a:pt x="1095" y="573"/>
                    </a:cubicBezTo>
                    <a:cubicBezTo>
                      <a:pt x="1004" y="634"/>
                      <a:pt x="1004" y="665"/>
                      <a:pt x="882" y="695"/>
                    </a:cubicBezTo>
                    <a:cubicBezTo>
                      <a:pt x="761" y="725"/>
                      <a:pt x="761" y="725"/>
                      <a:pt x="609" y="786"/>
                    </a:cubicBezTo>
                    <a:cubicBezTo>
                      <a:pt x="487" y="817"/>
                      <a:pt x="487" y="817"/>
                      <a:pt x="335" y="847"/>
                    </a:cubicBezTo>
                    <a:cubicBezTo>
                      <a:pt x="214" y="877"/>
                      <a:pt x="214" y="877"/>
                      <a:pt x="122" y="877"/>
                    </a:cubicBezTo>
                    <a:cubicBezTo>
                      <a:pt x="62" y="877"/>
                      <a:pt x="62" y="908"/>
                      <a:pt x="31" y="908"/>
                    </a:cubicBezTo>
                    <a:cubicBezTo>
                      <a:pt x="1" y="969"/>
                      <a:pt x="31" y="999"/>
                      <a:pt x="62" y="999"/>
                    </a:cubicBezTo>
                    <a:cubicBezTo>
                      <a:pt x="183" y="999"/>
                      <a:pt x="305" y="969"/>
                      <a:pt x="426" y="908"/>
                    </a:cubicBezTo>
                    <a:cubicBezTo>
                      <a:pt x="426" y="908"/>
                      <a:pt x="518" y="877"/>
                      <a:pt x="609" y="877"/>
                    </a:cubicBezTo>
                    <a:cubicBezTo>
                      <a:pt x="730" y="847"/>
                      <a:pt x="730" y="847"/>
                      <a:pt x="882" y="817"/>
                    </a:cubicBezTo>
                    <a:cubicBezTo>
                      <a:pt x="973" y="786"/>
                      <a:pt x="973" y="786"/>
                      <a:pt x="1125" y="725"/>
                    </a:cubicBezTo>
                    <a:cubicBezTo>
                      <a:pt x="1247" y="695"/>
                      <a:pt x="1247" y="695"/>
                      <a:pt x="1399" y="665"/>
                    </a:cubicBezTo>
                    <a:cubicBezTo>
                      <a:pt x="1521" y="634"/>
                      <a:pt x="1521" y="573"/>
                      <a:pt x="1642" y="543"/>
                    </a:cubicBezTo>
                    <a:cubicBezTo>
                      <a:pt x="1733" y="513"/>
                      <a:pt x="1733" y="513"/>
                      <a:pt x="1855" y="421"/>
                    </a:cubicBezTo>
                    <a:cubicBezTo>
                      <a:pt x="1977" y="391"/>
                      <a:pt x="1977" y="361"/>
                      <a:pt x="2098" y="300"/>
                    </a:cubicBezTo>
                    <a:cubicBezTo>
                      <a:pt x="2250" y="209"/>
                      <a:pt x="2250" y="239"/>
                      <a:pt x="2372" y="178"/>
                    </a:cubicBezTo>
                    <a:cubicBezTo>
                      <a:pt x="2432" y="118"/>
                      <a:pt x="2463" y="87"/>
                      <a:pt x="2524" y="87"/>
                    </a:cubicBezTo>
                    <a:cubicBezTo>
                      <a:pt x="2524" y="57"/>
                      <a:pt x="2554" y="57"/>
                      <a:pt x="2524" y="26"/>
                    </a:cubicBezTo>
                    <a:cubicBezTo>
                      <a:pt x="2505" y="7"/>
                      <a:pt x="2486" y="0"/>
                      <a:pt x="2468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2"/>
              <p:cNvSpPr/>
              <p:nvPr/>
            </p:nvSpPr>
            <p:spPr>
              <a:xfrm>
                <a:off x="6957825" y="849050"/>
                <a:ext cx="15225" cy="1515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606" extrusionOk="0">
                    <a:moveTo>
                      <a:pt x="549" y="1"/>
                    </a:moveTo>
                    <a:cubicBezTo>
                      <a:pt x="531" y="1"/>
                      <a:pt x="517" y="28"/>
                      <a:pt x="517" y="28"/>
                    </a:cubicBezTo>
                    <a:cubicBezTo>
                      <a:pt x="517" y="28"/>
                      <a:pt x="456" y="28"/>
                      <a:pt x="456" y="58"/>
                    </a:cubicBezTo>
                    <a:cubicBezTo>
                      <a:pt x="456" y="58"/>
                      <a:pt x="456" y="65"/>
                      <a:pt x="453" y="72"/>
                    </a:cubicBezTo>
                    <a:lnTo>
                      <a:pt x="453" y="72"/>
                    </a:lnTo>
                    <a:cubicBezTo>
                      <a:pt x="445" y="68"/>
                      <a:pt x="436" y="63"/>
                      <a:pt x="426" y="58"/>
                    </a:cubicBezTo>
                    <a:cubicBezTo>
                      <a:pt x="426" y="89"/>
                      <a:pt x="426" y="89"/>
                      <a:pt x="396" y="119"/>
                    </a:cubicBezTo>
                    <a:cubicBezTo>
                      <a:pt x="396" y="143"/>
                      <a:pt x="396" y="148"/>
                      <a:pt x="365" y="180"/>
                    </a:cubicBezTo>
                    <a:lnTo>
                      <a:pt x="365" y="180"/>
                    </a:lnTo>
                    <a:cubicBezTo>
                      <a:pt x="373" y="172"/>
                      <a:pt x="383" y="162"/>
                      <a:pt x="396" y="150"/>
                    </a:cubicBezTo>
                    <a:cubicBezTo>
                      <a:pt x="396" y="119"/>
                      <a:pt x="396" y="119"/>
                      <a:pt x="426" y="89"/>
                    </a:cubicBezTo>
                    <a:cubicBezTo>
                      <a:pt x="442" y="89"/>
                      <a:pt x="450" y="80"/>
                      <a:pt x="453" y="72"/>
                    </a:cubicBezTo>
                    <a:lnTo>
                      <a:pt x="453" y="72"/>
                    </a:lnTo>
                    <a:cubicBezTo>
                      <a:pt x="505" y="98"/>
                      <a:pt x="529" y="109"/>
                      <a:pt x="545" y="109"/>
                    </a:cubicBezTo>
                    <a:cubicBezTo>
                      <a:pt x="558" y="109"/>
                      <a:pt x="565" y="101"/>
                      <a:pt x="578" y="89"/>
                    </a:cubicBezTo>
                    <a:cubicBezTo>
                      <a:pt x="578" y="58"/>
                      <a:pt x="608" y="58"/>
                      <a:pt x="608" y="58"/>
                    </a:cubicBezTo>
                    <a:cubicBezTo>
                      <a:pt x="608" y="58"/>
                      <a:pt x="608" y="28"/>
                      <a:pt x="578" y="28"/>
                    </a:cubicBezTo>
                    <a:cubicBezTo>
                      <a:pt x="568" y="8"/>
                      <a:pt x="558" y="1"/>
                      <a:pt x="549" y="1"/>
                    </a:cubicBezTo>
                    <a:close/>
                    <a:moveTo>
                      <a:pt x="365" y="180"/>
                    </a:moveTo>
                    <a:cubicBezTo>
                      <a:pt x="333" y="210"/>
                      <a:pt x="328" y="210"/>
                      <a:pt x="304" y="210"/>
                    </a:cubicBezTo>
                    <a:cubicBezTo>
                      <a:pt x="274" y="241"/>
                      <a:pt x="304" y="241"/>
                      <a:pt x="274" y="271"/>
                    </a:cubicBezTo>
                    <a:cubicBezTo>
                      <a:pt x="244" y="302"/>
                      <a:pt x="244" y="302"/>
                      <a:pt x="183" y="302"/>
                    </a:cubicBezTo>
                    <a:cubicBezTo>
                      <a:pt x="152" y="362"/>
                      <a:pt x="183" y="362"/>
                      <a:pt x="152" y="393"/>
                    </a:cubicBezTo>
                    <a:cubicBezTo>
                      <a:pt x="122" y="423"/>
                      <a:pt x="122" y="423"/>
                      <a:pt x="92" y="423"/>
                    </a:cubicBezTo>
                    <a:cubicBezTo>
                      <a:pt x="31" y="454"/>
                      <a:pt x="31" y="454"/>
                      <a:pt x="31" y="514"/>
                    </a:cubicBezTo>
                    <a:lnTo>
                      <a:pt x="0" y="545"/>
                    </a:lnTo>
                    <a:lnTo>
                      <a:pt x="0" y="575"/>
                    </a:lnTo>
                    <a:cubicBezTo>
                      <a:pt x="0" y="605"/>
                      <a:pt x="31" y="605"/>
                      <a:pt x="92" y="605"/>
                    </a:cubicBezTo>
                    <a:cubicBezTo>
                      <a:pt x="122" y="605"/>
                      <a:pt x="122" y="575"/>
                      <a:pt x="152" y="545"/>
                    </a:cubicBezTo>
                    <a:lnTo>
                      <a:pt x="183" y="514"/>
                    </a:lnTo>
                    <a:cubicBezTo>
                      <a:pt x="244" y="454"/>
                      <a:pt x="244" y="454"/>
                      <a:pt x="244" y="423"/>
                    </a:cubicBezTo>
                    <a:cubicBezTo>
                      <a:pt x="274" y="393"/>
                      <a:pt x="274" y="393"/>
                      <a:pt x="274" y="362"/>
                    </a:cubicBezTo>
                    <a:cubicBezTo>
                      <a:pt x="304" y="302"/>
                      <a:pt x="304" y="302"/>
                      <a:pt x="304" y="271"/>
                    </a:cubicBezTo>
                    <a:cubicBezTo>
                      <a:pt x="335" y="241"/>
                      <a:pt x="304" y="241"/>
                      <a:pt x="335" y="210"/>
                    </a:cubicBezTo>
                    <a:cubicBezTo>
                      <a:pt x="347" y="198"/>
                      <a:pt x="357" y="188"/>
                      <a:pt x="365" y="18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"/>
              <p:cNvSpPr/>
              <p:nvPr/>
            </p:nvSpPr>
            <p:spPr>
              <a:xfrm>
                <a:off x="6915275" y="884375"/>
                <a:ext cx="28900" cy="2465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986" extrusionOk="0">
                    <a:moveTo>
                      <a:pt x="1068" y="1"/>
                    </a:moveTo>
                    <a:cubicBezTo>
                      <a:pt x="1046" y="1"/>
                      <a:pt x="1025" y="22"/>
                      <a:pt x="1003" y="44"/>
                    </a:cubicBezTo>
                    <a:cubicBezTo>
                      <a:pt x="942" y="44"/>
                      <a:pt x="942" y="74"/>
                      <a:pt x="912" y="74"/>
                    </a:cubicBezTo>
                    <a:lnTo>
                      <a:pt x="851" y="165"/>
                    </a:lnTo>
                    <a:lnTo>
                      <a:pt x="730" y="287"/>
                    </a:lnTo>
                    <a:cubicBezTo>
                      <a:pt x="699" y="317"/>
                      <a:pt x="639" y="317"/>
                      <a:pt x="608" y="348"/>
                    </a:cubicBezTo>
                    <a:cubicBezTo>
                      <a:pt x="578" y="378"/>
                      <a:pt x="578" y="439"/>
                      <a:pt x="487" y="469"/>
                    </a:cubicBezTo>
                    <a:cubicBezTo>
                      <a:pt x="456" y="499"/>
                      <a:pt x="426" y="499"/>
                      <a:pt x="395" y="530"/>
                    </a:cubicBezTo>
                    <a:cubicBezTo>
                      <a:pt x="335" y="591"/>
                      <a:pt x="335" y="621"/>
                      <a:pt x="304" y="651"/>
                    </a:cubicBezTo>
                    <a:cubicBezTo>
                      <a:pt x="274" y="682"/>
                      <a:pt x="243" y="682"/>
                      <a:pt x="183" y="743"/>
                    </a:cubicBezTo>
                    <a:lnTo>
                      <a:pt x="91" y="834"/>
                    </a:lnTo>
                    <a:lnTo>
                      <a:pt x="0" y="925"/>
                    </a:lnTo>
                    <a:lnTo>
                      <a:pt x="0" y="955"/>
                    </a:lnTo>
                    <a:cubicBezTo>
                      <a:pt x="0" y="986"/>
                      <a:pt x="31" y="986"/>
                      <a:pt x="91" y="986"/>
                    </a:cubicBezTo>
                    <a:cubicBezTo>
                      <a:pt x="152" y="986"/>
                      <a:pt x="183" y="925"/>
                      <a:pt x="243" y="864"/>
                    </a:cubicBezTo>
                    <a:lnTo>
                      <a:pt x="304" y="803"/>
                    </a:lnTo>
                    <a:lnTo>
                      <a:pt x="426" y="682"/>
                    </a:lnTo>
                    <a:cubicBezTo>
                      <a:pt x="456" y="651"/>
                      <a:pt x="578" y="530"/>
                      <a:pt x="639" y="499"/>
                    </a:cubicBezTo>
                    <a:cubicBezTo>
                      <a:pt x="699" y="469"/>
                      <a:pt x="699" y="439"/>
                      <a:pt x="730" y="378"/>
                    </a:cubicBezTo>
                    <a:cubicBezTo>
                      <a:pt x="760" y="348"/>
                      <a:pt x="791" y="348"/>
                      <a:pt x="851" y="256"/>
                    </a:cubicBezTo>
                    <a:lnTo>
                      <a:pt x="942" y="165"/>
                    </a:lnTo>
                    <a:cubicBezTo>
                      <a:pt x="1034" y="165"/>
                      <a:pt x="1034" y="165"/>
                      <a:pt x="1064" y="135"/>
                    </a:cubicBezTo>
                    <a:lnTo>
                      <a:pt x="1155" y="44"/>
                    </a:lnTo>
                    <a:cubicBezTo>
                      <a:pt x="1155" y="44"/>
                      <a:pt x="1155" y="13"/>
                      <a:pt x="1094" y="13"/>
                    </a:cubicBezTo>
                    <a:cubicBezTo>
                      <a:pt x="1086" y="4"/>
                      <a:pt x="1077" y="1"/>
                      <a:pt x="1068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"/>
              <p:cNvSpPr/>
              <p:nvPr/>
            </p:nvSpPr>
            <p:spPr>
              <a:xfrm>
                <a:off x="6802050" y="957300"/>
                <a:ext cx="4790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835" extrusionOk="0">
                    <a:moveTo>
                      <a:pt x="1863" y="1"/>
                    </a:moveTo>
                    <a:cubicBezTo>
                      <a:pt x="1834" y="1"/>
                      <a:pt x="1814" y="14"/>
                      <a:pt x="1794" y="14"/>
                    </a:cubicBezTo>
                    <a:cubicBezTo>
                      <a:pt x="1763" y="45"/>
                      <a:pt x="1733" y="45"/>
                      <a:pt x="1672" y="45"/>
                    </a:cubicBezTo>
                    <a:cubicBezTo>
                      <a:pt x="1642" y="105"/>
                      <a:pt x="1642" y="105"/>
                      <a:pt x="1581" y="136"/>
                    </a:cubicBezTo>
                    <a:cubicBezTo>
                      <a:pt x="1490" y="166"/>
                      <a:pt x="1490" y="166"/>
                      <a:pt x="1368" y="197"/>
                    </a:cubicBezTo>
                    <a:cubicBezTo>
                      <a:pt x="1307" y="227"/>
                      <a:pt x="1277" y="227"/>
                      <a:pt x="1186" y="288"/>
                    </a:cubicBezTo>
                    <a:cubicBezTo>
                      <a:pt x="1125" y="318"/>
                      <a:pt x="1125" y="318"/>
                      <a:pt x="1003" y="348"/>
                    </a:cubicBezTo>
                    <a:cubicBezTo>
                      <a:pt x="912" y="379"/>
                      <a:pt x="882" y="379"/>
                      <a:pt x="821" y="440"/>
                    </a:cubicBezTo>
                    <a:cubicBezTo>
                      <a:pt x="730" y="470"/>
                      <a:pt x="730" y="470"/>
                      <a:pt x="608" y="500"/>
                    </a:cubicBezTo>
                    <a:cubicBezTo>
                      <a:pt x="547" y="531"/>
                      <a:pt x="517" y="531"/>
                      <a:pt x="426" y="592"/>
                    </a:cubicBezTo>
                    <a:cubicBezTo>
                      <a:pt x="365" y="622"/>
                      <a:pt x="152" y="683"/>
                      <a:pt x="91" y="744"/>
                    </a:cubicBezTo>
                    <a:cubicBezTo>
                      <a:pt x="61" y="744"/>
                      <a:pt x="61" y="774"/>
                      <a:pt x="61" y="774"/>
                    </a:cubicBezTo>
                    <a:cubicBezTo>
                      <a:pt x="0" y="804"/>
                      <a:pt x="61" y="804"/>
                      <a:pt x="91" y="835"/>
                    </a:cubicBezTo>
                    <a:cubicBezTo>
                      <a:pt x="152" y="835"/>
                      <a:pt x="243" y="804"/>
                      <a:pt x="365" y="774"/>
                    </a:cubicBezTo>
                    <a:cubicBezTo>
                      <a:pt x="365" y="774"/>
                      <a:pt x="426" y="744"/>
                      <a:pt x="517" y="744"/>
                    </a:cubicBezTo>
                    <a:cubicBezTo>
                      <a:pt x="578" y="683"/>
                      <a:pt x="973" y="531"/>
                      <a:pt x="1064" y="500"/>
                    </a:cubicBezTo>
                    <a:cubicBezTo>
                      <a:pt x="1155" y="470"/>
                      <a:pt x="1155" y="470"/>
                      <a:pt x="1277" y="379"/>
                    </a:cubicBezTo>
                    <a:cubicBezTo>
                      <a:pt x="1338" y="348"/>
                      <a:pt x="1368" y="348"/>
                      <a:pt x="1459" y="318"/>
                    </a:cubicBezTo>
                    <a:cubicBezTo>
                      <a:pt x="1520" y="288"/>
                      <a:pt x="1520" y="288"/>
                      <a:pt x="1642" y="227"/>
                    </a:cubicBezTo>
                    <a:cubicBezTo>
                      <a:pt x="1672" y="166"/>
                      <a:pt x="1672" y="197"/>
                      <a:pt x="1794" y="136"/>
                    </a:cubicBezTo>
                    <a:cubicBezTo>
                      <a:pt x="1885" y="105"/>
                      <a:pt x="1885" y="105"/>
                      <a:pt x="1915" y="45"/>
                    </a:cubicBezTo>
                    <a:lnTo>
                      <a:pt x="1915" y="14"/>
                    </a:lnTo>
                    <a:cubicBezTo>
                      <a:pt x="1895" y="4"/>
                      <a:pt x="1878" y="1"/>
                      <a:pt x="1863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"/>
              <p:cNvSpPr/>
              <p:nvPr/>
            </p:nvSpPr>
            <p:spPr>
              <a:xfrm>
                <a:off x="6949475" y="836475"/>
                <a:ext cx="10650" cy="11000"/>
              </a:xfrm>
              <a:custGeom>
                <a:avLst/>
                <a:gdLst/>
                <a:ahLst/>
                <a:cxnLst/>
                <a:rect l="l" t="t" r="r" b="b"/>
                <a:pathLst>
                  <a:path w="426" h="440" extrusionOk="0">
                    <a:moveTo>
                      <a:pt x="351" y="1"/>
                    </a:moveTo>
                    <a:cubicBezTo>
                      <a:pt x="331" y="1"/>
                      <a:pt x="324" y="14"/>
                      <a:pt x="304" y="14"/>
                    </a:cubicBezTo>
                    <a:lnTo>
                      <a:pt x="274" y="14"/>
                    </a:lnTo>
                    <a:lnTo>
                      <a:pt x="274" y="75"/>
                    </a:lnTo>
                    <a:cubicBezTo>
                      <a:pt x="274" y="75"/>
                      <a:pt x="274" y="105"/>
                      <a:pt x="213" y="105"/>
                    </a:cubicBezTo>
                    <a:cubicBezTo>
                      <a:pt x="213" y="121"/>
                      <a:pt x="205" y="121"/>
                      <a:pt x="198" y="121"/>
                    </a:cubicBezTo>
                    <a:cubicBezTo>
                      <a:pt x="190" y="121"/>
                      <a:pt x="182" y="121"/>
                      <a:pt x="182" y="136"/>
                    </a:cubicBezTo>
                    <a:cubicBezTo>
                      <a:pt x="182" y="166"/>
                      <a:pt x="182" y="166"/>
                      <a:pt x="152" y="166"/>
                    </a:cubicBezTo>
                    <a:cubicBezTo>
                      <a:pt x="152" y="197"/>
                      <a:pt x="144" y="197"/>
                      <a:pt x="137" y="197"/>
                    </a:cubicBezTo>
                    <a:cubicBezTo>
                      <a:pt x="129" y="197"/>
                      <a:pt x="122" y="197"/>
                      <a:pt x="122" y="227"/>
                    </a:cubicBezTo>
                    <a:lnTo>
                      <a:pt x="122" y="257"/>
                    </a:lnTo>
                    <a:cubicBezTo>
                      <a:pt x="122" y="273"/>
                      <a:pt x="106" y="273"/>
                      <a:pt x="91" y="273"/>
                    </a:cubicBezTo>
                    <a:cubicBezTo>
                      <a:pt x="76" y="273"/>
                      <a:pt x="61" y="273"/>
                      <a:pt x="61" y="288"/>
                    </a:cubicBezTo>
                    <a:cubicBezTo>
                      <a:pt x="61" y="318"/>
                      <a:pt x="61" y="318"/>
                      <a:pt x="30" y="318"/>
                    </a:cubicBezTo>
                    <a:cubicBezTo>
                      <a:pt x="30" y="318"/>
                      <a:pt x="30" y="349"/>
                      <a:pt x="0" y="349"/>
                    </a:cubicBezTo>
                    <a:lnTo>
                      <a:pt x="0" y="409"/>
                    </a:lnTo>
                    <a:cubicBezTo>
                      <a:pt x="0" y="440"/>
                      <a:pt x="30" y="440"/>
                      <a:pt x="61" y="440"/>
                    </a:cubicBezTo>
                    <a:cubicBezTo>
                      <a:pt x="122" y="440"/>
                      <a:pt x="122" y="409"/>
                      <a:pt x="122" y="409"/>
                    </a:cubicBezTo>
                    <a:lnTo>
                      <a:pt x="152" y="349"/>
                    </a:lnTo>
                    <a:cubicBezTo>
                      <a:pt x="152" y="318"/>
                      <a:pt x="152" y="318"/>
                      <a:pt x="182" y="318"/>
                    </a:cubicBezTo>
                    <a:cubicBezTo>
                      <a:pt x="182" y="288"/>
                      <a:pt x="182" y="288"/>
                      <a:pt x="213" y="288"/>
                    </a:cubicBezTo>
                    <a:lnTo>
                      <a:pt x="274" y="257"/>
                    </a:lnTo>
                    <a:cubicBezTo>
                      <a:pt x="274" y="227"/>
                      <a:pt x="274" y="227"/>
                      <a:pt x="304" y="227"/>
                    </a:cubicBezTo>
                    <a:lnTo>
                      <a:pt x="334" y="166"/>
                    </a:lnTo>
                    <a:cubicBezTo>
                      <a:pt x="334" y="136"/>
                      <a:pt x="334" y="136"/>
                      <a:pt x="395" y="136"/>
                    </a:cubicBezTo>
                    <a:cubicBezTo>
                      <a:pt x="395" y="136"/>
                      <a:pt x="426" y="136"/>
                      <a:pt x="426" y="105"/>
                    </a:cubicBezTo>
                    <a:cubicBezTo>
                      <a:pt x="426" y="75"/>
                      <a:pt x="426" y="75"/>
                      <a:pt x="395" y="14"/>
                    </a:cubicBezTo>
                    <a:cubicBezTo>
                      <a:pt x="375" y="4"/>
                      <a:pt x="361" y="1"/>
                      <a:pt x="351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2"/>
              <p:cNvSpPr/>
              <p:nvPr/>
            </p:nvSpPr>
            <p:spPr>
              <a:xfrm>
                <a:off x="6913750" y="868075"/>
                <a:ext cx="23575" cy="25000"/>
              </a:xfrm>
              <a:custGeom>
                <a:avLst/>
                <a:gdLst/>
                <a:ahLst/>
                <a:cxnLst/>
                <a:rect l="l" t="t" r="r" b="b"/>
                <a:pathLst>
                  <a:path w="943" h="1000" extrusionOk="0">
                    <a:moveTo>
                      <a:pt x="864" y="1"/>
                    </a:moveTo>
                    <a:cubicBezTo>
                      <a:pt x="833" y="1"/>
                      <a:pt x="812" y="36"/>
                      <a:pt x="791" y="57"/>
                    </a:cubicBezTo>
                    <a:cubicBezTo>
                      <a:pt x="760" y="57"/>
                      <a:pt x="760" y="88"/>
                      <a:pt x="760" y="88"/>
                    </a:cubicBezTo>
                    <a:cubicBezTo>
                      <a:pt x="760" y="118"/>
                      <a:pt x="700" y="118"/>
                      <a:pt x="700" y="179"/>
                    </a:cubicBezTo>
                    <a:cubicBezTo>
                      <a:pt x="669" y="209"/>
                      <a:pt x="669" y="209"/>
                      <a:pt x="639" y="270"/>
                    </a:cubicBezTo>
                    <a:cubicBezTo>
                      <a:pt x="608" y="331"/>
                      <a:pt x="548" y="331"/>
                      <a:pt x="517" y="361"/>
                    </a:cubicBezTo>
                    <a:cubicBezTo>
                      <a:pt x="487" y="392"/>
                      <a:pt x="487" y="422"/>
                      <a:pt x="456" y="483"/>
                    </a:cubicBezTo>
                    <a:cubicBezTo>
                      <a:pt x="396" y="513"/>
                      <a:pt x="365" y="513"/>
                      <a:pt x="335" y="544"/>
                    </a:cubicBezTo>
                    <a:cubicBezTo>
                      <a:pt x="304" y="574"/>
                      <a:pt x="304" y="635"/>
                      <a:pt x="244" y="665"/>
                    </a:cubicBezTo>
                    <a:cubicBezTo>
                      <a:pt x="213" y="696"/>
                      <a:pt x="213" y="696"/>
                      <a:pt x="152" y="726"/>
                    </a:cubicBezTo>
                    <a:cubicBezTo>
                      <a:pt x="92" y="787"/>
                      <a:pt x="92" y="787"/>
                      <a:pt x="61" y="848"/>
                    </a:cubicBezTo>
                    <a:lnTo>
                      <a:pt x="0" y="939"/>
                    </a:lnTo>
                    <a:lnTo>
                      <a:pt x="0" y="969"/>
                    </a:lnTo>
                    <a:cubicBezTo>
                      <a:pt x="0" y="1000"/>
                      <a:pt x="31" y="1000"/>
                      <a:pt x="61" y="1000"/>
                    </a:cubicBezTo>
                    <a:cubicBezTo>
                      <a:pt x="152" y="1000"/>
                      <a:pt x="152" y="939"/>
                      <a:pt x="213" y="878"/>
                    </a:cubicBezTo>
                    <a:lnTo>
                      <a:pt x="304" y="817"/>
                    </a:lnTo>
                    <a:cubicBezTo>
                      <a:pt x="335" y="787"/>
                      <a:pt x="335" y="787"/>
                      <a:pt x="365" y="696"/>
                    </a:cubicBezTo>
                    <a:lnTo>
                      <a:pt x="548" y="513"/>
                    </a:lnTo>
                    <a:cubicBezTo>
                      <a:pt x="608" y="483"/>
                      <a:pt x="608" y="422"/>
                      <a:pt x="639" y="392"/>
                    </a:cubicBezTo>
                    <a:lnTo>
                      <a:pt x="760" y="270"/>
                    </a:lnTo>
                    <a:cubicBezTo>
                      <a:pt x="791" y="240"/>
                      <a:pt x="791" y="240"/>
                      <a:pt x="821" y="148"/>
                    </a:cubicBezTo>
                    <a:lnTo>
                      <a:pt x="821" y="148"/>
                    </a:lnTo>
                    <a:cubicBezTo>
                      <a:pt x="829" y="141"/>
                      <a:pt x="839" y="131"/>
                      <a:pt x="852" y="118"/>
                    </a:cubicBezTo>
                    <a:lnTo>
                      <a:pt x="943" y="57"/>
                    </a:lnTo>
                    <a:cubicBezTo>
                      <a:pt x="943" y="57"/>
                      <a:pt x="943" y="27"/>
                      <a:pt x="912" y="27"/>
                    </a:cubicBezTo>
                    <a:cubicBezTo>
                      <a:pt x="893" y="8"/>
                      <a:pt x="878" y="1"/>
                      <a:pt x="864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2"/>
              <p:cNvSpPr/>
              <p:nvPr/>
            </p:nvSpPr>
            <p:spPr>
              <a:xfrm>
                <a:off x="6795975" y="954275"/>
                <a:ext cx="3800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804" extrusionOk="0">
                    <a:moveTo>
                      <a:pt x="1468" y="0"/>
                    </a:moveTo>
                    <a:cubicBezTo>
                      <a:pt x="1439" y="0"/>
                      <a:pt x="1419" y="14"/>
                      <a:pt x="1398" y="14"/>
                    </a:cubicBezTo>
                    <a:cubicBezTo>
                      <a:pt x="1368" y="14"/>
                      <a:pt x="1368" y="74"/>
                      <a:pt x="1307" y="74"/>
                    </a:cubicBezTo>
                    <a:cubicBezTo>
                      <a:pt x="1277" y="105"/>
                      <a:pt x="1277" y="105"/>
                      <a:pt x="1216" y="135"/>
                    </a:cubicBezTo>
                    <a:lnTo>
                      <a:pt x="1064" y="226"/>
                    </a:lnTo>
                    <a:lnTo>
                      <a:pt x="912" y="287"/>
                    </a:lnTo>
                    <a:lnTo>
                      <a:pt x="760" y="348"/>
                    </a:lnTo>
                    <a:lnTo>
                      <a:pt x="608" y="439"/>
                    </a:lnTo>
                    <a:lnTo>
                      <a:pt x="456" y="500"/>
                    </a:lnTo>
                    <a:lnTo>
                      <a:pt x="304" y="591"/>
                    </a:lnTo>
                    <a:lnTo>
                      <a:pt x="152" y="652"/>
                    </a:lnTo>
                    <a:cubicBezTo>
                      <a:pt x="61" y="713"/>
                      <a:pt x="61" y="713"/>
                      <a:pt x="30" y="743"/>
                    </a:cubicBezTo>
                    <a:lnTo>
                      <a:pt x="0" y="773"/>
                    </a:lnTo>
                    <a:cubicBezTo>
                      <a:pt x="0" y="804"/>
                      <a:pt x="30" y="804"/>
                      <a:pt x="30" y="804"/>
                    </a:cubicBezTo>
                    <a:cubicBezTo>
                      <a:pt x="91" y="804"/>
                      <a:pt x="182" y="773"/>
                      <a:pt x="213" y="743"/>
                    </a:cubicBezTo>
                    <a:cubicBezTo>
                      <a:pt x="213" y="743"/>
                      <a:pt x="304" y="713"/>
                      <a:pt x="334" y="713"/>
                    </a:cubicBezTo>
                    <a:lnTo>
                      <a:pt x="638" y="561"/>
                    </a:lnTo>
                    <a:lnTo>
                      <a:pt x="790" y="469"/>
                    </a:lnTo>
                    <a:lnTo>
                      <a:pt x="942" y="409"/>
                    </a:lnTo>
                    <a:lnTo>
                      <a:pt x="1094" y="318"/>
                    </a:lnTo>
                    <a:lnTo>
                      <a:pt x="1246" y="257"/>
                    </a:lnTo>
                    <a:cubicBezTo>
                      <a:pt x="1307" y="105"/>
                      <a:pt x="1307" y="135"/>
                      <a:pt x="1398" y="105"/>
                    </a:cubicBezTo>
                    <a:cubicBezTo>
                      <a:pt x="1429" y="74"/>
                      <a:pt x="1459" y="74"/>
                      <a:pt x="1520" y="74"/>
                    </a:cubicBezTo>
                    <a:lnTo>
                      <a:pt x="1520" y="14"/>
                    </a:lnTo>
                    <a:cubicBezTo>
                      <a:pt x="1500" y="3"/>
                      <a:pt x="1483" y="0"/>
                      <a:pt x="1468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2"/>
              <p:cNvSpPr/>
              <p:nvPr/>
            </p:nvSpPr>
            <p:spPr>
              <a:xfrm>
                <a:off x="6941100" y="823575"/>
                <a:ext cx="10675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427" h="409" extrusionOk="0">
                    <a:moveTo>
                      <a:pt x="343" y="0"/>
                    </a:moveTo>
                    <a:cubicBezTo>
                      <a:pt x="332" y="0"/>
                      <a:pt x="325" y="14"/>
                      <a:pt x="305" y="14"/>
                    </a:cubicBezTo>
                    <a:lnTo>
                      <a:pt x="244" y="14"/>
                    </a:lnTo>
                    <a:lnTo>
                      <a:pt x="244" y="44"/>
                    </a:lnTo>
                    <a:cubicBezTo>
                      <a:pt x="244" y="44"/>
                      <a:pt x="244" y="74"/>
                      <a:pt x="213" y="74"/>
                    </a:cubicBezTo>
                    <a:cubicBezTo>
                      <a:pt x="213" y="105"/>
                      <a:pt x="206" y="105"/>
                      <a:pt x="198" y="105"/>
                    </a:cubicBezTo>
                    <a:cubicBezTo>
                      <a:pt x="191" y="105"/>
                      <a:pt x="183" y="105"/>
                      <a:pt x="183" y="135"/>
                    </a:cubicBezTo>
                    <a:cubicBezTo>
                      <a:pt x="183" y="165"/>
                      <a:pt x="183" y="165"/>
                      <a:pt x="153" y="165"/>
                    </a:cubicBezTo>
                    <a:cubicBezTo>
                      <a:pt x="153" y="181"/>
                      <a:pt x="137" y="181"/>
                      <a:pt x="122" y="181"/>
                    </a:cubicBezTo>
                    <a:cubicBezTo>
                      <a:pt x="107" y="181"/>
                      <a:pt x="92" y="181"/>
                      <a:pt x="92" y="196"/>
                    </a:cubicBezTo>
                    <a:lnTo>
                      <a:pt x="92" y="226"/>
                    </a:lnTo>
                    <a:cubicBezTo>
                      <a:pt x="92" y="241"/>
                      <a:pt x="84" y="241"/>
                      <a:pt x="77" y="241"/>
                    </a:cubicBezTo>
                    <a:cubicBezTo>
                      <a:pt x="69" y="241"/>
                      <a:pt x="61" y="241"/>
                      <a:pt x="61" y="257"/>
                    </a:cubicBezTo>
                    <a:cubicBezTo>
                      <a:pt x="61" y="257"/>
                      <a:pt x="61" y="317"/>
                      <a:pt x="31" y="317"/>
                    </a:cubicBezTo>
                    <a:cubicBezTo>
                      <a:pt x="31" y="317"/>
                      <a:pt x="31" y="348"/>
                      <a:pt x="1" y="348"/>
                    </a:cubicBezTo>
                    <a:lnTo>
                      <a:pt x="1" y="378"/>
                    </a:lnTo>
                    <a:cubicBezTo>
                      <a:pt x="1" y="409"/>
                      <a:pt x="31" y="409"/>
                      <a:pt x="61" y="409"/>
                    </a:cubicBezTo>
                    <a:cubicBezTo>
                      <a:pt x="92" y="409"/>
                      <a:pt x="92" y="378"/>
                      <a:pt x="92" y="378"/>
                    </a:cubicBezTo>
                    <a:lnTo>
                      <a:pt x="153" y="348"/>
                    </a:lnTo>
                    <a:cubicBezTo>
                      <a:pt x="153" y="348"/>
                      <a:pt x="153" y="317"/>
                      <a:pt x="183" y="317"/>
                    </a:cubicBezTo>
                    <a:cubicBezTo>
                      <a:pt x="183" y="317"/>
                      <a:pt x="183" y="257"/>
                      <a:pt x="213" y="257"/>
                    </a:cubicBezTo>
                    <a:lnTo>
                      <a:pt x="244" y="226"/>
                    </a:lnTo>
                    <a:lnTo>
                      <a:pt x="244" y="196"/>
                    </a:lnTo>
                    <a:lnTo>
                      <a:pt x="305" y="165"/>
                    </a:lnTo>
                    <a:cubicBezTo>
                      <a:pt x="305" y="165"/>
                      <a:pt x="305" y="135"/>
                      <a:pt x="335" y="135"/>
                    </a:cubicBezTo>
                    <a:cubicBezTo>
                      <a:pt x="350" y="105"/>
                      <a:pt x="373" y="105"/>
                      <a:pt x="392" y="105"/>
                    </a:cubicBezTo>
                    <a:cubicBezTo>
                      <a:pt x="411" y="105"/>
                      <a:pt x="426" y="105"/>
                      <a:pt x="426" y="74"/>
                    </a:cubicBezTo>
                    <a:cubicBezTo>
                      <a:pt x="426" y="44"/>
                      <a:pt x="426" y="44"/>
                      <a:pt x="365" y="14"/>
                    </a:cubicBezTo>
                    <a:cubicBezTo>
                      <a:pt x="355" y="3"/>
                      <a:pt x="349" y="0"/>
                      <a:pt x="343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2"/>
              <p:cNvSpPr/>
              <p:nvPr/>
            </p:nvSpPr>
            <p:spPr>
              <a:xfrm>
                <a:off x="6902350" y="852875"/>
                <a:ext cx="26625" cy="25000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1000" extrusionOk="0">
                    <a:moveTo>
                      <a:pt x="975" y="1"/>
                    </a:moveTo>
                    <a:cubicBezTo>
                      <a:pt x="954" y="1"/>
                      <a:pt x="933" y="36"/>
                      <a:pt x="912" y="57"/>
                    </a:cubicBezTo>
                    <a:cubicBezTo>
                      <a:pt x="852" y="57"/>
                      <a:pt x="852" y="88"/>
                      <a:pt x="852" y="88"/>
                    </a:cubicBezTo>
                    <a:lnTo>
                      <a:pt x="791" y="179"/>
                    </a:lnTo>
                    <a:lnTo>
                      <a:pt x="669" y="270"/>
                    </a:lnTo>
                    <a:cubicBezTo>
                      <a:pt x="639" y="331"/>
                      <a:pt x="608" y="331"/>
                      <a:pt x="548" y="361"/>
                    </a:cubicBezTo>
                    <a:cubicBezTo>
                      <a:pt x="517" y="392"/>
                      <a:pt x="517" y="422"/>
                      <a:pt x="487" y="483"/>
                    </a:cubicBezTo>
                    <a:cubicBezTo>
                      <a:pt x="456" y="513"/>
                      <a:pt x="396" y="513"/>
                      <a:pt x="365" y="544"/>
                    </a:cubicBezTo>
                    <a:cubicBezTo>
                      <a:pt x="335" y="574"/>
                      <a:pt x="335" y="604"/>
                      <a:pt x="304" y="665"/>
                    </a:cubicBezTo>
                    <a:cubicBezTo>
                      <a:pt x="244" y="696"/>
                      <a:pt x="244" y="696"/>
                      <a:pt x="183" y="726"/>
                    </a:cubicBezTo>
                    <a:lnTo>
                      <a:pt x="61" y="848"/>
                    </a:lnTo>
                    <a:lnTo>
                      <a:pt x="0" y="939"/>
                    </a:lnTo>
                    <a:lnTo>
                      <a:pt x="0" y="969"/>
                    </a:lnTo>
                    <a:cubicBezTo>
                      <a:pt x="0" y="1000"/>
                      <a:pt x="31" y="1000"/>
                      <a:pt x="61" y="1000"/>
                    </a:cubicBezTo>
                    <a:cubicBezTo>
                      <a:pt x="152" y="1000"/>
                      <a:pt x="183" y="939"/>
                      <a:pt x="213" y="878"/>
                    </a:cubicBezTo>
                    <a:lnTo>
                      <a:pt x="304" y="817"/>
                    </a:lnTo>
                    <a:lnTo>
                      <a:pt x="396" y="696"/>
                    </a:lnTo>
                    <a:lnTo>
                      <a:pt x="608" y="513"/>
                    </a:lnTo>
                    <a:cubicBezTo>
                      <a:pt x="639" y="452"/>
                      <a:pt x="639" y="422"/>
                      <a:pt x="669" y="392"/>
                    </a:cubicBezTo>
                    <a:lnTo>
                      <a:pt x="791" y="270"/>
                    </a:lnTo>
                    <a:lnTo>
                      <a:pt x="912" y="149"/>
                    </a:lnTo>
                    <a:cubicBezTo>
                      <a:pt x="912" y="164"/>
                      <a:pt x="912" y="179"/>
                      <a:pt x="920" y="179"/>
                    </a:cubicBezTo>
                    <a:cubicBezTo>
                      <a:pt x="928" y="179"/>
                      <a:pt x="943" y="164"/>
                      <a:pt x="973" y="118"/>
                    </a:cubicBezTo>
                    <a:lnTo>
                      <a:pt x="1064" y="57"/>
                    </a:lnTo>
                    <a:cubicBezTo>
                      <a:pt x="1064" y="57"/>
                      <a:pt x="1064" y="27"/>
                      <a:pt x="1004" y="27"/>
                    </a:cubicBezTo>
                    <a:cubicBezTo>
                      <a:pt x="994" y="8"/>
                      <a:pt x="985" y="1"/>
                      <a:pt x="975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"/>
              <p:cNvSpPr/>
              <p:nvPr/>
            </p:nvSpPr>
            <p:spPr>
              <a:xfrm>
                <a:off x="6789125" y="948950"/>
                <a:ext cx="29650" cy="19350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774" extrusionOk="0">
                    <a:moveTo>
                      <a:pt x="1134" y="0"/>
                    </a:moveTo>
                    <a:cubicBezTo>
                      <a:pt x="1105" y="0"/>
                      <a:pt x="1085" y="14"/>
                      <a:pt x="1064" y="14"/>
                    </a:cubicBezTo>
                    <a:cubicBezTo>
                      <a:pt x="1034" y="14"/>
                      <a:pt x="1034" y="44"/>
                      <a:pt x="973" y="44"/>
                    </a:cubicBezTo>
                    <a:lnTo>
                      <a:pt x="912" y="135"/>
                    </a:lnTo>
                    <a:cubicBezTo>
                      <a:pt x="882" y="166"/>
                      <a:pt x="821" y="166"/>
                      <a:pt x="791" y="196"/>
                    </a:cubicBezTo>
                    <a:cubicBezTo>
                      <a:pt x="730" y="227"/>
                      <a:pt x="730" y="227"/>
                      <a:pt x="669" y="227"/>
                    </a:cubicBezTo>
                    <a:cubicBezTo>
                      <a:pt x="608" y="257"/>
                      <a:pt x="639" y="257"/>
                      <a:pt x="578" y="318"/>
                    </a:cubicBezTo>
                    <a:cubicBezTo>
                      <a:pt x="487" y="348"/>
                      <a:pt x="487" y="348"/>
                      <a:pt x="456" y="379"/>
                    </a:cubicBezTo>
                    <a:cubicBezTo>
                      <a:pt x="365" y="409"/>
                      <a:pt x="426" y="409"/>
                      <a:pt x="335" y="470"/>
                    </a:cubicBezTo>
                    <a:cubicBezTo>
                      <a:pt x="274" y="500"/>
                      <a:pt x="274" y="500"/>
                      <a:pt x="213" y="531"/>
                    </a:cubicBezTo>
                    <a:cubicBezTo>
                      <a:pt x="183" y="561"/>
                      <a:pt x="153" y="561"/>
                      <a:pt x="122" y="622"/>
                    </a:cubicBezTo>
                    <a:lnTo>
                      <a:pt x="31" y="682"/>
                    </a:lnTo>
                    <a:lnTo>
                      <a:pt x="1" y="713"/>
                    </a:lnTo>
                    <a:cubicBezTo>
                      <a:pt x="1" y="774"/>
                      <a:pt x="31" y="774"/>
                      <a:pt x="31" y="774"/>
                    </a:cubicBezTo>
                    <a:cubicBezTo>
                      <a:pt x="122" y="774"/>
                      <a:pt x="153" y="713"/>
                      <a:pt x="183" y="682"/>
                    </a:cubicBezTo>
                    <a:cubicBezTo>
                      <a:pt x="183" y="682"/>
                      <a:pt x="213" y="652"/>
                      <a:pt x="274" y="652"/>
                    </a:cubicBezTo>
                    <a:cubicBezTo>
                      <a:pt x="304" y="622"/>
                      <a:pt x="335" y="622"/>
                      <a:pt x="365" y="561"/>
                    </a:cubicBezTo>
                    <a:cubicBezTo>
                      <a:pt x="456" y="531"/>
                      <a:pt x="578" y="470"/>
                      <a:pt x="608" y="409"/>
                    </a:cubicBezTo>
                    <a:cubicBezTo>
                      <a:pt x="669" y="379"/>
                      <a:pt x="639" y="379"/>
                      <a:pt x="730" y="348"/>
                    </a:cubicBezTo>
                    <a:cubicBezTo>
                      <a:pt x="760" y="318"/>
                      <a:pt x="791" y="318"/>
                      <a:pt x="821" y="257"/>
                    </a:cubicBezTo>
                    <a:cubicBezTo>
                      <a:pt x="912" y="227"/>
                      <a:pt x="912" y="227"/>
                      <a:pt x="943" y="196"/>
                    </a:cubicBezTo>
                    <a:cubicBezTo>
                      <a:pt x="1034" y="135"/>
                      <a:pt x="1034" y="135"/>
                      <a:pt x="1095" y="75"/>
                    </a:cubicBezTo>
                    <a:cubicBezTo>
                      <a:pt x="1125" y="44"/>
                      <a:pt x="1125" y="44"/>
                      <a:pt x="1186" y="44"/>
                    </a:cubicBezTo>
                    <a:lnTo>
                      <a:pt x="1186" y="14"/>
                    </a:lnTo>
                    <a:cubicBezTo>
                      <a:pt x="1166" y="4"/>
                      <a:pt x="1149" y="0"/>
                      <a:pt x="1134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"/>
              <p:cNvSpPr/>
              <p:nvPr/>
            </p:nvSpPr>
            <p:spPr>
              <a:xfrm>
                <a:off x="6930475" y="809125"/>
                <a:ext cx="10650" cy="11000"/>
              </a:xfrm>
              <a:custGeom>
                <a:avLst/>
                <a:gdLst/>
                <a:ahLst/>
                <a:cxnLst/>
                <a:rect l="l" t="t" r="r" b="b"/>
                <a:pathLst>
                  <a:path w="426" h="440" extrusionOk="0">
                    <a:moveTo>
                      <a:pt x="402" y="0"/>
                    </a:moveTo>
                    <a:cubicBezTo>
                      <a:pt x="389" y="0"/>
                      <a:pt x="375" y="14"/>
                      <a:pt x="334" y="14"/>
                    </a:cubicBezTo>
                    <a:lnTo>
                      <a:pt x="304" y="14"/>
                    </a:lnTo>
                    <a:lnTo>
                      <a:pt x="304" y="44"/>
                    </a:lnTo>
                    <a:cubicBezTo>
                      <a:pt x="304" y="44"/>
                      <a:pt x="304" y="105"/>
                      <a:pt x="274" y="105"/>
                    </a:cubicBezTo>
                    <a:cubicBezTo>
                      <a:pt x="274" y="120"/>
                      <a:pt x="258" y="120"/>
                      <a:pt x="243" y="120"/>
                    </a:cubicBezTo>
                    <a:cubicBezTo>
                      <a:pt x="228" y="120"/>
                      <a:pt x="213" y="120"/>
                      <a:pt x="213" y="136"/>
                    </a:cubicBezTo>
                    <a:cubicBezTo>
                      <a:pt x="213" y="166"/>
                      <a:pt x="213" y="166"/>
                      <a:pt x="183" y="166"/>
                    </a:cubicBezTo>
                    <a:cubicBezTo>
                      <a:pt x="183" y="181"/>
                      <a:pt x="175" y="181"/>
                      <a:pt x="167" y="181"/>
                    </a:cubicBezTo>
                    <a:cubicBezTo>
                      <a:pt x="160" y="181"/>
                      <a:pt x="152" y="181"/>
                      <a:pt x="152" y="196"/>
                    </a:cubicBezTo>
                    <a:cubicBezTo>
                      <a:pt x="152" y="227"/>
                      <a:pt x="152" y="227"/>
                      <a:pt x="122" y="227"/>
                    </a:cubicBezTo>
                    <a:cubicBezTo>
                      <a:pt x="122" y="257"/>
                      <a:pt x="107" y="257"/>
                      <a:pt x="91" y="257"/>
                    </a:cubicBezTo>
                    <a:cubicBezTo>
                      <a:pt x="76" y="257"/>
                      <a:pt x="61" y="257"/>
                      <a:pt x="61" y="288"/>
                    </a:cubicBezTo>
                    <a:cubicBezTo>
                      <a:pt x="61" y="318"/>
                      <a:pt x="61" y="318"/>
                      <a:pt x="31" y="318"/>
                    </a:cubicBezTo>
                    <a:cubicBezTo>
                      <a:pt x="31" y="318"/>
                      <a:pt x="31" y="348"/>
                      <a:pt x="0" y="348"/>
                    </a:cubicBezTo>
                    <a:lnTo>
                      <a:pt x="0" y="379"/>
                    </a:lnTo>
                    <a:cubicBezTo>
                      <a:pt x="0" y="440"/>
                      <a:pt x="31" y="440"/>
                      <a:pt x="61" y="440"/>
                    </a:cubicBezTo>
                    <a:cubicBezTo>
                      <a:pt x="122" y="440"/>
                      <a:pt x="122" y="379"/>
                      <a:pt x="152" y="379"/>
                    </a:cubicBezTo>
                    <a:lnTo>
                      <a:pt x="183" y="348"/>
                    </a:lnTo>
                    <a:cubicBezTo>
                      <a:pt x="183" y="318"/>
                      <a:pt x="183" y="318"/>
                      <a:pt x="213" y="318"/>
                    </a:cubicBezTo>
                    <a:cubicBezTo>
                      <a:pt x="213" y="288"/>
                      <a:pt x="213" y="288"/>
                      <a:pt x="274" y="288"/>
                    </a:cubicBezTo>
                    <a:lnTo>
                      <a:pt x="304" y="227"/>
                    </a:lnTo>
                    <a:cubicBezTo>
                      <a:pt x="304" y="196"/>
                      <a:pt x="304" y="196"/>
                      <a:pt x="334" y="196"/>
                    </a:cubicBezTo>
                    <a:lnTo>
                      <a:pt x="395" y="166"/>
                    </a:lnTo>
                    <a:cubicBezTo>
                      <a:pt x="395" y="136"/>
                      <a:pt x="395" y="136"/>
                      <a:pt x="426" y="136"/>
                    </a:cubicBezTo>
                    <a:cubicBezTo>
                      <a:pt x="395" y="105"/>
                      <a:pt x="395" y="105"/>
                      <a:pt x="426" y="105"/>
                    </a:cubicBezTo>
                    <a:lnTo>
                      <a:pt x="426" y="14"/>
                    </a:lnTo>
                    <a:cubicBezTo>
                      <a:pt x="416" y="4"/>
                      <a:pt x="409" y="0"/>
                      <a:pt x="402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"/>
              <p:cNvSpPr/>
              <p:nvPr/>
            </p:nvSpPr>
            <p:spPr>
              <a:xfrm>
                <a:off x="6887150" y="837700"/>
                <a:ext cx="28900" cy="28025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121" extrusionOk="0">
                    <a:moveTo>
                      <a:pt x="1096" y="0"/>
                    </a:moveTo>
                    <a:cubicBezTo>
                      <a:pt x="1073" y="0"/>
                      <a:pt x="1046" y="35"/>
                      <a:pt x="1004" y="56"/>
                    </a:cubicBezTo>
                    <a:cubicBezTo>
                      <a:pt x="973" y="56"/>
                      <a:pt x="973" y="87"/>
                      <a:pt x="943" y="87"/>
                    </a:cubicBezTo>
                    <a:lnTo>
                      <a:pt x="852" y="178"/>
                    </a:lnTo>
                    <a:cubicBezTo>
                      <a:pt x="821" y="208"/>
                      <a:pt x="821" y="239"/>
                      <a:pt x="760" y="269"/>
                    </a:cubicBezTo>
                    <a:cubicBezTo>
                      <a:pt x="700" y="360"/>
                      <a:pt x="669" y="330"/>
                      <a:pt x="639" y="391"/>
                    </a:cubicBezTo>
                    <a:cubicBezTo>
                      <a:pt x="608" y="421"/>
                      <a:pt x="608" y="482"/>
                      <a:pt x="517" y="512"/>
                    </a:cubicBezTo>
                    <a:cubicBezTo>
                      <a:pt x="487" y="543"/>
                      <a:pt x="457" y="543"/>
                      <a:pt x="396" y="634"/>
                    </a:cubicBezTo>
                    <a:cubicBezTo>
                      <a:pt x="365" y="664"/>
                      <a:pt x="365" y="695"/>
                      <a:pt x="305" y="725"/>
                    </a:cubicBezTo>
                    <a:cubicBezTo>
                      <a:pt x="244" y="786"/>
                      <a:pt x="213" y="786"/>
                      <a:pt x="183" y="847"/>
                    </a:cubicBezTo>
                    <a:lnTo>
                      <a:pt x="61" y="968"/>
                    </a:lnTo>
                    <a:lnTo>
                      <a:pt x="1" y="1029"/>
                    </a:lnTo>
                    <a:lnTo>
                      <a:pt x="1" y="1090"/>
                    </a:lnTo>
                    <a:cubicBezTo>
                      <a:pt x="1" y="1120"/>
                      <a:pt x="31" y="1120"/>
                      <a:pt x="61" y="1120"/>
                    </a:cubicBezTo>
                    <a:cubicBezTo>
                      <a:pt x="153" y="1090"/>
                      <a:pt x="183" y="1029"/>
                      <a:pt x="213" y="999"/>
                    </a:cubicBezTo>
                    <a:lnTo>
                      <a:pt x="305" y="938"/>
                    </a:lnTo>
                    <a:cubicBezTo>
                      <a:pt x="335" y="877"/>
                      <a:pt x="457" y="725"/>
                      <a:pt x="517" y="695"/>
                    </a:cubicBezTo>
                    <a:cubicBezTo>
                      <a:pt x="548" y="664"/>
                      <a:pt x="608" y="664"/>
                      <a:pt x="639" y="573"/>
                    </a:cubicBezTo>
                    <a:cubicBezTo>
                      <a:pt x="669" y="543"/>
                      <a:pt x="669" y="512"/>
                      <a:pt x="760" y="482"/>
                    </a:cubicBezTo>
                    <a:lnTo>
                      <a:pt x="852" y="360"/>
                    </a:lnTo>
                    <a:cubicBezTo>
                      <a:pt x="912" y="330"/>
                      <a:pt x="912" y="269"/>
                      <a:pt x="973" y="239"/>
                    </a:cubicBezTo>
                    <a:cubicBezTo>
                      <a:pt x="1064" y="208"/>
                      <a:pt x="1064" y="208"/>
                      <a:pt x="1095" y="117"/>
                    </a:cubicBezTo>
                    <a:lnTo>
                      <a:pt x="1156" y="56"/>
                    </a:lnTo>
                    <a:cubicBezTo>
                      <a:pt x="1156" y="56"/>
                      <a:pt x="1156" y="26"/>
                      <a:pt x="1125" y="26"/>
                    </a:cubicBezTo>
                    <a:cubicBezTo>
                      <a:pt x="1116" y="7"/>
                      <a:pt x="1106" y="0"/>
                      <a:pt x="1096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"/>
              <p:cNvSpPr/>
              <p:nvPr/>
            </p:nvSpPr>
            <p:spPr>
              <a:xfrm>
                <a:off x="6780000" y="942100"/>
                <a:ext cx="22075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883" h="653" extrusionOk="0">
                    <a:moveTo>
                      <a:pt x="823" y="1"/>
                    </a:moveTo>
                    <a:cubicBezTo>
                      <a:pt x="805" y="1"/>
                      <a:pt x="791" y="14"/>
                      <a:pt x="791" y="14"/>
                    </a:cubicBezTo>
                    <a:lnTo>
                      <a:pt x="730" y="45"/>
                    </a:lnTo>
                    <a:lnTo>
                      <a:pt x="700" y="105"/>
                    </a:lnTo>
                    <a:lnTo>
                      <a:pt x="609" y="166"/>
                    </a:lnTo>
                    <a:cubicBezTo>
                      <a:pt x="594" y="181"/>
                      <a:pt x="586" y="181"/>
                      <a:pt x="575" y="181"/>
                    </a:cubicBezTo>
                    <a:cubicBezTo>
                      <a:pt x="563" y="181"/>
                      <a:pt x="548" y="181"/>
                      <a:pt x="518" y="197"/>
                    </a:cubicBezTo>
                    <a:lnTo>
                      <a:pt x="426" y="288"/>
                    </a:lnTo>
                    <a:cubicBezTo>
                      <a:pt x="396" y="318"/>
                      <a:pt x="396" y="318"/>
                      <a:pt x="335" y="318"/>
                    </a:cubicBezTo>
                    <a:lnTo>
                      <a:pt x="244" y="379"/>
                    </a:lnTo>
                    <a:lnTo>
                      <a:pt x="153" y="470"/>
                    </a:lnTo>
                    <a:lnTo>
                      <a:pt x="92" y="531"/>
                    </a:lnTo>
                    <a:cubicBezTo>
                      <a:pt x="62" y="592"/>
                      <a:pt x="62" y="592"/>
                      <a:pt x="1" y="592"/>
                    </a:cubicBezTo>
                    <a:lnTo>
                      <a:pt x="1" y="622"/>
                    </a:lnTo>
                    <a:cubicBezTo>
                      <a:pt x="1" y="653"/>
                      <a:pt x="62" y="653"/>
                      <a:pt x="62" y="653"/>
                    </a:cubicBezTo>
                    <a:cubicBezTo>
                      <a:pt x="92" y="653"/>
                      <a:pt x="122" y="622"/>
                      <a:pt x="153" y="592"/>
                    </a:cubicBezTo>
                    <a:cubicBezTo>
                      <a:pt x="153" y="592"/>
                      <a:pt x="214" y="531"/>
                      <a:pt x="244" y="531"/>
                    </a:cubicBezTo>
                    <a:lnTo>
                      <a:pt x="305" y="470"/>
                    </a:lnTo>
                    <a:cubicBezTo>
                      <a:pt x="366" y="440"/>
                      <a:pt x="457" y="349"/>
                      <a:pt x="518" y="349"/>
                    </a:cubicBezTo>
                    <a:lnTo>
                      <a:pt x="578" y="288"/>
                    </a:lnTo>
                    <a:lnTo>
                      <a:pt x="669" y="197"/>
                    </a:lnTo>
                    <a:lnTo>
                      <a:pt x="730" y="136"/>
                    </a:lnTo>
                    <a:cubicBezTo>
                      <a:pt x="821" y="136"/>
                      <a:pt x="821" y="136"/>
                      <a:pt x="852" y="105"/>
                    </a:cubicBezTo>
                    <a:lnTo>
                      <a:pt x="882" y="45"/>
                    </a:lnTo>
                    <a:cubicBezTo>
                      <a:pt x="882" y="45"/>
                      <a:pt x="882" y="14"/>
                      <a:pt x="852" y="14"/>
                    </a:cubicBezTo>
                    <a:cubicBezTo>
                      <a:pt x="842" y="4"/>
                      <a:pt x="832" y="1"/>
                      <a:pt x="823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2"/>
              <p:cNvSpPr/>
              <p:nvPr/>
            </p:nvSpPr>
            <p:spPr>
              <a:xfrm>
                <a:off x="6918300" y="795875"/>
                <a:ext cx="15225" cy="15125"/>
              </a:xfrm>
              <a:custGeom>
                <a:avLst/>
                <a:gdLst/>
                <a:ahLst/>
                <a:cxnLst/>
                <a:rect l="l" t="t" r="r" b="b"/>
                <a:pathLst>
                  <a:path w="609" h="605" extrusionOk="0">
                    <a:moveTo>
                      <a:pt x="528" y="0"/>
                    </a:moveTo>
                    <a:cubicBezTo>
                      <a:pt x="501" y="0"/>
                      <a:pt x="487" y="27"/>
                      <a:pt x="487" y="27"/>
                    </a:cubicBezTo>
                    <a:cubicBezTo>
                      <a:pt x="487" y="27"/>
                      <a:pt x="457" y="27"/>
                      <a:pt x="457" y="58"/>
                    </a:cubicBezTo>
                    <a:cubicBezTo>
                      <a:pt x="457" y="58"/>
                      <a:pt x="457" y="88"/>
                      <a:pt x="396" y="88"/>
                    </a:cubicBezTo>
                    <a:cubicBezTo>
                      <a:pt x="366" y="118"/>
                      <a:pt x="366" y="118"/>
                      <a:pt x="366" y="149"/>
                    </a:cubicBezTo>
                    <a:cubicBezTo>
                      <a:pt x="350" y="179"/>
                      <a:pt x="343" y="179"/>
                      <a:pt x="335" y="179"/>
                    </a:cubicBezTo>
                    <a:cubicBezTo>
                      <a:pt x="328" y="179"/>
                      <a:pt x="320" y="179"/>
                      <a:pt x="305" y="210"/>
                    </a:cubicBezTo>
                    <a:cubicBezTo>
                      <a:pt x="244" y="240"/>
                      <a:pt x="305" y="240"/>
                      <a:pt x="244" y="270"/>
                    </a:cubicBezTo>
                    <a:cubicBezTo>
                      <a:pt x="229" y="286"/>
                      <a:pt x="221" y="286"/>
                      <a:pt x="214" y="286"/>
                    </a:cubicBezTo>
                    <a:cubicBezTo>
                      <a:pt x="206" y="286"/>
                      <a:pt x="198" y="286"/>
                      <a:pt x="183" y="301"/>
                    </a:cubicBezTo>
                    <a:cubicBezTo>
                      <a:pt x="153" y="362"/>
                      <a:pt x="183" y="362"/>
                      <a:pt x="153" y="392"/>
                    </a:cubicBezTo>
                    <a:cubicBezTo>
                      <a:pt x="92" y="422"/>
                      <a:pt x="92" y="422"/>
                      <a:pt x="62" y="422"/>
                    </a:cubicBezTo>
                    <a:cubicBezTo>
                      <a:pt x="31" y="453"/>
                      <a:pt x="31" y="453"/>
                      <a:pt x="31" y="514"/>
                    </a:cubicBezTo>
                    <a:lnTo>
                      <a:pt x="1" y="544"/>
                    </a:lnTo>
                    <a:lnTo>
                      <a:pt x="1" y="574"/>
                    </a:lnTo>
                    <a:cubicBezTo>
                      <a:pt x="1" y="605"/>
                      <a:pt x="31" y="605"/>
                      <a:pt x="62" y="605"/>
                    </a:cubicBezTo>
                    <a:cubicBezTo>
                      <a:pt x="92" y="605"/>
                      <a:pt x="92" y="574"/>
                      <a:pt x="153" y="544"/>
                    </a:cubicBezTo>
                    <a:lnTo>
                      <a:pt x="183" y="514"/>
                    </a:lnTo>
                    <a:cubicBezTo>
                      <a:pt x="214" y="453"/>
                      <a:pt x="214" y="453"/>
                      <a:pt x="214" y="422"/>
                    </a:cubicBezTo>
                    <a:cubicBezTo>
                      <a:pt x="244" y="392"/>
                      <a:pt x="244" y="392"/>
                      <a:pt x="244" y="362"/>
                    </a:cubicBezTo>
                    <a:lnTo>
                      <a:pt x="305" y="301"/>
                    </a:lnTo>
                    <a:cubicBezTo>
                      <a:pt x="335" y="270"/>
                      <a:pt x="305" y="270"/>
                      <a:pt x="335" y="240"/>
                    </a:cubicBezTo>
                    <a:lnTo>
                      <a:pt x="366" y="210"/>
                    </a:lnTo>
                    <a:cubicBezTo>
                      <a:pt x="396" y="149"/>
                      <a:pt x="396" y="149"/>
                      <a:pt x="396" y="118"/>
                    </a:cubicBezTo>
                    <a:cubicBezTo>
                      <a:pt x="518" y="88"/>
                      <a:pt x="518" y="88"/>
                      <a:pt x="578" y="88"/>
                    </a:cubicBezTo>
                    <a:cubicBezTo>
                      <a:pt x="578" y="58"/>
                      <a:pt x="609" y="58"/>
                      <a:pt x="609" y="58"/>
                    </a:cubicBezTo>
                    <a:cubicBezTo>
                      <a:pt x="609" y="58"/>
                      <a:pt x="609" y="27"/>
                      <a:pt x="578" y="27"/>
                    </a:cubicBezTo>
                    <a:cubicBezTo>
                      <a:pt x="558" y="7"/>
                      <a:pt x="541" y="0"/>
                      <a:pt x="528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2"/>
              <p:cNvSpPr/>
              <p:nvPr/>
            </p:nvSpPr>
            <p:spPr>
              <a:xfrm>
                <a:off x="6876525" y="828150"/>
                <a:ext cx="29650" cy="30725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1229" extrusionOk="0">
                    <a:moveTo>
                      <a:pt x="1098" y="0"/>
                    </a:moveTo>
                    <a:cubicBezTo>
                      <a:pt x="1076" y="0"/>
                      <a:pt x="1055" y="22"/>
                      <a:pt x="1033" y="43"/>
                    </a:cubicBezTo>
                    <a:cubicBezTo>
                      <a:pt x="973" y="43"/>
                      <a:pt x="973" y="104"/>
                      <a:pt x="942" y="134"/>
                    </a:cubicBezTo>
                    <a:lnTo>
                      <a:pt x="882" y="195"/>
                    </a:lnTo>
                    <a:cubicBezTo>
                      <a:pt x="821" y="286"/>
                      <a:pt x="821" y="286"/>
                      <a:pt x="760" y="317"/>
                    </a:cubicBezTo>
                    <a:cubicBezTo>
                      <a:pt x="730" y="408"/>
                      <a:pt x="669" y="347"/>
                      <a:pt x="638" y="438"/>
                    </a:cubicBezTo>
                    <a:cubicBezTo>
                      <a:pt x="608" y="499"/>
                      <a:pt x="608" y="499"/>
                      <a:pt x="517" y="560"/>
                    </a:cubicBezTo>
                    <a:cubicBezTo>
                      <a:pt x="486" y="621"/>
                      <a:pt x="456" y="590"/>
                      <a:pt x="426" y="651"/>
                    </a:cubicBezTo>
                    <a:cubicBezTo>
                      <a:pt x="365" y="742"/>
                      <a:pt x="365" y="742"/>
                      <a:pt x="304" y="803"/>
                    </a:cubicBezTo>
                    <a:cubicBezTo>
                      <a:pt x="274" y="894"/>
                      <a:pt x="213" y="864"/>
                      <a:pt x="182" y="925"/>
                    </a:cubicBezTo>
                    <a:cubicBezTo>
                      <a:pt x="152" y="1016"/>
                      <a:pt x="122" y="1016"/>
                      <a:pt x="61" y="1046"/>
                    </a:cubicBezTo>
                    <a:cubicBezTo>
                      <a:pt x="30" y="1077"/>
                      <a:pt x="30" y="1107"/>
                      <a:pt x="0" y="1168"/>
                    </a:cubicBezTo>
                    <a:lnTo>
                      <a:pt x="0" y="1198"/>
                    </a:lnTo>
                    <a:cubicBezTo>
                      <a:pt x="0" y="1229"/>
                      <a:pt x="30" y="1229"/>
                      <a:pt x="61" y="1229"/>
                    </a:cubicBezTo>
                    <a:cubicBezTo>
                      <a:pt x="152" y="1198"/>
                      <a:pt x="182" y="1107"/>
                      <a:pt x="213" y="1077"/>
                    </a:cubicBezTo>
                    <a:lnTo>
                      <a:pt x="304" y="1016"/>
                    </a:lnTo>
                    <a:cubicBezTo>
                      <a:pt x="334" y="925"/>
                      <a:pt x="456" y="803"/>
                      <a:pt x="517" y="742"/>
                    </a:cubicBezTo>
                    <a:cubicBezTo>
                      <a:pt x="578" y="651"/>
                      <a:pt x="608" y="651"/>
                      <a:pt x="638" y="621"/>
                    </a:cubicBezTo>
                    <a:cubicBezTo>
                      <a:pt x="669" y="560"/>
                      <a:pt x="669" y="560"/>
                      <a:pt x="760" y="469"/>
                    </a:cubicBezTo>
                    <a:lnTo>
                      <a:pt x="882" y="347"/>
                    </a:lnTo>
                    <a:cubicBezTo>
                      <a:pt x="912" y="286"/>
                      <a:pt x="912" y="286"/>
                      <a:pt x="973" y="256"/>
                    </a:cubicBezTo>
                    <a:cubicBezTo>
                      <a:pt x="1033" y="165"/>
                      <a:pt x="1033" y="165"/>
                      <a:pt x="1094" y="134"/>
                    </a:cubicBezTo>
                    <a:cubicBezTo>
                      <a:pt x="1125" y="104"/>
                      <a:pt x="1125" y="43"/>
                      <a:pt x="1185" y="43"/>
                    </a:cubicBezTo>
                    <a:cubicBezTo>
                      <a:pt x="1185" y="13"/>
                      <a:pt x="1185" y="13"/>
                      <a:pt x="1125" y="13"/>
                    </a:cubicBezTo>
                    <a:cubicBezTo>
                      <a:pt x="1116" y="4"/>
                      <a:pt x="1107" y="0"/>
                      <a:pt x="1098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"/>
              <p:cNvSpPr/>
              <p:nvPr/>
            </p:nvSpPr>
            <p:spPr>
              <a:xfrm>
                <a:off x="6774700" y="937550"/>
                <a:ext cx="1977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791" h="622" extrusionOk="0">
                    <a:moveTo>
                      <a:pt x="723" y="0"/>
                    </a:moveTo>
                    <a:cubicBezTo>
                      <a:pt x="696" y="0"/>
                      <a:pt x="669" y="14"/>
                      <a:pt x="669" y="14"/>
                    </a:cubicBezTo>
                    <a:cubicBezTo>
                      <a:pt x="669" y="14"/>
                      <a:pt x="638" y="14"/>
                      <a:pt x="638" y="44"/>
                    </a:cubicBezTo>
                    <a:lnTo>
                      <a:pt x="608" y="75"/>
                    </a:lnTo>
                    <a:lnTo>
                      <a:pt x="517" y="166"/>
                    </a:lnTo>
                    <a:cubicBezTo>
                      <a:pt x="502" y="181"/>
                      <a:pt x="494" y="181"/>
                      <a:pt x="486" y="181"/>
                    </a:cubicBezTo>
                    <a:cubicBezTo>
                      <a:pt x="479" y="181"/>
                      <a:pt x="471" y="181"/>
                      <a:pt x="456" y="196"/>
                    </a:cubicBezTo>
                    <a:lnTo>
                      <a:pt x="365" y="257"/>
                    </a:lnTo>
                    <a:cubicBezTo>
                      <a:pt x="334" y="318"/>
                      <a:pt x="334" y="318"/>
                      <a:pt x="304" y="318"/>
                    </a:cubicBezTo>
                    <a:lnTo>
                      <a:pt x="213" y="379"/>
                    </a:lnTo>
                    <a:cubicBezTo>
                      <a:pt x="182" y="409"/>
                      <a:pt x="182" y="409"/>
                      <a:pt x="152" y="409"/>
                    </a:cubicBezTo>
                    <a:lnTo>
                      <a:pt x="61" y="500"/>
                    </a:lnTo>
                    <a:cubicBezTo>
                      <a:pt x="30" y="531"/>
                      <a:pt x="30" y="531"/>
                      <a:pt x="0" y="531"/>
                    </a:cubicBezTo>
                    <a:lnTo>
                      <a:pt x="0" y="561"/>
                    </a:lnTo>
                    <a:cubicBezTo>
                      <a:pt x="0" y="622"/>
                      <a:pt x="30" y="622"/>
                      <a:pt x="30" y="622"/>
                    </a:cubicBezTo>
                    <a:cubicBezTo>
                      <a:pt x="61" y="622"/>
                      <a:pt x="122" y="561"/>
                      <a:pt x="152" y="531"/>
                    </a:cubicBezTo>
                    <a:cubicBezTo>
                      <a:pt x="152" y="531"/>
                      <a:pt x="182" y="500"/>
                      <a:pt x="213" y="500"/>
                    </a:cubicBezTo>
                    <a:lnTo>
                      <a:pt x="304" y="409"/>
                    </a:lnTo>
                    <a:cubicBezTo>
                      <a:pt x="334" y="379"/>
                      <a:pt x="426" y="318"/>
                      <a:pt x="456" y="318"/>
                    </a:cubicBezTo>
                    <a:lnTo>
                      <a:pt x="517" y="227"/>
                    </a:lnTo>
                    <a:lnTo>
                      <a:pt x="608" y="166"/>
                    </a:lnTo>
                    <a:lnTo>
                      <a:pt x="669" y="75"/>
                    </a:lnTo>
                    <a:cubicBezTo>
                      <a:pt x="684" y="105"/>
                      <a:pt x="699" y="120"/>
                      <a:pt x="714" y="120"/>
                    </a:cubicBezTo>
                    <a:cubicBezTo>
                      <a:pt x="730" y="120"/>
                      <a:pt x="745" y="105"/>
                      <a:pt x="760" y="75"/>
                    </a:cubicBezTo>
                    <a:lnTo>
                      <a:pt x="790" y="44"/>
                    </a:lnTo>
                    <a:cubicBezTo>
                      <a:pt x="790" y="44"/>
                      <a:pt x="790" y="14"/>
                      <a:pt x="760" y="14"/>
                    </a:cubicBezTo>
                    <a:cubicBezTo>
                      <a:pt x="750" y="4"/>
                      <a:pt x="736" y="0"/>
                      <a:pt x="723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"/>
              <p:cNvSpPr/>
              <p:nvPr/>
            </p:nvSpPr>
            <p:spPr>
              <a:xfrm>
                <a:off x="6764800" y="929950"/>
                <a:ext cx="1750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700" h="653" extrusionOk="0">
                    <a:moveTo>
                      <a:pt x="632" y="0"/>
                    </a:moveTo>
                    <a:cubicBezTo>
                      <a:pt x="605" y="0"/>
                      <a:pt x="578" y="14"/>
                      <a:pt x="578" y="14"/>
                    </a:cubicBezTo>
                    <a:lnTo>
                      <a:pt x="548" y="44"/>
                    </a:lnTo>
                    <a:cubicBezTo>
                      <a:pt x="548" y="44"/>
                      <a:pt x="548" y="75"/>
                      <a:pt x="518" y="75"/>
                    </a:cubicBezTo>
                    <a:lnTo>
                      <a:pt x="426" y="166"/>
                    </a:lnTo>
                    <a:cubicBezTo>
                      <a:pt x="396" y="196"/>
                      <a:pt x="396" y="196"/>
                      <a:pt x="366" y="196"/>
                    </a:cubicBezTo>
                    <a:cubicBezTo>
                      <a:pt x="305" y="227"/>
                      <a:pt x="305" y="227"/>
                      <a:pt x="305" y="257"/>
                    </a:cubicBezTo>
                    <a:cubicBezTo>
                      <a:pt x="274" y="318"/>
                      <a:pt x="274" y="318"/>
                      <a:pt x="244" y="318"/>
                    </a:cubicBezTo>
                    <a:cubicBezTo>
                      <a:pt x="214" y="348"/>
                      <a:pt x="214" y="348"/>
                      <a:pt x="214" y="379"/>
                    </a:cubicBezTo>
                    <a:lnTo>
                      <a:pt x="122" y="470"/>
                    </a:lnTo>
                    <a:lnTo>
                      <a:pt x="62" y="531"/>
                    </a:lnTo>
                    <a:lnTo>
                      <a:pt x="1" y="561"/>
                    </a:lnTo>
                    <a:lnTo>
                      <a:pt x="1" y="622"/>
                    </a:lnTo>
                    <a:cubicBezTo>
                      <a:pt x="1" y="652"/>
                      <a:pt x="62" y="652"/>
                      <a:pt x="92" y="652"/>
                    </a:cubicBezTo>
                    <a:cubicBezTo>
                      <a:pt x="122" y="652"/>
                      <a:pt x="153" y="622"/>
                      <a:pt x="214" y="561"/>
                    </a:cubicBezTo>
                    <a:lnTo>
                      <a:pt x="244" y="531"/>
                    </a:lnTo>
                    <a:lnTo>
                      <a:pt x="305" y="470"/>
                    </a:lnTo>
                    <a:lnTo>
                      <a:pt x="426" y="348"/>
                    </a:lnTo>
                    <a:cubicBezTo>
                      <a:pt x="457" y="318"/>
                      <a:pt x="457" y="318"/>
                      <a:pt x="457" y="257"/>
                    </a:cubicBezTo>
                    <a:lnTo>
                      <a:pt x="548" y="196"/>
                    </a:lnTo>
                    <a:lnTo>
                      <a:pt x="609" y="105"/>
                    </a:lnTo>
                    <a:cubicBezTo>
                      <a:pt x="621" y="118"/>
                      <a:pt x="634" y="125"/>
                      <a:pt x="644" y="125"/>
                    </a:cubicBezTo>
                    <a:cubicBezTo>
                      <a:pt x="659" y="125"/>
                      <a:pt x="670" y="110"/>
                      <a:pt x="670" y="75"/>
                    </a:cubicBezTo>
                    <a:lnTo>
                      <a:pt x="700" y="44"/>
                    </a:lnTo>
                    <a:cubicBezTo>
                      <a:pt x="700" y="44"/>
                      <a:pt x="700" y="14"/>
                      <a:pt x="670" y="14"/>
                    </a:cubicBezTo>
                    <a:cubicBezTo>
                      <a:pt x="659" y="4"/>
                      <a:pt x="646" y="0"/>
                      <a:pt x="632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2"/>
              <p:cNvSpPr/>
              <p:nvPr/>
            </p:nvSpPr>
            <p:spPr>
              <a:xfrm>
                <a:off x="6918300" y="740725"/>
                <a:ext cx="16750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670" h="805" extrusionOk="0">
                    <a:moveTo>
                      <a:pt x="610" y="1"/>
                    </a:moveTo>
                    <a:cubicBezTo>
                      <a:pt x="592" y="1"/>
                      <a:pt x="578" y="14"/>
                      <a:pt x="578" y="14"/>
                    </a:cubicBezTo>
                    <a:lnTo>
                      <a:pt x="518" y="45"/>
                    </a:lnTo>
                    <a:cubicBezTo>
                      <a:pt x="518" y="106"/>
                      <a:pt x="518" y="106"/>
                      <a:pt x="487" y="136"/>
                    </a:cubicBezTo>
                    <a:lnTo>
                      <a:pt x="396" y="197"/>
                    </a:lnTo>
                    <a:lnTo>
                      <a:pt x="335" y="288"/>
                    </a:lnTo>
                    <a:cubicBezTo>
                      <a:pt x="305" y="318"/>
                      <a:pt x="305" y="318"/>
                      <a:pt x="305" y="349"/>
                    </a:cubicBezTo>
                    <a:lnTo>
                      <a:pt x="214" y="440"/>
                    </a:lnTo>
                    <a:cubicBezTo>
                      <a:pt x="183" y="470"/>
                      <a:pt x="183" y="470"/>
                      <a:pt x="183" y="501"/>
                    </a:cubicBezTo>
                    <a:lnTo>
                      <a:pt x="92" y="592"/>
                    </a:lnTo>
                    <a:lnTo>
                      <a:pt x="31" y="653"/>
                    </a:lnTo>
                    <a:cubicBezTo>
                      <a:pt x="1" y="683"/>
                      <a:pt x="1" y="683"/>
                      <a:pt x="1" y="744"/>
                    </a:cubicBezTo>
                    <a:lnTo>
                      <a:pt x="1" y="774"/>
                    </a:lnTo>
                    <a:cubicBezTo>
                      <a:pt x="1" y="805"/>
                      <a:pt x="31" y="805"/>
                      <a:pt x="62" y="805"/>
                    </a:cubicBezTo>
                    <a:cubicBezTo>
                      <a:pt x="92" y="805"/>
                      <a:pt x="153" y="774"/>
                      <a:pt x="183" y="744"/>
                    </a:cubicBezTo>
                    <a:lnTo>
                      <a:pt x="214" y="683"/>
                    </a:lnTo>
                    <a:lnTo>
                      <a:pt x="305" y="622"/>
                    </a:lnTo>
                    <a:cubicBezTo>
                      <a:pt x="335" y="592"/>
                      <a:pt x="396" y="501"/>
                      <a:pt x="396" y="470"/>
                    </a:cubicBezTo>
                    <a:cubicBezTo>
                      <a:pt x="457" y="440"/>
                      <a:pt x="457" y="440"/>
                      <a:pt x="457" y="379"/>
                    </a:cubicBezTo>
                    <a:lnTo>
                      <a:pt x="518" y="318"/>
                    </a:lnTo>
                    <a:lnTo>
                      <a:pt x="609" y="227"/>
                    </a:lnTo>
                    <a:cubicBezTo>
                      <a:pt x="609" y="136"/>
                      <a:pt x="609" y="136"/>
                      <a:pt x="639" y="106"/>
                    </a:cubicBezTo>
                    <a:lnTo>
                      <a:pt x="670" y="45"/>
                    </a:lnTo>
                    <a:cubicBezTo>
                      <a:pt x="670" y="45"/>
                      <a:pt x="670" y="14"/>
                      <a:pt x="639" y="14"/>
                    </a:cubicBezTo>
                    <a:cubicBezTo>
                      <a:pt x="629" y="4"/>
                      <a:pt x="619" y="1"/>
                      <a:pt x="610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2"/>
              <p:cNvSpPr/>
              <p:nvPr/>
            </p:nvSpPr>
            <p:spPr>
              <a:xfrm>
                <a:off x="6763300" y="922350"/>
                <a:ext cx="13700" cy="13275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31" extrusionOk="0">
                    <a:moveTo>
                      <a:pt x="464" y="0"/>
                    </a:moveTo>
                    <a:cubicBezTo>
                      <a:pt x="453" y="0"/>
                      <a:pt x="446" y="14"/>
                      <a:pt x="426" y="14"/>
                    </a:cubicBezTo>
                    <a:cubicBezTo>
                      <a:pt x="426" y="14"/>
                      <a:pt x="365" y="14"/>
                      <a:pt x="365" y="44"/>
                    </a:cubicBezTo>
                    <a:cubicBezTo>
                      <a:pt x="365" y="44"/>
                      <a:pt x="365" y="75"/>
                      <a:pt x="334" y="75"/>
                    </a:cubicBezTo>
                    <a:cubicBezTo>
                      <a:pt x="334" y="136"/>
                      <a:pt x="304" y="136"/>
                      <a:pt x="304" y="136"/>
                    </a:cubicBezTo>
                    <a:cubicBezTo>
                      <a:pt x="289" y="151"/>
                      <a:pt x="281" y="151"/>
                      <a:pt x="270" y="151"/>
                    </a:cubicBezTo>
                    <a:cubicBezTo>
                      <a:pt x="258" y="151"/>
                      <a:pt x="243" y="151"/>
                      <a:pt x="213" y="166"/>
                    </a:cubicBezTo>
                    <a:cubicBezTo>
                      <a:pt x="182" y="196"/>
                      <a:pt x="213" y="196"/>
                      <a:pt x="182" y="227"/>
                    </a:cubicBezTo>
                    <a:cubicBezTo>
                      <a:pt x="167" y="242"/>
                      <a:pt x="160" y="242"/>
                      <a:pt x="156" y="242"/>
                    </a:cubicBezTo>
                    <a:cubicBezTo>
                      <a:pt x="152" y="242"/>
                      <a:pt x="152" y="242"/>
                      <a:pt x="152" y="257"/>
                    </a:cubicBezTo>
                    <a:cubicBezTo>
                      <a:pt x="122" y="318"/>
                      <a:pt x="152" y="318"/>
                      <a:pt x="122" y="348"/>
                    </a:cubicBezTo>
                    <a:lnTo>
                      <a:pt x="61" y="379"/>
                    </a:lnTo>
                    <a:lnTo>
                      <a:pt x="30" y="409"/>
                    </a:lnTo>
                    <a:cubicBezTo>
                      <a:pt x="30" y="470"/>
                      <a:pt x="0" y="470"/>
                      <a:pt x="0" y="470"/>
                    </a:cubicBezTo>
                    <a:lnTo>
                      <a:pt x="0" y="500"/>
                    </a:lnTo>
                    <a:cubicBezTo>
                      <a:pt x="0" y="531"/>
                      <a:pt x="30" y="531"/>
                      <a:pt x="61" y="531"/>
                    </a:cubicBezTo>
                    <a:cubicBezTo>
                      <a:pt x="122" y="531"/>
                      <a:pt x="122" y="500"/>
                      <a:pt x="152" y="500"/>
                    </a:cubicBezTo>
                    <a:cubicBezTo>
                      <a:pt x="152" y="500"/>
                      <a:pt x="182" y="500"/>
                      <a:pt x="182" y="470"/>
                    </a:cubicBezTo>
                    <a:lnTo>
                      <a:pt x="213" y="409"/>
                    </a:lnTo>
                    <a:lnTo>
                      <a:pt x="274" y="379"/>
                    </a:lnTo>
                    <a:lnTo>
                      <a:pt x="304" y="348"/>
                    </a:lnTo>
                    <a:cubicBezTo>
                      <a:pt x="334" y="318"/>
                      <a:pt x="304" y="318"/>
                      <a:pt x="334" y="257"/>
                    </a:cubicBezTo>
                    <a:lnTo>
                      <a:pt x="365" y="227"/>
                    </a:lnTo>
                    <a:lnTo>
                      <a:pt x="426" y="196"/>
                    </a:lnTo>
                    <a:cubicBezTo>
                      <a:pt x="456" y="136"/>
                      <a:pt x="456" y="136"/>
                      <a:pt x="486" y="75"/>
                    </a:cubicBezTo>
                    <a:cubicBezTo>
                      <a:pt x="486" y="44"/>
                      <a:pt x="486" y="44"/>
                      <a:pt x="547" y="44"/>
                    </a:cubicBezTo>
                    <a:cubicBezTo>
                      <a:pt x="547" y="44"/>
                      <a:pt x="547" y="14"/>
                      <a:pt x="486" y="14"/>
                    </a:cubicBezTo>
                    <a:cubicBezTo>
                      <a:pt x="476" y="4"/>
                      <a:pt x="470" y="0"/>
                      <a:pt x="464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"/>
              <p:cNvSpPr/>
              <p:nvPr/>
            </p:nvSpPr>
            <p:spPr>
              <a:xfrm>
                <a:off x="6736700" y="786675"/>
                <a:ext cx="19775" cy="81550"/>
              </a:xfrm>
              <a:custGeom>
                <a:avLst/>
                <a:gdLst/>
                <a:ahLst/>
                <a:cxnLst/>
                <a:rect l="l" t="t" r="r" b="b"/>
                <a:pathLst>
                  <a:path w="791" h="3262" extrusionOk="0">
                    <a:moveTo>
                      <a:pt x="760" y="0"/>
                    </a:moveTo>
                    <a:cubicBezTo>
                      <a:pt x="730" y="0"/>
                      <a:pt x="639" y="91"/>
                      <a:pt x="639" y="152"/>
                    </a:cubicBezTo>
                    <a:cubicBezTo>
                      <a:pt x="608" y="183"/>
                      <a:pt x="608" y="274"/>
                      <a:pt x="578" y="304"/>
                    </a:cubicBezTo>
                    <a:cubicBezTo>
                      <a:pt x="547" y="395"/>
                      <a:pt x="547" y="426"/>
                      <a:pt x="487" y="547"/>
                    </a:cubicBezTo>
                    <a:cubicBezTo>
                      <a:pt x="456" y="699"/>
                      <a:pt x="456" y="699"/>
                      <a:pt x="395" y="851"/>
                    </a:cubicBezTo>
                    <a:cubicBezTo>
                      <a:pt x="335" y="1003"/>
                      <a:pt x="304" y="1003"/>
                      <a:pt x="274" y="1155"/>
                    </a:cubicBezTo>
                    <a:cubicBezTo>
                      <a:pt x="243" y="1307"/>
                      <a:pt x="243" y="1307"/>
                      <a:pt x="183" y="1490"/>
                    </a:cubicBezTo>
                    <a:cubicBezTo>
                      <a:pt x="152" y="1641"/>
                      <a:pt x="152" y="1641"/>
                      <a:pt x="122" y="1824"/>
                    </a:cubicBezTo>
                    <a:cubicBezTo>
                      <a:pt x="91" y="1976"/>
                      <a:pt x="122" y="1976"/>
                      <a:pt x="91" y="2158"/>
                    </a:cubicBezTo>
                    <a:cubicBezTo>
                      <a:pt x="31" y="2310"/>
                      <a:pt x="31" y="2310"/>
                      <a:pt x="31" y="2523"/>
                    </a:cubicBezTo>
                    <a:cubicBezTo>
                      <a:pt x="31" y="2675"/>
                      <a:pt x="31" y="2675"/>
                      <a:pt x="0" y="2857"/>
                    </a:cubicBezTo>
                    <a:lnTo>
                      <a:pt x="0" y="3131"/>
                    </a:lnTo>
                    <a:cubicBezTo>
                      <a:pt x="0" y="3161"/>
                      <a:pt x="0" y="3192"/>
                      <a:pt x="31" y="3222"/>
                    </a:cubicBezTo>
                    <a:cubicBezTo>
                      <a:pt x="50" y="3251"/>
                      <a:pt x="66" y="3262"/>
                      <a:pt x="79" y="3262"/>
                    </a:cubicBezTo>
                    <a:cubicBezTo>
                      <a:pt x="108" y="3262"/>
                      <a:pt x="122" y="3212"/>
                      <a:pt x="122" y="3192"/>
                    </a:cubicBezTo>
                    <a:cubicBezTo>
                      <a:pt x="152" y="3070"/>
                      <a:pt x="122" y="2888"/>
                      <a:pt x="152" y="2766"/>
                    </a:cubicBezTo>
                    <a:cubicBezTo>
                      <a:pt x="152" y="2766"/>
                      <a:pt x="183" y="2401"/>
                      <a:pt x="183" y="2219"/>
                    </a:cubicBezTo>
                    <a:cubicBezTo>
                      <a:pt x="183" y="2067"/>
                      <a:pt x="243" y="2067"/>
                      <a:pt x="243" y="1854"/>
                    </a:cubicBezTo>
                    <a:lnTo>
                      <a:pt x="304" y="1550"/>
                    </a:lnTo>
                    <a:lnTo>
                      <a:pt x="395" y="1246"/>
                    </a:lnTo>
                    <a:cubicBezTo>
                      <a:pt x="426" y="1094"/>
                      <a:pt x="426" y="1094"/>
                      <a:pt x="487" y="942"/>
                    </a:cubicBezTo>
                    <a:cubicBezTo>
                      <a:pt x="547" y="790"/>
                      <a:pt x="547" y="790"/>
                      <a:pt x="608" y="638"/>
                    </a:cubicBezTo>
                    <a:cubicBezTo>
                      <a:pt x="639" y="426"/>
                      <a:pt x="699" y="426"/>
                      <a:pt x="730" y="274"/>
                    </a:cubicBezTo>
                    <a:cubicBezTo>
                      <a:pt x="760" y="152"/>
                      <a:pt x="760" y="122"/>
                      <a:pt x="791" y="91"/>
                    </a:cubicBezTo>
                    <a:cubicBezTo>
                      <a:pt x="791" y="31"/>
                      <a:pt x="791" y="0"/>
                      <a:pt x="760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"/>
              <p:cNvSpPr/>
              <p:nvPr/>
            </p:nvSpPr>
            <p:spPr>
              <a:xfrm>
                <a:off x="6769375" y="713500"/>
                <a:ext cx="47125" cy="50200"/>
              </a:xfrm>
              <a:custGeom>
                <a:avLst/>
                <a:gdLst/>
                <a:ahLst/>
                <a:cxnLst/>
                <a:rect l="l" t="t" r="r" b="b"/>
                <a:pathLst>
                  <a:path w="1885" h="2008" extrusionOk="0">
                    <a:moveTo>
                      <a:pt x="1830" y="1"/>
                    </a:moveTo>
                    <a:cubicBezTo>
                      <a:pt x="1790" y="1"/>
                      <a:pt x="1727" y="40"/>
                      <a:pt x="1702" y="40"/>
                    </a:cubicBezTo>
                    <a:cubicBezTo>
                      <a:pt x="1672" y="70"/>
                      <a:pt x="1611" y="70"/>
                      <a:pt x="1581" y="100"/>
                    </a:cubicBezTo>
                    <a:cubicBezTo>
                      <a:pt x="1550" y="161"/>
                      <a:pt x="1520" y="192"/>
                      <a:pt x="1429" y="222"/>
                    </a:cubicBezTo>
                    <a:cubicBezTo>
                      <a:pt x="1307" y="313"/>
                      <a:pt x="1307" y="313"/>
                      <a:pt x="1246" y="404"/>
                    </a:cubicBezTo>
                    <a:cubicBezTo>
                      <a:pt x="1125" y="495"/>
                      <a:pt x="1125" y="495"/>
                      <a:pt x="1003" y="617"/>
                    </a:cubicBezTo>
                    <a:cubicBezTo>
                      <a:pt x="912" y="739"/>
                      <a:pt x="943" y="739"/>
                      <a:pt x="821" y="830"/>
                    </a:cubicBezTo>
                    <a:cubicBezTo>
                      <a:pt x="760" y="951"/>
                      <a:pt x="699" y="921"/>
                      <a:pt x="639" y="1012"/>
                    </a:cubicBezTo>
                    <a:lnTo>
                      <a:pt x="487" y="1255"/>
                    </a:lnTo>
                    <a:cubicBezTo>
                      <a:pt x="395" y="1377"/>
                      <a:pt x="365" y="1377"/>
                      <a:pt x="304" y="1468"/>
                    </a:cubicBezTo>
                    <a:lnTo>
                      <a:pt x="152" y="1711"/>
                    </a:lnTo>
                    <a:cubicBezTo>
                      <a:pt x="61" y="1833"/>
                      <a:pt x="61" y="1833"/>
                      <a:pt x="31" y="1894"/>
                    </a:cubicBezTo>
                    <a:cubicBezTo>
                      <a:pt x="31" y="1924"/>
                      <a:pt x="0" y="1985"/>
                      <a:pt x="0" y="1985"/>
                    </a:cubicBezTo>
                    <a:cubicBezTo>
                      <a:pt x="0" y="2000"/>
                      <a:pt x="8" y="2008"/>
                      <a:pt x="19" y="2008"/>
                    </a:cubicBezTo>
                    <a:cubicBezTo>
                      <a:pt x="31" y="2008"/>
                      <a:pt x="46" y="2000"/>
                      <a:pt x="61" y="1985"/>
                    </a:cubicBezTo>
                    <a:cubicBezTo>
                      <a:pt x="152" y="1894"/>
                      <a:pt x="213" y="1772"/>
                      <a:pt x="243" y="1681"/>
                    </a:cubicBezTo>
                    <a:cubicBezTo>
                      <a:pt x="243" y="1681"/>
                      <a:pt x="456" y="1407"/>
                      <a:pt x="517" y="1286"/>
                    </a:cubicBezTo>
                    <a:cubicBezTo>
                      <a:pt x="608" y="1164"/>
                      <a:pt x="608" y="1164"/>
                      <a:pt x="699" y="1073"/>
                    </a:cubicBezTo>
                    <a:cubicBezTo>
                      <a:pt x="791" y="951"/>
                      <a:pt x="791" y="951"/>
                      <a:pt x="912" y="860"/>
                    </a:cubicBezTo>
                    <a:cubicBezTo>
                      <a:pt x="973" y="769"/>
                      <a:pt x="973" y="769"/>
                      <a:pt x="1094" y="678"/>
                    </a:cubicBezTo>
                    <a:cubicBezTo>
                      <a:pt x="1155" y="617"/>
                      <a:pt x="1398" y="404"/>
                      <a:pt x="1520" y="313"/>
                    </a:cubicBezTo>
                    <a:cubicBezTo>
                      <a:pt x="1581" y="283"/>
                      <a:pt x="1581" y="283"/>
                      <a:pt x="1702" y="192"/>
                    </a:cubicBezTo>
                    <a:cubicBezTo>
                      <a:pt x="1763" y="161"/>
                      <a:pt x="1824" y="131"/>
                      <a:pt x="1854" y="70"/>
                    </a:cubicBezTo>
                    <a:cubicBezTo>
                      <a:pt x="1854" y="40"/>
                      <a:pt x="1885" y="40"/>
                      <a:pt x="1854" y="9"/>
                    </a:cubicBezTo>
                    <a:cubicBezTo>
                      <a:pt x="1848" y="3"/>
                      <a:pt x="1840" y="1"/>
                      <a:pt x="1830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2"/>
              <p:cNvSpPr/>
              <p:nvPr/>
            </p:nvSpPr>
            <p:spPr>
              <a:xfrm>
                <a:off x="6835400" y="678750"/>
                <a:ext cx="108775" cy="18575"/>
              </a:xfrm>
              <a:custGeom>
                <a:avLst/>
                <a:gdLst/>
                <a:ahLst/>
                <a:cxnLst/>
                <a:rect l="l" t="t" r="r" b="b"/>
                <a:pathLst>
                  <a:path w="4351" h="743" extrusionOk="0">
                    <a:moveTo>
                      <a:pt x="2678" y="1"/>
                    </a:moveTo>
                    <a:cubicBezTo>
                      <a:pt x="2435" y="1"/>
                      <a:pt x="2435" y="31"/>
                      <a:pt x="2192" y="31"/>
                    </a:cubicBezTo>
                    <a:cubicBezTo>
                      <a:pt x="2086" y="47"/>
                      <a:pt x="2033" y="47"/>
                      <a:pt x="1976" y="47"/>
                    </a:cubicBezTo>
                    <a:cubicBezTo>
                      <a:pt x="1919" y="47"/>
                      <a:pt x="1858" y="47"/>
                      <a:pt x="1736" y="62"/>
                    </a:cubicBezTo>
                    <a:cubicBezTo>
                      <a:pt x="1523" y="92"/>
                      <a:pt x="1523" y="92"/>
                      <a:pt x="1341" y="183"/>
                    </a:cubicBezTo>
                    <a:cubicBezTo>
                      <a:pt x="1098" y="244"/>
                      <a:pt x="1098" y="214"/>
                      <a:pt x="916" y="305"/>
                    </a:cubicBezTo>
                    <a:cubicBezTo>
                      <a:pt x="672" y="366"/>
                      <a:pt x="672" y="366"/>
                      <a:pt x="490" y="457"/>
                    </a:cubicBezTo>
                    <a:cubicBezTo>
                      <a:pt x="308" y="518"/>
                      <a:pt x="308" y="518"/>
                      <a:pt x="156" y="609"/>
                    </a:cubicBezTo>
                    <a:cubicBezTo>
                      <a:pt x="125" y="639"/>
                      <a:pt x="64" y="639"/>
                      <a:pt x="34" y="670"/>
                    </a:cubicBezTo>
                    <a:cubicBezTo>
                      <a:pt x="1" y="720"/>
                      <a:pt x="4" y="742"/>
                      <a:pt x="29" y="742"/>
                    </a:cubicBezTo>
                    <a:cubicBezTo>
                      <a:pt x="49" y="742"/>
                      <a:pt x="84" y="727"/>
                      <a:pt x="125" y="700"/>
                    </a:cubicBezTo>
                    <a:cubicBezTo>
                      <a:pt x="308" y="670"/>
                      <a:pt x="460" y="548"/>
                      <a:pt x="642" y="487"/>
                    </a:cubicBezTo>
                    <a:cubicBezTo>
                      <a:pt x="642" y="487"/>
                      <a:pt x="794" y="396"/>
                      <a:pt x="946" y="366"/>
                    </a:cubicBezTo>
                    <a:cubicBezTo>
                      <a:pt x="1128" y="305"/>
                      <a:pt x="1189" y="305"/>
                      <a:pt x="1371" y="244"/>
                    </a:cubicBezTo>
                    <a:cubicBezTo>
                      <a:pt x="1584" y="214"/>
                      <a:pt x="1584" y="214"/>
                      <a:pt x="1797" y="183"/>
                    </a:cubicBezTo>
                    <a:lnTo>
                      <a:pt x="2253" y="92"/>
                    </a:lnTo>
                    <a:cubicBezTo>
                      <a:pt x="2466" y="62"/>
                      <a:pt x="2466" y="62"/>
                      <a:pt x="2709" y="62"/>
                    </a:cubicBezTo>
                    <a:lnTo>
                      <a:pt x="3165" y="62"/>
                    </a:lnTo>
                    <a:cubicBezTo>
                      <a:pt x="3378" y="62"/>
                      <a:pt x="3378" y="62"/>
                      <a:pt x="3621" y="92"/>
                    </a:cubicBezTo>
                    <a:cubicBezTo>
                      <a:pt x="3742" y="183"/>
                      <a:pt x="3742" y="214"/>
                      <a:pt x="3955" y="244"/>
                    </a:cubicBezTo>
                    <a:cubicBezTo>
                      <a:pt x="4107" y="275"/>
                      <a:pt x="4137" y="275"/>
                      <a:pt x="4259" y="275"/>
                    </a:cubicBezTo>
                    <a:cubicBezTo>
                      <a:pt x="4289" y="275"/>
                      <a:pt x="4350" y="275"/>
                      <a:pt x="4350" y="244"/>
                    </a:cubicBezTo>
                    <a:cubicBezTo>
                      <a:pt x="4350" y="214"/>
                      <a:pt x="4198" y="183"/>
                      <a:pt x="4107" y="123"/>
                    </a:cubicBezTo>
                    <a:cubicBezTo>
                      <a:pt x="4046" y="92"/>
                      <a:pt x="3955" y="92"/>
                      <a:pt x="3894" y="92"/>
                    </a:cubicBezTo>
                    <a:cubicBezTo>
                      <a:pt x="3773" y="92"/>
                      <a:pt x="3742" y="62"/>
                      <a:pt x="3590" y="62"/>
                    </a:cubicBezTo>
                    <a:cubicBezTo>
                      <a:pt x="3347" y="31"/>
                      <a:pt x="3347" y="31"/>
                      <a:pt x="3134" y="31"/>
                    </a:cubicBezTo>
                    <a:cubicBezTo>
                      <a:pt x="2891" y="31"/>
                      <a:pt x="2891" y="1"/>
                      <a:pt x="2678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"/>
              <p:cNvSpPr/>
              <p:nvPr/>
            </p:nvSpPr>
            <p:spPr>
              <a:xfrm>
                <a:off x="6842325" y="702325"/>
                <a:ext cx="19025" cy="6775"/>
              </a:xfrm>
              <a:custGeom>
                <a:avLst/>
                <a:gdLst/>
                <a:ahLst/>
                <a:cxnLst/>
                <a:rect l="l" t="t" r="r" b="b"/>
                <a:pathLst>
                  <a:path w="761" h="271" extrusionOk="0">
                    <a:moveTo>
                      <a:pt x="639" y="0"/>
                    </a:moveTo>
                    <a:cubicBezTo>
                      <a:pt x="639" y="0"/>
                      <a:pt x="608" y="0"/>
                      <a:pt x="608" y="31"/>
                    </a:cubicBezTo>
                    <a:cubicBezTo>
                      <a:pt x="547" y="31"/>
                      <a:pt x="547" y="31"/>
                      <a:pt x="517" y="61"/>
                    </a:cubicBezTo>
                    <a:lnTo>
                      <a:pt x="456" y="61"/>
                    </a:lnTo>
                    <a:cubicBezTo>
                      <a:pt x="395" y="61"/>
                      <a:pt x="395" y="91"/>
                      <a:pt x="365" y="91"/>
                    </a:cubicBezTo>
                    <a:lnTo>
                      <a:pt x="304" y="91"/>
                    </a:lnTo>
                    <a:cubicBezTo>
                      <a:pt x="243" y="91"/>
                      <a:pt x="243" y="152"/>
                      <a:pt x="213" y="152"/>
                    </a:cubicBezTo>
                    <a:lnTo>
                      <a:pt x="0" y="152"/>
                    </a:lnTo>
                    <a:lnTo>
                      <a:pt x="0" y="183"/>
                    </a:lnTo>
                    <a:cubicBezTo>
                      <a:pt x="0" y="213"/>
                      <a:pt x="0" y="243"/>
                      <a:pt x="31" y="243"/>
                    </a:cubicBezTo>
                    <a:cubicBezTo>
                      <a:pt x="41" y="264"/>
                      <a:pt x="51" y="270"/>
                      <a:pt x="62" y="270"/>
                    </a:cubicBezTo>
                    <a:cubicBezTo>
                      <a:pt x="85" y="270"/>
                      <a:pt x="112" y="243"/>
                      <a:pt x="152" y="243"/>
                    </a:cubicBezTo>
                    <a:lnTo>
                      <a:pt x="213" y="243"/>
                    </a:lnTo>
                    <a:cubicBezTo>
                      <a:pt x="243" y="243"/>
                      <a:pt x="243" y="243"/>
                      <a:pt x="304" y="213"/>
                    </a:cubicBezTo>
                    <a:lnTo>
                      <a:pt x="456" y="213"/>
                    </a:lnTo>
                    <a:cubicBezTo>
                      <a:pt x="487" y="213"/>
                      <a:pt x="487" y="183"/>
                      <a:pt x="517" y="183"/>
                    </a:cubicBezTo>
                    <a:lnTo>
                      <a:pt x="608" y="183"/>
                    </a:lnTo>
                    <a:cubicBezTo>
                      <a:pt x="639" y="183"/>
                      <a:pt x="639" y="183"/>
                      <a:pt x="669" y="152"/>
                    </a:cubicBezTo>
                    <a:cubicBezTo>
                      <a:pt x="669" y="61"/>
                      <a:pt x="669" y="61"/>
                      <a:pt x="730" y="61"/>
                    </a:cubicBezTo>
                    <a:lnTo>
                      <a:pt x="760" y="61"/>
                    </a:lnTo>
                    <a:lnTo>
                      <a:pt x="760" y="31"/>
                    </a:lnTo>
                    <a:cubicBezTo>
                      <a:pt x="760" y="0"/>
                      <a:pt x="730" y="0"/>
                      <a:pt x="669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2"/>
              <p:cNvSpPr/>
              <p:nvPr/>
            </p:nvSpPr>
            <p:spPr>
              <a:xfrm>
                <a:off x="6866625" y="699275"/>
                <a:ext cx="47900" cy="7625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305" extrusionOk="0">
                    <a:moveTo>
                      <a:pt x="426" y="1"/>
                    </a:moveTo>
                    <a:cubicBezTo>
                      <a:pt x="305" y="1"/>
                      <a:pt x="305" y="1"/>
                      <a:pt x="244" y="31"/>
                    </a:cubicBezTo>
                    <a:cubicBezTo>
                      <a:pt x="153" y="31"/>
                      <a:pt x="122" y="92"/>
                      <a:pt x="92" y="92"/>
                    </a:cubicBezTo>
                    <a:cubicBezTo>
                      <a:pt x="62" y="92"/>
                      <a:pt x="62" y="122"/>
                      <a:pt x="62" y="122"/>
                    </a:cubicBezTo>
                    <a:cubicBezTo>
                      <a:pt x="1" y="153"/>
                      <a:pt x="62" y="183"/>
                      <a:pt x="92" y="183"/>
                    </a:cubicBezTo>
                    <a:cubicBezTo>
                      <a:pt x="153" y="183"/>
                      <a:pt x="244" y="183"/>
                      <a:pt x="366" y="153"/>
                    </a:cubicBezTo>
                    <a:cubicBezTo>
                      <a:pt x="366" y="153"/>
                      <a:pt x="578" y="122"/>
                      <a:pt x="700" y="122"/>
                    </a:cubicBezTo>
                    <a:lnTo>
                      <a:pt x="1278" y="122"/>
                    </a:lnTo>
                    <a:cubicBezTo>
                      <a:pt x="1369" y="122"/>
                      <a:pt x="1369" y="122"/>
                      <a:pt x="1460" y="153"/>
                    </a:cubicBezTo>
                    <a:cubicBezTo>
                      <a:pt x="1521" y="183"/>
                      <a:pt x="1581" y="183"/>
                      <a:pt x="1642" y="183"/>
                    </a:cubicBezTo>
                    <a:cubicBezTo>
                      <a:pt x="1673" y="244"/>
                      <a:pt x="1673" y="274"/>
                      <a:pt x="1764" y="274"/>
                    </a:cubicBezTo>
                    <a:cubicBezTo>
                      <a:pt x="1794" y="274"/>
                      <a:pt x="1825" y="305"/>
                      <a:pt x="1885" y="305"/>
                    </a:cubicBezTo>
                    <a:cubicBezTo>
                      <a:pt x="1916" y="305"/>
                      <a:pt x="1916" y="305"/>
                      <a:pt x="1916" y="274"/>
                    </a:cubicBezTo>
                    <a:cubicBezTo>
                      <a:pt x="1916" y="244"/>
                      <a:pt x="1885" y="183"/>
                      <a:pt x="1825" y="183"/>
                    </a:cubicBezTo>
                    <a:cubicBezTo>
                      <a:pt x="1794" y="183"/>
                      <a:pt x="1764" y="153"/>
                      <a:pt x="1733" y="153"/>
                    </a:cubicBezTo>
                    <a:cubicBezTo>
                      <a:pt x="1673" y="153"/>
                      <a:pt x="1642" y="153"/>
                      <a:pt x="1581" y="122"/>
                    </a:cubicBezTo>
                    <a:cubicBezTo>
                      <a:pt x="1460" y="92"/>
                      <a:pt x="1460" y="92"/>
                      <a:pt x="1369" y="92"/>
                    </a:cubicBezTo>
                    <a:cubicBezTo>
                      <a:pt x="1278" y="31"/>
                      <a:pt x="1308" y="31"/>
                      <a:pt x="1186" y="31"/>
                    </a:cubicBezTo>
                    <a:lnTo>
                      <a:pt x="1004" y="31"/>
                    </a:lnTo>
                    <a:cubicBezTo>
                      <a:pt x="882" y="31"/>
                      <a:pt x="882" y="1"/>
                      <a:pt x="822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2"/>
              <p:cNvSpPr/>
              <p:nvPr/>
            </p:nvSpPr>
            <p:spPr>
              <a:xfrm>
                <a:off x="6855225" y="716750"/>
                <a:ext cx="43350" cy="9150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366" extrusionOk="0">
                    <a:moveTo>
                      <a:pt x="822" y="1"/>
                    </a:moveTo>
                    <a:cubicBezTo>
                      <a:pt x="730" y="1"/>
                      <a:pt x="730" y="1"/>
                      <a:pt x="609" y="31"/>
                    </a:cubicBezTo>
                    <a:lnTo>
                      <a:pt x="426" y="31"/>
                    </a:lnTo>
                    <a:cubicBezTo>
                      <a:pt x="366" y="31"/>
                      <a:pt x="366" y="31"/>
                      <a:pt x="244" y="62"/>
                    </a:cubicBezTo>
                    <a:cubicBezTo>
                      <a:pt x="153" y="92"/>
                      <a:pt x="153" y="92"/>
                      <a:pt x="92" y="92"/>
                    </a:cubicBezTo>
                    <a:lnTo>
                      <a:pt x="62" y="153"/>
                    </a:lnTo>
                    <a:cubicBezTo>
                      <a:pt x="1" y="183"/>
                      <a:pt x="62" y="183"/>
                      <a:pt x="92" y="214"/>
                    </a:cubicBezTo>
                    <a:cubicBezTo>
                      <a:pt x="153" y="214"/>
                      <a:pt x="244" y="183"/>
                      <a:pt x="305" y="183"/>
                    </a:cubicBezTo>
                    <a:cubicBezTo>
                      <a:pt x="305" y="183"/>
                      <a:pt x="396" y="183"/>
                      <a:pt x="426" y="153"/>
                    </a:cubicBezTo>
                    <a:cubicBezTo>
                      <a:pt x="518" y="153"/>
                      <a:pt x="518" y="153"/>
                      <a:pt x="578" y="92"/>
                    </a:cubicBezTo>
                    <a:lnTo>
                      <a:pt x="1034" y="92"/>
                    </a:lnTo>
                    <a:cubicBezTo>
                      <a:pt x="1126" y="92"/>
                      <a:pt x="1126" y="153"/>
                      <a:pt x="1186" y="153"/>
                    </a:cubicBezTo>
                    <a:cubicBezTo>
                      <a:pt x="1247" y="183"/>
                      <a:pt x="1247" y="183"/>
                      <a:pt x="1338" y="183"/>
                    </a:cubicBezTo>
                    <a:cubicBezTo>
                      <a:pt x="1490" y="244"/>
                      <a:pt x="1490" y="305"/>
                      <a:pt x="1582" y="335"/>
                    </a:cubicBezTo>
                    <a:cubicBezTo>
                      <a:pt x="1612" y="365"/>
                      <a:pt x="1642" y="365"/>
                      <a:pt x="1673" y="365"/>
                    </a:cubicBezTo>
                    <a:cubicBezTo>
                      <a:pt x="1734" y="365"/>
                      <a:pt x="1734" y="365"/>
                      <a:pt x="1734" y="335"/>
                    </a:cubicBezTo>
                    <a:cubicBezTo>
                      <a:pt x="1734" y="305"/>
                      <a:pt x="1673" y="244"/>
                      <a:pt x="1673" y="214"/>
                    </a:cubicBezTo>
                    <a:cubicBezTo>
                      <a:pt x="1642" y="214"/>
                      <a:pt x="1642" y="183"/>
                      <a:pt x="1612" y="183"/>
                    </a:cubicBezTo>
                    <a:cubicBezTo>
                      <a:pt x="1551" y="183"/>
                      <a:pt x="1551" y="183"/>
                      <a:pt x="1490" y="153"/>
                    </a:cubicBezTo>
                    <a:cubicBezTo>
                      <a:pt x="1399" y="92"/>
                      <a:pt x="1399" y="92"/>
                      <a:pt x="1338" y="92"/>
                    </a:cubicBezTo>
                    <a:lnTo>
                      <a:pt x="1186" y="31"/>
                    </a:lnTo>
                    <a:lnTo>
                      <a:pt x="1004" y="31"/>
                    </a:lnTo>
                    <a:cubicBezTo>
                      <a:pt x="913" y="31"/>
                      <a:pt x="913" y="1"/>
                      <a:pt x="822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2"/>
              <p:cNvSpPr/>
              <p:nvPr/>
            </p:nvSpPr>
            <p:spPr>
              <a:xfrm>
                <a:off x="6865125" y="732725"/>
                <a:ext cx="19775" cy="7600"/>
              </a:xfrm>
              <a:custGeom>
                <a:avLst/>
                <a:gdLst/>
                <a:ahLst/>
                <a:cxnLst/>
                <a:rect l="l" t="t" r="r" b="b"/>
                <a:pathLst>
                  <a:path w="791" h="304" extrusionOk="0">
                    <a:moveTo>
                      <a:pt x="30" y="0"/>
                    </a:moveTo>
                    <a:lnTo>
                      <a:pt x="0" y="30"/>
                    </a:lnTo>
                    <a:cubicBezTo>
                      <a:pt x="0" y="61"/>
                      <a:pt x="0" y="122"/>
                      <a:pt x="30" y="122"/>
                    </a:cubicBezTo>
                    <a:cubicBezTo>
                      <a:pt x="41" y="132"/>
                      <a:pt x="51" y="135"/>
                      <a:pt x="62" y="135"/>
                    </a:cubicBezTo>
                    <a:cubicBezTo>
                      <a:pt x="85" y="135"/>
                      <a:pt x="112" y="122"/>
                      <a:pt x="152" y="122"/>
                    </a:cubicBezTo>
                    <a:lnTo>
                      <a:pt x="486" y="122"/>
                    </a:lnTo>
                    <a:cubicBezTo>
                      <a:pt x="517" y="122"/>
                      <a:pt x="517" y="122"/>
                      <a:pt x="547" y="152"/>
                    </a:cubicBezTo>
                    <a:cubicBezTo>
                      <a:pt x="608" y="152"/>
                      <a:pt x="608" y="152"/>
                      <a:pt x="638" y="182"/>
                    </a:cubicBezTo>
                    <a:cubicBezTo>
                      <a:pt x="669" y="213"/>
                      <a:pt x="669" y="213"/>
                      <a:pt x="669" y="274"/>
                    </a:cubicBezTo>
                    <a:cubicBezTo>
                      <a:pt x="730" y="274"/>
                      <a:pt x="730" y="274"/>
                      <a:pt x="730" y="304"/>
                    </a:cubicBezTo>
                    <a:cubicBezTo>
                      <a:pt x="730" y="304"/>
                      <a:pt x="760" y="304"/>
                      <a:pt x="760" y="274"/>
                    </a:cubicBezTo>
                    <a:cubicBezTo>
                      <a:pt x="790" y="213"/>
                      <a:pt x="760" y="182"/>
                      <a:pt x="760" y="182"/>
                    </a:cubicBezTo>
                    <a:lnTo>
                      <a:pt x="730" y="152"/>
                    </a:lnTo>
                    <a:cubicBezTo>
                      <a:pt x="730" y="152"/>
                      <a:pt x="669" y="152"/>
                      <a:pt x="638" y="122"/>
                    </a:cubicBezTo>
                    <a:cubicBezTo>
                      <a:pt x="623" y="91"/>
                      <a:pt x="616" y="91"/>
                      <a:pt x="608" y="91"/>
                    </a:cubicBezTo>
                    <a:cubicBezTo>
                      <a:pt x="600" y="91"/>
                      <a:pt x="593" y="91"/>
                      <a:pt x="578" y="61"/>
                    </a:cubicBezTo>
                    <a:cubicBezTo>
                      <a:pt x="517" y="61"/>
                      <a:pt x="517" y="30"/>
                      <a:pt x="486" y="30"/>
                    </a:cubicBezTo>
                    <a:lnTo>
                      <a:pt x="395" y="30"/>
                    </a:lnTo>
                    <a:cubicBezTo>
                      <a:pt x="365" y="30"/>
                      <a:pt x="365" y="0"/>
                      <a:pt x="334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2"/>
              <p:cNvSpPr/>
              <p:nvPr/>
            </p:nvSpPr>
            <p:spPr>
              <a:xfrm>
                <a:off x="6780775" y="723700"/>
                <a:ext cx="40300" cy="430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722" extrusionOk="0">
                    <a:moveTo>
                      <a:pt x="1575" y="1"/>
                    </a:moveTo>
                    <a:cubicBezTo>
                      <a:pt x="1543" y="1"/>
                      <a:pt x="1501" y="36"/>
                      <a:pt x="1459" y="57"/>
                    </a:cubicBezTo>
                    <a:cubicBezTo>
                      <a:pt x="1429" y="87"/>
                      <a:pt x="1398" y="87"/>
                      <a:pt x="1368" y="118"/>
                    </a:cubicBezTo>
                    <a:lnTo>
                      <a:pt x="1277" y="209"/>
                    </a:lnTo>
                    <a:cubicBezTo>
                      <a:pt x="1338" y="239"/>
                      <a:pt x="1368" y="255"/>
                      <a:pt x="1398" y="255"/>
                    </a:cubicBezTo>
                    <a:cubicBezTo>
                      <a:pt x="1429" y="255"/>
                      <a:pt x="1459" y="239"/>
                      <a:pt x="1520" y="209"/>
                    </a:cubicBezTo>
                    <a:cubicBezTo>
                      <a:pt x="1581" y="179"/>
                      <a:pt x="1581" y="118"/>
                      <a:pt x="1611" y="87"/>
                    </a:cubicBezTo>
                    <a:lnTo>
                      <a:pt x="1611" y="27"/>
                    </a:lnTo>
                    <a:cubicBezTo>
                      <a:pt x="1602" y="8"/>
                      <a:pt x="1589" y="1"/>
                      <a:pt x="1575" y="1"/>
                    </a:cubicBezTo>
                    <a:close/>
                    <a:moveTo>
                      <a:pt x="1277" y="209"/>
                    </a:moveTo>
                    <a:cubicBezTo>
                      <a:pt x="1227" y="259"/>
                      <a:pt x="1078" y="368"/>
                      <a:pt x="991" y="456"/>
                    </a:cubicBezTo>
                    <a:lnTo>
                      <a:pt x="991" y="456"/>
                    </a:lnTo>
                    <a:cubicBezTo>
                      <a:pt x="1011" y="441"/>
                      <a:pt x="1035" y="421"/>
                      <a:pt x="1064" y="391"/>
                    </a:cubicBezTo>
                    <a:cubicBezTo>
                      <a:pt x="1155" y="331"/>
                      <a:pt x="1155" y="331"/>
                      <a:pt x="1246" y="239"/>
                    </a:cubicBezTo>
                    <a:lnTo>
                      <a:pt x="1277" y="209"/>
                    </a:lnTo>
                    <a:close/>
                    <a:moveTo>
                      <a:pt x="991" y="456"/>
                    </a:moveTo>
                    <a:cubicBezTo>
                      <a:pt x="947" y="489"/>
                      <a:pt x="913" y="502"/>
                      <a:pt x="851" y="543"/>
                    </a:cubicBezTo>
                    <a:cubicBezTo>
                      <a:pt x="790" y="635"/>
                      <a:pt x="790" y="635"/>
                      <a:pt x="699" y="726"/>
                    </a:cubicBezTo>
                    <a:lnTo>
                      <a:pt x="547" y="878"/>
                    </a:lnTo>
                    <a:cubicBezTo>
                      <a:pt x="487" y="969"/>
                      <a:pt x="487" y="999"/>
                      <a:pt x="395" y="1091"/>
                    </a:cubicBezTo>
                    <a:cubicBezTo>
                      <a:pt x="335" y="1182"/>
                      <a:pt x="335" y="1151"/>
                      <a:pt x="243" y="1273"/>
                    </a:cubicBezTo>
                    <a:cubicBezTo>
                      <a:pt x="183" y="1394"/>
                      <a:pt x="183" y="1394"/>
                      <a:pt x="91" y="1455"/>
                    </a:cubicBezTo>
                    <a:cubicBezTo>
                      <a:pt x="61" y="1546"/>
                      <a:pt x="31" y="1577"/>
                      <a:pt x="0" y="1607"/>
                    </a:cubicBezTo>
                    <a:lnTo>
                      <a:pt x="0" y="1698"/>
                    </a:lnTo>
                    <a:cubicBezTo>
                      <a:pt x="0" y="1714"/>
                      <a:pt x="8" y="1721"/>
                      <a:pt x="19" y="1721"/>
                    </a:cubicBezTo>
                    <a:cubicBezTo>
                      <a:pt x="31" y="1721"/>
                      <a:pt x="46" y="1714"/>
                      <a:pt x="61" y="1698"/>
                    </a:cubicBezTo>
                    <a:cubicBezTo>
                      <a:pt x="152" y="1607"/>
                      <a:pt x="183" y="1546"/>
                      <a:pt x="243" y="1425"/>
                    </a:cubicBezTo>
                    <a:lnTo>
                      <a:pt x="487" y="1091"/>
                    </a:lnTo>
                    <a:cubicBezTo>
                      <a:pt x="547" y="999"/>
                      <a:pt x="547" y="999"/>
                      <a:pt x="638" y="878"/>
                    </a:cubicBezTo>
                    <a:cubicBezTo>
                      <a:pt x="699" y="817"/>
                      <a:pt x="699" y="817"/>
                      <a:pt x="790" y="695"/>
                    </a:cubicBezTo>
                    <a:cubicBezTo>
                      <a:pt x="851" y="635"/>
                      <a:pt x="851" y="574"/>
                      <a:pt x="942" y="513"/>
                    </a:cubicBezTo>
                    <a:cubicBezTo>
                      <a:pt x="954" y="496"/>
                      <a:pt x="971" y="477"/>
                      <a:pt x="991" y="456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2"/>
              <p:cNvSpPr/>
              <p:nvPr/>
            </p:nvSpPr>
            <p:spPr>
              <a:xfrm>
                <a:off x="6800525" y="736925"/>
                <a:ext cx="27375" cy="38700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548" extrusionOk="0">
                    <a:moveTo>
                      <a:pt x="1063" y="1"/>
                    </a:moveTo>
                    <a:cubicBezTo>
                      <a:pt x="1041" y="1"/>
                      <a:pt x="1014" y="14"/>
                      <a:pt x="973" y="14"/>
                    </a:cubicBezTo>
                    <a:cubicBezTo>
                      <a:pt x="943" y="14"/>
                      <a:pt x="912" y="45"/>
                      <a:pt x="912" y="45"/>
                    </a:cubicBezTo>
                    <a:lnTo>
                      <a:pt x="791" y="166"/>
                    </a:lnTo>
                    <a:lnTo>
                      <a:pt x="639" y="318"/>
                    </a:lnTo>
                    <a:cubicBezTo>
                      <a:pt x="578" y="410"/>
                      <a:pt x="578" y="410"/>
                      <a:pt x="487" y="440"/>
                    </a:cubicBezTo>
                    <a:cubicBezTo>
                      <a:pt x="426" y="501"/>
                      <a:pt x="456" y="501"/>
                      <a:pt x="365" y="592"/>
                    </a:cubicBezTo>
                    <a:cubicBezTo>
                      <a:pt x="335" y="653"/>
                      <a:pt x="304" y="653"/>
                      <a:pt x="274" y="744"/>
                    </a:cubicBezTo>
                    <a:cubicBezTo>
                      <a:pt x="213" y="805"/>
                      <a:pt x="213" y="805"/>
                      <a:pt x="183" y="926"/>
                    </a:cubicBezTo>
                    <a:cubicBezTo>
                      <a:pt x="152" y="1017"/>
                      <a:pt x="152" y="1017"/>
                      <a:pt x="122" y="1109"/>
                    </a:cubicBezTo>
                    <a:cubicBezTo>
                      <a:pt x="61" y="1200"/>
                      <a:pt x="61" y="1200"/>
                      <a:pt x="31" y="1321"/>
                    </a:cubicBezTo>
                    <a:cubicBezTo>
                      <a:pt x="0" y="1382"/>
                      <a:pt x="0" y="1382"/>
                      <a:pt x="0" y="1473"/>
                    </a:cubicBezTo>
                    <a:lnTo>
                      <a:pt x="0" y="1534"/>
                    </a:lnTo>
                    <a:cubicBezTo>
                      <a:pt x="0" y="1544"/>
                      <a:pt x="7" y="1548"/>
                      <a:pt x="16" y="1548"/>
                    </a:cubicBezTo>
                    <a:cubicBezTo>
                      <a:pt x="34" y="1548"/>
                      <a:pt x="61" y="1534"/>
                      <a:pt x="61" y="1534"/>
                    </a:cubicBezTo>
                    <a:cubicBezTo>
                      <a:pt x="122" y="1473"/>
                      <a:pt x="122" y="1382"/>
                      <a:pt x="152" y="1321"/>
                    </a:cubicBezTo>
                    <a:cubicBezTo>
                      <a:pt x="152" y="1321"/>
                      <a:pt x="183" y="1230"/>
                      <a:pt x="183" y="1200"/>
                    </a:cubicBezTo>
                    <a:cubicBezTo>
                      <a:pt x="213" y="1109"/>
                      <a:pt x="213" y="1109"/>
                      <a:pt x="274" y="1017"/>
                    </a:cubicBezTo>
                    <a:lnTo>
                      <a:pt x="335" y="865"/>
                    </a:lnTo>
                    <a:cubicBezTo>
                      <a:pt x="365" y="774"/>
                      <a:pt x="365" y="774"/>
                      <a:pt x="456" y="714"/>
                    </a:cubicBezTo>
                    <a:cubicBezTo>
                      <a:pt x="487" y="622"/>
                      <a:pt x="487" y="622"/>
                      <a:pt x="578" y="562"/>
                    </a:cubicBezTo>
                    <a:cubicBezTo>
                      <a:pt x="639" y="470"/>
                      <a:pt x="639" y="470"/>
                      <a:pt x="669" y="410"/>
                    </a:cubicBezTo>
                    <a:cubicBezTo>
                      <a:pt x="760" y="318"/>
                      <a:pt x="760" y="318"/>
                      <a:pt x="821" y="288"/>
                    </a:cubicBezTo>
                    <a:cubicBezTo>
                      <a:pt x="882" y="197"/>
                      <a:pt x="912" y="197"/>
                      <a:pt x="973" y="136"/>
                    </a:cubicBezTo>
                    <a:cubicBezTo>
                      <a:pt x="1034" y="106"/>
                      <a:pt x="1064" y="106"/>
                      <a:pt x="1095" y="45"/>
                    </a:cubicBezTo>
                    <a:lnTo>
                      <a:pt x="1095" y="14"/>
                    </a:lnTo>
                    <a:cubicBezTo>
                      <a:pt x="1085" y="4"/>
                      <a:pt x="1074" y="1"/>
                      <a:pt x="1063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2"/>
              <p:cNvSpPr/>
              <p:nvPr/>
            </p:nvSpPr>
            <p:spPr>
              <a:xfrm>
                <a:off x="6820275" y="749100"/>
                <a:ext cx="13700" cy="27625"/>
              </a:xfrm>
              <a:custGeom>
                <a:avLst/>
                <a:gdLst/>
                <a:ahLst/>
                <a:cxnLst/>
                <a:rect l="l" t="t" r="r" b="b"/>
                <a:pathLst>
                  <a:path w="548" h="1105" extrusionOk="0">
                    <a:moveTo>
                      <a:pt x="458" y="0"/>
                    </a:moveTo>
                    <a:cubicBezTo>
                      <a:pt x="440" y="0"/>
                      <a:pt x="426" y="14"/>
                      <a:pt x="426" y="14"/>
                    </a:cubicBezTo>
                    <a:lnTo>
                      <a:pt x="366" y="75"/>
                    </a:lnTo>
                    <a:cubicBezTo>
                      <a:pt x="366" y="105"/>
                      <a:pt x="366" y="105"/>
                      <a:pt x="335" y="135"/>
                    </a:cubicBezTo>
                    <a:cubicBezTo>
                      <a:pt x="305" y="166"/>
                      <a:pt x="305" y="166"/>
                      <a:pt x="274" y="257"/>
                    </a:cubicBezTo>
                    <a:cubicBezTo>
                      <a:pt x="214" y="287"/>
                      <a:pt x="214" y="287"/>
                      <a:pt x="183" y="378"/>
                    </a:cubicBezTo>
                    <a:cubicBezTo>
                      <a:pt x="153" y="409"/>
                      <a:pt x="183" y="439"/>
                      <a:pt x="153" y="470"/>
                    </a:cubicBezTo>
                    <a:cubicBezTo>
                      <a:pt x="122" y="530"/>
                      <a:pt x="122" y="530"/>
                      <a:pt x="62" y="591"/>
                    </a:cubicBezTo>
                    <a:cubicBezTo>
                      <a:pt x="31" y="682"/>
                      <a:pt x="62" y="682"/>
                      <a:pt x="31" y="713"/>
                    </a:cubicBezTo>
                    <a:cubicBezTo>
                      <a:pt x="31" y="774"/>
                      <a:pt x="1" y="774"/>
                      <a:pt x="1" y="834"/>
                    </a:cubicBezTo>
                    <a:lnTo>
                      <a:pt x="1" y="926"/>
                    </a:lnTo>
                    <a:lnTo>
                      <a:pt x="1" y="1047"/>
                    </a:lnTo>
                    <a:cubicBezTo>
                      <a:pt x="1" y="1047"/>
                      <a:pt x="1" y="1078"/>
                      <a:pt x="31" y="1078"/>
                    </a:cubicBezTo>
                    <a:cubicBezTo>
                      <a:pt x="41" y="1098"/>
                      <a:pt x="55" y="1105"/>
                      <a:pt x="68" y="1105"/>
                    </a:cubicBezTo>
                    <a:cubicBezTo>
                      <a:pt x="95" y="1105"/>
                      <a:pt x="122" y="1078"/>
                      <a:pt x="122" y="1078"/>
                    </a:cubicBezTo>
                    <a:cubicBezTo>
                      <a:pt x="153" y="1047"/>
                      <a:pt x="153" y="986"/>
                      <a:pt x="153" y="926"/>
                    </a:cubicBezTo>
                    <a:cubicBezTo>
                      <a:pt x="153" y="926"/>
                      <a:pt x="183" y="774"/>
                      <a:pt x="183" y="743"/>
                    </a:cubicBezTo>
                    <a:cubicBezTo>
                      <a:pt x="183" y="713"/>
                      <a:pt x="183" y="713"/>
                      <a:pt x="214" y="622"/>
                    </a:cubicBezTo>
                    <a:cubicBezTo>
                      <a:pt x="214" y="591"/>
                      <a:pt x="274" y="591"/>
                      <a:pt x="274" y="530"/>
                    </a:cubicBezTo>
                    <a:cubicBezTo>
                      <a:pt x="305" y="470"/>
                      <a:pt x="274" y="439"/>
                      <a:pt x="305" y="409"/>
                    </a:cubicBezTo>
                    <a:cubicBezTo>
                      <a:pt x="335" y="378"/>
                      <a:pt x="335" y="378"/>
                      <a:pt x="366" y="287"/>
                    </a:cubicBezTo>
                    <a:cubicBezTo>
                      <a:pt x="426" y="257"/>
                      <a:pt x="426" y="257"/>
                      <a:pt x="457" y="166"/>
                    </a:cubicBezTo>
                    <a:lnTo>
                      <a:pt x="487" y="135"/>
                    </a:lnTo>
                    <a:cubicBezTo>
                      <a:pt x="487" y="105"/>
                      <a:pt x="548" y="105"/>
                      <a:pt x="548" y="75"/>
                    </a:cubicBezTo>
                    <a:cubicBezTo>
                      <a:pt x="548" y="75"/>
                      <a:pt x="548" y="14"/>
                      <a:pt x="487" y="14"/>
                    </a:cubicBezTo>
                    <a:cubicBezTo>
                      <a:pt x="477" y="4"/>
                      <a:pt x="467" y="0"/>
                      <a:pt x="458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2"/>
              <p:cNvSpPr/>
              <p:nvPr/>
            </p:nvSpPr>
            <p:spPr>
              <a:xfrm>
                <a:off x="6751125" y="782100"/>
                <a:ext cx="19025" cy="74400"/>
              </a:xfrm>
              <a:custGeom>
                <a:avLst/>
                <a:gdLst/>
                <a:ahLst/>
                <a:cxnLst/>
                <a:rect l="l" t="t" r="r" b="b"/>
                <a:pathLst>
                  <a:path w="761" h="2976" extrusionOk="0">
                    <a:moveTo>
                      <a:pt x="730" y="1"/>
                    </a:moveTo>
                    <a:cubicBezTo>
                      <a:pt x="669" y="1"/>
                      <a:pt x="609" y="62"/>
                      <a:pt x="609" y="153"/>
                    </a:cubicBezTo>
                    <a:cubicBezTo>
                      <a:pt x="578" y="183"/>
                      <a:pt x="578" y="274"/>
                      <a:pt x="517" y="305"/>
                    </a:cubicBezTo>
                    <a:cubicBezTo>
                      <a:pt x="494" y="352"/>
                      <a:pt x="489" y="400"/>
                      <a:pt x="473" y="447"/>
                    </a:cubicBezTo>
                    <a:lnTo>
                      <a:pt x="473" y="447"/>
                    </a:lnTo>
                    <a:cubicBezTo>
                      <a:pt x="585" y="424"/>
                      <a:pt x="615" y="409"/>
                      <a:pt x="669" y="274"/>
                    </a:cubicBezTo>
                    <a:cubicBezTo>
                      <a:pt x="730" y="183"/>
                      <a:pt x="761" y="153"/>
                      <a:pt x="761" y="62"/>
                    </a:cubicBezTo>
                    <a:cubicBezTo>
                      <a:pt x="761" y="31"/>
                      <a:pt x="761" y="31"/>
                      <a:pt x="730" y="1"/>
                    </a:cubicBezTo>
                    <a:close/>
                    <a:moveTo>
                      <a:pt x="473" y="447"/>
                    </a:moveTo>
                    <a:cubicBezTo>
                      <a:pt x="459" y="450"/>
                      <a:pt x="443" y="453"/>
                      <a:pt x="426" y="457"/>
                    </a:cubicBezTo>
                    <a:cubicBezTo>
                      <a:pt x="335" y="609"/>
                      <a:pt x="335" y="609"/>
                      <a:pt x="305" y="761"/>
                    </a:cubicBezTo>
                    <a:lnTo>
                      <a:pt x="214" y="1065"/>
                    </a:lnTo>
                    <a:cubicBezTo>
                      <a:pt x="205" y="1108"/>
                      <a:pt x="201" y="1139"/>
                      <a:pt x="199" y="1165"/>
                    </a:cubicBezTo>
                    <a:lnTo>
                      <a:pt x="199" y="1165"/>
                    </a:lnTo>
                    <a:lnTo>
                      <a:pt x="214" y="1095"/>
                    </a:lnTo>
                    <a:cubicBezTo>
                      <a:pt x="274" y="943"/>
                      <a:pt x="305" y="943"/>
                      <a:pt x="335" y="791"/>
                    </a:cubicBezTo>
                    <a:cubicBezTo>
                      <a:pt x="426" y="639"/>
                      <a:pt x="365" y="639"/>
                      <a:pt x="457" y="487"/>
                    </a:cubicBezTo>
                    <a:cubicBezTo>
                      <a:pt x="463" y="474"/>
                      <a:pt x="468" y="461"/>
                      <a:pt x="473" y="447"/>
                    </a:cubicBezTo>
                    <a:close/>
                    <a:moveTo>
                      <a:pt x="199" y="1165"/>
                    </a:moveTo>
                    <a:lnTo>
                      <a:pt x="153" y="1399"/>
                    </a:lnTo>
                    <a:lnTo>
                      <a:pt x="62" y="1703"/>
                    </a:lnTo>
                    <a:cubicBezTo>
                      <a:pt x="31" y="1855"/>
                      <a:pt x="62" y="1855"/>
                      <a:pt x="31" y="2007"/>
                    </a:cubicBezTo>
                    <a:cubicBezTo>
                      <a:pt x="31" y="2159"/>
                      <a:pt x="1" y="2159"/>
                      <a:pt x="1" y="2311"/>
                    </a:cubicBezTo>
                    <a:lnTo>
                      <a:pt x="1" y="2615"/>
                    </a:lnTo>
                    <a:lnTo>
                      <a:pt x="1" y="2888"/>
                    </a:lnTo>
                    <a:cubicBezTo>
                      <a:pt x="1" y="2919"/>
                      <a:pt x="1" y="2949"/>
                      <a:pt x="31" y="2949"/>
                    </a:cubicBezTo>
                    <a:cubicBezTo>
                      <a:pt x="41" y="2968"/>
                      <a:pt x="53" y="2975"/>
                      <a:pt x="65" y="2975"/>
                    </a:cubicBezTo>
                    <a:cubicBezTo>
                      <a:pt x="93" y="2975"/>
                      <a:pt x="122" y="2940"/>
                      <a:pt x="122" y="2919"/>
                    </a:cubicBezTo>
                    <a:cubicBezTo>
                      <a:pt x="153" y="2797"/>
                      <a:pt x="122" y="2645"/>
                      <a:pt x="122" y="2493"/>
                    </a:cubicBezTo>
                    <a:lnTo>
                      <a:pt x="122" y="2280"/>
                    </a:lnTo>
                    <a:lnTo>
                      <a:pt x="122" y="1976"/>
                    </a:lnTo>
                    <a:cubicBezTo>
                      <a:pt x="122" y="1824"/>
                      <a:pt x="122" y="1824"/>
                      <a:pt x="153" y="1673"/>
                    </a:cubicBezTo>
                    <a:cubicBezTo>
                      <a:pt x="183" y="1521"/>
                      <a:pt x="183" y="1521"/>
                      <a:pt x="183" y="1369"/>
                    </a:cubicBezTo>
                    <a:cubicBezTo>
                      <a:pt x="205" y="1260"/>
                      <a:pt x="196" y="1229"/>
                      <a:pt x="199" y="1165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2"/>
              <p:cNvSpPr/>
              <p:nvPr/>
            </p:nvSpPr>
            <p:spPr>
              <a:xfrm>
                <a:off x="6774700" y="785900"/>
                <a:ext cx="13700" cy="45925"/>
              </a:xfrm>
              <a:custGeom>
                <a:avLst/>
                <a:gdLst/>
                <a:ahLst/>
                <a:cxnLst/>
                <a:rect l="l" t="t" r="r" b="b"/>
                <a:pathLst>
                  <a:path w="548" h="1837" extrusionOk="0">
                    <a:moveTo>
                      <a:pt x="486" y="1"/>
                    </a:moveTo>
                    <a:cubicBezTo>
                      <a:pt x="456" y="1"/>
                      <a:pt x="426" y="31"/>
                      <a:pt x="395" y="62"/>
                    </a:cubicBezTo>
                    <a:cubicBezTo>
                      <a:pt x="334" y="92"/>
                      <a:pt x="334" y="153"/>
                      <a:pt x="334" y="153"/>
                    </a:cubicBezTo>
                    <a:cubicBezTo>
                      <a:pt x="334" y="183"/>
                      <a:pt x="334" y="214"/>
                      <a:pt x="304" y="244"/>
                    </a:cubicBezTo>
                    <a:cubicBezTo>
                      <a:pt x="274" y="335"/>
                      <a:pt x="274" y="335"/>
                      <a:pt x="243" y="457"/>
                    </a:cubicBezTo>
                    <a:cubicBezTo>
                      <a:pt x="182" y="517"/>
                      <a:pt x="182" y="517"/>
                      <a:pt x="152" y="639"/>
                    </a:cubicBezTo>
                    <a:cubicBezTo>
                      <a:pt x="122" y="700"/>
                      <a:pt x="152" y="761"/>
                      <a:pt x="122" y="821"/>
                    </a:cubicBezTo>
                    <a:cubicBezTo>
                      <a:pt x="61" y="943"/>
                      <a:pt x="61" y="913"/>
                      <a:pt x="30" y="1004"/>
                    </a:cubicBezTo>
                    <a:lnTo>
                      <a:pt x="30" y="1217"/>
                    </a:lnTo>
                    <a:cubicBezTo>
                      <a:pt x="30" y="1308"/>
                      <a:pt x="0" y="1308"/>
                      <a:pt x="0" y="1399"/>
                    </a:cubicBezTo>
                    <a:lnTo>
                      <a:pt x="0" y="1581"/>
                    </a:lnTo>
                    <a:lnTo>
                      <a:pt x="0" y="1733"/>
                    </a:lnTo>
                    <a:cubicBezTo>
                      <a:pt x="0" y="1764"/>
                      <a:pt x="0" y="1764"/>
                      <a:pt x="30" y="1824"/>
                    </a:cubicBezTo>
                    <a:cubicBezTo>
                      <a:pt x="39" y="1833"/>
                      <a:pt x="49" y="1836"/>
                      <a:pt x="60" y="1836"/>
                    </a:cubicBezTo>
                    <a:cubicBezTo>
                      <a:pt x="89" y="1836"/>
                      <a:pt x="122" y="1808"/>
                      <a:pt x="122" y="1764"/>
                    </a:cubicBezTo>
                    <a:cubicBezTo>
                      <a:pt x="152" y="1703"/>
                      <a:pt x="122" y="1612"/>
                      <a:pt x="152" y="1551"/>
                    </a:cubicBezTo>
                    <a:cubicBezTo>
                      <a:pt x="152" y="1551"/>
                      <a:pt x="182" y="1308"/>
                      <a:pt x="182" y="1217"/>
                    </a:cubicBezTo>
                    <a:cubicBezTo>
                      <a:pt x="182" y="1125"/>
                      <a:pt x="182" y="1125"/>
                      <a:pt x="243" y="1004"/>
                    </a:cubicBezTo>
                    <a:cubicBezTo>
                      <a:pt x="243" y="943"/>
                      <a:pt x="274" y="943"/>
                      <a:pt x="274" y="821"/>
                    </a:cubicBezTo>
                    <a:cubicBezTo>
                      <a:pt x="304" y="761"/>
                      <a:pt x="274" y="700"/>
                      <a:pt x="304" y="639"/>
                    </a:cubicBezTo>
                    <a:cubicBezTo>
                      <a:pt x="334" y="548"/>
                      <a:pt x="334" y="548"/>
                      <a:pt x="395" y="457"/>
                    </a:cubicBezTo>
                    <a:cubicBezTo>
                      <a:pt x="426" y="365"/>
                      <a:pt x="426" y="365"/>
                      <a:pt x="456" y="244"/>
                    </a:cubicBezTo>
                    <a:lnTo>
                      <a:pt x="456" y="244"/>
                    </a:lnTo>
                    <a:cubicBezTo>
                      <a:pt x="455" y="245"/>
                      <a:pt x="454" y="245"/>
                      <a:pt x="454" y="246"/>
                    </a:cubicBezTo>
                    <a:lnTo>
                      <a:pt x="454" y="246"/>
                    </a:lnTo>
                    <a:cubicBezTo>
                      <a:pt x="462" y="231"/>
                      <a:pt x="474" y="201"/>
                      <a:pt x="486" y="153"/>
                    </a:cubicBezTo>
                    <a:cubicBezTo>
                      <a:pt x="547" y="122"/>
                      <a:pt x="547" y="62"/>
                      <a:pt x="547" y="31"/>
                    </a:cubicBezTo>
                    <a:cubicBezTo>
                      <a:pt x="547" y="1"/>
                      <a:pt x="547" y="1"/>
                      <a:pt x="486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2"/>
              <p:cNvSpPr/>
              <p:nvPr/>
            </p:nvSpPr>
            <p:spPr>
              <a:xfrm>
                <a:off x="6800525" y="786675"/>
                <a:ext cx="7625" cy="266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64" extrusionOk="0">
                    <a:moveTo>
                      <a:pt x="274" y="0"/>
                    </a:moveTo>
                    <a:cubicBezTo>
                      <a:pt x="213" y="0"/>
                      <a:pt x="183" y="0"/>
                      <a:pt x="183" y="31"/>
                    </a:cubicBezTo>
                    <a:lnTo>
                      <a:pt x="152" y="91"/>
                    </a:lnTo>
                    <a:cubicBezTo>
                      <a:pt x="152" y="122"/>
                      <a:pt x="152" y="122"/>
                      <a:pt x="122" y="152"/>
                    </a:cubicBezTo>
                    <a:cubicBezTo>
                      <a:pt x="122" y="183"/>
                      <a:pt x="122" y="183"/>
                      <a:pt x="61" y="274"/>
                    </a:cubicBezTo>
                    <a:cubicBezTo>
                      <a:pt x="61" y="304"/>
                      <a:pt x="31" y="304"/>
                      <a:pt x="31" y="395"/>
                    </a:cubicBezTo>
                    <a:lnTo>
                      <a:pt x="31" y="486"/>
                    </a:lnTo>
                    <a:cubicBezTo>
                      <a:pt x="31" y="547"/>
                      <a:pt x="0" y="547"/>
                      <a:pt x="0" y="608"/>
                    </a:cubicBezTo>
                    <a:lnTo>
                      <a:pt x="0" y="730"/>
                    </a:lnTo>
                    <a:lnTo>
                      <a:pt x="0" y="851"/>
                    </a:lnTo>
                    <a:lnTo>
                      <a:pt x="0" y="942"/>
                    </a:lnTo>
                    <a:cubicBezTo>
                      <a:pt x="0" y="1003"/>
                      <a:pt x="0" y="1003"/>
                      <a:pt x="31" y="1034"/>
                    </a:cubicBezTo>
                    <a:lnTo>
                      <a:pt x="61" y="1064"/>
                    </a:lnTo>
                    <a:cubicBezTo>
                      <a:pt x="122" y="1064"/>
                      <a:pt x="122" y="1064"/>
                      <a:pt x="152" y="1034"/>
                    </a:cubicBezTo>
                    <a:cubicBezTo>
                      <a:pt x="183" y="1003"/>
                      <a:pt x="152" y="942"/>
                      <a:pt x="152" y="912"/>
                    </a:cubicBezTo>
                    <a:lnTo>
                      <a:pt x="152" y="851"/>
                    </a:lnTo>
                    <a:lnTo>
                      <a:pt x="152" y="730"/>
                    </a:lnTo>
                    <a:lnTo>
                      <a:pt x="152" y="608"/>
                    </a:lnTo>
                    <a:lnTo>
                      <a:pt x="152" y="486"/>
                    </a:lnTo>
                    <a:lnTo>
                      <a:pt x="152" y="395"/>
                    </a:lnTo>
                    <a:cubicBezTo>
                      <a:pt x="152" y="334"/>
                      <a:pt x="152" y="334"/>
                      <a:pt x="183" y="304"/>
                    </a:cubicBezTo>
                    <a:cubicBezTo>
                      <a:pt x="183" y="274"/>
                      <a:pt x="183" y="274"/>
                      <a:pt x="213" y="243"/>
                    </a:cubicBezTo>
                    <a:cubicBezTo>
                      <a:pt x="213" y="152"/>
                      <a:pt x="213" y="152"/>
                      <a:pt x="274" y="122"/>
                    </a:cubicBezTo>
                    <a:lnTo>
                      <a:pt x="304" y="31"/>
                    </a:lnTo>
                    <a:cubicBezTo>
                      <a:pt x="304" y="31"/>
                      <a:pt x="304" y="0"/>
                      <a:pt x="274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2"/>
              <p:cNvSpPr/>
              <p:nvPr/>
            </p:nvSpPr>
            <p:spPr>
              <a:xfrm>
                <a:off x="6813450" y="806275"/>
                <a:ext cx="64600" cy="21450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858" extrusionOk="0">
                    <a:moveTo>
                      <a:pt x="2569" y="0"/>
                    </a:moveTo>
                    <a:cubicBezTo>
                      <a:pt x="2536" y="0"/>
                      <a:pt x="2484" y="67"/>
                      <a:pt x="2432" y="67"/>
                    </a:cubicBezTo>
                    <a:cubicBezTo>
                      <a:pt x="2401" y="98"/>
                      <a:pt x="2371" y="98"/>
                      <a:pt x="2341" y="128"/>
                    </a:cubicBezTo>
                    <a:cubicBezTo>
                      <a:pt x="2280" y="158"/>
                      <a:pt x="2249" y="189"/>
                      <a:pt x="2189" y="250"/>
                    </a:cubicBezTo>
                    <a:lnTo>
                      <a:pt x="1946" y="402"/>
                    </a:lnTo>
                    <a:cubicBezTo>
                      <a:pt x="1824" y="462"/>
                      <a:pt x="1794" y="432"/>
                      <a:pt x="1672" y="523"/>
                    </a:cubicBezTo>
                    <a:cubicBezTo>
                      <a:pt x="1581" y="554"/>
                      <a:pt x="1581" y="584"/>
                      <a:pt x="1398" y="614"/>
                    </a:cubicBezTo>
                    <a:cubicBezTo>
                      <a:pt x="1307" y="675"/>
                      <a:pt x="1277" y="675"/>
                      <a:pt x="1155" y="675"/>
                    </a:cubicBezTo>
                    <a:cubicBezTo>
                      <a:pt x="1003" y="706"/>
                      <a:pt x="1034" y="706"/>
                      <a:pt x="882" y="736"/>
                    </a:cubicBezTo>
                    <a:lnTo>
                      <a:pt x="31" y="736"/>
                    </a:lnTo>
                    <a:cubicBezTo>
                      <a:pt x="0" y="766"/>
                      <a:pt x="31" y="827"/>
                      <a:pt x="91" y="827"/>
                    </a:cubicBezTo>
                    <a:cubicBezTo>
                      <a:pt x="183" y="857"/>
                      <a:pt x="304" y="857"/>
                      <a:pt x="456" y="857"/>
                    </a:cubicBezTo>
                    <a:lnTo>
                      <a:pt x="639" y="857"/>
                    </a:lnTo>
                    <a:cubicBezTo>
                      <a:pt x="790" y="857"/>
                      <a:pt x="790" y="857"/>
                      <a:pt x="912" y="827"/>
                    </a:cubicBezTo>
                    <a:cubicBezTo>
                      <a:pt x="1064" y="827"/>
                      <a:pt x="1064" y="827"/>
                      <a:pt x="1186" y="766"/>
                    </a:cubicBezTo>
                    <a:cubicBezTo>
                      <a:pt x="1338" y="736"/>
                      <a:pt x="1338" y="736"/>
                      <a:pt x="1459" y="706"/>
                    </a:cubicBezTo>
                    <a:cubicBezTo>
                      <a:pt x="1611" y="675"/>
                      <a:pt x="1550" y="614"/>
                      <a:pt x="1702" y="584"/>
                    </a:cubicBezTo>
                    <a:cubicBezTo>
                      <a:pt x="1824" y="554"/>
                      <a:pt x="1854" y="554"/>
                      <a:pt x="1976" y="462"/>
                    </a:cubicBezTo>
                    <a:cubicBezTo>
                      <a:pt x="2097" y="402"/>
                      <a:pt x="2097" y="402"/>
                      <a:pt x="2249" y="310"/>
                    </a:cubicBezTo>
                    <a:cubicBezTo>
                      <a:pt x="2280" y="280"/>
                      <a:pt x="2341" y="280"/>
                      <a:pt x="2432" y="219"/>
                    </a:cubicBezTo>
                    <a:cubicBezTo>
                      <a:pt x="2523" y="128"/>
                      <a:pt x="2553" y="128"/>
                      <a:pt x="2584" y="98"/>
                    </a:cubicBezTo>
                    <a:lnTo>
                      <a:pt x="2584" y="6"/>
                    </a:lnTo>
                    <a:cubicBezTo>
                      <a:pt x="2579" y="2"/>
                      <a:pt x="2575" y="0"/>
                      <a:pt x="2569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2"/>
              <p:cNvSpPr/>
              <p:nvPr/>
            </p:nvSpPr>
            <p:spPr>
              <a:xfrm>
                <a:off x="6842325" y="813050"/>
                <a:ext cx="46375" cy="2410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964" extrusionOk="0">
                    <a:moveTo>
                      <a:pt x="1833" y="0"/>
                    </a:moveTo>
                    <a:cubicBezTo>
                      <a:pt x="1801" y="0"/>
                      <a:pt x="1757" y="39"/>
                      <a:pt x="1733" y="39"/>
                    </a:cubicBezTo>
                    <a:cubicBezTo>
                      <a:pt x="1702" y="70"/>
                      <a:pt x="1672" y="70"/>
                      <a:pt x="1672" y="131"/>
                    </a:cubicBezTo>
                    <a:lnTo>
                      <a:pt x="1550" y="222"/>
                    </a:lnTo>
                    <a:cubicBezTo>
                      <a:pt x="1490" y="313"/>
                      <a:pt x="1490" y="313"/>
                      <a:pt x="1398" y="343"/>
                    </a:cubicBezTo>
                    <a:cubicBezTo>
                      <a:pt x="1338" y="435"/>
                      <a:pt x="1277" y="404"/>
                      <a:pt x="1216" y="465"/>
                    </a:cubicBezTo>
                    <a:cubicBezTo>
                      <a:pt x="1125" y="495"/>
                      <a:pt x="1125" y="556"/>
                      <a:pt x="1034" y="586"/>
                    </a:cubicBezTo>
                    <a:cubicBezTo>
                      <a:pt x="942" y="617"/>
                      <a:pt x="912" y="617"/>
                      <a:pt x="821" y="647"/>
                    </a:cubicBezTo>
                    <a:cubicBezTo>
                      <a:pt x="730" y="708"/>
                      <a:pt x="760" y="708"/>
                      <a:pt x="639" y="738"/>
                    </a:cubicBezTo>
                    <a:cubicBezTo>
                      <a:pt x="517" y="769"/>
                      <a:pt x="517" y="769"/>
                      <a:pt x="456" y="769"/>
                    </a:cubicBezTo>
                    <a:cubicBezTo>
                      <a:pt x="335" y="799"/>
                      <a:pt x="335" y="799"/>
                      <a:pt x="274" y="799"/>
                    </a:cubicBezTo>
                    <a:cubicBezTo>
                      <a:pt x="183" y="799"/>
                      <a:pt x="152" y="830"/>
                      <a:pt x="122" y="830"/>
                    </a:cubicBezTo>
                    <a:cubicBezTo>
                      <a:pt x="61" y="830"/>
                      <a:pt x="61" y="830"/>
                      <a:pt x="31" y="890"/>
                    </a:cubicBezTo>
                    <a:cubicBezTo>
                      <a:pt x="0" y="921"/>
                      <a:pt x="31" y="951"/>
                      <a:pt x="61" y="951"/>
                    </a:cubicBezTo>
                    <a:cubicBezTo>
                      <a:pt x="88" y="960"/>
                      <a:pt x="117" y="964"/>
                      <a:pt x="147" y="964"/>
                    </a:cubicBezTo>
                    <a:cubicBezTo>
                      <a:pt x="218" y="964"/>
                      <a:pt x="292" y="942"/>
                      <a:pt x="335" y="921"/>
                    </a:cubicBezTo>
                    <a:cubicBezTo>
                      <a:pt x="335" y="921"/>
                      <a:pt x="426" y="921"/>
                      <a:pt x="487" y="890"/>
                    </a:cubicBezTo>
                    <a:cubicBezTo>
                      <a:pt x="608" y="830"/>
                      <a:pt x="608" y="830"/>
                      <a:pt x="669" y="799"/>
                    </a:cubicBezTo>
                    <a:cubicBezTo>
                      <a:pt x="791" y="769"/>
                      <a:pt x="791" y="769"/>
                      <a:pt x="882" y="738"/>
                    </a:cubicBezTo>
                    <a:cubicBezTo>
                      <a:pt x="973" y="708"/>
                      <a:pt x="973" y="708"/>
                      <a:pt x="1064" y="647"/>
                    </a:cubicBezTo>
                    <a:cubicBezTo>
                      <a:pt x="1186" y="617"/>
                      <a:pt x="1125" y="586"/>
                      <a:pt x="1246" y="556"/>
                    </a:cubicBezTo>
                    <a:cubicBezTo>
                      <a:pt x="1338" y="495"/>
                      <a:pt x="1368" y="495"/>
                      <a:pt x="1429" y="435"/>
                    </a:cubicBezTo>
                    <a:cubicBezTo>
                      <a:pt x="1520" y="343"/>
                      <a:pt x="1520" y="343"/>
                      <a:pt x="1642" y="313"/>
                    </a:cubicBezTo>
                    <a:cubicBezTo>
                      <a:pt x="1642" y="252"/>
                      <a:pt x="1672" y="252"/>
                      <a:pt x="1733" y="161"/>
                    </a:cubicBezTo>
                    <a:cubicBezTo>
                      <a:pt x="1824" y="131"/>
                      <a:pt x="1824" y="100"/>
                      <a:pt x="1854" y="39"/>
                    </a:cubicBezTo>
                    <a:lnTo>
                      <a:pt x="1854" y="9"/>
                    </a:lnTo>
                    <a:cubicBezTo>
                      <a:pt x="1848" y="3"/>
                      <a:pt x="1841" y="0"/>
                      <a:pt x="1833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"/>
              <p:cNvSpPr/>
              <p:nvPr/>
            </p:nvSpPr>
            <p:spPr>
              <a:xfrm>
                <a:off x="6868150" y="823575"/>
                <a:ext cx="25100" cy="21625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865" extrusionOk="0">
                    <a:moveTo>
                      <a:pt x="944" y="0"/>
                    </a:moveTo>
                    <a:cubicBezTo>
                      <a:pt x="926" y="0"/>
                      <a:pt x="913" y="14"/>
                      <a:pt x="913" y="14"/>
                    </a:cubicBezTo>
                    <a:cubicBezTo>
                      <a:pt x="852" y="14"/>
                      <a:pt x="852" y="44"/>
                      <a:pt x="852" y="44"/>
                    </a:cubicBezTo>
                    <a:lnTo>
                      <a:pt x="791" y="135"/>
                    </a:lnTo>
                    <a:cubicBezTo>
                      <a:pt x="730" y="165"/>
                      <a:pt x="730" y="165"/>
                      <a:pt x="669" y="196"/>
                    </a:cubicBezTo>
                    <a:cubicBezTo>
                      <a:pt x="639" y="226"/>
                      <a:pt x="609" y="226"/>
                      <a:pt x="548" y="257"/>
                    </a:cubicBezTo>
                    <a:cubicBezTo>
                      <a:pt x="517" y="317"/>
                      <a:pt x="517" y="317"/>
                      <a:pt x="487" y="378"/>
                    </a:cubicBezTo>
                    <a:cubicBezTo>
                      <a:pt x="457" y="409"/>
                      <a:pt x="396" y="409"/>
                      <a:pt x="365" y="469"/>
                    </a:cubicBezTo>
                    <a:cubicBezTo>
                      <a:pt x="335" y="500"/>
                      <a:pt x="335" y="500"/>
                      <a:pt x="305" y="591"/>
                    </a:cubicBezTo>
                    <a:cubicBezTo>
                      <a:pt x="244" y="621"/>
                      <a:pt x="213" y="621"/>
                      <a:pt x="183" y="652"/>
                    </a:cubicBezTo>
                    <a:cubicBezTo>
                      <a:pt x="153" y="682"/>
                      <a:pt x="153" y="682"/>
                      <a:pt x="61" y="713"/>
                    </a:cubicBezTo>
                    <a:lnTo>
                      <a:pt x="1" y="804"/>
                    </a:lnTo>
                    <a:lnTo>
                      <a:pt x="1" y="834"/>
                    </a:lnTo>
                    <a:cubicBezTo>
                      <a:pt x="1" y="865"/>
                      <a:pt x="31" y="865"/>
                      <a:pt x="61" y="865"/>
                    </a:cubicBezTo>
                    <a:cubicBezTo>
                      <a:pt x="153" y="865"/>
                      <a:pt x="183" y="804"/>
                      <a:pt x="213" y="773"/>
                    </a:cubicBezTo>
                    <a:lnTo>
                      <a:pt x="305" y="682"/>
                    </a:lnTo>
                    <a:cubicBezTo>
                      <a:pt x="335" y="652"/>
                      <a:pt x="335" y="652"/>
                      <a:pt x="396" y="621"/>
                    </a:cubicBezTo>
                    <a:cubicBezTo>
                      <a:pt x="457" y="561"/>
                      <a:pt x="457" y="561"/>
                      <a:pt x="517" y="530"/>
                    </a:cubicBezTo>
                    <a:cubicBezTo>
                      <a:pt x="548" y="500"/>
                      <a:pt x="548" y="500"/>
                      <a:pt x="639" y="469"/>
                    </a:cubicBezTo>
                    <a:cubicBezTo>
                      <a:pt x="669" y="409"/>
                      <a:pt x="669" y="409"/>
                      <a:pt x="700" y="348"/>
                    </a:cubicBezTo>
                    <a:cubicBezTo>
                      <a:pt x="761" y="317"/>
                      <a:pt x="761" y="317"/>
                      <a:pt x="821" y="257"/>
                    </a:cubicBezTo>
                    <a:cubicBezTo>
                      <a:pt x="852" y="226"/>
                      <a:pt x="852" y="226"/>
                      <a:pt x="943" y="196"/>
                    </a:cubicBezTo>
                    <a:cubicBezTo>
                      <a:pt x="913" y="165"/>
                      <a:pt x="913" y="165"/>
                      <a:pt x="943" y="135"/>
                    </a:cubicBezTo>
                    <a:lnTo>
                      <a:pt x="1004" y="44"/>
                    </a:lnTo>
                    <a:cubicBezTo>
                      <a:pt x="1004" y="44"/>
                      <a:pt x="1004" y="14"/>
                      <a:pt x="973" y="14"/>
                    </a:cubicBezTo>
                    <a:cubicBezTo>
                      <a:pt x="963" y="3"/>
                      <a:pt x="953" y="0"/>
                      <a:pt x="944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2"/>
              <p:cNvSpPr/>
              <p:nvPr/>
            </p:nvSpPr>
            <p:spPr>
              <a:xfrm>
                <a:off x="6908425" y="760825"/>
                <a:ext cx="9150" cy="2967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187" extrusionOk="0">
                    <a:moveTo>
                      <a:pt x="153" y="1"/>
                    </a:moveTo>
                    <a:cubicBezTo>
                      <a:pt x="122" y="61"/>
                      <a:pt x="122" y="92"/>
                      <a:pt x="122" y="92"/>
                    </a:cubicBezTo>
                    <a:lnTo>
                      <a:pt x="122" y="153"/>
                    </a:lnTo>
                    <a:cubicBezTo>
                      <a:pt x="122" y="183"/>
                      <a:pt x="122" y="183"/>
                      <a:pt x="153" y="244"/>
                    </a:cubicBezTo>
                    <a:lnTo>
                      <a:pt x="153" y="365"/>
                    </a:lnTo>
                    <a:lnTo>
                      <a:pt x="153" y="457"/>
                    </a:lnTo>
                    <a:lnTo>
                      <a:pt x="153" y="578"/>
                    </a:lnTo>
                    <a:cubicBezTo>
                      <a:pt x="153" y="669"/>
                      <a:pt x="122" y="669"/>
                      <a:pt x="122" y="700"/>
                    </a:cubicBezTo>
                    <a:lnTo>
                      <a:pt x="122" y="821"/>
                    </a:lnTo>
                    <a:cubicBezTo>
                      <a:pt x="92" y="882"/>
                      <a:pt x="92" y="852"/>
                      <a:pt x="92" y="913"/>
                    </a:cubicBezTo>
                    <a:cubicBezTo>
                      <a:pt x="31" y="1004"/>
                      <a:pt x="31" y="1004"/>
                      <a:pt x="31" y="1034"/>
                    </a:cubicBezTo>
                    <a:cubicBezTo>
                      <a:pt x="1" y="1065"/>
                      <a:pt x="1" y="1065"/>
                      <a:pt x="1" y="1125"/>
                    </a:cubicBezTo>
                    <a:lnTo>
                      <a:pt x="1" y="1156"/>
                    </a:lnTo>
                    <a:cubicBezTo>
                      <a:pt x="1" y="1186"/>
                      <a:pt x="31" y="1186"/>
                      <a:pt x="92" y="1186"/>
                    </a:cubicBezTo>
                    <a:cubicBezTo>
                      <a:pt x="153" y="1156"/>
                      <a:pt x="153" y="1125"/>
                      <a:pt x="183" y="1034"/>
                    </a:cubicBezTo>
                    <a:cubicBezTo>
                      <a:pt x="183" y="1034"/>
                      <a:pt x="244" y="1004"/>
                      <a:pt x="244" y="973"/>
                    </a:cubicBezTo>
                    <a:cubicBezTo>
                      <a:pt x="274" y="882"/>
                      <a:pt x="274" y="882"/>
                      <a:pt x="274" y="852"/>
                    </a:cubicBezTo>
                    <a:cubicBezTo>
                      <a:pt x="305" y="761"/>
                      <a:pt x="305" y="761"/>
                      <a:pt x="305" y="730"/>
                    </a:cubicBezTo>
                    <a:cubicBezTo>
                      <a:pt x="305" y="669"/>
                      <a:pt x="305" y="669"/>
                      <a:pt x="365" y="578"/>
                    </a:cubicBezTo>
                    <a:lnTo>
                      <a:pt x="365" y="426"/>
                    </a:lnTo>
                    <a:lnTo>
                      <a:pt x="365" y="274"/>
                    </a:lnTo>
                    <a:lnTo>
                      <a:pt x="365" y="122"/>
                    </a:lnTo>
                    <a:cubicBezTo>
                      <a:pt x="315" y="135"/>
                      <a:pt x="286" y="142"/>
                      <a:pt x="268" y="142"/>
                    </a:cubicBezTo>
                    <a:cubicBezTo>
                      <a:pt x="244" y="142"/>
                      <a:pt x="244" y="127"/>
                      <a:pt x="244" y="92"/>
                    </a:cubicBezTo>
                    <a:cubicBezTo>
                      <a:pt x="244" y="61"/>
                      <a:pt x="213" y="1"/>
                      <a:pt x="213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2"/>
              <p:cNvSpPr/>
              <p:nvPr/>
            </p:nvSpPr>
            <p:spPr>
              <a:xfrm>
                <a:off x="6909200" y="763100"/>
                <a:ext cx="20525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1582" extrusionOk="0">
                    <a:moveTo>
                      <a:pt x="790" y="1"/>
                    </a:moveTo>
                    <a:cubicBezTo>
                      <a:pt x="730" y="1"/>
                      <a:pt x="730" y="62"/>
                      <a:pt x="699" y="122"/>
                    </a:cubicBezTo>
                    <a:lnTo>
                      <a:pt x="699" y="183"/>
                    </a:lnTo>
                    <a:lnTo>
                      <a:pt x="699" y="305"/>
                    </a:lnTo>
                    <a:cubicBezTo>
                      <a:pt x="699" y="366"/>
                      <a:pt x="699" y="366"/>
                      <a:pt x="669" y="487"/>
                    </a:cubicBezTo>
                    <a:lnTo>
                      <a:pt x="578" y="639"/>
                    </a:lnTo>
                    <a:cubicBezTo>
                      <a:pt x="547" y="730"/>
                      <a:pt x="578" y="730"/>
                      <a:pt x="547" y="791"/>
                    </a:cubicBezTo>
                    <a:lnTo>
                      <a:pt x="456" y="943"/>
                    </a:lnTo>
                    <a:lnTo>
                      <a:pt x="395" y="1095"/>
                    </a:lnTo>
                    <a:cubicBezTo>
                      <a:pt x="365" y="1186"/>
                      <a:pt x="365" y="1186"/>
                      <a:pt x="274" y="1247"/>
                    </a:cubicBezTo>
                    <a:cubicBezTo>
                      <a:pt x="243" y="1338"/>
                      <a:pt x="243" y="1338"/>
                      <a:pt x="152" y="1399"/>
                    </a:cubicBezTo>
                    <a:cubicBezTo>
                      <a:pt x="122" y="1429"/>
                      <a:pt x="122" y="1490"/>
                      <a:pt x="61" y="1521"/>
                    </a:cubicBezTo>
                    <a:cubicBezTo>
                      <a:pt x="61" y="1521"/>
                      <a:pt x="61" y="1551"/>
                      <a:pt x="0" y="1551"/>
                    </a:cubicBezTo>
                    <a:cubicBezTo>
                      <a:pt x="0" y="1581"/>
                      <a:pt x="61" y="1581"/>
                      <a:pt x="91" y="1581"/>
                    </a:cubicBezTo>
                    <a:cubicBezTo>
                      <a:pt x="182" y="1551"/>
                      <a:pt x="213" y="1490"/>
                      <a:pt x="274" y="1429"/>
                    </a:cubicBezTo>
                    <a:cubicBezTo>
                      <a:pt x="274" y="1429"/>
                      <a:pt x="334" y="1399"/>
                      <a:pt x="365" y="1338"/>
                    </a:cubicBezTo>
                    <a:cubicBezTo>
                      <a:pt x="395" y="1247"/>
                      <a:pt x="395" y="1247"/>
                      <a:pt x="486" y="1186"/>
                    </a:cubicBezTo>
                    <a:lnTo>
                      <a:pt x="547" y="1034"/>
                    </a:lnTo>
                    <a:lnTo>
                      <a:pt x="638" y="882"/>
                    </a:lnTo>
                    <a:cubicBezTo>
                      <a:pt x="669" y="791"/>
                      <a:pt x="638" y="791"/>
                      <a:pt x="669" y="670"/>
                    </a:cubicBezTo>
                    <a:cubicBezTo>
                      <a:pt x="699" y="609"/>
                      <a:pt x="699" y="609"/>
                      <a:pt x="699" y="487"/>
                    </a:cubicBezTo>
                    <a:cubicBezTo>
                      <a:pt x="730" y="426"/>
                      <a:pt x="699" y="426"/>
                      <a:pt x="730" y="305"/>
                    </a:cubicBezTo>
                    <a:cubicBezTo>
                      <a:pt x="790" y="214"/>
                      <a:pt x="821" y="214"/>
                      <a:pt x="821" y="153"/>
                    </a:cubicBezTo>
                    <a:lnTo>
                      <a:pt x="821" y="31"/>
                    </a:lnTo>
                    <a:lnTo>
                      <a:pt x="790" y="1"/>
                    </a:ln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2"/>
              <p:cNvSpPr/>
              <p:nvPr/>
            </p:nvSpPr>
            <p:spPr>
              <a:xfrm>
                <a:off x="6744300" y="888925"/>
                <a:ext cx="15225" cy="3835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534" extrusionOk="0">
                    <a:moveTo>
                      <a:pt x="46" y="0"/>
                    </a:moveTo>
                    <a:cubicBezTo>
                      <a:pt x="37" y="0"/>
                      <a:pt x="31" y="3"/>
                      <a:pt x="31" y="14"/>
                    </a:cubicBezTo>
                    <a:cubicBezTo>
                      <a:pt x="0" y="44"/>
                      <a:pt x="0" y="74"/>
                      <a:pt x="0" y="135"/>
                    </a:cubicBezTo>
                    <a:lnTo>
                      <a:pt x="0" y="196"/>
                    </a:lnTo>
                    <a:cubicBezTo>
                      <a:pt x="0" y="257"/>
                      <a:pt x="31" y="257"/>
                      <a:pt x="31" y="317"/>
                    </a:cubicBezTo>
                    <a:cubicBezTo>
                      <a:pt x="91" y="409"/>
                      <a:pt x="91" y="409"/>
                      <a:pt x="91" y="469"/>
                    </a:cubicBezTo>
                    <a:cubicBezTo>
                      <a:pt x="122" y="561"/>
                      <a:pt x="91" y="561"/>
                      <a:pt x="122" y="621"/>
                    </a:cubicBezTo>
                    <a:lnTo>
                      <a:pt x="183" y="773"/>
                    </a:lnTo>
                    <a:cubicBezTo>
                      <a:pt x="243" y="865"/>
                      <a:pt x="183" y="865"/>
                      <a:pt x="243" y="925"/>
                    </a:cubicBezTo>
                    <a:lnTo>
                      <a:pt x="304" y="1077"/>
                    </a:lnTo>
                    <a:lnTo>
                      <a:pt x="395" y="1229"/>
                    </a:lnTo>
                    <a:lnTo>
                      <a:pt x="456" y="1381"/>
                    </a:lnTo>
                    <a:cubicBezTo>
                      <a:pt x="487" y="1473"/>
                      <a:pt x="487" y="1473"/>
                      <a:pt x="547" y="1503"/>
                    </a:cubicBezTo>
                    <a:lnTo>
                      <a:pt x="578" y="1533"/>
                    </a:lnTo>
                    <a:cubicBezTo>
                      <a:pt x="608" y="1533"/>
                      <a:pt x="608" y="1503"/>
                      <a:pt x="608" y="1503"/>
                    </a:cubicBezTo>
                    <a:cubicBezTo>
                      <a:pt x="608" y="1412"/>
                      <a:pt x="578" y="1381"/>
                      <a:pt x="547" y="1321"/>
                    </a:cubicBezTo>
                    <a:cubicBezTo>
                      <a:pt x="547" y="1321"/>
                      <a:pt x="487" y="1229"/>
                      <a:pt x="487" y="1199"/>
                    </a:cubicBezTo>
                    <a:lnTo>
                      <a:pt x="426" y="1047"/>
                    </a:lnTo>
                    <a:lnTo>
                      <a:pt x="335" y="895"/>
                    </a:lnTo>
                    <a:cubicBezTo>
                      <a:pt x="304" y="804"/>
                      <a:pt x="304" y="804"/>
                      <a:pt x="304" y="743"/>
                    </a:cubicBezTo>
                    <a:lnTo>
                      <a:pt x="243" y="591"/>
                    </a:lnTo>
                    <a:cubicBezTo>
                      <a:pt x="183" y="500"/>
                      <a:pt x="152" y="348"/>
                      <a:pt x="152" y="287"/>
                    </a:cubicBezTo>
                    <a:cubicBezTo>
                      <a:pt x="122" y="196"/>
                      <a:pt x="122" y="196"/>
                      <a:pt x="122" y="135"/>
                    </a:cubicBezTo>
                    <a:cubicBezTo>
                      <a:pt x="122" y="105"/>
                      <a:pt x="91" y="44"/>
                      <a:pt x="91" y="14"/>
                    </a:cubicBezTo>
                    <a:cubicBezTo>
                      <a:pt x="91" y="14"/>
                      <a:pt x="64" y="0"/>
                      <a:pt x="46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2"/>
              <p:cNvSpPr/>
              <p:nvPr/>
            </p:nvSpPr>
            <p:spPr>
              <a:xfrm>
                <a:off x="6754925" y="867225"/>
                <a:ext cx="10675" cy="30400"/>
              </a:xfrm>
              <a:custGeom>
                <a:avLst/>
                <a:gdLst/>
                <a:ahLst/>
                <a:cxnLst/>
                <a:rect l="l" t="t" r="r" b="b"/>
                <a:pathLst>
                  <a:path w="427" h="1216" extrusionOk="0">
                    <a:moveTo>
                      <a:pt x="31" y="0"/>
                    </a:moveTo>
                    <a:cubicBezTo>
                      <a:pt x="1" y="0"/>
                      <a:pt x="1" y="61"/>
                      <a:pt x="1" y="91"/>
                    </a:cubicBezTo>
                    <a:lnTo>
                      <a:pt x="1" y="152"/>
                    </a:lnTo>
                    <a:cubicBezTo>
                      <a:pt x="1" y="182"/>
                      <a:pt x="1" y="182"/>
                      <a:pt x="31" y="243"/>
                    </a:cubicBezTo>
                    <a:cubicBezTo>
                      <a:pt x="31" y="304"/>
                      <a:pt x="31" y="304"/>
                      <a:pt x="62" y="365"/>
                    </a:cubicBezTo>
                    <a:lnTo>
                      <a:pt x="62" y="517"/>
                    </a:lnTo>
                    <a:cubicBezTo>
                      <a:pt x="62" y="578"/>
                      <a:pt x="122" y="578"/>
                      <a:pt x="122" y="608"/>
                    </a:cubicBezTo>
                    <a:cubicBezTo>
                      <a:pt x="122" y="699"/>
                      <a:pt x="122" y="699"/>
                      <a:pt x="153" y="730"/>
                    </a:cubicBezTo>
                    <a:cubicBezTo>
                      <a:pt x="183" y="821"/>
                      <a:pt x="183" y="821"/>
                      <a:pt x="213" y="851"/>
                    </a:cubicBezTo>
                    <a:cubicBezTo>
                      <a:pt x="274" y="912"/>
                      <a:pt x="213" y="912"/>
                      <a:pt x="274" y="973"/>
                    </a:cubicBezTo>
                    <a:cubicBezTo>
                      <a:pt x="305" y="1034"/>
                      <a:pt x="305" y="1034"/>
                      <a:pt x="305" y="1064"/>
                    </a:cubicBezTo>
                    <a:cubicBezTo>
                      <a:pt x="335" y="1125"/>
                      <a:pt x="335" y="1155"/>
                      <a:pt x="335" y="1185"/>
                    </a:cubicBezTo>
                    <a:lnTo>
                      <a:pt x="365" y="1216"/>
                    </a:lnTo>
                    <a:cubicBezTo>
                      <a:pt x="426" y="1216"/>
                      <a:pt x="426" y="1185"/>
                      <a:pt x="426" y="1185"/>
                    </a:cubicBezTo>
                    <a:cubicBezTo>
                      <a:pt x="426" y="1125"/>
                      <a:pt x="365" y="1064"/>
                      <a:pt x="365" y="1034"/>
                    </a:cubicBezTo>
                    <a:cubicBezTo>
                      <a:pt x="365" y="1034"/>
                      <a:pt x="335" y="1003"/>
                      <a:pt x="335" y="973"/>
                    </a:cubicBezTo>
                    <a:cubicBezTo>
                      <a:pt x="305" y="882"/>
                      <a:pt x="305" y="882"/>
                      <a:pt x="305" y="851"/>
                    </a:cubicBezTo>
                    <a:cubicBezTo>
                      <a:pt x="274" y="760"/>
                      <a:pt x="274" y="760"/>
                      <a:pt x="274" y="730"/>
                    </a:cubicBezTo>
                    <a:cubicBezTo>
                      <a:pt x="274" y="669"/>
                      <a:pt x="274" y="669"/>
                      <a:pt x="213" y="608"/>
                    </a:cubicBezTo>
                    <a:cubicBezTo>
                      <a:pt x="213" y="547"/>
                      <a:pt x="183" y="547"/>
                      <a:pt x="183" y="517"/>
                    </a:cubicBezTo>
                    <a:cubicBezTo>
                      <a:pt x="183" y="456"/>
                      <a:pt x="153" y="304"/>
                      <a:pt x="153" y="243"/>
                    </a:cubicBezTo>
                    <a:cubicBezTo>
                      <a:pt x="62" y="122"/>
                      <a:pt x="62" y="122"/>
                      <a:pt x="62" y="91"/>
                    </a:cubicBez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"/>
              <p:cNvSpPr/>
              <p:nvPr/>
            </p:nvSpPr>
            <p:spPr>
              <a:xfrm>
                <a:off x="6777725" y="829225"/>
                <a:ext cx="5350" cy="23575"/>
              </a:xfrm>
              <a:custGeom>
                <a:avLst/>
                <a:gdLst/>
                <a:ahLst/>
                <a:cxnLst/>
                <a:rect l="l" t="t" r="r" b="b"/>
                <a:pathLst>
                  <a:path w="214" h="943" extrusionOk="0">
                    <a:moveTo>
                      <a:pt x="31" y="0"/>
                    </a:moveTo>
                    <a:cubicBezTo>
                      <a:pt x="1" y="0"/>
                      <a:pt x="1" y="61"/>
                      <a:pt x="1" y="91"/>
                    </a:cubicBezTo>
                    <a:lnTo>
                      <a:pt x="1" y="122"/>
                    </a:lnTo>
                    <a:lnTo>
                      <a:pt x="1" y="183"/>
                    </a:lnTo>
                    <a:lnTo>
                      <a:pt x="1" y="274"/>
                    </a:lnTo>
                    <a:lnTo>
                      <a:pt x="1" y="395"/>
                    </a:lnTo>
                    <a:cubicBezTo>
                      <a:pt x="1" y="426"/>
                      <a:pt x="1" y="426"/>
                      <a:pt x="31" y="456"/>
                    </a:cubicBezTo>
                    <a:lnTo>
                      <a:pt x="31" y="578"/>
                    </a:lnTo>
                    <a:cubicBezTo>
                      <a:pt x="31" y="608"/>
                      <a:pt x="61" y="608"/>
                      <a:pt x="61" y="639"/>
                    </a:cubicBezTo>
                    <a:lnTo>
                      <a:pt x="61" y="760"/>
                    </a:lnTo>
                    <a:lnTo>
                      <a:pt x="61" y="851"/>
                    </a:lnTo>
                    <a:lnTo>
                      <a:pt x="61" y="912"/>
                    </a:lnTo>
                    <a:cubicBezTo>
                      <a:pt x="61" y="912"/>
                      <a:pt x="61" y="943"/>
                      <a:pt x="122" y="943"/>
                    </a:cubicBezTo>
                    <a:lnTo>
                      <a:pt x="183" y="943"/>
                    </a:lnTo>
                    <a:cubicBezTo>
                      <a:pt x="213" y="912"/>
                      <a:pt x="183" y="882"/>
                      <a:pt x="183" y="851"/>
                    </a:cubicBezTo>
                    <a:lnTo>
                      <a:pt x="183" y="760"/>
                    </a:lnTo>
                    <a:lnTo>
                      <a:pt x="183" y="699"/>
                    </a:lnTo>
                    <a:lnTo>
                      <a:pt x="183" y="608"/>
                    </a:lnTo>
                    <a:lnTo>
                      <a:pt x="183" y="487"/>
                    </a:lnTo>
                    <a:cubicBezTo>
                      <a:pt x="183" y="456"/>
                      <a:pt x="153" y="456"/>
                      <a:pt x="153" y="426"/>
                    </a:cubicBezTo>
                    <a:lnTo>
                      <a:pt x="153" y="304"/>
                    </a:lnTo>
                    <a:lnTo>
                      <a:pt x="153" y="243"/>
                    </a:lnTo>
                    <a:cubicBezTo>
                      <a:pt x="31" y="122"/>
                      <a:pt x="61" y="122"/>
                      <a:pt x="61" y="91"/>
                    </a:cubicBez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2"/>
              <p:cNvSpPr/>
              <p:nvPr/>
            </p:nvSpPr>
            <p:spPr>
              <a:xfrm>
                <a:off x="6748850" y="916600"/>
                <a:ext cx="15225" cy="11425"/>
              </a:xfrm>
              <a:custGeom>
                <a:avLst/>
                <a:gdLst/>
                <a:ahLst/>
                <a:cxnLst/>
                <a:rect l="l" t="t" r="r" b="b"/>
                <a:pathLst>
                  <a:path w="609" h="457" extrusionOk="0">
                    <a:moveTo>
                      <a:pt x="548" y="1"/>
                    </a:moveTo>
                    <a:cubicBezTo>
                      <a:pt x="517" y="1"/>
                      <a:pt x="517" y="62"/>
                      <a:pt x="456" y="62"/>
                    </a:cubicBezTo>
                    <a:lnTo>
                      <a:pt x="426" y="92"/>
                    </a:lnTo>
                    <a:lnTo>
                      <a:pt x="396" y="122"/>
                    </a:lnTo>
                    <a:lnTo>
                      <a:pt x="365" y="153"/>
                    </a:lnTo>
                    <a:cubicBezTo>
                      <a:pt x="305" y="153"/>
                      <a:pt x="305" y="214"/>
                      <a:pt x="305" y="214"/>
                    </a:cubicBezTo>
                    <a:cubicBezTo>
                      <a:pt x="274" y="244"/>
                      <a:pt x="305" y="244"/>
                      <a:pt x="274" y="244"/>
                    </a:cubicBezTo>
                    <a:cubicBezTo>
                      <a:pt x="259" y="259"/>
                      <a:pt x="251" y="259"/>
                      <a:pt x="244" y="259"/>
                    </a:cubicBezTo>
                    <a:cubicBezTo>
                      <a:pt x="236" y="259"/>
                      <a:pt x="229" y="259"/>
                      <a:pt x="213" y="274"/>
                    </a:cubicBezTo>
                    <a:cubicBezTo>
                      <a:pt x="153" y="274"/>
                      <a:pt x="153" y="274"/>
                      <a:pt x="122" y="305"/>
                    </a:cubicBezTo>
                    <a:cubicBezTo>
                      <a:pt x="107" y="335"/>
                      <a:pt x="99" y="335"/>
                      <a:pt x="92" y="335"/>
                    </a:cubicBezTo>
                    <a:cubicBezTo>
                      <a:pt x="84" y="335"/>
                      <a:pt x="77" y="335"/>
                      <a:pt x="61" y="366"/>
                    </a:cubicBezTo>
                    <a:cubicBezTo>
                      <a:pt x="1" y="366"/>
                      <a:pt x="1" y="366"/>
                      <a:pt x="1" y="396"/>
                    </a:cubicBezTo>
                    <a:lnTo>
                      <a:pt x="1" y="426"/>
                    </a:lnTo>
                    <a:cubicBezTo>
                      <a:pt x="61" y="457"/>
                      <a:pt x="61" y="457"/>
                      <a:pt x="92" y="457"/>
                    </a:cubicBezTo>
                    <a:lnTo>
                      <a:pt x="122" y="457"/>
                    </a:lnTo>
                    <a:cubicBezTo>
                      <a:pt x="122" y="457"/>
                      <a:pt x="122" y="426"/>
                      <a:pt x="153" y="426"/>
                    </a:cubicBezTo>
                    <a:cubicBezTo>
                      <a:pt x="213" y="426"/>
                      <a:pt x="213" y="396"/>
                      <a:pt x="244" y="396"/>
                    </a:cubicBezTo>
                    <a:cubicBezTo>
                      <a:pt x="274" y="396"/>
                      <a:pt x="274" y="396"/>
                      <a:pt x="305" y="366"/>
                    </a:cubicBezTo>
                    <a:lnTo>
                      <a:pt x="365" y="305"/>
                    </a:lnTo>
                    <a:cubicBezTo>
                      <a:pt x="381" y="290"/>
                      <a:pt x="388" y="290"/>
                      <a:pt x="396" y="290"/>
                    </a:cubicBezTo>
                    <a:cubicBezTo>
                      <a:pt x="403" y="290"/>
                      <a:pt x="411" y="290"/>
                      <a:pt x="426" y="274"/>
                    </a:cubicBezTo>
                    <a:cubicBezTo>
                      <a:pt x="456" y="244"/>
                      <a:pt x="426" y="244"/>
                      <a:pt x="456" y="214"/>
                    </a:cubicBezTo>
                    <a:cubicBezTo>
                      <a:pt x="487" y="183"/>
                      <a:pt x="502" y="183"/>
                      <a:pt x="513" y="183"/>
                    </a:cubicBezTo>
                    <a:cubicBezTo>
                      <a:pt x="525" y="183"/>
                      <a:pt x="532" y="183"/>
                      <a:pt x="548" y="153"/>
                    </a:cubicBezTo>
                    <a:lnTo>
                      <a:pt x="578" y="122"/>
                    </a:lnTo>
                    <a:lnTo>
                      <a:pt x="608" y="92"/>
                    </a:lnTo>
                    <a:lnTo>
                      <a:pt x="608" y="62"/>
                    </a:lnTo>
                    <a:cubicBezTo>
                      <a:pt x="608" y="1"/>
                      <a:pt x="578" y="1"/>
                      <a:pt x="548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2"/>
              <p:cNvSpPr/>
              <p:nvPr/>
            </p:nvSpPr>
            <p:spPr>
              <a:xfrm>
                <a:off x="6745050" y="909000"/>
                <a:ext cx="18275" cy="99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396" extrusionOk="0">
                    <a:moveTo>
                      <a:pt x="700" y="1"/>
                    </a:moveTo>
                    <a:cubicBezTo>
                      <a:pt x="669" y="1"/>
                      <a:pt x="608" y="1"/>
                      <a:pt x="608" y="62"/>
                    </a:cubicBezTo>
                    <a:lnTo>
                      <a:pt x="578" y="62"/>
                    </a:lnTo>
                    <a:cubicBezTo>
                      <a:pt x="548" y="62"/>
                      <a:pt x="548" y="62"/>
                      <a:pt x="517" y="92"/>
                    </a:cubicBezTo>
                    <a:cubicBezTo>
                      <a:pt x="457" y="92"/>
                      <a:pt x="457" y="92"/>
                      <a:pt x="426" y="122"/>
                    </a:cubicBezTo>
                    <a:cubicBezTo>
                      <a:pt x="396" y="122"/>
                      <a:pt x="396" y="122"/>
                      <a:pt x="365" y="153"/>
                    </a:cubicBezTo>
                    <a:cubicBezTo>
                      <a:pt x="305" y="153"/>
                      <a:pt x="305" y="214"/>
                      <a:pt x="274" y="214"/>
                    </a:cubicBezTo>
                    <a:cubicBezTo>
                      <a:pt x="244" y="214"/>
                      <a:pt x="244" y="214"/>
                      <a:pt x="213" y="244"/>
                    </a:cubicBezTo>
                    <a:cubicBezTo>
                      <a:pt x="153" y="244"/>
                      <a:pt x="153" y="244"/>
                      <a:pt x="122" y="274"/>
                    </a:cubicBezTo>
                    <a:cubicBezTo>
                      <a:pt x="107" y="259"/>
                      <a:pt x="99" y="252"/>
                      <a:pt x="92" y="252"/>
                    </a:cubicBezTo>
                    <a:cubicBezTo>
                      <a:pt x="84" y="252"/>
                      <a:pt x="77" y="259"/>
                      <a:pt x="61" y="274"/>
                    </a:cubicBezTo>
                    <a:cubicBezTo>
                      <a:pt x="1" y="274"/>
                      <a:pt x="1" y="274"/>
                      <a:pt x="1" y="305"/>
                    </a:cubicBezTo>
                    <a:lnTo>
                      <a:pt x="1" y="366"/>
                    </a:lnTo>
                    <a:cubicBezTo>
                      <a:pt x="61" y="396"/>
                      <a:pt x="61" y="396"/>
                      <a:pt x="92" y="396"/>
                    </a:cubicBezTo>
                    <a:lnTo>
                      <a:pt x="122" y="396"/>
                    </a:lnTo>
                    <a:cubicBezTo>
                      <a:pt x="122" y="396"/>
                      <a:pt x="122" y="366"/>
                      <a:pt x="153" y="366"/>
                    </a:cubicBezTo>
                    <a:cubicBezTo>
                      <a:pt x="213" y="366"/>
                      <a:pt x="213" y="366"/>
                      <a:pt x="244" y="305"/>
                    </a:cubicBezTo>
                    <a:lnTo>
                      <a:pt x="305" y="305"/>
                    </a:lnTo>
                    <a:cubicBezTo>
                      <a:pt x="365" y="305"/>
                      <a:pt x="365" y="274"/>
                      <a:pt x="396" y="274"/>
                    </a:cubicBezTo>
                    <a:lnTo>
                      <a:pt x="457" y="274"/>
                    </a:lnTo>
                    <a:cubicBezTo>
                      <a:pt x="517" y="274"/>
                      <a:pt x="517" y="244"/>
                      <a:pt x="548" y="244"/>
                    </a:cubicBezTo>
                    <a:cubicBezTo>
                      <a:pt x="578" y="244"/>
                      <a:pt x="578" y="244"/>
                      <a:pt x="608" y="214"/>
                    </a:cubicBezTo>
                    <a:cubicBezTo>
                      <a:pt x="669" y="214"/>
                      <a:pt x="669" y="214"/>
                      <a:pt x="700" y="153"/>
                    </a:cubicBezTo>
                    <a:cubicBezTo>
                      <a:pt x="730" y="153"/>
                      <a:pt x="730" y="153"/>
                      <a:pt x="730" y="122"/>
                    </a:cubicBezTo>
                    <a:lnTo>
                      <a:pt x="730" y="92"/>
                    </a:lnTo>
                    <a:cubicBezTo>
                      <a:pt x="730" y="62"/>
                      <a:pt x="700" y="62"/>
                      <a:pt x="700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2"/>
              <p:cNvSpPr/>
              <p:nvPr/>
            </p:nvSpPr>
            <p:spPr>
              <a:xfrm>
                <a:off x="6762525" y="930275"/>
                <a:ext cx="24350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974" h="1217" extrusionOk="0">
                    <a:moveTo>
                      <a:pt x="31" y="1"/>
                    </a:moveTo>
                    <a:cubicBezTo>
                      <a:pt x="1" y="1"/>
                      <a:pt x="1" y="31"/>
                      <a:pt x="1" y="31"/>
                    </a:cubicBezTo>
                    <a:cubicBezTo>
                      <a:pt x="1" y="92"/>
                      <a:pt x="31" y="153"/>
                      <a:pt x="61" y="214"/>
                    </a:cubicBezTo>
                    <a:lnTo>
                      <a:pt x="153" y="305"/>
                    </a:lnTo>
                    <a:cubicBezTo>
                      <a:pt x="183" y="366"/>
                      <a:pt x="305" y="487"/>
                      <a:pt x="335" y="548"/>
                    </a:cubicBezTo>
                    <a:cubicBezTo>
                      <a:pt x="365" y="639"/>
                      <a:pt x="365" y="639"/>
                      <a:pt x="457" y="670"/>
                    </a:cubicBezTo>
                    <a:cubicBezTo>
                      <a:pt x="487" y="761"/>
                      <a:pt x="517" y="700"/>
                      <a:pt x="578" y="791"/>
                    </a:cubicBezTo>
                    <a:cubicBezTo>
                      <a:pt x="609" y="822"/>
                      <a:pt x="609" y="852"/>
                      <a:pt x="669" y="913"/>
                    </a:cubicBezTo>
                    <a:lnTo>
                      <a:pt x="791" y="1004"/>
                    </a:lnTo>
                    <a:cubicBezTo>
                      <a:pt x="791" y="1095"/>
                      <a:pt x="791" y="1095"/>
                      <a:pt x="821" y="1126"/>
                    </a:cubicBezTo>
                    <a:cubicBezTo>
                      <a:pt x="882" y="1186"/>
                      <a:pt x="913" y="1186"/>
                      <a:pt x="913" y="1217"/>
                    </a:cubicBezTo>
                    <a:cubicBezTo>
                      <a:pt x="913" y="1217"/>
                      <a:pt x="943" y="1217"/>
                      <a:pt x="943" y="1186"/>
                    </a:cubicBezTo>
                    <a:cubicBezTo>
                      <a:pt x="973" y="1126"/>
                      <a:pt x="943" y="1095"/>
                      <a:pt x="913" y="1065"/>
                    </a:cubicBezTo>
                    <a:lnTo>
                      <a:pt x="882" y="1034"/>
                    </a:lnTo>
                    <a:lnTo>
                      <a:pt x="791" y="943"/>
                    </a:lnTo>
                    <a:cubicBezTo>
                      <a:pt x="761" y="913"/>
                      <a:pt x="730" y="913"/>
                      <a:pt x="669" y="822"/>
                    </a:cubicBezTo>
                    <a:cubicBezTo>
                      <a:pt x="639" y="791"/>
                      <a:pt x="639" y="761"/>
                      <a:pt x="609" y="700"/>
                    </a:cubicBezTo>
                    <a:cubicBezTo>
                      <a:pt x="578" y="670"/>
                      <a:pt x="517" y="670"/>
                      <a:pt x="487" y="609"/>
                    </a:cubicBezTo>
                    <a:cubicBezTo>
                      <a:pt x="457" y="548"/>
                      <a:pt x="457" y="518"/>
                      <a:pt x="426" y="487"/>
                    </a:cubicBezTo>
                    <a:cubicBezTo>
                      <a:pt x="365" y="396"/>
                      <a:pt x="335" y="457"/>
                      <a:pt x="305" y="366"/>
                    </a:cubicBezTo>
                    <a:cubicBezTo>
                      <a:pt x="274" y="305"/>
                      <a:pt x="274" y="305"/>
                      <a:pt x="213" y="244"/>
                    </a:cubicBezTo>
                    <a:cubicBezTo>
                      <a:pt x="183" y="183"/>
                      <a:pt x="122" y="62"/>
                      <a:pt x="61" y="31"/>
                    </a:cubicBezTo>
                    <a:lnTo>
                      <a:pt x="31" y="1"/>
                    </a:ln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2"/>
              <p:cNvSpPr/>
              <p:nvPr/>
            </p:nvSpPr>
            <p:spPr>
              <a:xfrm>
                <a:off x="6847100" y="688650"/>
                <a:ext cx="66675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2667" h="317" extrusionOk="0">
                    <a:moveTo>
                      <a:pt x="1086" y="0"/>
                    </a:moveTo>
                    <a:cubicBezTo>
                      <a:pt x="964" y="0"/>
                      <a:pt x="964" y="61"/>
                      <a:pt x="812" y="61"/>
                    </a:cubicBezTo>
                    <a:cubicBezTo>
                      <a:pt x="767" y="76"/>
                      <a:pt x="729" y="76"/>
                      <a:pt x="691" y="76"/>
                    </a:cubicBezTo>
                    <a:cubicBezTo>
                      <a:pt x="653" y="76"/>
                      <a:pt x="615" y="76"/>
                      <a:pt x="569" y="91"/>
                    </a:cubicBezTo>
                    <a:cubicBezTo>
                      <a:pt x="448" y="122"/>
                      <a:pt x="448" y="122"/>
                      <a:pt x="296" y="152"/>
                    </a:cubicBezTo>
                    <a:cubicBezTo>
                      <a:pt x="174" y="213"/>
                      <a:pt x="174" y="213"/>
                      <a:pt x="113" y="243"/>
                    </a:cubicBezTo>
                    <a:cubicBezTo>
                      <a:pt x="52" y="243"/>
                      <a:pt x="52" y="274"/>
                      <a:pt x="22" y="274"/>
                    </a:cubicBezTo>
                    <a:cubicBezTo>
                      <a:pt x="1" y="295"/>
                      <a:pt x="9" y="317"/>
                      <a:pt x="49" y="317"/>
                    </a:cubicBezTo>
                    <a:cubicBezTo>
                      <a:pt x="65" y="317"/>
                      <a:pt x="86" y="313"/>
                      <a:pt x="113" y="304"/>
                    </a:cubicBezTo>
                    <a:cubicBezTo>
                      <a:pt x="204" y="304"/>
                      <a:pt x="326" y="243"/>
                      <a:pt x="448" y="243"/>
                    </a:cubicBezTo>
                    <a:cubicBezTo>
                      <a:pt x="448" y="243"/>
                      <a:pt x="569" y="213"/>
                      <a:pt x="630" y="213"/>
                    </a:cubicBezTo>
                    <a:cubicBezTo>
                      <a:pt x="751" y="152"/>
                      <a:pt x="751" y="152"/>
                      <a:pt x="903" y="152"/>
                    </a:cubicBezTo>
                    <a:cubicBezTo>
                      <a:pt x="1025" y="122"/>
                      <a:pt x="1025" y="122"/>
                      <a:pt x="1177" y="122"/>
                    </a:cubicBezTo>
                    <a:lnTo>
                      <a:pt x="1420" y="122"/>
                    </a:lnTo>
                    <a:cubicBezTo>
                      <a:pt x="1542" y="122"/>
                      <a:pt x="1542" y="91"/>
                      <a:pt x="1694" y="91"/>
                    </a:cubicBezTo>
                    <a:lnTo>
                      <a:pt x="1967" y="91"/>
                    </a:lnTo>
                    <a:cubicBezTo>
                      <a:pt x="2089" y="91"/>
                      <a:pt x="2089" y="91"/>
                      <a:pt x="2241" y="122"/>
                    </a:cubicBezTo>
                    <a:cubicBezTo>
                      <a:pt x="2302" y="152"/>
                      <a:pt x="2302" y="213"/>
                      <a:pt x="2454" y="213"/>
                    </a:cubicBezTo>
                    <a:cubicBezTo>
                      <a:pt x="2545" y="213"/>
                      <a:pt x="2575" y="243"/>
                      <a:pt x="2606" y="243"/>
                    </a:cubicBezTo>
                    <a:cubicBezTo>
                      <a:pt x="2666" y="243"/>
                      <a:pt x="2666" y="243"/>
                      <a:pt x="2666" y="213"/>
                    </a:cubicBezTo>
                    <a:cubicBezTo>
                      <a:pt x="2666" y="152"/>
                      <a:pt x="2575" y="122"/>
                      <a:pt x="2514" y="122"/>
                    </a:cubicBezTo>
                    <a:cubicBezTo>
                      <a:pt x="2454" y="122"/>
                      <a:pt x="2423" y="91"/>
                      <a:pt x="2362" y="91"/>
                    </a:cubicBezTo>
                    <a:lnTo>
                      <a:pt x="2150" y="91"/>
                    </a:lnTo>
                    <a:cubicBezTo>
                      <a:pt x="2059" y="91"/>
                      <a:pt x="2059" y="91"/>
                      <a:pt x="1907" y="61"/>
                    </a:cubicBezTo>
                    <a:cubicBezTo>
                      <a:pt x="1785" y="61"/>
                      <a:pt x="1785" y="0"/>
                      <a:pt x="1633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2"/>
              <p:cNvSpPr/>
              <p:nvPr/>
            </p:nvSpPr>
            <p:spPr>
              <a:xfrm>
                <a:off x="6761000" y="812950"/>
                <a:ext cx="106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427" h="2307" extrusionOk="0">
                    <a:moveTo>
                      <a:pt x="97" y="0"/>
                    </a:moveTo>
                    <a:cubicBezTo>
                      <a:pt x="77" y="0"/>
                      <a:pt x="62" y="22"/>
                      <a:pt x="62" y="43"/>
                    </a:cubicBezTo>
                    <a:cubicBezTo>
                      <a:pt x="1" y="135"/>
                      <a:pt x="1" y="256"/>
                      <a:pt x="1" y="347"/>
                    </a:cubicBezTo>
                    <a:lnTo>
                      <a:pt x="1" y="499"/>
                    </a:lnTo>
                    <a:lnTo>
                      <a:pt x="1" y="742"/>
                    </a:lnTo>
                    <a:lnTo>
                      <a:pt x="1" y="955"/>
                    </a:lnTo>
                    <a:cubicBezTo>
                      <a:pt x="1" y="1077"/>
                      <a:pt x="1" y="1077"/>
                      <a:pt x="62" y="1198"/>
                    </a:cubicBezTo>
                    <a:cubicBezTo>
                      <a:pt x="62" y="1320"/>
                      <a:pt x="92" y="1320"/>
                      <a:pt x="92" y="1411"/>
                    </a:cubicBezTo>
                    <a:cubicBezTo>
                      <a:pt x="122" y="1533"/>
                      <a:pt x="92" y="1533"/>
                      <a:pt x="122" y="1654"/>
                    </a:cubicBezTo>
                    <a:lnTo>
                      <a:pt x="214" y="1867"/>
                    </a:lnTo>
                    <a:cubicBezTo>
                      <a:pt x="335" y="2019"/>
                      <a:pt x="274" y="2019"/>
                      <a:pt x="335" y="2141"/>
                    </a:cubicBezTo>
                    <a:cubicBezTo>
                      <a:pt x="366" y="2232"/>
                      <a:pt x="366" y="2262"/>
                      <a:pt x="366" y="2293"/>
                    </a:cubicBezTo>
                    <a:cubicBezTo>
                      <a:pt x="366" y="2293"/>
                      <a:pt x="379" y="2306"/>
                      <a:pt x="388" y="2306"/>
                    </a:cubicBezTo>
                    <a:cubicBezTo>
                      <a:pt x="393" y="2306"/>
                      <a:pt x="396" y="2303"/>
                      <a:pt x="396" y="2293"/>
                    </a:cubicBezTo>
                    <a:cubicBezTo>
                      <a:pt x="426" y="2262"/>
                      <a:pt x="426" y="2171"/>
                      <a:pt x="396" y="2141"/>
                    </a:cubicBezTo>
                    <a:cubicBezTo>
                      <a:pt x="396" y="2110"/>
                      <a:pt x="366" y="2080"/>
                      <a:pt x="366" y="2019"/>
                    </a:cubicBezTo>
                    <a:cubicBezTo>
                      <a:pt x="335" y="1989"/>
                      <a:pt x="335" y="1958"/>
                      <a:pt x="335" y="1867"/>
                    </a:cubicBezTo>
                    <a:lnTo>
                      <a:pt x="244" y="1654"/>
                    </a:lnTo>
                    <a:cubicBezTo>
                      <a:pt x="214" y="1533"/>
                      <a:pt x="244" y="1533"/>
                      <a:pt x="214" y="1411"/>
                    </a:cubicBezTo>
                    <a:cubicBezTo>
                      <a:pt x="183" y="1320"/>
                      <a:pt x="183" y="1320"/>
                      <a:pt x="183" y="1198"/>
                    </a:cubicBezTo>
                    <a:lnTo>
                      <a:pt x="183" y="955"/>
                    </a:lnTo>
                    <a:cubicBezTo>
                      <a:pt x="183" y="864"/>
                      <a:pt x="122" y="864"/>
                      <a:pt x="122" y="742"/>
                    </a:cubicBezTo>
                    <a:lnTo>
                      <a:pt x="122" y="499"/>
                    </a:lnTo>
                    <a:lnTo>
                      <a:pt x="122" y="287"/>
                    </a:lnTo>
                    <a:lnTo>
                      <a:pt x="122" y="104"/>
                    </a:lnTo>
                    <a:lnTo>
                      <a:pt x="122" y="13"/>
                    </a:lnTo>
                    <a:cubicBezTo>
                      <a:pt x="114" y="4"/>
                      <a:pt x="105" y="0"/>
                      <a:pt x="97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2"/>
              <p:cNvSpPr/>
              <p:nvPr/>
            </p:nvSpPr>
            <p:spPr>
              <a:xfrm>
                <a:off x="6789875" y="836050"/>
                <a:ext cx="37275" cy="6125"/>
              </a:xfrm>
              <a:custGeom>
                <a:avLst/>
                <a:gdLst/>
                <a:ahLst/>
                <a:cxnLst/>
                <a:rect l="l" t="t" r="r" b="b"/>
                <a:pathLst>
                  <a:path w="1491" h="245" extrusionOk="0">
                    <a:moveTo>
                      <a:pt x="31" y="1"/>
                    </a:moveTo>
                    <a:cubicBezTo>
                      <a:pt x="1" y="1"/>
                      <a:pt x="1" y="31"/>
                      <a:pt x="31" y="92"/>
                    </a:cubicBezTo>
                    <a:cubicBezTo>
                      <a:pt x="92" y="122"/>
                      <a:pt x="153" y="122"/>
                      <a:pt x="244" y="153"/>
                    </a:cubicBezTo>
                    <a:cubicBezTo>
                      <a:pt x="244" y="153"/>
                      <a:pt x="274" y="183"/>
                      <a:pt x="335" y="183"/>
                    </a:cubicBezTo>
                    <a:cubicBezTo>
                      <a:pt x="426" y="183"/>
                      <a:pt x="426" y="183"/>
                      <a:pt x="487" y="244"/>
                    </a:cubicBezTo>
                    <a:lnTo>
                      <a:pt x="1095" y="244"/>
                    </a:lnTo>
                    <a:cubicBezTo>
                      <a:pt x="1186" y="244"/>
                      <a:pt x="1186" y="244"/>
                      <a:pt x="1247" y="183"/>
                    </a:cubicBezTo>
                    <a:cubicBezTo>
                      <a:pt x="1308" y="183"/>
                      <a:pt x="1328" y="210"/>
                      <a:pt x="1353" y="210"/>
                    </a:cubicBezTo>
                    <a:cubicBezTo>
                      <a:pt x="1365" y="210"/>
                      <a:pt x="1379" y="203"/>
                      <a:pt x="1399" y="183"/>
                    </a:cubicBezTo>
                    <a:cubicBezTo>
                      <a:pt x="1460" y="183"/>
                      <a:pt x="1490" y="153"/>
                      <a:pt x="1490" y="153"/>
                    </a:cubicBezTo>
                    <a:lnTo>
                      <a:pt x="1490" y="122"/>
                    </a:lnTo>
                    <a:cubicBezTo>
                      <a:pt x="1460" y="92"/>
                      <a:pt x="1399" y="92"/>
                      <a:pt x="1399" y="92"/>
                    </a:cubicBezTo>
                    <a:lnTo>
                      <a:pt x="1338" y="92"/>
                    </a:lnTo>
                    <a:cubicBezTo>
                      <a:pt x="1308" y="92"/>
                      <a:pt x="1308" y="122"/>
                      <a:pt x="1247" y="122"/>
                    </a:cubicBezTo>
                    <a:cubicBezTo>
                      <a:pt x="1186" y="122"/>
                      <a:pt x="1186" y="122"/>
                      <a:pt x="1095" y="153"/>
                    </a:cubicBezTo>
                    <a:lnTo>
                      <a:pt x="791" y="153"/>
                    </a:lnTo>
                    <a:cubicBezTo>
                      <a:pt x="730" y="153"/>
                      <a:pt x="730" y="153"/>
                      <a:pt x="639" y="122"/>
                    </a:cubicBezTo>
                    <a:lnTo>
                      <a:pt x="487" y="122"/>
                    </a:lnTo>
                    <a:cubicBezTo>
                      <a:pt x="426" y="122"/>
                      <a:pt x="426" y="92"/>
                      <a:pt x="335" y="92"/>
                    </a:cubicBezTo>
                    <a:cubicBezTo>
                      <a:pt x="274" y="92"/>
                      <a:pt x="274" y="92"/>
                      <a:pt x="183" y="31"/>
                    </a:cubicBezTo>
                    <a:cubicBezTo>
                      <a:pt x="153" y="31"/>
                      <a:pt x="123" y="1"/>
                      <a:pt x="92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"/>
              <p:cNvSpPr/>
              <p:nvPr/>
            </p:nvSpPr>
            <p:spPr>
              <a:xfrm>
                <a:off x="6799025" y="960475"/>
                <a:ext cx="131475" cy="42025"/>
              </a:xfrm>
              <a:custGeom>
                <a:avLst/>
                <a:gdLst/>
                <a:ahLst/>
                <a:cxnLst/>
                <a:rect l="l" t="t" r="r" b="b"/>
                <a:pathLst>
                  <a:path w="5259" h="1681" extrusionOk="0">
                    <a:moveTo>
                      <a:pt x="45" y="1"/>
                    </a:moveTo>
                    <a:cubicBezTo>
                      <a:pt x="1" y="1"/>
                      <a:pt x="71" y="55"/>
                      <a:pt x="121" y="130"/>
                    </a:cubicBezTo>
                    <a:cubicBezTo>
                      <a:pt x="334" y="282"/>
                      <a:pt x="547" y="373"/>
                      <a:pt x="729" y="495"/>
                    </a:cubicBezTo>
                    <a:cubicBezTo>
                      <a:pt x="790" y="495"/>
                      <a:pt x="942" y="617"/>
                      <a:pt x="1094" y="677"/>
                    </a:cubicBezTo>
                    <a:cubicBezTo>
                      <a:pt x="1337" y="799"/>
                      <a:pt x="1337" y="799"/>
                      <a:pt x="1580" y="921"/>
                    </a:cubicBezTo>
                    <a:cubicBezTo>
                      <a:pt x="1854" y="1042"/>
                      <a:pt x="1854" y="1042"/>
                      <a:pt x="2097" y="1103"/>
                    </a:cubicBezTo>
                    <a:cubicBezTo>
                      <a:pt x="2371" y="1194"/>
                      <a:pt x="2371" y="1194"/>
                      <a:pt x="2644" y="1285"/>
                    </a:cubicBezTo>
                    <a:cubicBezTo>
                      <a:pt x="2918" y="1377"/>
                      <a:pt x="2918" y="1377"/>
                      <a:pt x="3161" y="1407"/>
                    </a:cubicBezTo>
                    <a:cubicBezTo>
                      <a:pt x="3434" y="1498"/>
                      <a:pt x="3434" y="1498"/>
                      <a:pt x="3708" y="1528"/>
                    </a:cubicBezTo>
                    <a:cubicBezTo>
                      <a:pt x="3982" y="1559"/>
                      <a:pt x="3982" y="1559"/>
                      <a:pt x="4285" y="1589"/>
                    </a:cubicBezTo>
                    <a:lnTo>
                      <a:pt x="4802" y="1680"/>
                    </a:lnTo>
                    <a:lnTo>
                      <a:pt x="5197" y="1680"/>
                    </a:lnTo>
                    <a:cubicBezTo>
                      <a:pt x="5228" y="1680"/>
                      <a:pt x="5258" y="1650"/>
                      <a:pt x="5258" y="1650"/>
                    </a:cubicBezTo>
                    <a:cubicBezTo>
                      <a:pt x="5228" y="1589"/>
                      <a:pt x="5045" y="1589"/>
                      <a:pt x="4954" y="1559"/>
                    </a:cubicBezTo>
                    <a:cubicBezTo>
                      <a:pt x="4833" y="1559"/>
                      <a:pt x="4772" y="1559"/>
                      <a:pt x="4650" y="1528"/>
                    </a:cubicBezTo>
                    <a:cubicBezTo>
                      <a:pt x="4529" y="1528"/>
                      <a:pt x="4468" y="1528"/>
                      <a:pt x="4285" y="1498"/>
                    </a:cubicBezTo>
                    <a:lnTo>
                      <a:pt x="3738" y="1407"/>
                    </a:lnTo>
                    <a:cubicBezTo>
                      <a:pt x="3465" y="1377"/>
                      <a:pt x="3465" y="1346"/>
                      <a:pt x="3222" y="1285"/>
                    </a:cubicBezTo>
                    <a:cubicBezTo>
                      <a:pt x="2948" y="1225"/>
                      <a:pt x="2948" y="1255"/>
                      <a:pt x="2674" y="1194"/>
                    </a:cubicBezTo>
                    <a:cubicBezTo>
                      <a:pt x="2401" y="1103"/>
                      <a:pt x="2401" y="1103"/>
                      <a:pt x="2158" y="981"/>
                    </a:cubicBezTo>
                    <a:cubicBezTo>
                      <a:pt x="1884" y="921"/>
                      <a:pt x="1884" y="921"/>
                      <a:pt x="1611" y="799"/>
                    </a:cubicBezTo>
                    <a:cubicBezTo>
                      <a:pt x="1337" y="677"/>
                      <a:pt x="1337" y="677"/>
                      <a:pt x="1124" y="586"/>
                    </a:cubicBezTo>
                    <a:cubicBezTo>
                      <a:pt x="851" y="465"/>
                      <a:pt x="851" y="465"/>
                      <a:pt x="638" y="313"/>
                    </a:cubicBezTo>
                    <a:cubicBezTo>
                      <a:pt x="395" y="191"/>
                      <a:pt x="395" y="191"/>
                      <a:pt x="243" y="70"/>
                    </a:cubicBezTo>
                    <a:cubicBezTo>
                      <a:pt x="212" y="39"/>
                      <a:pt x="121" y="39"/>
                      <a:pt x="91" y="9"/>
                    </a:cubicBezTo>
                    <a:cubicBezTo>
                      <a:pt x="69" y="3"/>
                      <a:pt x="54" y="1"/>
                      <a:pt x="45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2"/>
              <p:cNvSpPr/>
              <p:nvPr/>
            </p:nvSpPr>
            <p:spPr>
              <a:xfrm>
                <a:off x="6856750" y="958400"/>
                <a:ext cx="92725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3709" h="1430" extrusionOk="0">
                    <a:moveTo>
                      <a:pt x="62" y="1"/>
                    </a:moveTo>
                    <a:cubicBezTo>
                      <a:pt x="1" y="1"/>
                      <a:pt x="31" y="31"/>
                      <a:pt x="62" y="92"/>
                    </a:cubicBezTo>
                    <a:cubicBezTo>
                      <a:pt x="183" y="183"/>
                      <a:pt x="365" y="274"/>
                      <a:pt x="487" y="335"/>
                    </a:cubicBezTo>
                    <a:cubicBezTo>
                      <a:pt x="487" y="335"/>
                      <a:pt x="639" y="426"/>
                      <a:pt x="761" y="487"/>
                    </a:cubicBezTo>
                    <a:cubicBezTo>
                      <a:pt x="943" y="578"/>
                      <a:pt x="943" y="578"/>
                      <a:pt x="1095" y="700"/>
                    </a:cubicBezTo>
                    <a:lnTo>
                      <a:pt x="1460" y="852"/>
                    </a:lnTo>
                    <a:lnTo>
                      <a:pt x="1855" y="1004"/>
                    </a:lnTo>
                    <a:cubicBezTo>
                      <a:pt x="2037" y="1064"/>
                      <a:pt x="2037" y="1034"/>
                      <a:pt x="2220" y="1095"/>
                    </a:cubicBezTo>
                    <a:cubicBezTo>
                      <a:pt x="2432" y="1186"/>
                      <a:pt x="2432" y="1186"/>
                      <a:pt x="2615" y="1216"/>
                    </a:cubicBezTo>
                    <a:cubicBezTo>
                      <a:pt x="2797" y="1277"/>
                      <a:pt x="2797" y="1277"/>
                      <a:pt x="2980" y="1338"/>
                    </a:cubicBezTo>
                    <a:cubicBezTo>
                      <a:pt x="3192" y="1338"/>
                      <a:pt x="3192" y="1338"/>
                      <a:pt x="3375" y="1368"/>
                    </a:cubicBezTo>
                    <a:cubicBezTo>
                      <a:pt x="3527" y="1429"/>
                      <a:pt x="3557" y="1429"/>
                      <a:pt x="3648" y="1429"/>
                    </a:cubicBezTo>
                    <a:cubicBezTo>
                      <a:pt x="3679" y="1429"/>
                      <a:pt x="3709" y="1429"/>
                      <a:pt x="3679" y="1368"/>
                    </a:cubicBezTo>
                    <a:cubicBezTo>
                      <a:pt x="3648" y="1338"/>
                      <a:pt x="3527" y="1308"/>
                      <a:pt x="3435" y="1308"/>
                    </a:cubicBezTo>
                    <a:cubicBezTo>
                      <a:pt x="3375" y="1308"/>
                      <a:pt x="3283" y="1277"/>
                      <a:pt x="3253" y="1277"/>
                    </a:cubicBezTo>
                    <a:cubicBezTo>
                      <a:pt x="3192" y="1277"/>
                      <a:pt x="3132" y="1277"/>
                      <a:pt x="2980" y="1216"/>
                    </a:cubicBezTo>
                    <a:cubicBezTo>
                      <a:pt x="2797" y="1186"/>
                      <a:pt x="2797" y="1186"/>
                      <a:pt x="2615" y="1125"/>
                    </a:cubicBezTo>
                    <a:cubicBezTo>
                      <a:pt x="2432" y="1064"/>
                      <a:pt x="2432" y="1034"/>
                      <a:pt x="2220" y="1004"/>
                    </a:cubicBezTo>
                    <a:cubicBezTo>
                      <a:pt x="2037" y="912"/>
                      <a:pt x="2037" y="973"/>
                      <a:pt x="1855" y="882"/>
                    </a:cubicBezTo>
                    <a:cubicBezTo>
                      <a:pt x="1673" y="821"/>
                      <a:pt x="1673" y="821"/>
                      <a:pt x="1521" y="730"/>
                    </a:cubicBezTo>
                    <a:lnTo>
                      <a:pt x="1125" y="578"/>
                    </a:lnTo>
                    <a:cubicBezTo>
                      <a:pt x="943" y="517"/>
                      <a:pt x="943" y="517"/>
                      <a:pt x="791" y="396"/>
                    </a:cubicBezTo>
                    <a:cubicBezTo>
                      <a:pt x="639" y="274"/>
                      <a:pt x="609" y="304"/>
                      <a:pt x="457" y="183"/>
                    </a:cubicBezTo>
                    <a:cubicBezTo>
                      <a:pt x="305" y="122"/>
                      <a:pt x="305" y="92"/>
                      <a:pt x="183" y="31"/>
                    </a:cubicBezTo>
                    <a:cubicBezTo>
                      <a:pt x="153" y="1"/>
                      <a:pt x="92" y="1"/>
                      <a:pt x="62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2"/>
              <p:cNvSpPr/>
              <p:nvPr/>
            </p:nvSpPr>
            <p:spPr>
              <a:xfrm>
                <a:off x="6893225" y="953850"/>
                <a:ext cx="76025" cy="31175"/>
              </a:xfrm>
              <a:custGeom>
                <a:avLst/>
                <a:gdLst/>
                <a:ahLst/>
                <a:cxnLst/>
                <a:rect l="l" t="t" r="r" b="b"/>
                <a:pathLst>
                  <a:path w="3041" h="1247" extrusionOk="0">
                    <a:moveTo>
                      <a:pt x="92" y="0"/>
                    </a:moveTo>
                    <a:cubicBezTo>
                      <a:pt x="1" y="0"/>
                      <a:pt x="62" y="31"/>
                      <a:pt x="92" y="61"/>
                    </a:cubicBezTo>
                    <a:cubicBezTo>
                      <a:pt x="153" y="183"/>
                      <a:pt x="305" y="274"/>
                      <a:pt x="426" y="335"/>
                    </a:cubicBezTo>
                    <a:cubicBezTo>
                      <a:pt x="426" y="335"/>
                      <a:pt x="548" y="426"/>
                      <a:pt x="609" y="456"/>
                    </a:cubicBezTo>
                    <a:lnTo>
                      <a:pt x="913" y="608"/>
                    </a:lnTo>
                    <a:lnTo>
                      <a:pt x="1217" y="760"/>
                    </a:lnTo>
                    <a:cubicBezTo>
                      <a:pt x="1369" y="821"/>
                      <a:pt x="1369" y="821"/>
                      <a:pt x="1521" y="882"/>
                    </a:cubicBezTo>
                    <a:cubicBezTo>
                      <a:pt x="1673" y="942"/>
                      <a:pt x="1673" y="912"/>
                      <a:pt x="1824" y="1003"/>
                    </a:cubicBezTo>
                    <a:cubicBezTo>
                      <a:pt x="1976" y="1034"/>
                      <a:pt x="1976" y="1064"/>
                      <a:pt x="2128" y="1094"/>
                    </a:cubicBezTo>
                    <a:lnTo>
                      <a:pt x="2432" y="1186"/>
                    </a:lnTo>
                    <a:cubicBezTo>
                      <a:pt x="2645" y="1186"/>
                      <a:pt x="2645" y="1186"/>
                      <a:pt x="2797" y="1216"/>
                    </a:cubicBezTo>
                    <a:cubicBezTo>
                      <a:pt x="2888" y="1246"/>
                      <a:pt x="2949" y="1246"/>
                      <a:pt x="3010" y="1246"/>
                    </a:cubicBezTo>
                    <a:cubicBezTo>
                      <a:pt x="3040" y="1246"/>
                      <a:pt x="3040" y="1246"/>
                      <a:pt x="3040" y="1216"/>
                    </a:cubicBezTo>
                    <a:cubicBezTo>
                      <a:pt x="3040" y="1186"/>
                      <a:pt x="2949" y="1155"/>
                      <a:pt x="2858" y="1155"/>
                    </a:cubicBezTo>
                    <a:cubicBezTo>
                      <a:pt x="2797" y="1155"/>
                      <a:pt x="2736" y="1094"/>
                      <a:pt x="2706" y="1094"/>
                    </a:cubicBezTo>
                    <a:cubicBezTo>
                      <a:pt x="2645" y="1094"/>
                      <a:pt x="2584" y="1094"/>
                      <a:pt x="2493" y="1064"/>
                    </a:cubicBezTo>
                    <a:lnTo>
                      <a:pt x="2189" y="1003"/>
                    </a:lnTo>
                    <a:cubicBezTo>
                      <a:pt x="2037" y="942"/>
                      <a:pt x="2037" y="912"/>
                      <a:pt x="1885" y="882"/>
                    </a:cubicBezTo>
                    <a:cubicBezTo>
                      <a:pt x="1733" y="851"/>
                      <a:pt x="1733" y="851"/>
                      <a:pt x="1581" y="760"/>
                    </a:cubicBezTo>
                    <a:lnTo>
                      <a:pt x="1277" y="608"/>
                    </a:lnTo>
                    <a:cubicBezTo>
                      <a:pt x="1125" y="547"/>
                      <a:pt x="1125" y="578"/>
                      <a:pt x="973" y="486"/>
                    </a:cubicBezTo>
                    <a:cubicBezTo>
                      <a:pt x="821" y="426"/>
                      <a:pt x="821" y="426"/>
                      <a:pt x="700" y="335"/>
                    </a:cubicBezTo>
                    <a:cubicBezTo>
                      <a:pt x="548" y="274"/>
                      <a:pt x="548" y="274"/>
                      <a:pt x="426" y="183"/>
                    </a:cubicBezTo>
                    <a:cubicBezTo>
                      <a:pt x="305" y="122"/>
                      <a:pt x="274" y="122"/>
                      <a:pt x="214" y="31"/>
                    </a:cubicBezTo>
                    <a:cubicBezTo>
                      <a:pt x="153" y="31"/>
                      <a:pt x="122" y="0"/>
                      <a:pt x="92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2"/>
              <p:cNvSpPr/>
              <p:nvPr/>
            </p:nvSpPr>
            <p:spPr>
              <a:xfrm>
                <a:off x="6914500" y="928000"/>
                <a:ext cx="65375" cy="48675"/>
              </a:xfrm>
              <a:custGeom>
                <a:avLst/>
                <a:gdLst/>
                <a:ahLst/>
                <a:cxnLst/>
                <a:rect l="l" t="t" r="r" b="b"/>
                <a:pathLst>
                  <a:path w="2615" h="1947" extrusionOk="0">
                    <a:moveTo>
                      <a:pt x="62" y="1"/>
                    </a:moveTo>
                    <a:cubicBezTo>
                      <a:pt x="1" y="1"/>
                      <a:pt x="31" y="31"/>
                      <a:pt x="62" y="92"/>
                    </a:cubicBezTo>
                    <a:cubicBezTo>
                      <a:pt x="153" y="213"/>
                      <a:pt x="305" y="274"/>
                      <a:pt x="366" y="335"/>
                    </a:cubicBezTo>
                    <a:cubicBezTo>
                      <a:pt x="366" y="335"/>
                      <a:pt x="487" y="426"/>
                      <a:pt x="548" y="487"/>
                    </a:cubicBezTo>
                    <a:cubicBezTo>
                      <a:pt x="670" y="609"/>
                      <a:pt x="670" y="609"/>
                      <a:pt x="822" y="700"/>
                    </a:cubicBezTo>
                    <a:cubicBezTo>
                      <a:pt x="943" y="791"/>
                      <a:pt x="943" y="791"/>
                      <a:pt x="1095" y="882"/>
                    </a:cubicBezTo>
                    <a:cubicBezTo>
                      <a:pt x="1217" y="1004"/>
                      <a:pt x="1217" y="1004"/>
                      <a:pt x="1369" y="1065"/>
                    </a:cubicBezTo>
                    <a:cubicBezTo>
                      <a:pt x="1460" y="1186"/>
                      <a:pt x="1521" y="1156"/>
                      <a:pt x="1642" y="1247"/>
                    </a:cubicBezTo>
                    <a:cubicBezTo>
                      <a:pt x="1733" y="1369"/>
                      <a:pt x="1733" y="1369"/>
                      <a:pt x="1885" y="1460"/>
                    </a:cubicBezTo>
                    <a:cubicBezTo>
                      <a:pt x="2037" y="1520"/>
                      <a:pt x="2007" y="1551"/>
                      <a:pt x="2159" y="1642"/>
                    </a:cubicBezTo>
                    <a:cubicBezTo>
                      <a:pt x="2250" y="1733"/>
                      <a:pt x="2189" y="1764"/>
                      <a:pt x="2341" y="1824"/>
                    </a:cubicBezTo>
                    <a:cubicBezTo>
                      <a:pt x="2432" y="1916"/>
                      <a:pt x="2463" y="1916"/>
                      <a:pt x="2554" y="1946"/>
                    </a:cubicBezTo>
                    <a:lnTo>
                      <a:pt x="2615" y="1946"/>
                    </a:lnTo>
                    <a:cubicBezTo>
                      <a:pt x="2615" y="1916"/>
                      <a:pt x="2554" y="1824"/>
                      <a:pt x="2493" y="1794"/>
                    </a:cubicBezTo>
                    <a:lnTo>
                      <a:pt x="2402" y="1672"/>
                    </a:lnTo>
                    <a:cubicBezTo>
                      <a:pt x="2311" y="1642"/>
                      <a:pt x="2311" y="1642"/>
                      <a:pt x="2189" y="1551"/>
                    </a:cubicBezTo>
                    <a:cubicBezTo>
                      <a:pt x="2098" y="1460"/>
                      <a:pt x="2098" y="1490"/>
                      <a:pt x="1946" y="1369"/>
                    </a:cubicBezTo>
                    <a:lnTo>
                      <a:pt x="1703" y="1156"/>
                    </a:lnTo>
                    <a:cubicBezTo>
                      <a:pt x="1581" y="1034"/>
                      <a:pt x="1551" y="1065"/>
                      <a:pt x="1429" y="973"/>
                    </a:cubicBezTo>
                    <a:cubicBezTo>
                      <a:pt x="1338" y="852"/>
                      <a:pt x="1338" y="852"/>
                      <a:pt x="1186" y="761"/>
                    </a:cubicBezTo>
                    <a:cubicBezTo>
                      <a:pt x="1065" y="639"/>
                      <a:pt x="1034" y="700"/>
                      <a:pt x="913" y="578"/>
                    </a:cubicBezTo>
                    <a:cubicBezTo>
                      <a:pt x="791" y="457"/>
                      <a:pt x="791" y="457"/>
                      <a:pt x="639" y="396"/>
                    </a:cubicBezTo>
                    <a:cubicBezTo>
                      <a:pt x="518" y="274"/>
                      <a:pt x="518" y="274"/>
                      <a:pt x="366" y="213"/>
                    </a:cubicBezTo>
                    <a:lnTo>
                      <a:pt x="153" y="31"/>
                    </a:lnTo>
                    <a:cubicBezTo>
                      <a:pt x="92" y="31"/>
                      <a:pt x="62" y="1"/>
                      <a:pt x="62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2"/>
              <p:cNvSpPr/>
              <p:nvPr/>
            </p:nvSpPr>
            <p:spPr>
              <a:xfrm>
                <a:off x="6935300" y="903475"/>
                <a:ext cx="56750" cy="62125"/>
              </a:xfrm>
              <a:custGeom>
                <a:avLst/>
                <a:gdLst/>
                <a:ahLst/>
                <a:cxnLst/>
                <a:rect l="l" t="t" r="r" b="b"/>
                <a:pathLst>
                  <a:path w="2270" h="2485" extrusionOk="0">
                    <a:moveTo>
                      <a:pt x="41" y="1"/>
                    </a:moveTo>
                    <a:cubicBezTo>
                      <a:pt x="0" y="1"/>
                      <a:pt x="20" y="45"/>
                      <a:pt x="20" y="70"/>
                    </a:cubicBezTo>
                    <a:cubicBezTo>
                      <a:pt x="111" y="191"/>
                      <a:pt x="233" y="313"/>
                      <a:pt x="293" y="435"/>
                    </a:cubicBezTo>
                    <a:cubicBezTo>
                      <a:pt x="293" y="435"/>
                      <a:pt x="385" y="526"/>
                      <a:pt x="445" y="617"/>
                    </a:cubicBezTo>
                    <a:lnTo>
                      <a:pt x="689" y="830"/>
                    </a:lnTo>
                    <a:lnTo>
                      <a:pt x="901" y="1073"/>
                    </a:lnTo>
                    <a:cubicBezTo>
                      <a:pt x="1023" y="1194"/>
                      <a:pt x="1023" y="1194"/>
                      <a:pt x="1145" y="1346"/>
                    </a:cubicBezTo>
                    <a:lnTo>
                      <a:pt x="1357" y="1559"/>
                    </a:lnTo>
                    <a:cubicBezTo>
                      <a:pt x="1479" y="1681"/>
                      <a:pt x="1479" y="1681"/>
                      <a:pt x="1600" y="1833"/>
                    </a:cubicBezTo>
                    <a:lnTo>
                      <a:pt x="1813" y="2046"/>
                    </a:lnTo>
                    <a:cubicBezTo>
                      <a:pt x="1935" y="2167"/>
                      <a:pt x="1935" y="2198"/>
                      <a:pt x="2056" y="2319"/>
                    </a:cubicBezTo>
                    <a:lnTo>
                      <a:pt x="2208" y="2471"/>
                    </a:lnTo>
                    <a:cubicBezTo>
                      <a:pt x="2229" y="2471"/>
                      <a:pt x="2235" y="2485"/>
                      <a:pt x="2247" y="2485"/>
                    </a:cubicBezTo>
                    <a:cubicBezTo>
                      <a:pt x="2252" y="2485"/>
                      <a:pt x="2259" y="2481"/>
                      <a:pt x="2269" y="2471"/>
                    </a:cubicBezTo>
                    <a:cubicBezTo>
                      <a:pt x="2269" y="2441"/>
                      <a:pt x="2239" y="2350"/>
                      <a:pt x="2208" y="2289"/>
                    </a:cubicBezTo>
                    <a:cubicBezTo>
                      <a:pt x="2178" y="2258"/>
                      <a:pt x="2117" y="2198"/>
                      <a:pt x="2087" y="2137"/>
                    </a:cubicBezTo>
                    <a:lnTo>
                      <a:pt x="1935" y="1985"/>
                    </a:lnTo>
                    <a:lnTo>
                      <a:pt x="1722" y="1742"/>
                    </a:lnTo>
                    <a:cubicBezTo>
                      <a:pt x="1600" y="1650"/>
                      <a:pt x="1600" y="1590"/>
                      <a:pt x="1479" y="1498"/>
                    </a:cubicBezTo>
                    <a:lnTo>
                      <a:pt x="1266" y="1255"/>
                    </a:lnTo>
                    <a:cubicBezTo>
                      <a:pt x="1145" y="1134"/>
                      <a:pt x="1145" y="1103"/>
                      <a:pt x="1023" y="982"/>
                    </a:cubicBezTo>
                    <a:lnTo>
                      <a:pt x="810" y="769"/>
                    </a:lnTo>
                    <a:cubicBezTo>
                      <a:pt x="689" y="647"/>
                      <a:pt x="689" y="647"/>
                      <a:pt x="567" y="495"/>
                    </a:cubicBezTo>
                    <a:lnTo>
                      <a:pt x="324" y="283"/>
                    </a:lnTo>
                    <a:lnTo>
                      <a:pt x="141" y="70"/>
                    </a:lnTo>
                    <a:cubicBezTo>
                      <a:pt x="111" y="39"/>
                      <a:pt x="81" y="39"/>
                      <a:pt x="81" y="9"/>
                    </a:cubicBezTo>
                    <a:cubicBezTo>
                      <a:pt x="63" y="3"/>
                      <a:pt x="50" y="1"/>
                      <a:pt x="41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2"/>
              <p:cNvSpPr/>
              <p:nvPr/>
            </p:nvSpPr>
            <p:spPr>
              <a:xfrm>
                <a:off x="7063450" y="848225"/>
                <a:ext cx="6100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730" extrusionOk="0">
                    <a:moveTo>
                      <a:pt x="31" y="0"/>
                    </a:moveTo>
                    <a:cubicBezTo>
                      <a:pt x="0" y="0"/>
                      <a:pt x="0" y="61"/>
                      <a:pt x="0" y="61"/>
                    </a:cubicBezTo>
                    <a:lnTo>
                      <a:pt x="0" y="91"/>
                    </a:lnTo>
                    <a:lnTo>
                      <a:pt x="0" y="122"/>
                    </a:lnTo>
                    <a:lnTo>
                      <a:pt x="0" y="183"/>
                    </a:lnTo>
                    <a:lnTo>
                      <a:pt x="0" y="274"/>
                    </a:lnTo>
                    <a:cubicBezTo>
                      <a:pt x="0" y="304"/>
                      <a:pt x="0" y="304"/>
                      <a:pt x="31" y="335"/>
                    </a:cubicBezTo>
                    <a:lnTo>
                      <a:pt x="31" y="426"/>
                    </a:lnTo>
                    <a:cubicBezTo>
                      <a:pt x="31" y="456"/>
                      <a:pt x="92" y="456"/>
                      <a:pt x="92" y="487"/>
                    </a:cubicBezTo>
                    <a:lnTo>
                      <a:pt x="92" y="578"/>
                    </a:lnTo>
                    <a:lnTo>
                      <a:pt x="92" y="638"/>
                    </a:lnTo>
                    <a:lnTo>
                      <a:pt x="92" y="699"/>
                    </a:lnTo>
                    <a:lnTo>
                      <a:pt x="122" y="730"/>
                    </a:lnTo>
                    <a:lnTo>
                      <a:pt x="183" y="730"/>
                    </a:lnTo>
                    <a:cubicBezTo>
                      <a:pt x="244" y="699"/>
                      <a:pt x="183" y="638"/>
                      <a:pt x="183" y="638"/>
                    </a:cubicBezTo>
                    <a:lnTo>
                      <a:pt x="183" y="608"/>
                    </a:lnTo>
                    <a:lnTo>
                      <a:pt x="183" y="547"/>
                    </a:lnTo>
                    <a:lnTo>
                      <a:pt x="183" y="456"/>
                    </a:lnTo>
                    <a:lnTo>
                      <a:pt x="183" y="395"/>
                    </a:lnTo>
                    <a:cubicBezTo>
                      <a:pt x="183" y="335"/>
                      <a:pt x="152" y="335"/>
                      <a:pt x="152" y="304"/>
                    </a:cubicBezTo>
                    <a:lnTo>
                      <a:pt x="152" y="243"/>
                    </a:lnTo>
                    <a:lnTo>
                      <a:pt x="152" y="152"/>
                    </a:lnTo>
                    <a:cubicBezTo>
                      <a:pt x="92" y="91"/>
                      <a:pt x="92" y="91"/>
                      <a:pt x="92" y="61"/>
                    </a:cubicBez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2"/>
              <p:cNvSpPr/>
              <p:nvPr/>
            </p:nvSpPr>
            <p:spPr>
              <a:xfrm>
                <a:off x="7043700" y="862650"/>
                <a:ext cx="8375" cy="38350"/>
              </a:xfrm>
              <a:custGeom>
                <a:avLst/>
                <a:gdLst/>
                <a:ahLst/>
                <a:cxnLst/>
                <a:rect l="l" t="t" r="r" b="b"/>
                <a:pathLst>
                  <a:path w="335" h="1534" extrusionOk="0">
                    <a:moveTo>
                      <a:pt x="30" y="1"/>
                    </a:moveTo>
                    <a:cubicBezTo>
                      <a:pt x="0" y="31"/>
                      <a:pt x="0" y="61"/>
                      <a:pt x="0" y="122"/>
                    </a:cubicBezTo>
                    <a:lnTo>
                      <a:pt x="0" y="183"/>
                    </a:lnTo>
                    <a:cubicBezTo>
                      <a:pt x="0" y="213"/>
                      <a:pt x="30" y="213"/>
                      <a:pt x="30" y="305"/>
                    </a:cubicBezTo>
                    <a:cubicBezTo>
                      <a:pt x="30" y="365"/>
                      <a:pt x="30" y="365"/>
                      <a:pt x="61" y="457"/>
                    </a:cubicBezTo>
                    <a:lnTo>
                      <a:pt x="61" y="609"/>
                    </a:lnTo>
                    <a:cubicBezTo>
                      <a:pt x="61" y="700"/>
                      <a:pt x="122" y="700"/>
                      <a:pt x="122" y="761"/>
                    </a:cubicBezTo>
                    <a:lnTo>
                      <a:pt x="122" y="913"/>
                    </a:lnTo>
                    <a:cubicBezTo>
                      <a:pt x="122" y="1004"/>
                      <a:pt x="152" y="1004"/>
                      <a:pt x="152" y="1065"/>
                    </a:cubicBezTo>
                    <a:lnTo>
                      <a:pt x="152" y="1217"/>
                    </a:lnTo>
                    <a:cubicBezTo>
                      <a:pt x="152" y="1308"/>
                      <a:pt x="182" y="1460"/>
                      <a:pt x="182" y="1490"/>
                    </a:cubicBezTo>
                    <a:cubicBezTo>
                      <a:pt x="182" y="1490"/>
                      <a:pt x="182" y="1520"/>
                      <a:pt x="213" y="1520"/>
                    </a:cubicBezTo>
                    <a:cubicBezTo>
                      <a:pt x="231" y="1529"/>
                      <a:pt x="246" y="1533"/>
                      <a:pt x="258" y="1533"/>
                    </a:cubicBezTo>
                    <a:cubicBezTo>
                      <a:pt x="289" y="1533"/>
                      <a:pt x="304" y="1512"/>
                      <a:pt x="304" y="1490"/>
                    </a:cubicBezTo>
                    <a:cubicBezTo>
                      <a:pt x="334" y="1399"/>
                      <a:pt x="304" y="1368"/>
                      <a:pt x="304" y="1308"/>
                    </a:cubicBezTo>
                    <a:lnTo>
                      <a:pt x="304" y="1186"/>
                    </a:lnTo>
                    <a:cubicBezTo>
                      <a:pt x="304" y="1095"/>
                      <a:pt x="274" y="791"/>
                      <a:pt x="213" y="730"/>
                    </a:cubicBezTo>
                    <a:cubicBezTo>
                      <a:pt x="213" y="639"/>
                      <a:pt x="182" y="639"/>
                      <a:pt x="182" y="578"/>
                    </a:cubicBezTo>
                    <a:cubicBezTo>
                      <a:pt x="182" y="487"/>
                      <a:pt x="182" y="487"/>
                      <a:pt x="152" y="426"/>
                    </a:cubicBezTo>
                    <a:cubicBezTo>
                      <a:pt x="152" y="335"/>
                      <a:pt x="152" y="335"/>
                      <a:pt x="122" y="274"/>
                    </a:cubicBezTo>
                    <a:lnTo>
                      <a:pt x="122" y="122"/>
                    </a:lnTo>
                    <a:cubicBezTo>
                      <a:pt x="122" y="92"/>
                      <a:pt x="61" y="31"/>
                      <a:pt x="61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2"/>
              <p:cNvSpPr/>
              <p:nvPr/>
            </p:nvSpPr>
            <p:spPr>
              <a:xfrm>
                <a:off x="7028500" y="871775"/>
                <a:ext cx="18250" cy="46675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867" extrusionOk="0">
                    <a:moveTo>
                      <a:pt x="31" y="0"/>
                    </a:moveTo>
                    <a:cubicBezTo>
                      <a:pt x="0" y="61"/>
                      <a:pt x="31" y="92"/>
                      <a:pt x="31" y="122"/>
                    </a:cubicBezTo>
                    <a:cubicBezTo>
                      <a:pt x="31" y="183"/>
                      <a:pt x="61" y="213"/>
                      <a:pt x="61" y="213"/>
                    </a:cubicBezTo>
                    <a:cubicBezTo>
                      <a:pt x="122" y="244"/>
                      <a:pt x="122" y="244"/>
                      <a:pt x="152" y="335"/>
                    </a:cubicBezTo>
                    <a:cubicBezTo>
                      <a:pt x="183" y="396"/>
                      <a:pt x="183" y="396"/>
                      <a:pt x="213" y="517"/>
                    </a:cubicBezTo>
                    <a:cubicBezTo>
                      <a:pt x="274" y="578"/>
                      <a:pt x="213" y="578"/>
                      <a:pt x="274" y="700"/>
                    </a:cubicBezTo>
                    <a:cubicBezTo>
                      <a:pt x="304" y="760"/>
                      <a:pt x="304" y="760"/>
                      <a:pt x="335" y="882"/>
                    </a:cubicBezTo>
                    <a:cubicBezTo>
                      <a:pt x="365" y="973"/>
                      <a:pt x="335" y="973"/>
                      <a:pt x="365" y="1095"/>
                    </a:cubicBezTo>
                    <a:cubicBezTo>
                      <a:pt x="426" y="1155"/>
                      <a:pt x="426" y="1155"/>
                      <a:pt x="456" y="1277"/>
                    </a:cubicBezTo>
                    <a:cubicBezTo>
                      <a:pt x="487" y="1338"/>
                      <a:pt x="456" y="1338"/>
                      <a:pt x="487" y="1459"/>
                    </a:cubicBezTo>
                    <a:cubicBezTo>
                      <a:pt x="517" y="1520"/>
                      <a:pt x="517" y="1733"/>
                      <a:pt x="578" y="1794"/>
                    </a:cubicBezTo>
                    <a:cubicBezTo>
                      <a:pt x="578" y="1855"/>
                      <a:pt x="578" y="1855"/>
                      <a:pt x="608" y="1855"/>
                    </a:cubicBezTo>
                    <a:cubicBezTo>
                      <a:pt x="616" y="1863"/>
                      <a:pt x="624" y="1866"/>
                      <a:pt x="632" y="1866"/>
                    </a:cubicBezTo>
                    <a:cubicBezTo>
                      <a:pt x="653" y="1866"/>
                      <a:pt x="669" y="1838"/>
                      <a:pt x="669" y="1794"/>
                    </a:cubicBezTo>
                    <a:cubicBezTo>
                      <a:pt x="730" y="1733"/>
                      <a:pt x="669" y="1642"/>
                      <a:pt x="638" y="1581"/>
                    </a:cubicBezTo>
                    <a:cubicBezTo>
                      <a:pt x="638" y="1581"/>
                      <a:pt x="638" y="1490"/>
                      <a:pt x="608" y="1459"/>
                    </a:cubicBezTo>
                    <a:cubicBezTo>
                      <a:pt x="578" y="1399"/>
                      <a:pt x="487" y="1003"/>
                      <a:pt x="456" y="943"/>
                    </a:cubicBezTo>
                    <a:cubicBezTo>
                      <a:pt x="426" y="852"/>
                      <a:pt x="426" y="852"/>
                      <a:pt x="365" y="730"/>
                    </a:cubicBezTo>
                    <a:cubicBezTo>
                      <a:pt x="335" y="669"/>
                      <a:pt x="335" y="608"/>
                      <a:pt x="304" y="548"/>
                    </a:cubicBezTo>
                    <a:cubicBezTo>
                      <a:pt x="274" y="487"/>
                      <a:pt x="274" y="487"/>
                      <a:pt x="213" y="365"/>
                    </a:cubicBezTo>
                    <a:cubicBezTo>
                      <a:pt x="122" y="213"/>
                      <a:pt x="152" y="213"/>
                      <a:pt x="122" y="122"/>
                    </a:cubicBezTo>
                    <a:cubicBezTo>
                      <a:pt x="61" y="61"/>
                      <a:pt x="61" y="61"/>
                      <a:pt x="61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2"/>
              <p:cNvSpPr/>
              <p:nvPr/>
            </p:nvSpPr>
            <p:spPr>
              <a:xfrm>
                <a:off x="6995825" y="866875"/>
                <a:ext cx="29650" cy="66375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2655" extrusionOk="0">
                    <a:moveTo>
                      <a:pt x="83" y="1"/>
                    </a:moveTo>
                    <a:cubicBezTo>
                      <a:pt x="78" y="1"/>
                      <a:pt x="71" y="4"/>
                      <a:pt x="61" y="14"/>
                    </a:cubicBezTo>
                    <a:cubicBezTo>
                      <a:pt x="0" y="75"/>
                      <a:pt x="61" y="136"/>
                      <a:pt x="91" y="166"/>
                    </a:cubicBezTo>
                    <a:lnTo>
                      <a:pt x="152" y="318"/>
                    </a:lnTo>
                    <a:cubicBezTo>
                      <a:pt x="213" y="379"/>
                      <a:pt x="243" y="409"/>
                      <a:pt x="274" y="470"/>
                    </a:cubicBezTo>
                    <a:cubicBezTo>
                      <a:pt x="365" y="592"/>
                      <a:pt x="365" y="592"/>
                      <a:pt x="426" y="744"/>
                    </a:cubicBezTo>
                    <a:cubicBezTo>
                      <a:pt x="517" y="865"/>
                      <a:pt x="456" y="896"/>
                      <a:pt x="547" y="1017"/>
                    </a:cubicBezTo>
                    <a:cubicBezTo>
                      <a:pt x="608" y="1139"/>
                      <a:pt x="608" y="1139"/>
                      <a:pt x="669" y="1291"/>
                    </a:cubicBezTo>
                    <a:cubicBezTo>
                      <a:pt x="699" y="1443"/>
                      <a:pt x="699" y="1443"/>
                      <a:pt x="730" y="1534"/>
                    </a:cubicBezTo>
                    <a:cubicBezTo>
                      <a:pt x="760" y="1686"/>
                      <a:pt x="821" y="1655"/>
                      <a:pt x="851" y="1807"/>
                    </a:cubicBezTo>
                    <a:cubicBezTo>
                      <a:pt x="882" y="1959"/>
                      <a:pt x="882" y="1959"/>
                      <a:pt x="912" y="2081"/>
                    </a:cubicBezTo>
                    <a:cubicBezTo>
                      <a:pt x="973" y="2233"/>
                      <a:pt x="973" y="2233"/>
                      <a:pt x="1003" y="2324"/>
                    </a:cubicBezTo>
                    <a:cubicBezTo>
                      <a:pt x="1034" y="2446"/>
                      <a:pt x="1034" y="2476"/>
                      <a:pt x="1064" y="2567"/>
                    </a:cubicBezTo>
                    <a:cubicBezTo>
                      <a:pt x="1064" y="2598"/>
                      <a:pt x="1125" y="2628"/>
                      <a:pt x="1125" y="2628"/>
                    </a:cubicBezTo>
                    <a:cubicBezTo>
                      <a:pt x="1134" y="2647"/>
                      <a:pt x="1144" y="2654"/>
                      <a:pt x="1152" y="2654"/>
                    </a:cubicBezTo>
                    <a:cubicBezTo>
                      <a:pt x="1171" y="2654"/>
                      <a:pt x="1186" y="2619"/>
                      <a:pt x="1186" y="2598"/>
                    </a:cubicBezTo>
                    <a:cubicBezTo>
                      <a:pt x="1186" y="2476"/>
                      <a:pt x="1155" y="2324"/>
                      <a:pt x="1125" y="2233"/>
                    </a:cubicBezTo>
                    <a:cubicBezTo>
                      <a:pt x="1125" y="2233"/>
                      <a:pt x="1064" y="2111"/>
                      <a:pt x="1064" y="2020"/>
                    </a:cubicBezTo>
                    <a:cubicBezTo>
                      <a:pt x="1034" y="1868"/>
                      <a:pt x="1034" y="1868"/>
                      <a:pt x="1003" y="1777"/>
                    </a:cubicBezTo>
                    <a:cubicBezTo>
                      <a:pt x="973" y="1625"/>
                      <a:pt x="973" y="1625"/>
                      <a:pt x="882" y="1503"/>
                    </a:cubicBezTo>
                    <a:cubicBezTo>
                      <a:pt x="851" y="1351"/>
                      <a:pt x="851" y="1351"/>
                      <a:pt x="760" y="1230"/>
                    </a:cubicBezTo>
                    <a:cubicBezTo>
                      <a:pt x="730" y="1078"/>
                      <a:pt x="699" y="1108"/>
                      <a:pt x="669" y="956"/>
                    </a:cubicBezTo>
                    <a:cubicBezTo>
                      <a:pt x="578" y="865"/>
                      <a:pt x="608" y="804"/>
                      <a:pt x="547" y="713"/>
                    </a:cubicBezTo>
                    <a:cubicBezTo>
                      <a:pt x="456" y="592"/>
                      <a:pt x="456" y="592"/>
                      <a:pt x="395" y="440"/>
                    </a:cubicBezTo>
                    <a:cubicBezTo>
                      <a:pt x="304" y="318"/>
                      <a:pt x="304" y="288"/>
                      <a:pt x="243" y="166"/>
                    </a:cubicBezTo>
                    <a:cubicBezTo>
                      <a:pt x="213" y="105"/>
                      <a:pt x="152" y="75"/>
                      <a:pt x="122" y="14"/>
                    </a:cubicBezTo>
                    <a:cubicBezTo>
                      <a:pt x="101" y="14"/>
                      <a:pt x="95" y="1"/>
                      <a:pt x="83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2"/>
              <p:cNvSpPr/>
              <p:nvPr/>
            </p:nvSpPr>
            <p:spPr>
              <a:xfrm>
                <a:off x="6973025" y="889250"/>
                <a:ext cx="38025" cy="6297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2519" extrusionOk="0">
                    <a:moveTo>
                      <a:pt x="0" y="1"/>
                    </a:moveTo>
                    <a:cubicBezTo>
                      <a:pt x="0" y="31"/>
                      <a:pt x="61" y="122"/>
                      <a:pt x="91" y="153"/>
                    </a:cubicBezTo>
                    <a:lnTo>
                      <a:pt x="213" y="274"/>
                    </a:lnTo>
                    <a:lnTo>
                      <a:pt x="335" y="426"/>
                    </a:lnTo>
                    <a:cubicBezTo>
                      <a:pt x="426" y="548"/>
                      <a:pt x="426" y="548"/>
                      <a:pt x="547" y="639"/>
                    </a:cubicBezTo>
                    <a:cubicBezTo>
                      <a:pt x="608" y="760"/>
                      <a:pt x="608" y="760"/>
                      <a:pt x="699" y="912"/>
                    </a:cubicBezTo>
                    <a:lnTo>
                      <a:pt x="851" y="1156"/>
                    </a:lnTo>
                    <a:cubicBezTo>
                      <a:pt x="912" y="1247"/>
                      <a:pt x="912" y="1308"/>
                      <a:pt x="943" y="1399"/>
                    </a:cubicBezTo>
                    <a:cubicBezTo>
                      <a:pt x="1034" y="1520"/>
                      <a:pt x="1034" y="1520"/>
                      <a:pt x="1095" y="1672"/>
                    </a:cubicBezTo>
                    <a:cubicBezTo>
                      <a:pt x="1186" y="1824"/>
                      <a:pt x="1155" y="1824"/>
                      <a:pt x="1216" y="1946"/>
                    </a:cubicBezTo>
                    <a:cubicBezTo>
                      <a:pt x="1247" y="2098"/>
                      <a:pt x="1247" y="2098"/>
                      <a:pt x="1338" y="2189"/>
                    </a:cubicBezTo>
                    <a:cubicBezTo>
                      <a:pt x="1368" y="2311"/>
                      <a:pt x="1368" y="2341"/>
                      <a:pt x="1398" y="2432"/>
                    </a:cubicBezTo>
                    <a:cubicBezTo>
                      <a:pt x="1398" y="2463"/>
                      <a:pt x="1459" y="2493"/>
                      <a:pt x="1459" y="2493"/>
                    </a:cubicBezTo>
                    <a:cubicBezTo>
                      <a:pt x="1469" y="2512"/>
                      <a:pt x="1478" y="2519"/>
                      <a:pt x="1487" y="2519"/>
                    </a:cubicBezTo>
                    <a:cubicBezTo>
                      <a:pt x="1506" y="2519"/>
                      <a:pt x="1520" y="2484"/>
                      <a:pt x="1520" y="2463"/>
                    </a:cubicBezTo>
                    <a:cubicBezTo>
                      <a:pt x="1520" y="2341"/>
                      <a:pt x="1459" y="2189"/>
                      <a:pt x="1398" y="2098"/>
                    </a:cubicBezTo>
                    <a:cubicBezTo>
                      <a:pt x="1398" y="2098"/>
                      <a:pt x="1368" y="1976"/>
                      <a:pt x="1338" y="1885"/>
                    </a:cubicBezTo>
                    <a:cubicBezTo>
                      <a:pt x="1307" y="1733"/>
                      <a:pt x="1247" y="1733"/>
                      <a:pt x="1216" y="1642"/>
                    </a:cubicBezTo>
                    <a:cubicBezTo>
                      <a:pt x="1155" y="1490"/>
                      <a:pt x="1155" y="1490"/>
                      <a:pt x="1095" y="1368"/>
                    </a:cubicBezTo>
                    <a:cubicBezTo>
                      <a:pt x="1034" y="1216"/>
                      <a:pt x="1034" y="1216"/>
                      <a:pt x="973" y="1095"/>
                    </a:cubicBezTo>
                    <a:cubicBezTo>
                      <a:pt x="882" y="973"/>
                      <a:pt x="882" y="973"/>
                      <a:pt x="821" y="821"/>
                    </a:cubicBezTo>
                    <a:cubicBezTo>
                      <a:pt x="730" y="730"/>
                      <a:pt x="730" y="730"/>
                      <a:pt x="669" y="578"/>
                    </a:cubicBezTo>
                    <a:cubicBezTo>
                      <a:pt x="578" y="456"/>
                      <a:pt x="578" y="456"/>
                      <a:pt x="456" y="335"/>
                    </a:cubicBezTo>
                    <a:cubicBezTo>
                      <a:pt x="304" y="274"/>
                      <a:pt x="304" y="274"/>
                      <a:pt x="243" y="153"/>
                    </a:cubicBezTo>
                    <a:lnTo>
                      <a:pt x="91" y="1"/>
                    </a:ln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2"/>
              <p:cNvSpPr/>
              <p:nvPr/>
            </p:nvSpPr>
            <p:spPr>
              <a:xfrm>
                <a:off x="6826350" y="893800"/>
                <a:ext cx="9150" cy="915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335" y="1"/>
                    </a:moveTo>
                    <a:cubicBezTo>
                      <a:pt x="305" y="1"/>
                      <a:pt x="305" y="1"/>
                      <a:pt x="305" y="62"/>
                    </a:cubicBezTo>
                    <a:lnTo>
                      <a:pt x="244" y="62"/>
                    </a:lnTo>
                    <a:lnTo>
                      <a:pt x="214" y="92"/>
                    </a:lnTo>
                    <a:lnTo>
                      <a:pt x="183" y="122"/>
                    </a:lnTo>
                    <a:lnTo>
                      <a:pt x="153" y="153"/>
                    </a:lnTo>
                    <a:cubicBezTo>
                      <a:pt x="153" y="153"/>
                      <a:pt x="153" y="214"/>
                      <a:pt x="92" y="214"/>
                    </a:cubicBezTo>
                    <a:cubicBezTo>
                      <a:pt x="92" y="214"/>
                      <a:pt x="62" y="214"/>
                      <a:pt x="62" y="244"/>
                    </a:cubicBezTo>
                    <a:lnTo>
                      <a:pt x="31" y="274"/>
                    </a:lnTo>
                    <a:lnTo>
                      <a:pt x="1" y="244"/>
                    </a:lnTo>
                    <a:lnTo>
                      <a:pt x="1" y="305"/>
                    </a:lnTo>
                    <a:lnTo>
                      <a:pt x="31" y="366"/>
                    </a:lnTo>
                    <a:lnTo>
                      <a:pt x="62" y="366"/>
                    </a:lnTo>
                    <a:lnTo>
                      <a:pt x="62" y="305"/>
                    </a:lnTo>
                    <a:lnTo>
                      <a:pt x="92" y="274"/>
                    </a:lnTo>
                    <a:lnTo>
                      <a:pt x="153" y="274"/>
                    </a:lnTo>
                    <a:cubicBezTo>
                      <a:pt x="153" y="274"/>
                      <a:pt x="153" y="244"/>
                      <a:pt x="183" y="244"/>
                    </a:cubicBezTo>
                    <a:lnTo>
                      <a:pt x="214" y="244"/>
                    </a:lnTo>
                    <a:cubicBezTo>
                      <a:pt x="214" y="244"/>
                      <a:pt x="214" y="214"/>
                      <a:pt x="244" y="214"/>
                    </a:cubicBezTo>
                    <a:cubicBezTo>
                      <a:pt x="244" y="214"/>
                      <a:pt x="305" y="214"/>
                      <a:pt x="305" y="153"/>
                    </a:cubicBezTo>
                    <a:lnTo>
                      <a:pt x="335" y="122"/>
                    </a:lnTo>
                    <a:lnTo>
                      <a:pt x="366" y="92"/>
                    </a:lnTo>
                    <a:lnTo>
                      <a:pt x="366" y="62"/>
                    </a:lnTo>
                    <a:cubicBezTo>
                      <a:pt x="366" y="1"/>
                      <a:pt x="335" y="1"/>
                      <a:pt x="335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2"/>
              <p:cNvSpPr/>
              <p:nvPr/>
            </p:nvSpPr>
            <p:spPr>
              <a:xfrm>
                <a:off x="6815725" y="885450"/>
                <a:ext cx="12175" cy="1067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427" extrusionOk="0">
                    <a:moveTo>
                      <a:pt x="456" y="1"/>
                    </a:moveTo>
                    <a:cubicBezTo>
                      <a:pt x="426" y="1"/>
                      <a:pt x="426" y="31"/>
                      <a:pt x="365" y="31"/>
                    </a:cubicBezTo>
                    <a:cubicBezTo>
                      <a:pt x="365" y="31"/>
                      <a:pt x="335" y="31"/>
                      <a:pt x="335" y="92"/>
                    </a:cubicBezTo>
                    <a:cubicBezTo>
                      <a:pt x="304" y="92"/>
                      <a:pt x="335" y="122"/>
                      <a:pt x="304" y="122"/>
                    </a:cubicBezTo>
                    <a:cubicBezTo>
                      <a:pt x="274" y="122"/>
                      <a:pt x="274" y="122"/>
                      <a:pt x="274" y="153"/>
                    </a:cubicBezTo>
                    <a:cubicBezTo>
                      <a:pt x="213" y="153"/>
                      <a:pt x="213" y="153"/>
                      <a:pt x="213" y="183"/>
                    </a:cubicBezTo>
                    <a:cubicBezTo>
                      <a:pt x="183" y="183"/>
                      <a:pt x="213" y="244"/>
                      <a:pt x="183" y="244"/>
                    </a:cubicBezTo>
                    <a:cubicBezTo>
                      <a:pt x="152" y="244"/>
                      <a:pt x="152" y="244"/>
                      <a:pt x="152" y="274"/>
                    </a:cubicBezTo>
                    <a:cubicBezTo>
                      <a:pt x="122" y="274"/>
                      <a:pt x="152" y="305"/>
                      <a:pt x="122" y="305"/>
                    </a:cubicBezTo>
                    <a:lnTo>
                      <a:pt x="31" y="305"/>
                    </a:lnTo>
                    <a:cubicBezTo>
                      <a:pt x="0" y="335"/>
                      <a:pt x="31" y="335"/>
                      <a:pt x="31" y="396"/>
                    </a:cubicBezTo>
                    <a:cubicBezTo>
                      <a:pt x="61" y="426"/>
                      <a:pt x="61" y="426"/>
                      <a:pt x="122" y="426"/>
                    </a:cubicBezTo>
                    <a:lnTo>
                      <a:pt x="152" y="426"/>
                    </a:lnTo>
                    <a:cubicBezTo>
                      <a:pt x="152" y="426"/>
                      <a:pt x="152" y="396"/>
                      <a:pt x="183" y="396"/>
                    </a:cubicBezTo>
                    <a:cubicBezTo>
                      <a:pt x="213" y="396"/>
                      <a:pt x="183" y="335"/>
                      <a:pt x="213" y="335"/>
                    </a:cubicBezTo>
                    <a:cubicBezTo>
                      <a:pt x="274" y="335"/>
                      <a:pt x="274" y="335"/>
                      <a:pt x="274" y="305"/>
                    </a:cubicBezTo>
                    <a:cubicBezTo>
                      <a:pt x="304" y="305"/>
                      <a:pt x="274" y="274"/>
                      <a:pt x="304" y="274"/>
                    </a:cubicBezTo>
                    <a:cubicBezTo>
                      <a:pt x="335" y="274"/>
                      <a:pt x="335" y="274"/>
                      <a:pt x="335" y="244"/>
                    </a:cubicBezTo>
                    <a:cubicBezTo>
                      <a:pt x="365" y="244"/>
                      <a:pt x="335" y="183"/>
                      <a:pt x="365" y="183"/>
                    </a:cubicBezTo>
                    <a:cubicBezTo>
                      <a:pt x="426" y="183"/>
                      <a:pt x="426" y="183"/>
                      <a:pt x="426" y="153"/>
                    </a:cubicBezTo>
                    <a:cubicBezTo>
                      <a:pt x="456" y="153"/>
                      <a:pt x="456" y="153"/>
                      <a:pt x="456" y="122"/>
                    </a:cubicBezTo>
                    <a:cubicBezTo>
                      <a:pt x="456" y="122"/>
                      <a:pt x="456" y="92"/>
                      <a:pt x="487" y="92"/>
                    </a:cubicBezTo>
                    <a:lnTo>
                      <a:pt x="487" y="31"/>
                    </a:lnTo>
                    <a:cubicBezTo>
                      <a:pt x="487" y="1"/>
                      <a:pt x="456" y="1"/>
                      <a:pt x="456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2"/>
              <p:cNvSpPr/>
              <p:nvPr/>
            </p:nvSpPr>
            <p:spPr>
              <a:xfrm>
                <a:off x="6973025" y="687125"/>
                <a:ext cx="37250" cy="11425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457" extrusionOk="0">
                    <a:moveTo>
                      <a:pt x="304" y="0"/>
                    </a:moveTo>
                    <a:cubicBezTo>
                      <a:pt x="243" y="0"/>
                      <a:pt x="243" y="0"/>
                      <a:pt x="152" y="31"/>
                    </a:cubicBezTo>
                    <a:cubicBezTo>
                      <a:pt x="91" y="61"/>
                      <a:pt x="91" y="61"/>
                      <a:pt x="61" y="61"/>
                    </a:cubicBezTo>
                    <a:lnTo>
                      <a:pt x="0" y="122"/>
                    </a:lnTo>
                    <a:cubicBezTo>
                      <a:pt x="0" y="152"/>
                      <a:pt x="61" y="152"/>
                      <a:pt x="61" y="183"/>
                    </a:cubicBezTo>
                    <a:cubicBezTo>
                      <a:pt x="122" y="183"/>
                      <a:pt x="152" y="152"/>
                      <a:pt x="243" y="152"/>
                    </a:cubicBezTo>
                    <a:lnTo>
                      <a:pt x="365" y="152"/>
                    </a:lnTo>
                    <a:cubicBezTo>
                      <a:pt x="426" y="152"/>
                      <a:pt x="426" y="152"/>
                      <a:pt x="517" y="122"/>
                    </a:cubicBezTo>
                    <a:lnTo>
                      <a:pt x="973" y="122"/>
                    </a:lnTo>
                    <a:cubicBezTo>
                      <a:pt x="1015" y="143"/>
                      <a:pt x="1028" y="149"/>
                      <a:pt x="1063" y="151"/>
                    </a:cubicBezTo>
                    <a:lnTo>
                      <a:pt x="1063" y="151"/>
                    </a:lnTo>
                    <a:lnTo>
                      <a:pt x="912" y="61"/>
                    </a:lnTo>
                    <a:cubicBezTo>
                      <a:pt x="851" y="61"/>
                      <a:pt x="851" y="61"/>
                      <a:pt x="760" y="31"/>
                    </a:cubicBezTo>
                    <a:cubicBezTo>
                      <a:pt x="699" y="31"/>
                      <a:pt x="699" y="0"/>
                      <a:pt x="608" y="0"/>
                    </a:cubicBezTo>
                    <a:close/>
                    <a:moveTo>
                      <a:pt x="1063" y="151"/>
                    </a:moveTo>
                    <a:lnTo>
                      <a:pt x="1064" y="152"/>
                    </a:lnTo>
                    <a:lnTo>
                      <a:pt x="1216" y="213"/>
                    </a:lnTo>
                    <a:cubicBezTo>
                      <a:pt x="1244" y="231"/>
                      <a:pt x="1263" y="244"/>
                      <a:pt x="1277" y="253"/>
                    </a:cubicBezTo>
                    <a:lnTo>
                      <a:pt x="1277" y="253"/>
                    </a:lnTo>
                    <a:cubicBezTo>
                      <a:pt x="1277" y="241"/>
                      <a:pt x="1277" y="228"/>
                      <a:pt x="1277" y="213"/>
                    </a:cubicBezTo>
                    <a:lnTo>
                      <a:pt x="1125" y="152"/>
                    </a:lnTo>
                    <a:cubicBezTo>
                      <a:pt x="1097" y="152"/>
                      <a:pt x="1078" y="152"/>
                      <a:pt x="1063" y="151"/>
                    </a:cubicBezTo>
                    <a:close/>
                    <a:moveTo>
                      <a:pt x="1277" y="253"/>
                    </a:moveTo>
                    <a:cubicBezTo>
                      <a:pt x="1277" y="366"/>
                      <a:pt x="1283" y="371"/>
                      <a:pt x="1338" y="426"/>
                    </a:cubicBezTo>
                    <a:cubicBezTo>
                      <a:pt x="1368" y="456"/>
                      <a:pt x="1429" y="456"/>
                      <a:pt x="1429" y="456"/>
                    </a:cubicBezTo>
                    <a:cubicBezTo>
                      <a:pt x="1429" y="456"/>
                      <a:pt x="1459" y="456"/>
                      <a:pt x="1459" y="426"/>
                    </a:cubicBezTo>
                    <a:cubicBezTo>
                      <a:pt x="1490" y="365"/>
                      <a:pt x="1459" y="335"/>
                      <a:pt x="1429" y="304"/>
                    </a:cubicBezTo>
                    <a:cubicBezTo>
                      <a:pt x="1368" y="274"/>
                      <a:pt x="1368" y="274"/>
                      <a:pt x="1338" y="274"/>
                    </a:cubicBezTo>
                    <a:cubicBezTo>
                      <a:pt x="1316" y="274"/>
                      <a:pt x="1310" y="274"/>
                      <a:pt x="1277" y="253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2"/>
              <p:cNvSpPr/>
              <p:nvPr/>
            </p:nvSpPr>
            <p:spPr>
              <a:xfrm>
                <a:off x="6982900" y="686350"/>
                <a:ext cx="121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14" extrusionOk="0">
                    <a:moveTo>
                      <a:pt x="31" y="1"/>
                    </a:moveTo>
                    <a:cubicBezTo>
                      <a:pt x="31" y="31"/>
                      <a:pt x="0" y="31"/>
                      <a:pt x="0" y="62"/>
                    </a:cubicBezTo>
                    <a:cubicBezTo>
                      <a:pt x="0" y="92"/>
                      <a:pt x="31" y="92"/>
                      <a:pt x="31" y="92"/>
                    </a:cubicBezTo>
                    <a:lnTo>
                      <a:pt x="61" y="92"/>
                    </a:lnTo>
                    <a:cubicBezTo>
                      <a:pt x="92" y="92"/>
                      <a:pt x="183" y="153"/>
                      <a:pt x="213" y="153"/>
                    </a:cubicBezTo>
                    <a:lnTo>
                      <a:pt x="335" y="153"/>
                    </a:lnTo>
                    <a:cubicBezTo>
                      <a:pt x="456" y="183"/>
                      <a:pt x="456" y="214"/>
                      <a:pt x="456" y="214"/>
                    </a:cubicBezTo>
                    <a:cubicBezTo>
                      <a:pt x="487" y="214"/>
                      <a:pt x="487" y="183"/>
                      <a:pt x="487" y="153"/>
                    </a:cubicBezTo>
                    <a:cubicBezTo>
                      <a:pt x="487" y="92"/>
                      <a:pt x="456" y="92"/>
                      <a:pt x="456" y="92"/>
                    </a:cubicBezTo>
                    <a:lnTo>
                      <a:pt x="335" y="92"/>
                    </a:lnTo>
                    <a:cubicBezTo>
                      <a:pt x="304" y="92"/>
                      <a:pt x="304" y="62"/>
                      <a:pt x="304" y="62"/>
                    </a:cubicBezTo>
                    <a:lnTo>
                      <a:pt x="244" y="62"/>
                    </a:lnTo>
                    <a:cubicBezTo>
                      <a:pt x="213" y="62"/>
                      <a:pt x="213" y="31"/>
                      <a:pt x="213" y="31"/>
                    </a:cubicBezTo>
                    <a:lnTo>
                      <a:pt x="183" y="31"/>
                    </a:lnTo>
                    <a:cubicBezTo>
                      <a:pt x="152" y="31"/>
                      <a:pt x="183" y="31"/>
                      <a:pt x="152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2"/>
              <p:cNvSpPr/>
              <p:nvPr/>
            </p:nvSpPr>
            <p:spPr>
              <a:xfrm>
                <a:off x="6988975" y="682550"/>
                <a:ext cx="19775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791" h="275" extrusionOk="0">
                    <a:moveTo>
                      <a:pt x="61" y="1"/>
                    </a:moveTo>
                    <a:lnTo>
                      <a:pt x="1" y="31"/>
                    </a:lnTo>
                    <a:lnTo>
                      <a:pt x="1" y="92"/>
                    </a:lnTo>
                    <a:cubicBezTo>
                      <a:pt x="21" y="112"/>
                      <a:pt x="38" y="119"/>
                      <a:pt x="52" y="119"/>
                    </a:cubicBezTo>
                    <a:cubicBezTo>
                      <a:pt x="82" y="119"/>
                      <a:pt x="102" y="92"/>
                      <a:pt x="122" y="92"/>
                    </a:cubicBezTo>
                    <a:lnTo>
                      <a:pt x="305" y="92"/>
                    </a:lnTo>
                    <a:cubicBezTo>
                      <a:pt x="365" y="92"/>
                      <a:pt x="365" y="92"/>
                      <a:pt x="396" y="153"/>
                    </a:cubicBezTo>
                    <a:lnTo>
                      <a:pt x="457" y="153"/>
                    </a:lnTo>
                    <a:cubicBezTo>
                      <a:pt x="517" y="153"/>
                      <a:pt x="517" y="153"/>
                      <a:pt x="548" y="183"/>
                    </a:cubicBezTo>
                    <a:cubicBezTo>
                      <a:pt x="578" y="183"/>
                      <a:pt x="578" y="183"/>
                      <a:pt x="609" y="214"/>
                    </a:cubicBezTo>
                    <a:cubicBezTo>
                      <a:pt x="639" y="214"/>
                      <a:pt x="639" y="244"/>
                      <a:pt x="669" y="244"/>
                    </a:cubicBezTo>
                    <a:cubicBezTo>
                      <a:pt x="700" y="244"/>
                      <a:pt x="700" y="244"/>
                      <a:pt x="700" y="274"/>
                    </a:cubicBezTo>
                    <a:cubicBezTo>
                      <a:pt x="700" y="274"/>
                      <a:pt x="730" y="274"/>
                      <a:pt x="730" y="244"/>
                    </a:cubicBezTo>
                    <a:cubicBezTo>
                      <a:pt x="791" y="214"/>
                      <a:pt x="730" y="183"/>
                      <a:pt x="730" y="183"/>
                    </a:cubicBezTo>
                    <a:lnTo>
                      <a:pt x="700" y="153"/>
                    </a:lnTo>
                    <a:lnTo>
                      <a:pt x="669" y="153"/>
                    </a:lnTo>
                    <a:cubicBezTo>
                      <a:pt x="639" y="153"/>
                      <a:pt x="639" y="92"/>
                      <a:pt x="578" y="92"/>
                    </a:cubicBezTo>
                    <a:cubicBezTo>
                      <a:pt x="548" y="92"/>
                      <a:pt x="548" y="62"/>
                      <a:pt x="517" y="62"/>
                    </a:cubicBezTo>
                    <a:lnTo>
                      <a:pt x="426" y="62"/>
                    </a:lnTo>
                    <a:cubicBezTo>
                      <a:pt x="396" y="62"/>
                      <a:pt x="396" y="31"/>
                      <a:pt x="365" y="31"/>
                    </a:cubicBezTo>
                    <a:lnTo>
                      <a:pt x="274" y="31"/>
                    </a:lnTo>
                    <a:cubicBezTo>
                      <a:pt x="244" y="31"/>
                      <a:pt x="244" y="31"/>
                      <a:pt x="213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2"/>
              <p:cNvSpPr/>
              <p:nvPr/>
            </p:nvSpPr>
            <p:spPr>
              <a:xfrm>
                <a:off x="6991250" y="679525"/>
                <a:ext cx="1902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761" h="335" extrusionOk="0">
                    <a:moveTo>
                      <a:pt x="153" y="0"/>
                    </a:moveTo>
                    <a:cubicBezTo>
                      <a:pt x="92" y="61"/>
                      <a:pt x="122" y="61"/>
                      <a:pt x="92" y="61"/>
                    </a:cubicBezTo>
                    <a:lnTo>
                      <a:pt x="31" y="61"/>
                    </a:lnTo>
                    <a:cubicBezTo>
                      <a:pt x="31" y="61"/>
                      <a:pt x="31" y="122"/>
                      <a:pt x="1" y="122"/>
                    </a:cubicBezTo>
                    <a:cubicBezTo>
                      <a:pt x="1" y="152"/>
                      <a:pt x="1" y="183"/>
                      <a:pt x="31" y="183"/>
                    </a:cubicBezTo>
                    <a:lnTo>
                      <a:pt x="183" y="183"/>
                    </a:lnTo>
                    <a:cubicBezTo>
                      <a:pt x="244" y="183"/>
                      <a:pt x="244" y="213"/>
                      <a:pt x="274" y="213"/>
                    </a:cubicBezTo>
                    <a:lnTo>
                      <a:pt x="335" y="213"/>
                    </a:lnTo>
                    <a:cubicBezTo>
                      <a:pt x="396" y="213"/>
                      <a:pt x="396" y="244"/>
                      <a:pt x="426" y="244"/>
                    </a:cubicBezTo>
                    <a:lnTo>
                      <a:pt x="487" y="244"/>
                    </a:lnTo>
                    <a:cubicBezTo>
                      <a:pt x="548" y="244"/>
                      <a:pt x="548" y="304"/>
                      <a:pt x="578" y="304"/>
                    </a:cubicBezTo>
                    <a:cubicBezTo>
                      <a:pt x="609" y="304"/>
                      <a:pt x="609" y="304"/>
                      <a:pt x="639" y="335"/>
                    </a:cubicBezTo>
                    <a:lnTo>
                      <a:pt x="730" y="335"/>
                    </a:lnTo>
                    <a:cubicBezTo>
                      <a:pt x="761" y="304"/>
                      <a:pt x="761" y="304"/>
                      <a:pt x="730" y="244"/>
                    </a:cubicBezTo>
                    <a:cubicBezTo>
                      <a:pt x="730" y="213"/>
                      <a:pt x="700" y="213"/>
                      <a:pt x="639" y="213"/>
                    </a:cubicBezTo>
                    <a:cubicBezTo>
                      <a:pt x="639" y="213"/>
                      <a:pt x="609" y="213"/>
                      <a:pt x="609" y="183"/>
                    </a:cubicBezTo>
                    <a:cubicBezTo>
                      <a:pt x="578" y="183"/>
                      <a:pt x="578" y="183"/>
                      <a:pt x="548" y="152"/>
                    </a:cubicBezTo>
                    <a:cubicBezTo>
                      <a:pt x="487" y="152"/>
                      <a:pt x="487" y="152"/>
                      <a:pt x="457" y="122"/>
                    </a:cubicBezTo>
                    <a:cubicBezTo>
                      <a:pt x="426" y="122"/>
                      <a:pt x="426" y="122"/>
                      <a:pt x="396" y="61"/>
                    </a:cubicBezTo>
                    <a:lnTo>
                      <a:pt x="305" y="61"/>
                    </a:lnTo>
                    <a:cubicBezTo>
                      <a:pt x="274" y="61"/>
                      <a:pt x="274" y="61"/>
                      <a:pt x="244" y="31"/>
                    </a:cubicBezTo>
                    <a:cubicBezTo>
                      <a:pt x="183" y="31"/>
                      <a:pt x="183" y="31"/>
                      <a:pt x="153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2"/>
              <p:cNvSpPr/>
              <p:nvPr/>
            </p:nvSpPr>
            <p:spPr>
              <a:xfrm>
                <a:off x="6995050" y="679525"/>
                <a:ext cx="11425" cy="9150"/>
              </a:xfrm>
              <a:custGeom>
                <a:avLst/>
                <a:gdLst/>
                <a:ahLst/>
                <a:cxnLst/>
                <a:rect l="l" t="t" r="r" b="b"/>
                <a:pathLst>
                  <a:path w="457" h="366" extrusionOk="0">
                    <a:moveTo>
                      <a:pt x="31" y="0"/>
                    </a:moveTo>
                    <a:cubicBezTo>
                      <a:pt x="31" y="0"/>
                      <a:pt x="31" y="31"/>
                      <a:pt x="1" y="31"/>
                    </a:cubicBezTo>
                    <a:lnTo>
                      <a:pt x="1" y="92"/>
                    </a:lnTo>
                    <a:lnTo>
                      <a:pt x="92" y="92"/>
                    </a:lnTo>
                    <a:cubicBezTo>
                      <a:pt x="122" y="92"/>
                      <a:pt x="122" y="92"/>
                      <a:pt x="122" y="152"/>
                    </a:cubicBezTo>
                    <a:cubicBezTo>
                      <a:pt x="153" y="152"/>
                      <a:pt x="122" y="183"/>
                      <a:pt x="153" y="183"/>
                    </a:cubicBezTo>
                    <a:lnTo>
                      <a:pt x="183" y="183"/>
                    </a:lnTo>
                    <a:cubicBezTo>
                      <a:pt x="244" y="183"/>
                      <a:pt x="183" y="213"/>
                      <a:pt x="244" y="213"/>
                    </a:cubicBezTo>
                    <a:cubicBezTo>
                      <a:pt x="274" y="213"/>
                      <a:pt x="274" y="213"/>
                      <a:pt x="274" y="244"/>
                    </a:cubicBezTo>
                    <a:cubicBezTo>
                      <a:pt x="305" y="244"/>
                      <a:pt x="274" y="304"/>
                      <a:pt x="305" y="304"/>
                    </a:cubicBezTo>
                    <a:lnTo>
                      <a:pt x="396" y="365"/>
                    </a:lnTo>
                    <a:lnTo>
                      <a:pt x="426" y="365"/>
                    </a:lnTo>
                    <a:cubicBezTo>
                      <a:pt x="457" y="365"/>
                      <a:pt x="457" y="335"/>
                      <a:pt x="457" y="335"/>
                    </a:cubicBezTo>
                    <a:cubicBezTo>
                      <a:pt x="457" y="304"/>
                      <a:pt x="426" y="304"/>
                      <a:pt x="426" y="244"/>
                    </a:cubicBezTo>
                    <a:cubicBezTo>
                      <a:pt x="426" y="244"/>
                      <a:pt x="426" y="213"/>
                      <a:pt x="396" y="213"/>
                    </a:cubicBezTo>
                    <a:cubicBezTo>
                      <a:pt x="335" y="213"/>
                      <a:pt x="305" y="152"/>
                      <a:pt x="274" y="152"/>
                    </a:cubicBezTo>
                    <a:cubicBezTo>
                      <a:pt x="244" y="152"/>
                      <a:pt x="244" y="92"/>
                      <a:pt x="244" y="92"/>
                    </a:cubicBezTo>
                    <a:lnTo>
                      <a:pt x="153" y="92"/>
                    </a:lnTo>
                    <a:cubicBezTo>
                      <a:pt x="122" y="92"/>
                      <a:pt x="122" y="61"/>
                      <a:pt x="122" y="61"/>
                    </a:cubicBezTo>
                    <a:cubicBezTo>
                      <a:pt x="92" y="61"/>
                      <a:pt x="92" y="61"/>
                      <a:pt x="31" y="31"/>
                    </a:cubicBezTo>
                    <a:cubicBezTo>
                      <a:pt x="92" y="31"/>
                      <a:pt x="92" y="0"/>
                      <a:pt x="92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2"/>
              <p:cNvSpPr/>
              <p:nvPr/>
            </p:nvSpPr>
            <p:spPr>
              <a:xfrm>
                <a:off x="6998100" y="679525"/>
                <a:ext cx="106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26" h="388" extrusionOk="0">
                    <a:moveTo>
                      <a:pt x="31" y="0"/>
                    </a:moveTo>
                    <a:lnTo>
                      <a:pt x="0" y="31"/>
                    </a:lnTo>
                    <a:lnTo>
                      <a:pt x="0" y="122"/>
                    </a:lnTo>
                    <a:cubicBezTo>
                      <a:pt x="0" y="152"/>
                      <a:pt x="31" y="152"/>
                      <a:pt x="31" y="152"/>
                    </a:cubicBezTo>
                    <a:lnTo>
                      <a:pt x="92" y="152"/>
                    </a:lnTo>
                    <a:cubicBezTo>
                      <a:pt x="92" y="152"/>
                      <a:pt x="152" y="152"/>
                      <a:pt x="152" y="183"/>
                    </a:cubicBezTo>
                    <a:cubicBezTo>
                      <a:pt x="183" y="183"/>
                      <a:pt x="152" y="183"/>
                      <a:pt x="183" y="213"/>
                    </a:cubicBezTo>
                    <a:cubicBezTo>
                      <a:pt x="183" y="213"/>
                      <a:pt x="213" y="213"/>
                      <a:pt x="213" y="274"/>
                    </a:cubicBezTo>
                    <a:cubicBezTo>
                      <a:pt x="213" y="274"/>
                      <a:pt x="213" y="304"/>
                      <a:pt x="274" y="304"/>
                    </a:cubicBezTo>
                    <a:cubicBezTo>
                      <a:pt x="274" y="304"/>
                      <a:pt x="274" y="335"/>
                      <a:pt x="304" y="335"/>
                    </a:cubicBezTo>
                    <a:cubicBezTo>
                      <a:pt x="304" y="335"/>
                      <a:pt x="274" y="335"/>
                      <a:pt x="304" y="365"/>
                    </a:cubicBezTo>
                    <a:cubicBezTo>
                      <a:pt x="320" y="380"/>
                      <a:pt x="327" y="388"/>
                      <a:pt x="335" y="388"/>
                    </a:cubicBezTo>
                    <a:cubicBezTo>
                      <a:pt x="342" y="388"/>
                      <a:pt x="350" y="380"/>
                      <a:pt x="365" y="365"/>
                    </a:cubicBezTo>
                    <a:cubicBezTo>
                      <a:pt x="426" y="365"/>
                      <a:pt x="426" y="335"/>
                      <a:pt x="426" y="335"/>
                    </a:cubicBezTo>
                    <a:lnTo>
                      <a:pt x="426" y="304"/>
                    </a:lnTo>
                    <a:lnTo>
                      <a:pt x="365" y="274"/>
                    </a:lnTo>
                    <a:cubicBezTo>
                      <a:pt x="365" y="213"/>
                      <a:pt x="365" y="213"/>
                      <a:pt x="335" y="213"/>
                    </a:cubicBezTo>
                    <a:cubicBezTo>
                      <a:pt x="335" y="183"/>
                      <a:pt x="335" y="183"/>
                      <a:pt x="304" y="152"/>
                    </a:cubicBezTo>
                    <a:cubicBezTo>
                      <a:pt x="289" y="137"/>
                      <a:pt x="282" y="137"/>
                      <a:pt x="278" y="137"/>
                    </a:cubicBezTo>
                    <a:cubicBezTo>
                      <a:pt x="274" y="137"/>
                      <a:pt x="274" y="137"/>
                      <a:pt x="274" y="122"/>
                    </a:cubicBezTo>
                    <a:cubicBezTo>
                      <a:pt x="213" y="122"/>
                      <a:pt x="274" y="61"/>
                      <a:pt x="213" y="61"/>
                    </a:cubicBezTo>
                    <a:lnTo>
                      <a:pt x="152" y="61"/>
                    </a:lnTo>
                    <a:cubicBezTo>
                      <a:pt x="92" y="61"/>
                      <a:pt x="92" y="31"/>
                      <a:pt x="92" y="31"/>
                    </a:cubicBezTo>
                    <a:cubicBezTo>
                      <a:pt x="61" y="31"/>
                      <a:pt x="61" y="31"/>
                      <a:pt x="61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2"/>
              <p:cNvSpPr/>
              <p:nvPr/>
            </p:nvSpPr>
            <p:spPr>
              <a:xfrm>
                <a:off x="7001900" y="682550"/>
                <a:ext cx="7625" cy="915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66" extrusionOk="0">
                    <a:moveTo>
                      <a:pt x="31" y="1"/>
                    </a:moveTo>
                    <a:lnTo>
                      <a:pt x="0" y="31"/>
                    </a:lnTo>
                    <a:lnTo>
                      <a:pt x="0" y="62"/>
                    </a:lnTo>
                    <a:lnTo>
                      <a:pt x="31" y="62"/>
                    </a:lnTo>
                    <a:lnTo>
                      <a:pt x="61" y="92"/>
                    </a:lnTo>
                    <a:lnTo>
                      <a:pt x="61" y="123"/>
                    </a:lnTo>
                    <a:cubicBezTo>
                      <a:pt x="61" y="123"/>
                      <a:pt x="122" y="123"/>
                      <a:pt x="122" y="183"/>
                    </a:cubicBezTo>
                    <a:lnTo>
                      <a:pt x="122" y="214"/>
                    </a:lnTo>
                    <a:cubicBezTo>
                      <a:pt x="122" y="214"/>
                      <a:pt x="152" y="214"/>
                      <a:pt x="152" y="244"/>
                    </a:cubicBezTo>
                    <a:lnTo>
                      <a:pt x="152" y="274"/>
                    </a:lnTo>
                    <a:lnTo>
                      <a:pt x="183" y="335"/>
                    </a:lnTo>
                    <a:lnTo>
                      <a:pt x="213" y="366"/>
                    </a:lnTo>
                    <a:lnTo>
                      <a:pt x="274" y="366"/>
                    </a:lnTo>
                    <a:cubicBezTo>
                      <a:pt x="304" y="366"/>
                      <a:pt x="304" y="335"/>
                      <a:pt x="304" y="335"/>
                    </a:cubicBezTo>
                    <a:lnTo>
                      <a:pt x="304" y="274"/>
                    </a:lnTo>
                    <a:lnTo>
                      <a:pt x="304" y="244"/>
                    </a:lnTo>
                    <a:lnTo>
                      <a:pt x="274" y="214"/>
                    </a:lnTo>
                    <a:lnTo>
                      <a:pt x="213" y="183"/>
                    </a:lnTo>
                    <a:lnTo>
                      <a:pt x="183" y="123"/>
                    </a:lnTo>
                    <a:cubicBezTo>
                      <a:pt x="183" y="123"/>
                      <a:pt x="152" y="123"/>
                      <a:pt x="152" y="92"/>
                    </a:cubicBezTo>
                    <a:lnTo>
                      <a:pt x="122" y="62"/>
                    </a:lnTo>
                    <a:lnTo>
                      <a:pt x="61" y="31"/>
                    </a:lnTo>
                    <a:cubicBezTo>
                      <a:pt x="122" y="1"/>
                      <a:pt x="152" y="1"/>
                      <a:pt x="122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2"/>
              <p:cNvSpPr/>
              <p:nvPr/>
            </p:nvSpPr>
            <p:spPr>
              <a:xfrm>
                <a:off x="6831675" y="684850"/>
                <a:ext cx="10675" cy="16725"/>
              </a:xfrm>
              <a:custGeom>
                <a:avLst/>
                <a:gdLst/>
                <a:ahLst/>
                <a:cxnLst/>
                <a:rect l="l" t="t" r="r" b="b"/>
                <a:pathLst>
                  <a:path w="427" h="669" extrusionOk="0">
                    <a:moveTo>
                      <a:pt x="396" y="0"/>
                    </a:moveTo>
                    <a:cubicBezTo>
                      <a:pt x="335" y="0"/>
                      <a:pt x="305" y="0"/>
                      <a:pt x="274" y="61"/>
                    </a:cubicBezTo>
                    <a:cubicBezTo>
                      <a:pt x="274" y="61"/>
                      <a:pt x="244" y="61"/>
                      <a:pt x="244" y="91"/>
                    </a:cubicBezTo>
                    <a:cubicBezTo>
                      <a:pt x="183" y="91"/>
                      <a:pt x="183" y="122"/>
                      <a:pt x="153" y="122"/>
                    </a:cubicBezTo>
                    <a:cubicBezTo>
                      <a:pt x="122" y="152"/>
                      <a:pt x="122" y="152"/>
                      <a:pt x="92" y="152"/>
                    </a:cubicBezTo>
                    <a:cubicBezTo>
                      <a:pt x="31" y="213"/>
                      <a:pt x="31" y="213"/>
                      <a:pt x="31" y="243"/>
                    </a:cubicBezTo>
                    <a:cubicBezTo>
                      <a:pt x="1" y="274"/>
                      <a:pt x="31" y="274"/>
                      <a:pt x="1" y="304"/>
                    </a:cubicBezTo>
                    <a:lnTo>
                      <a:pt x="1" y="395"/>
                    </a:lnTo>
                    <a:cubicBezTo>
                      <a:pt x="1" y="426"/>
                      <a:pt x="1" y="426"/>
                      <a:pt x="31" y="456"/>
                    </a:cubicBezTo>
                    <a:cubicBezTo>
                      <a:pt x="31" y="578"/>
                      <a:pt x="1" y="578"/>
                      <a:pt x="31" y="608"/>
                    </a:cubicBezTo>
                    <a:cubicBezTo>
                      <a:pt x="92" y="669"/>
                      <a:pt x="92" y="669"/>
                      <a:pt x="122" y="669"/>
                    </a:cubicBezTo>
                    <a:cubicBezTo>
                      <a:pt x="122" y="669"/>
                      <a:pt x="153" y="669"/>
                      <a:pt x="153" y="608"/>
                    </a:cubicBezTo>
                    <a:lnTo>
                      <a:pt x="153" y="547"/>
                    </a:lnTo>
                    <a:lnTo>
                      <a:pt x="153" y="517"/>
                    </a:lnTo>
                    <a:cubicBezTo>
                      <a:pt x="153" y="517"/>
                      <a:pt x="122" y="517"/>
                      <a:pt x="122" y="456"/>
                    </a:cubicBezTo>
                    <a:lnTo>
                      <a:pt x="122" y="426"/>
                    </a:lnTo>
                    <a:cubicBezTo>
                      <a:pt x="122" y="395"/>
                      <a:pt x="122" y="395"/>
                      <a:pt x="153" y="395"/>
                    </a:cubicBezTo>
                    <a:lnTo>
                      <a:pt x="153" y="304"/>
                    </a:lnTo>
                    <a:cubicBezTo>
                      <a:pt x="153" y="289"/>
                      <a:pt x="160" y="289"/>
                      <a:pt x="168" y="289"/>
                    </a:cubicBezTo>
                    <a:cubicBezTo>
                      <a:pt x="175" y="289"/>
                      <a:pt x="183" y="289"/>
                      <a:pt x="183" y="274"/>
                    </a:cubicBezTo>
                    <a:cubicBezTo>
                      <a:pt x="244" y="243"/>
                      <a:pt x="183" y="243"/>
                      <a:pt x="244" y="243"/>
                    </a:cubicBezTo>
                    <a:cubicBezTo>
                      <a:pt x="274" y="243"/>
                      <a:pt x="274" y="243"/>
                      <a:pt x="305" y="213"/>
                    </a:cubicBezTo>
                    <a:cubicBezTo>
                      <a:pt x="335" y="213"/>
                      <a:pt x="335" y="213"/>
                      <a:pt x="396" y="152"/>
                    </a:cubicBezTo>
                    <a:cubicBezTo>
                      <a:pt x="426" y="152"/>
                      <a:pt x="426" y="152"/>
                      <a:pt x="426" y="122"/>
                    </a:cubicBezTo>
                    <a:lnTo>
                      <a:pt x="426" y="91"/>
                    </a:lnTo>
                    <a:cubicBezTo>
                      <a:pt x="426" y="61"/>
                      <a:pt x="396" y="61"/>
                      <a:pt x="396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2"/>
              <p:cNvSpPr/>
              <p:nvPr/>
            </p:nvSpPr>
            <p:spPr>
              <a:xfrm>
                <a:off x="6830150" y="689475"/>
                <a:ext cx="4600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80" extrusionOk="0">
                    <a:moveTo>
                      <a:pt x="110" y="1"/>
                    </a:moveTo>
                    <a:cubicBezTo>
                      <a:pt x="92" y="1"/>
                      <a:pt x="92" y="28"/>
                      <a:pt x="92" y="28"/>
                    </a:cubicBezTo>
                    <a:lnTo>
                      <a:pt x="92" y="58"/>
                    </a:lnTo>
                    <a:cubicBezTo>
                      <a:pt x="62" y="89"/>
                      <a:pt x="31" y="89"/>
                      <a:pt x="1" y="89"/>
                    </a:cubicBezTo>
                    <a:cubicBezTo>
                      <a:pt x="1" y="119"/>
                      <a:pt x="1" y="119"/>
                      <a:pt x="31" y="119"/>
                    </a:cubicBezTo>
                    <a:lnTo>
                      <a:pt x="62" y="180"/>
                    </a:lnTo>
                    <a:lnTo>
                      <a:pt x="92" y="180"/>
                    </a:lnTo>
                    <a:lnTo>
                      <a:pt x="92" y="119"/>
                    </a:lnTo>
                    <a:lnTo>
                      <a:pt x="153" y="119"/>
                    </a:lnTo>
                    <a:lnTo>
                      <a:pt x="153" y="89"/>
                    </a:lnTo>
                    <a:lnTo>
                      <a:pt x="183" y="89"/>
                    </a:lnTo>
                    <a:lnTo>
                      <a:pt x="183" y="58"/>
                    </a:lnTo>
                    <a:cubicBezTo>
                      <a:pt x="183" y="28"/>
                      <a:pt x="153" y="28"/>
                      <a:pt x="153" y="28"/>
                    </a:cubicBezTo>
                    <a:cubicBezTo>
                      <a:pt x="133" y="8"/>
                      <a:pt x="119" y="1"/>
                      <a:pt x="110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2"/>
              <p:cNvSpPr/>
              <p:nvPr/>
            </p:nvSpPr>
            <p:spPr>
              <a:xfrm>
                <a:off x="6811925" y="703075"/>
                <a:ext cx="9150" cy="990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96" extrusionOk="0">
                    <a:moveTo>
                      <a:pt x="92" y="1"/>
                    </a:moveTo>
                    <a:cubicBezTo>
                      <a:pt x="61" y="1"/>
                      <a:pt x="61" y="1"/>
                      <a:pt x="31" y="31"/>
                    </a:cubicBezTo>
                    <a:lnTo>
                      <a:pt x="0" y="92"/>
                    </a:lnTo>
                    <a:lnTo>
                      <a:pt x="0" y="122"/>
                    </a:lnTo>
                    <a:cubicBezTo>
                      <a:pt x="0" y="153"/>
                      <a:pt x="31" y="153"/>
                      <a:pt x="61" y="153"/>
                    </a:cubicBezTo>
                    <a:lnTo>
                      <a:pt x="213" y="153"/>
                    </a:lnTo>
                    <a:lnTo>
                      <a:pt x="274" y="183"/>
                    </a:lnTo>
                    <a:cubicBezTo>
                      <a:pt x="274" y="183"/>
                      <a:pt x="304" y="183"/>
                      <a:pt x="304" y="244"/>
                    </a:cubicBezTo>
                    <a:lnTo>
                      <a:pt x="304" y="274"/>
                    </a:lnTo>
                    <a:lnTo>
                      <a:pt x="304" y="305"/>
                    </a:lnTo>
                    <a:lnTo>
                      <a:pt x="274" y="335"/>
                    </a:lnTo>
                    <a:cubicBezTo>
                      <a:pt x="304" y="396"/>
                      <a:pt x="304" y="396"/>
                      <a:pt x="335" y="396"/>
                    </a:cubicBezTo>
                    <a:cubicBezTo>
                      <a:pt x="365" y="396"/>
                      <a:pt x="365" y="335"/>
                      <a:pt x="365" y="335"/>
                    </a:cubicBezTo>
                    <a:lnTo>
                      <a:pt x="365" y="305"/>
                    </a:lnTo>
                    <a:lnTo>
                      <a:pt x="335" y="274"/>
                    </a:lnTo>
                    <a:lnTo>
                      <a:pt x="335" y="183"/>
                    </a:lnTo>
                    <a:lnTo>
                      <a:pt x="335" y="122"/>
                    </a:lnTo>
                    <a:cubicBezTo>
                      <a:pt x="335" y="92"/>
                      <a:pt x="304" y="92"/>
                      <a:pt x="304" y="92"/>
                    </a:cubicBezTo>
                    <a:cubicBezTo>
                      <a:pt x="274" y="31"/>
                      <a:pt x="304" y="31"/>
                      <a:pt x="274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2"/>
              <p:cNvSpPr/>
              <p:nvPr/>
            </p:nvSpPr>
            <p:spPr>
              <a:xfrm>
                <a:off x="6921350" y="750950"/>
                <a:ext cx="762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35" extrusionOk="0">
                    <a:moveTo>
                      <a:pt x="31" y="1"/>
                    </a:moveTo>
                    <a:lnTo>
                      <a:pt x="0" y="31"/>
                    </a:lnTo>
                    <a:lnTo>
                      <a:pt x="0" y="61"/>
                    </a:lnTo>
                    <a:lnTo>
                      <a:pt x="31" y="61"/>
                    </a:lnTo>
                    <a:lnTo>
                      <a:pt x="61" y="92"/>
                    </a:lnTo>
                    <a:lnTo>
                      <a:pt x="61" y="122"/>
                    </a:lnTo>
                    <a:cubicBezTo>
                      <a:pt x="61" y="122"/>
                      <a:pt x="92" y="122"/>
                      <a:pt x="92" y="183"/>
                    </a:cubicBezTo>
                    <a:lnTo>
                      <a:pt x="92" y="213"/>
                    </a:lnTo>
                    <a:lnTo>
                      <a:pt x="152" y="213"/>
                    </a:lnTo>
                    <a:lnTo>
                      <a:pt x="152" y="244"/>
                    </a:lnTo>
                    <a:lnTo>
                      <a:pt x="183" y="274"/>
                    </a:lnTo>
                    <a:lnTo>
                      <a:pt x="213" y="335"/>
                    </a:lnTo>
                    <a:lnTo>
                      <a:pt x="244" y="335"/>
                    </a:lnTo>
                    <a:cubicBezTo>
                      <a:pt x="304" y="335"/>
                      <a:pt x="304" y="274"/>
                      <a:pt x="304" y="274"/>
                    </a:cubicBezTo>
                    <a:lnTo>
                      <a:pt x="304" y="244"/>
                    </a:lnTo>
                    <a:lnTo>
                      <a:pt x="304" y="213"/>
                    </a:lnTo>
                    <a:lnTo>
                      <a:pt x="244" y="183"/>
                    </a:lnTo>
                    <a:lnTo>
                      <a:pt x="213" y="122"/>
                    </a:lnTo>
                    <a:lnTo>
                      <a:pt x="183" y="92"/>
                    </a:lnTo>
                    <a:lnTo>
                      <a:pt x="152" y="92"/>
                    </a:lnTo>
                    <a:lnTo>
                      <a:pt x="92" y="61"/>
                    </a:lnTo>
                    <a:cubicBezTo>
                      <a:pt x="152" y="61"/>
                      <a:pt x="152" y="61"/>
                      <a:pt x="92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2"/>
              <p:cNvSpPr/>
              <p:nvPr/>
            </p:nvSpPr>
            <p:spPr>
              <a:xfrm>
                <a:off x="6929700" y="735750"/>
                <a:ext cx="9150" cy="990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96" extrusionOk="0">
                    <a:moveTo>
                      <a:pt x="31" y="1"/>
                    </a:moveTo>
                    <a:cubicBezTo>
                      <a:pt x="1" y="31"/>
                      <a:pt x="1" y="31"/>
                      <a:pt x="1" y="61"/>
                    </a:cubicBezTo>
                    <a:lnTo>
                      <a:pt x="1" y="92"/>
                    </a:lnTo>
                    <a:lnTo>
                      <a:pt x="31" y="92"/>
                    </a:lnTo>
                    <a:lnTo>
                      <a:pt x="62" y="122"/>
                    </a:lnTo>
                    <a:lnTo>
                      <a:pt x="62" y="183"/>
                    </a:lnTo>
                    <a:cubicBezTo>
                      <a:pt x="62" y="183"/>
                      <a:pt x="122" y="183"/>
                      <a:pt x="122" y="213"/>
                    </a:cubicBezTo>
                    <a:cubicBezTo>
                      <a:pt x="122" y="213"/>
                      <a:pt x="122" y="244"/>
                      <a:pt x="153" y="244"/>
                    </a:cubicBezTo>
                    <a:cubicBezTo>
                      <a:pt x="153" y="244"/>
                      <a:pt x="183" y="244"/>
                      <a:pt x="183" y="274"/>
                    </a:cubicBezTo>
                    <a:cubicBezTo>
                      <a:pt x="183" y="274"/>
                      <a:pt x="183" y="335"/>
                      <a:pt x="214" y="335"/>
                    </a:cubicBezTo>
                    <a:cubicBezTo>
                      <a:pt x="214" y="335"/>
                      <a:pt x="214" y="365"/>
                      <a:pt x="274" y="365"/>
                    </a:cubicBezTo>
                    <a:lnTo>
                      <a:pt x="305" y="396"/>
                    </a:lnTo>
                    <a:lnTo>
                      <a:pt x="335" y="396"/>
                    </a:lnTo>
                    <a:cubicBezTo>
                      <a:pt x="365" y="396"/>
                      <a:pt x="365" y="365"/>
                      <a:pt x="365" y="365"/>
                    </a:cubicBezTo>
                    <a:cubicBezTo>
                      <a:pt x="365" y="335"/>
                      <a:pt x="365" y="335"/>
                      <a:pt x="335" y="274"/>
                    </a:cubicBezTo>
                    <a:lnTo>
                      <a:pt x="335" y="244"/>
                    </a:lnTo>
                    <a:lnTo>
                      <a:pt x="305" y="213"/>
                    </a:lnTo>
                    <a:cubicBezTo>
                      <a:pt x="305" y="213"/>
                      <a:pt x="305" y="183"/>
                      <a:pt x="274" y="183"/>
                    </a:cubicBezTo>
                    <a:cubicBezTo>
                      <a:pt x="274" y="183"/>
                      <a:pt x="274" y="122"/>
                      <a:pt x="214" y="122"/>
                    </a:cubicBezTo>
                    <a:cubicBezTo>
                      <a:pt x="214" y="122"/>
                      <a:pt x="183" y="122"/>
                      <a:pt x="183" y="92"/>
                    </a:cubicBezTo>
                    <a:cubicBezTo>
                      <a:pt x="183" y="92"/>
                      <a:pt x="183" y="61"/>
                      <a:pt x="153" y="61"/>
                    </a:cubicBezTo>
                    <a:lnTo>
                      <a:pt x="122" y="31"/>
                    </a:lnTo>
                    <a:cubicBezTo>
                      <a:pt x="122" y="1"/>
                      <a:pt x="153" y="1"/>
                      <a:pt x="122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2"/>
              <p:cNvSpPr/>
              <p:nvPr/>
            </p:nvSpPr>
            <p:spPr>
              <a:xfrm>
                <a:off x="6938075" y="725875"/>
                <a:ext cx="7625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5" extrusionOk="0">
                    <a:moveTo>
                      <a:pt x="30" y="0"/>
                    </a:moveTo>
                    <a:lnTo>
                      <a:pt x="0" y="31"/>
                    </a:lnTo>
                    <a:lnTo>
                      <a:pt x="30" y="31"/>
                    </a:lnTo>
                    <a:lnTo>
                      <a:pt x="91" y="61"/>
                    </a:lnTo>
                    <a:lnTo>
                      <a:pt x="91" y="122"/>
                    </a:lnTo>
                    <a:lnTo>
                      <a:pt x="122" y="122"/>
                    </a:lnTo>
                    <a:lnTo>
                      <a:pt x="122" y="152"/>
                    </a:lnTo>
                    <a:lnTo>
                      <a:pt x="152" y="152"/>
                    </a:lnTo>
                    <a:lnTo>
                      <a:pt x="152" y="183"/>
                    </a:lnTo>
                    <a:lnTo>
                      <a:pt x="182" y="213"/>
                    </a:lnTo>
                    <a:lnTo>
                      <a:pt x="243" y="274"/>
                    </a:lnTo>
                    <a:lnTo>
                      <a:pt x="274" y="274"/>
                    </a:lnTo>
                    <a:cubicBezTo>
                      <a:pt x="304" y="274"/>
                      <a:pt x="304" y="213"/>
                      <a:pt x="304" y="213"/>
                    </a:cubicBezTo>
                    <a:lnTo>
                      <a:pt x="304" y="183"/>
                    </a:lnTo>
                    <a:lnTo>
                      <a:pt x="304" y="152"/>
                    </a:lnTo>
                    <a:lnTo>
                      <a:pt x="274" y="122"/>
                    </a:lnTo>
                    <a:lnTo>
                      <a:pt x="243" y="61"/>
                    </a:lnTo>
                    <a:lnTo>
                      <a:pt x="182" y="31"/>
                    </a:lnTo>
                    <a:lnTo>
                      <a:pt x="152" y="31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2"/>
              <p:cNvSpPr/>
              <p:nvPr/>
            </p:nvSpPr>
            <p:spPr>
              <a:xfrm>
                <a:off x="6944900" y="716750"/>
                <a:ext cx="7625" cy="915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66" extrusionOk="0">
                    <a:moveTo>
                      <a:pt x="31" y="1"/>
                    </a:moveTo>
                    <a:lnTo>
                      <a:pt x="1" y="31"/>
                    </a:lnTo>
                    <a:lnTo>
                      <a:pt x="1" y="62"/>
                    </a:lnTo>
                    <a:lnTo>
                      <a:pt x="31" y="62"/>
                    </a:lnTo>
                    <a:lnTo>
                      <a:pt x="61" y="92"/>
                    </a:lnTo>
                    <a:lnTo>
                      <a:pt x="61" y="122"/>
                    </a:lnTo>
                    <a:cubicBezTo>
                      <a:pt x="61" y="122"/>
                      <a:pt x="122" y="122"/>
                      <a:pt x="122" y="183"/>
                    </a:cubicBezTo>
                    <a:lnTo>
                      <a:pt x="122" y="214"/>
                    </a:lnTo>
                    <a:cubicBezTo>
                      <a:pt x="122" y="214"/>
                      <a:pt x="153" y="214"/>
                      <a:pt x="153" y="244"/>
                    </a:cubicBezTo>
                    <a:lnTo>
                      <a:pt x="153" y="274"/>
                    </a:lnTo>
                    <a:lnTo>
                      <a:pt x="183" y="335"/>
                    </a:lnTo>
                    <a:lnTo>
                      <a:pt x="213" y="365"/>
                    </a:lnTo>
                    <a:lnTo>
                      <a:pt x="274" y="365"/>
                    </a:lnTo>
                    <a:cubicBezTo>
                      <a:pt x="305" y="365"/>
                      <a:pt x="305" y="335"/>
                      <a:pt x="305" y="335"/>
                    </a:cubicBezTo>
                    <a:lnTo>
                      <a:pt x="305" y="274"/>
                    </a:lnTo>
                    <a:lnTo>
                      <a:pt x="305" y="244"/>
                    </a:lnTo>
                    <a:lnTo>
                      <a:pt x="274" y="214"/>
                    </a:lnTo>
                    <a:lnTo>
                      <a:pt x="213" y="183"/>
                    </a:lnTo>
                    <a:cubicBezTo>
                      <a:pt x="213" y="183"/>
                      <a:pt x="213" y="122"/>
                      <a:pt x="183" y="122"/>
                    </a:cubicBezTo>
                    <a:cubicBezTo>
                      <a:pt x="183" y="122"/>
                      <a:pt x="153" y="122"/>
                      <a:pt x="153" y="92"/>
                    </a:cubicBezTo>
                    <a:cubicBezTo>
                      <a:pt x="153" y="92"/>
                      <a:pt x="153" y="62"/>
                      <a:pt x="122" y="62"/>
                    </a:cubicBezTo>
                    <a:lnTo>
                      <a:pt x="61" y="31"/>
                    </a:lnTo>
                    <a:cubicBezTo>
                      <a:pt x="122" y="31"/>
                      <a:pt x="122" y="1"/>
                      <a:pt x="122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2"/>
              <p:cNvSpPr/>
              <p:nvPr/>
            </p:nvSpPr>
            <p:spPr>
              <a:xfrm>
                <a:off x="6955550" y="706875"/>
                <a:ext cx="762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35" extrusionOk="0">
                    <a:moveTo>
                      <a:pt x="31" y="1"/>
                    </a:moveTo>
                    <a:lnTo>
                      <a:pt x="0" y="31"/>
                    </a:lnTo>
                    <a:lnTo>
                      <a:pt x="0" y="61"/>
                    </a:lnTo>
                    <a:lnTo>
                      <a:pt x="31" y="61"/>
                    </a:lnTo>
                    <a:lnTo>
                      <a:pt x="61" y="122"/>
                    </a:lnTo>
                    <a:lnTo>
                      <a:pt x="61" y="153"/>
                    </a:lnTo>
                    <a:cubicBezTo>
                      <a:pt x="61" y="153"/>
                      <a:pt x="91" y="153"/>
                      <a:pt x="91" y="183"/>
                    </a:cubicBezTo>
                    <a:lnTo>
                      <a:pt x="91" y="213"/>
                    </a:lnTo>
                    <a:lnTo>
                      <a:pt x="152" y="213"/>
                    </a:lnTo>
                    <a:lnTo>
                      <a:pt x="152" y="274"/>
                    </a:lnTo>
                    <a:lnTo>
                      <a:pt x="183" y="305"/>
                    </a:lnTo>
                    <a:lnTo>
                      <a:pt x="213" y="335"/>
                    </a:lnTo>
                    <a:lnTo>
                      <a:pt x="243" y="335"/>
                    </a:lnTo>
                    <a:cubicBezTo>
                      <a:pt x="304" y="335"/>
                      <a:pt x="304" y="305"/>
                      <a:pt x="304" y="305"/>
                    </a:cubicBezTo>
                    <a:cubicBezTo>
                      <a:pt x="304" y="274"/>
                      <a:pt x="304" y="274"/>
                      <a:pt x="243" y="274"/>
                    </a:cubicBezTo>
                    <a:lnTo>
                      <a:pt x="243" y="213"/>
                    </a:lnTo>
                    <a:lnTo>
                      <a:pt x="213" y="183"/>
                    </a:lnTo>
                    <a:lnTo>
                      <a:pt x="183" y="153"/>
                    </a:lnTo>
                    <a:lnTo>
                      <a:pt x="152" y="122"/>
                    </a:lnTo>
                    <a:lnTo>
                      <a:pt x="91" y="122"/>
                    </a:lnTo>
                    <a:lnTo>
                      <a:pt x="61" y="61"/>
                    </a:lnTo>
                    <a:lnTo>
                      <a:pt x="31" y="31"/>
                    </a:lnTo>
                    <a:cubicBezTo>
                      <a:pt x="0" y="1"/>
                      <a:pt x="152" y="1"/>
                      <a:pt x="91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2"/>
              <p:cNvSpPr/>
              <p:nvPr/>
            </p:nvSpPr>
            <p:spPr>
              <a:xfrm>
                <a:off x="6965425" y="697750"/>
                <a:ext cx="9900" cy="9150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66" extrusionOk="0">
                    <a:moveTo>
                      <a:pt x="61" y="1"/>
                    </a:moveTo>
                    <a:cubicBezTo>
                      <a:pt x="0" y="31"/>
                      <a:pt x="0" y="31"/>
                      <a:pt x="0" y="62"/>
                    </a:cubicBezTo>
                    <a:lnTo>
                      <a:pt x="0" y="92"/>
                    </a:lnTo>
                    <a:lnTo>
                      <a:pt x="61" y="92"/>
                    </a:lnTo>
                    <a:lnTo>
                      <a:pt x="92" y="122"/>
                    </a:lnTo>
                    <a:lnTo>
                      <a:pt x="92" y="183"/>
                    </a:lnTo>
                    <a:cubicBezTo>
                      <a:pt x="92" y="183"/>
                      <a:pt x="122" y="183"/>
                      <a:pt x="122" y="214"/>
                    </a:cubicBezTo>
                    <a:cubicBezTo>
                      <a:pt x="122" y="214"/>
                      <a:pt x="122" y="244"/>
                      <a:pt x="152" y="244"/>
                    </a:cubicBezTo>
                    <a:lnTo>
                      <a:pt x="213" y="244"/>
                    </a:lnTo>
                    <a:cubicBezTo>
                      <a:pt x="213" y="244"/>
                      <a:pt x="213" y="274"/>
                      <a:pt x="244" y="274"/>
                    </a:cubicBezTo>
                    <a:lnTo>
                      <a:pt x="274" y="335"/>
                    </a:lnTo>
                    <a:lnTo>
                      <a:pt x="304" y="366"/>
                    </a:lnTo>
                    <a:lnTo>
                      <a:pt x="365" y="366"/>
                    </a:lnTo>
                    <a:cubicBezTo>
                      <a:pt x="395" y="366"/>
                      <a:pt x="395" y="335"/>
                      <a:pt x="395" y="335"/>
                    </a:cubicBezTo>
                    <a:cubicBezTo>
                      <a:pt x="395" y="274"/>
                      <a:pt x="395" y="274"/>
                      <a:pt x="365" y="274"/>
                    </a:cubicBezTo>
                    <a:lnTo>
                      <a:pt x="304" y="244"/>
                    </a:lnTo>
                    <a:lnTo>
                      <a:pt x="274" y="214"/>
                    </a:lnTo>
                    <a:lnTo>
                      <a:pt x="244" y="183"/>
                    </a:lnTo>
                    <a:lnTo>
                      <a:pt x="213" y="122"/>
                    </a:lnTo>
                    <a:cubicBezTo>
                      <a:pt x="213" y="122"/>
                      <a:pt x="152" y="122"/>
                      <a:pt x="152" y="92"/>
                    </a:cubicBezTo>
                    <a:lnTo>
                      <a:pt x="122" y="62"/>
                    </a:lnTo>
                    <a:lnTo>
                      <a:pt x="92" y="31"/>
                    </a:lnTo>
                    <a:cubicBezTo>
                      <a:pt x="152" y="1"/>
                      <a:pt x="152" y="1"/>
                      <a:pt x="122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2"/>
              <p:cNvSpPr/>
              <p:nvPr/>
            </p:nvSpPr>
            <p:spPr>
              <a:xfrm>
                <a:off x="6976825" y="689050"/>
                <a:ext cx="11425" cy="11775"/>
              </a:xfrm>
              <a:custGeom>
                <a:avLst/>
                <a:gdLst/>
                <a:ahLst/>
                <a:cxnLst/>
                <a:rect l="l" t="t" r="r" b="b"/>
                <a:pathLst>
                  <a:path w="457" h="471" extrusionOk="0">
                    <a:moveTo>
                      <a:pt x="99" y="1"/>
                    </a:moveTo>
                    <a:cubicBezTo>
                      <a:pt x="88" y="1"/>
                      <a:pt x="81" y="14"/>
                      <a:pt x="61" y="14"/>
                    </a:cubicBezTo>
                    <a:cubicBezTo>
                      <a:pt x="0" y="75"/>
                      <a:pt x="0" y="75"/>
                      <a:pt x="61" y="106"/>
                    </a:cubicBezTo>
                    <a:lnTo>
                      <a:pt x="61" y="136"/>
                    </a:lnTo>
                    <a:cubicBezTo>
                      <a:pt x="61" y="136"/>
                      <a:pt x="91" y="136"/>
                      <a:pt x="91" y="166"/>
                    </a:cubicBezTo>
                    <a:lnTo>
                      <a:pt x="122" y="227"/>
                    </a:lnTo>
                    <a:cubicBezTo>
                      <a:pt x="152" y="258"/>
                      <a:pt x="122" y="258"/>
                      <a:pt x="152" y="258"/>
                    </a:cubicBezTo>
                    <a:cubicBezTo>
                      <a:pt x="183" y="273"/>
                      <a:pt x="198" y="273"/>
                      <a:pt x="205" y="273"/>
                    </a:cubicBezTo>
                    <a:cubicBezTo>
                      <a:pt x="213" y="273"/>
                      <a:pt x="213" y="273"/>
                      <a:pt x="213" y="288"/>
                    </a:cubicBezTo>
                    <a:cubicBezTo>
                      <a:pt x="243" y="318"/>
                      <a:pt x="213" y="318"/>
                      <a:pt x="243" y="318"/>
                    </a:cubicBezTo>
                    <a:cubicBezTo>
                      <a:pt x="259" y="349"/>
                      <a:pt x="266" y="349"/>
                      <a:pt x="270" y="349"/>
                    </a:cubicBezTo>
                    <a:cubicBezTo>
                      <a:pt x="274" y="349"/>
                      <a:pt x="274" y="349"/>
                      <a:pt x="274" y="379"/>
                    </a:cubicBezTo>
                    <a:cubicBezTo>
                      <a:pt x="304" y="410"/>
                      <a:pt x="274" y="410"/>
                      <a:pt x="304" y="410"/>
                    </a:cubicBezTo>
                    <a:cubicBezTo>
                      <a:pt x="365" y="440"/>
                      <a:pt x="304" y="440"/>
                      <a:pt x="365" y="440"/>
                    </a:cubicBezTo>
                    <a:lnTo>
                      <a:pt x="395" y="470"/>
                    </a:lnTo>
                    <a:lnTo>
                      <a:pt x="426" y="470"/>
                    </a:lnTo>
                    <a:cubicBezTo>
                      <a:pt x="456" y="470"/>
                      <a:pt x="456" y="440"/>
                      <a:pt x="456" y="440"/>
                    </a:cubicBezTo>
                    <a:cubicBezTo>
                      <a:pt x="456" y="410"/>
                      <a:pt x="426" y="410"/>
                      <a:pt x="426" y="379"/>
                    </a:cubicBezTo>
                    <a:cubicBezTo>
                      <a:pt x="426" y="379"/>
                      <a:pt x="426" y="318"/>
                      <a:pt x="395" y="318"/>
                    </a:cubicBezTo>
                    <a:lnTo>
                      <a:pt x="365" y="288"/>
                    </a:lnTo>
                    <a:cubicBezTo>
                      <a:pt x="304" y="258"/>
                      <a:pt x="365" y="258"/>
                      <a:pt x="304" y="258"/>
                    </a:cubicBezTo>
                    <a:cubicBezTo>
                      <a:pt x="274" y="227"/>
                      <a:pt x="304" y="227"/>
                      <a:pt x="274" y="227"/>
                    </a:cubicBezTo>
                    <a:cubicBezTo>
                      <a:pt x="259" y="197"/>
                      <a:pt x="251" y="197"/>
                      <a:pt x="247" y="197"/>
                    </a:cubicBezTo>
                    <a:cubicBezTo>
                      <a:pt x="243" y="197"/>
                      <a:pt x="243" y="197"/>
                      <a:pt x="243" y="166"/>
                    </a:cubicBezTo>
                    <a:cubicBezTo>
                      <a:pt x="213" y="136"/>
                      <a:pt x="243" y="136"/>
                      <a:pt x="213" y="136"/>
                    </a:cubicBezTo>
                    <a:lnTo>
                      <a:pt x="152" y="106"/>
                    </a:lnTo>
                    <a:cubicBezTo>
                      <a:pt x="122" y="75"/>
                      <a:pt x="122" y="75"/>
                      <a:pt x="122" y="14"/>
                    </a:cubicBezTo>
                    <a:cubicBezTo>
                      <a:pt x="112" y="4"/>
                      <a:pt x="105" y="1"/>
                      <a:pt x="99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2"/>
              <p:cNvSpPr/>
              <p:nvPr/>
            </p:nvSpPr>
            <p:spPr>
              <a:xfrm>
                <a:off x="6885625" y="794275"/>
                <a:ext cx="14475" cy="15200"/>
              </a:xfrm>
              <a:custGeom>
                <a:avLst/>
                <a:gdLst/>
                <a:ahLst/>
                <a:cxnLst/>
                <a:rect l="l" t="t" r="r" b="b"/>
                <a:pathLst>
                  <a:path w="579" h="608" extrusionOk="0">
                    <a:moveTo>
                      <a:pt x="31" y="0"/>
                    </a:moveTo>
                    <a:cubicBezTo>
                      <a:pt x="1" y="0"/>
                      <a:pt x="1" y="30"/>
                      <a:pt x="1" y="91"/>
                    </a:cubicBezTo>
                    <a:cubicBezTo>
                      <a:pt x="1" y="122"/>
                      <a:pt x="31" y="152"/>
                      <a:pt x="31" y="152"/>
                    </a:cubicBezTo>
                    <a:cubicBezTo>
                      <a:pt x="31" y="152"/>
                      <a:pt x="31" y="182"/>
                      <a:pt x="92" y="182"/>
                    </a:cubicBezTo>
                    <a:lnTo>
                      <a:pt x="122" y="243"/>
                    </a:lnTo>
                    <a:lnTo>
                      <a:pt x="153" y="274"/>
                    </a:lnTo>
                    <a:lnTo>
                      <a:pt x="183" y="304"/>
                    </a:lnTo>
                    <a:cubicBezTo>
                      <a:pt x="214" y="319"/>
                      <a:pt x="229" y="319"/>
                      <a:pt x="240" y="319"/>
                    </a:cubicBezTo>
                    <a:cubicBezTo>
                      <a:pt x="252" y="319"/>
                      <a:pt x="259" y="319"/>
                      <a:pt x="274" y="334"/>
                    </a:cubicBezTo>
                    <a:cubicBezTo>
                      <a:pt x="305" y="395"/>
                      <a:pt x="305" y="395"/>
                      <a:pt x="305" y="426"/>
                    </a:cubicBezTo>
                    <a:lnTo>
                      <a:pt x="366" y="456"/>
                    </a:lnTo>
                    <a:cubicBezTo>
                      <a:pt x="426" y="547"/>
                      <a:pt x="426" y="578"/>
                      <a:pt x="457" y="578"/>
                    </a:cubicBezTo>
                    <a:lnTo>
                      <a:pt x="518" y="608"/>
                    </a:lnTo>
                    <a:cubicBezTo>
                      <a:pt x="518" y="608"/>
                      <a:pt x="548" y="608"/>
                      <a:pt x="548" y="578"/>
                    </a:cubicBezTo>
                    <a:cubicBezTo>
                      <a:pt x="578" y="547"/>
                      <a:pt x="548" y="547"/>
                      <a:pt x="548" y="486"/>
                    </a:cubicBezTo>
                    <a:cubicBezTo>
                      <a:pt x="548" y="486"/>
                      <a:pt x="548" y="456"/>
                      <a:pt x="518" y="456"/>
                    </a:cubicBezTo>
                    <a:cubicBezTo>
                      <a:pt x="518" y="456"/>
                      <a:pt x="457" y="456"/>
                      <a:pt x="457" y="426"/>
                    </a:cubicBezTo>
                    <a:lnTo>
                      <a:pt x="426" y="395"/>
                    </a:lnTo>
                    <a:cubicBezTo>
                      <a:pt x="396" y="334"/>
                      <a:pt x="426" y="334"/>
                      <a:pt x="396" y="304"/>
                    </a:cubicBezTo>
                    <a:cubicBezTo>
                      <a:pt x="381" y="289"/>
                      <a:pt x="373" y="289"/>
                      <a:pt x="362" y="289"/>
                    </a:cubicBezTo>
                    <a:cubicBezTo>
                      <a:pt x="350" y="289"/>
                      <a:pt x="335" y="289"/>
                      <a:pt x="305" y="274"/>
                    </a:cubicBezTo>
                    <a:cubicBezTo>
                      <a:pt x="274" y="243"/>
                      <a:pt x="305" y="243"/>
                      <a:pt x="274" y="182"/>
                    </a:cubicBezTo>
                    <a:cubicBezTo>
                      <a:pt x="259" y="167"/>
                      <a:pt x="252" y="167"/>
                      <a:pt x="240" y="167"/>
                    </a:cubicBezTo>
                    <a:cubicBezTo>
                      <a:pt x="229" y="167"/>
                      <a:pt x="214" y="167"/>
                      <a:pt x="183" y="152"/>
                    </a:cubicBezTo>
                    <a:cubicBezTo>
                      <a:pt x="153" y="122"/>
                      <a:pt x="183" y="122"/>
                      <a:pt x="153" y="91"/>
                    </a:cubicBezTo>
                    <a:lnTo>
                      <a:pt x="122" y="30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2"/>
              <p:cNvSpPr/>
              <p:nvPr/>
            </p:nvSpPr>
            <p:spPr>
              <a:xfrm>
                <a:off x="6828650" y="711425"/>
                <a:ext cx="21300" cy="22075"/>
              </a:xfrm>
              <a:custGeom>
                <a:avLst/>
                <a:gdLst/>
                <a:ahLst/>
                <a:cxnLst/>
                <a:rect l="l" t="t" r="r" b="b"/>
                <a:pathLst>
                  <a:path w="852" h="883" extrusionOk="0">
                    <a:moveTo>
                      <a:pt x="91" y="1"/>
                    </a:moveTo>
                    <a:cubicBezTo>
                      <a:pt x="91" y="1"/>
                      <a:pt x="31" y="1"/>
                      <a:pt x="31" y="62"/>
                    </a:cubicBezTo>
                    <a:cubicBezTo>
                      <a:pt x="0" y="92"/>
                      <a:pt x="31" y="123"/>
                      <a:pt x="31" y="123"/>
                    </a:cubicBezTo>
                    <a:lnTo>
                      <a:pt x="91" y="153"/>
                    </a:lnTo>
                    <a:cubicBezTo>
                      <a:pt x="122" y="153"/>
                      <a:pt x="122" y="183"/>
                      <a:pt x="152" y="183"/>
                    </a:cubicBezTo>
                    <a:lnTo>
                      <a:pt x="243" y="275"/>
                    </a:lnTo>
                    <a:cubicBezTo>
                      <a:pt x="274" y="305"/>
                      <a:pt x="274" y="305"/>
                      <a:pt x="304" y="396"/>
                    </a:cubicBezTo>
                    <a:lnTo>
                      <a:pt x="395" y="457"/>
                    </a:lnTo>
                    <a:cubicBezTo>
                      <a:pt x="426" y="487"/>
                      <a:pt x="426" y="487"/>
                      <a:pt x="456" y="578"/>
                    </a:cubicBezTo>
                    <a:lnTo>
                      <a:pt x="547" y="639"/>
                    </a:lnTo>
                    <a:lnTo>
                      <a:pt x="608" y="730"/>
                    </a:lnTo>
                    <a:lnTo>
                      <a:pt x="699" y="791"/>
                    </a:lnTo>
                    <a:lnTo>
                      <a:pt x="760" y="882"/>
                    </a:lnTo>
                    <a:lnTo>
                      <a:pt x="821" y="882"/>
                    </a:lnTo>
                    <a:cubicBezTo>
                      <a:pt x="851" y="882"/>
                      <a:pt x="851" y="852"/>
                      <a:pt x="851" y="791"/>
                    </a:cubicBezTo>
                    <a:cubicBezTo>
                      <a:pt x="851" y="761"/>
                      <a:pt x="821" y="730"/>
                      <a:pt x="760" y="700"/>
                    </a:cubicBezTo>
                    <a:cubicBezTo>
                      <a:pt x="760" y="700"/>
                      <a:pt x="730" y="639"/>
                      <a:pt x="730" y="609"/>
                    </a:cubicBezTo>
                    <a:lnTo>
                      <a:pt x="669" y="548"/>
                    </a:lnTo>
                    <a:lnTo>
                      <a:pt x="578" y="457"/>
                    </a:lnTo>
                    <a:lnTo>
                      <a:pt x="517" y="396"/>
                    </a:lnTo>
                    <a:lnTo>
                      <a:pt x="426" y="305"/>
                    </a:lnTo>
                    <a:lnTo>
                      <a:pt x="365" y="244"/>
                    </a:lnTo>
                    <a:lnTo>
                      <a:pt x="274" y="153"/>
                    </a:lnTo>
                    <a:cubicBezTo>
                      <a:pt x="152" y="92"/>
                      <a:pt x="152" y="92"/>
                      <a:pt x="122" y="62"/>
                    </a:cubicBezTo>
                    <a:lnTo>
                      <a:pt x="91" y="1"/>
                    </a:ln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2"/>
              <p:cNvSpPr/>
              <p:nvPr/>
            </p:nvSpPr>
            <p:spPr>
              <a:xfrm>
                <a:off x="7059650" y="775275"/>
                <a:ext cx="9900" cy="29225"/>
              </a:xfrm>
              <a:custGeom>
                <a:avLst/>
                <a:gdLst/>
                <a:ahLst/>
                <a:cxnLst/>
                <a:rect l="l" t="t" r="r" b="b"/>
                <a:pathLst>
                  <a:path w="396" h="1169" extrusionOk="0">
                    <a:moveTo>
                      <a:pt x="335" y="0"/>
                    </a:moveTo>
                    <a:cubicBezTo>
                      <a:pt x="304" y="0"/>
                      <a:pt x="274" y="31"/>
                      <a:pt x="274" y="31"/>
                    </a:cubicBezTo>
                    <a:cubicBezTo>
                      <a:pt x="274" y="91"/>
                      <a:pt x="274" y="91"/>
                      <a:pt x="213" y="122"/>
                    </a:cubicBezTo>
                    <a:lnTo>
                      <a:pt x="213" y="183"/>
                    </a:lnTo>
                    <a:cubicBezTo>
                      <a:pt x="213" y="274"/>
                      <a:pt x="213" y="274"/>
                      <a:pt x="183" y="304"/>
                    </a:cubicBezTo>
                    <a:cubicBezTo>
                      <a:pt x="183" y="365"/>
                      <a:pt x="152" y="335"/>
                      <a:pt x="152" y="426"/>
                    </a:cubicBezTo>
                    <a:lnTo>
                      <a:pt x="152" y="547"/>
                    </a:lnTo>
                    <a:cubicBezTo>
                      <a:pt x="152" y="608"/>
                      <a:pt x="122" y="578"/>
                      <a:pt x="122" y="639"/>
                    </a:cubicBezTo>
                    <a:lnTo>
                      <a:pt x="122" y="760"/>
                    </a:lnTo>
                    <a:cubicBezTo>
                      <a:pt x="122" y="851"/>
                      <a:pt x="61" y="851"/>
                      <a:pt x="61" y="882"/>
                    </a:cubicBezTo>
                    <a:cubicBezTo>
                      <a:pt x="61" y="942"/>
                      <a:pt x="61" y="942"/>
                      <a:pt x="31" y="1003"/>
                    </a:cubicBezTo>
                    <a:cubicBezTo>
                      <a:pt x="31" y="1034"/>
                      <a:pt x="31" y="1064"/>
                      <a:pt x="0" y="1094"/>
                    </a:cubicBezTo>
                    <a:lnTo>
                      <a:pt x="0" y="1155"/>
                    </a:lnTo>
                    <a:cubicBezTo>
                      <a:pt x="11" y="1165"/>
                      <a:pt x="21" y="1169"/>
                      <a:pt x="30" y="1169"/>
                    </a:cubicBezTo>
                    <a:cubicBezTo>
                      <a:pt x="48" y="1169"/>
                      <a:pt x="61" y="1155"/>
                      <a:pt x="61" y="1155"/>
                    </a:cubicBezTo>
                    <a:cubicBezTo>
                      <a:pt x="122" y="1094"/>
                      <a:pt x="122" y="1034"/>
                      <a:pt x="122" y="1003"/>
                    </a:cubicBezTo>
                    <a:cubicBezTo>
                      <a:pt x="122" y="1003"/>
                      <a:pt x="122" y="942"/>
                      <a:pt x="152" y="912"/>
                    </a:cubicBezTo>
                    <a:cubicBezTo>
                      <a:pt x="152" y="851"/>
                      <a:pt x="152" y="851"/>
                      <a:pt x="183" y="790"/>
                    </a:cubicBezTo>
                    <a:cubicBezTo>
                      <a:pt x="183" y="730"/>
                      <a:pt x="183" y="730"/>
                      <a:pt x="213" y="699"/>
                    </a:cubicBezTo>
                    <a:cubicBezTo>
                      <a:pt x="213" y="608"/>
                      <a:pt x="213" y="608"/>
                      <a:pt x="274" y="578"/>
                    </a:cubicBezTo>
                    <a:lnTo>
                      <a:pt x="274" y="456"/>
                    </a:lnTo>
                    <a:cubicBezTo>
                      <a:pt x="274" y="395"/>
                      <a:pt x="274" y="395"/>
                      <a:pt x="304" y="335"/>
                    </a:cubicBezTo>
                    <a:cubicBezTo>
                      <a:pt x="304" y="274"/>
                      <a:pt x="304" y="274"/>
                      <a:pt x="335" y="243"/>
                    </a:cubicBezTo>
                    <a:cubicBezTo>
                      <a:pt x="335" y="152"/>
                      <a:pt x="396" y="152"/>
                      <a:pt x="396" y="122"/>
                    </a:cubicBezTo>
                    <a:lnTo>
                      <a:pt x="396" y="31"/>
                    </a:lnTo>
                    <a:lnTo>
                      <a:pt x="335" y="0"/>
                    </a:ln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2"/>
              <p:cNvSpPr/>
              <p:nvPr/>
            </p:nvSpPr>
            <p:spPr>
              <a:xfrm>
                <a:off x="7058900" y="779825"/>
                <a:ext cx="15200" cy="25875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035" extrusionOk="0">
                    <a:moveTo>
                      <a:pt x="30" y="1"/>
                    </a:moveTo>
                    <a:cubicBezTo>
                      <a:pt x="0" y="1"/>
                      <a:pt x="0" y="31"/>
                      <a:pt x="0" y="92"/>
                    </a:cubicBezTo>
                    <a:cubicBezTo>
                      <a:pt x="0" y="122"/>
                      <a:pt x="61" y="153"/>
                      <a:pt x="91" y="183"/>
                    </a:cubicBezTo>
                    <a:cubicBezTo>
                      <a:pt x="91" y="183"/>
                      <a:pt x="152" y="244"/>
                      <a:pt x="152" y="274"/>
                    </a:cubicBezTo>
                    <a:lnTo>
                      <a:pt x="213" y="335"/>
                    </a:lnTo>
                    <a:lnTo>
                      <a:pt x="304" y="426"/>
                    </a:lnTo>
                    <a:cubicBezTo>
                      <a:pt x="334" y="457"/>
                      <a:pt x="334" y="457"/>
                      <a:pt x="365" y="548"/>
                    </a:cubicBezTo>
                    <a:lnTo>
                      <a:pt x="456" y="608"/>
                    </a:lnTo>
                    <a:cubicBezTo>
                      <a:pt x="486" y="639"/>
                      <a:pt x="486" y="639"/>
                      <a:pt x="486" y="730"/>
                    </a:cubicBezTo>
                    <a:cubicBezTo>
                      <a:pt x="517" y="760"/>
                      <a:pt x="517" y="760"/>
                      <a:pt x="517" y="852"/>
                    </a:cubicBezTo>
                    <a:cubicBezTo>
                      <a:pt x="486" y="912"/>
                      <a:pt x="456" y="912"/>
                      <a:pt x="486" y="943"/>
                    </a:cubicBezTo>
                    <a:cubicBezTo>
                      <a:pt x="486" y="1004"/>
                      <a:pt x="486" y="1004"/>
                      <a:pt x="517" y="1034"/>
                    </a:cubicBezTo>
                    <a:lnTo>
                      <a:pt x="578" y="1034"/>
                    </a:lnTo>
                    <a:cubicBezTo>
                      <a:pt x="608" y="1034"/>
                      <a:pt x="608" y="1004"/>
                      <a:pt x="608" y="943"/>
                    </a:cubicBezTo>
                    <a:lnTo>
                      <a:pt x="608" y="882"/>
                    </a:lnTo>
                    <a:cubicBezTo>
                      <a:pt x="608" y="852"/>
                      <a:pt x="578" y="852"/>
                      <a:pt x="578" y="821"/>
                    </a:cubicBezTo>
                    <a:cubicBezTo>
                      <a:pt x="517" y="760"/>
                      <a:pt x="517" y="730"/>
                      <a:pt x="517" y="700"/>
                    </a:cubicBezTo>
                    <a:cubicBezTo>
                      <a:pt x="486" y="669"/>
                      <a:pt x="517" y="608"/>
                      <a:pt x="486" y="578"/>
                    </a:cubicBezTo>
                    <a:cubicBezTo>
                      <a:pt x="456" y="548"/>
                      <a:pt x="456" y="548"/>
                      <a:pt x="426" y="457"/>
                    </a:cubicBezTo>
                    <a:cubicBezTo>
                      <a:pt x="365" y="426"/>
                      <a:pt x="426" y="396"/>
                      <a:pt x="365" y="335"/>
                    </a:cubicBezTo>
                    <a:lnTo>
                      <a:pt x="304" y="274"/>
                    </a:lnTo>
                    <a:cubicBezTo>
                      <a:pt x="243" y="244"/>
                      <a:pt x="243" y="244"/>
                      <a:pt x="213" y="153"/>
                    </a:cubicBezTo>
                    <a:lnTo>
                      <a:pt x="152" y="92"/>
                    </a:lnTo>
                    <a:lnTo>
                      <a:pt x="61" y="1"/>
                    </a:ln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2"/>
              <p:cNvSpPr/>
              <p:nvPr/>
            </p:nvSpPr>
            <p:spPr>
              <a:xfrm>
                <a:off x="7007975" y="701975"/>
                <a:ext cx="990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10" extrusionOk="0">
                    <a:moveTo>
                      <a:pt x="342" y="1"/>
                    </a:moveTo>
                    <a:cubicBezTo>
                      <a:pt x="328" y="1"/>
                      <a:pt x="315" y="14"/>
                      <a:pt x="274" y="14"/>
                    </a:cubicBezTo>
                    <a:lnTo>
                      <a:pt x="244" y="14"/>
                    </a:lnTo>
                    <a:lnTo>
                      <a:pt x="244" y="45"/>
                    </a:lnTo>
                    <a:cubicBezTo>
                      <a:pt x="244" y="75"/>
                      <a:pt x="244" y="75"/>
                      <a:pt x="213" y="75"/>
                    </a:cubicBezTo>
                    <a:cubicBezTo>
                      <a:pt x="213" y="90"/>
                      <a:pt x="198" y="90"/>
                      <a:pt x="183" y="90"/>
                    </a:cubicBezTo>
                    <a:cubicBezTo>
                      <a:pt x="168" y="90"/>
                      <a:pt x="152" y="90"/>
                      <a:pt x="152" y="105"/>
                    </a:cubicBezTo>
                    <a:lnTo>
                      <a:pt x="152" y="166"/>
                    </a:lnTo>
                    <a:cubicBezTo>
                      <a:pt x="152" y="181"/>
                      <a:pt x="145" y="181"/>
                      <a:pt x="137" y="181"/>
                    </a:cubicBezTo>
                    <a:cubicBezTo>
                      <a:pt x="130" y="181"/>
                      <a:pt x="122" y="181"/>
                      <a:pt x="122" y="197"/>
                    </a:cubicBezTo>
                    <a:lnTo>
                      <a:pt x="122" y="227"/>
                    </a:lnTo>
                    <a:cubicBezTo>
                      <a:pt x="122" y="242"/>
                      <a:pt x="114" y="242"/>
                      <a:pt x="107" y="242"/>
                    </a:cubicBezTo>
                    <a:cubicBezTo>
                      <a:pt x="99" y="242"/>
                      <a:pt x="92" y="242"/>
                      <a:pt x="92" y="257"/>
                    </a:cubicBezTo>
                    <a:cubicBezTo>
                      <a:pt x="92" y="318"/>
                      <a:pt x="92" y="318"/>
                      <a:pt x="61" y="318"/>
                    </a:cubicBezTo>
                    <a:cubicBezTo>
                      <a:pt x="61" y="318"/>
                      <a:pt x="61" y="349"/>
                      <a:pt x="0" y="349"/>
                    </a:cubicBezTo>
                    <a:lnTo>
                      <a:pt x="0" y="379"/>
                    </a:lnTo>
                    <a:cubicBezTo>
                      <a:pt x="0" y="409"/>
                      <a:pt x="61" y="409"/>
                      <a:pt x="92" y="409"/>
                    </a:cubicBezTo>
                    <a:cubicBezTo>
                      <a:pt x="122" y="409"/>
                      <a:pt x="122" y="379"/>
                      <a:pt x="122" y="379"/>
                    </a:cubicBezTo>
                    <a:lnTo>
                      <a:pt x="152" y="349"/>
                    </a:lnTo>
                    <a:cubicBezTo>
                      <a:pt x="152" y="318"/>
                      <a:pt x="152" y="318"/>
                      <a:pt x="213" y="318"/>
                    </a:cubicBezTo>
                    <a:cubicBezTo>
                      <a:pt x="213" y="257"/>
                      <a:pt x="213" y="257"/>
                      <a:pt x="244" y="257"/>
                    </a:cubicBezTo>
                    <a:cubicBezTo>
                      <a:pt x="244" y="242"/>
                      <a:pt x="244" y="242"/>
                      <a:pt x="247" y="242"/>
                    </a:cubicBezTo>
                    <a:cubicBezTo>
                      <a:pt x="251" y="242"/>
                      <a:pt x="259" y="242"/>
                      <a:pt x="274" y="227"/>
                    </a:cubicBezTo>
                    <a:lnTo>
                      <a:pt x="274" y="197"/>
                    </a:lnTo>
                    <a:cubicBezTo>
                      <a:pt x="274" y="181"/>
                      <a:pt x="274" y="181"/>
                      <a:pt x="282" y="181"/>
                    </a:cubicBezTo>
                    <a:cubicBezTo>
                      <a:pt x="289" y="181"/>
                      <a:pt x="304" y="181"/>
                      <a:pt x="335" y="166"/>
                    </a:cubicBezTo>
                    <a:cubicBezTo>
                      <a:pt x="335" y="105"/>
                      <a:pt x="335" y="105"/>
                      <a:pt x="365" y="105"/>
                    </a:cubicBezTo>
                    <a:cubicBezTo>
                      <a:pt x="365" y="99"/>
                      <a:pt x="365" y="96"/>
                      <a:pt x="366" y="96"/>
                    </a:cubicBezTo>
                    <a:cubicBezTo>
                      <a:pt x="366" y="96"/>
                      <a:pt x="368" y="103"/>
                      <a:pt x="373" y="103"/>
                    </a:cubicBezTo>
                    <a:cubicBezTo>
                      <a:pt x="377" y="103"/>
                      <a:pt x="384" y="97"/>
                      <a:pt x="396" y="75"/>
                    </a:cubicBezTo>
                    <a:cubicBezTo>
                      <a:pt x="396" y="45"/>
                      <a:pt x="396" y="45"/>
                      <a:pt x="365" y="14"/>
                    </a:cubicBezTo>
                    <a:cubicBezTo>
                      <a:pt x="355" y="4"/>
                      <a:pt x="348" y="1"/>
                      <a:pt x="342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2"/>
              <p:cNvSpPr/>
              <p:nvPr/>
            </p:nvSpPr>
            <p:spPr>
              <a:xfrm>
                <a:off x="7020900" y="709925"/>
                <a:ext cx="8375" cy="762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305" extrusionOk="0">
                    <a:moveTo>
                      <a:pt x="274" y="0"/>
                    </a:moveTo>
                    <a:lnTo>
                      <a:pt x="274" y="31"/>
                    </a:lnTo>
                    <a:lnTo>
                      <a:pt x="213" y="61"/>
                    </a:lnTo>
                    <a:lnTo>
                      <a:pt x="183" y="61"/>
                    </a:lnTo>
                    <a:cubicBezTo>
                      <a:pt x="183" y="61"/>
                      <a:pt x="183" y="122"/>
                      <a:pt x="152" y="122"/>
                    </a:cubicBezTo>
                    <a:lnTo>
                      <a:pt x="91" y="122"/>
                    </a:lnTo>
                    <a:lnTo>
                      <a:pt x="91" y="152"/>
                    </a:lnTo>
                    <a:lnTo>
                      <a:pt x="61" y="152"/>
                    </a:lnTo>
                    <a:lnTo>
                      <a:pt x="31" y="183"/>
                    </a:lnTo>
                    <a:lnTo>
                      <a:pt x="0" y="213"/>
                    </a:lnTo>
                    <a:lnTo>
                      <a:pt x="0" y="243"/>
                    </a:lnTo>
                    <a:cubicBezTo>
                      <a:pt x="0" y="304"/>
                      <a:pt x="31" y="304"/>
                      <a:pt x="31" y="304"/>
                    </a:cubicBezTo>
                    <a:lnTo>
                      <a:pt x="91" y="304"/>
                    </a:lnTo>
                    <a:lnTo>
                      <a:pt x="152" y="243"/>
                    </a:lnTo>
                    <a:lnTo>
                      <a:pt x="183" y="213"/>
                    </a:lnTo>
                    <a:lnTo>
                      <a:pt x="213" y="183"/>
                    </a:lnTo>
                    <a:cubicBezTo>
                      <a:pt x="274" y="152"/>
                      <a:pt x="213" y="152"/>
                      <a:pt x="213" y="152"/>
                    </a:cubicBezTo>
                    <a:lnTo>
                      <a:pt x="274" y="152"/>
                    </a:lnTo>
                    <a:lnTo>
                      <a:pt x="335" y="122"/>
                    </a:lnTo>
                    <a:lnTo>
                      <a:pt x="335" y="3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2"/>
              <p:cNvSpPr/>
              <p:nvPr/>
            </p:nvSpPr>
            <p:spPr>
              <a:xfrm>
                <a:off x="7032300" y="721325"/>
                <a:ext cx="6850" cy="7625"/>
              </a:xfrm>
              <a:custGeom>
                <a:avLst/>
                <a:gdLst/>
                <a:ahLst/>
                <a:cxnLst/>
                <a:rect l="l" t="t" r="r" b="b"/>
                <a:pathLst>
                  <a:path w="274" h="305" extrusionOk="0">
                    <a:moveTo>
                      <a:pt x="183" y="0"/>
                    </a:moveTo>
                    <a:lnTo>
                      <a:pt x="183" y="31"/>
                    </a:lnTo>
                    <a:lnTo>
                      <a:pt x="152" y="61"/>
                    </a:lnTo>
                    <a:lnTo>
                      <a:pt x="122" y="61"/>
                    </a:lnTo>
                    <a:lnTo>
                      <a:pt x="122" y="122"/>
                    </a:lnTo>
                    <a:lnTo>
                      <a:pt x="61" y="122"/>
                    </a:lnTo>
                    <a:lnTo>
                      <a:pt x="61" y="152"/>
                    </a:lnTo>
                    <a:lnTo>
                      <a:pt x="31" y="152"/>
                    </a:lnTo>
                    <a:lnTo>
                      <a:pt x="0" y="182"/>
                    </a:lnTo>
                    <a:lnTo>
                      <a:pt x="0" y="213"/>
                    </a:lnTo>
                    <a:lnTo>
                      <a:pt x="0" y="243"/>
                    </a:lnTo>
                    <a:cubicBezTo>
                      <a:pt x="0" y="304"/>
                      <a:pt x="31" y="304"/>
                      <a:pt x="31" y="304"/>
                    </a:cubicBezTo>
                    <a:lnTo>
                      <a:pt x="122" y="304"/>
                    </a:lnTo>
                    <a:lnTo>
                      <a:pt x="152" y="243"/>
                    </a:lnTo>
                    <a:lnTo>
                      <a:pt x="183" y="213"/>
                    </a:lnTo>
                    <a:lnTo>
                      <a:pt x="213" y="182"/>
                    </a:lnTo>
                    <a:lnTo>
                      <a:pt x="213" y="152"/>
                    </a:lnTo>
                    <a:lnTo>
                      <a:pt x="274" y="122"/>
                    </a:lnTo>
                    <a:cubicBezTo>
                      <a:pt x="274" y="61"/>
                      <a:pt x="274" y="61"/>
                      <a:pt x="213" y="31"/>
                    </a:cubicBez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2"/>
              <p:cNvSpPr/>
              <p:nvPr/>
            </p:nvSpPr>
            <p:spPr>
              <a:xfrm>
                <a:off x="7043700" y="740725"/>
                <a:ext cx="10650" cy="11775"/>
              </a:xfrm>
              <a:custGeom>
                <a:avLst/>
                <a:gdLst/>
                <a:ahLst/>
                <a:cxnLst/>
                <a:rect l="l" t="t" r="r" b="b"/>
                <a:pathLst>
                  <a:path w="426" h="471" extrusionOk="0">
                    <a:moveTo>
                      <a:pt x="342" y="1"/>
                    </a:moveTo>
                    <a:cubicBezTo>
                      <a:pt x="331" y="1"/>
                      <a:pt x="324" y="14"/>
                      <a:pt x="304" y="14"/>
                    </a:cubicBezTo>
                    <a:lnTo>
                      <a:pt x="274" y="45"/>
                    </a:lnTo>
                    <a:lnTo>
                      <a:pt x="274" y="106"/>
                    </a:lnTo>
                    <a:cubicBezTo>
                      <a:pt x="274" y="136"/>
                      <a:pt x="274" y="136"/>
                      <a:pt x="213" y="136"/>
                    </a:cubicBezTo>
                    <a:cubicBezTo>
                      <a:pt x="213" y="151"/>
                      <a:pt x="205" y="151"/>
                      <a:pt x="198" y="151"/>
                    </a:cubicBezTo>
                    <a:cubicBezTo>
                      <a:pt x="190" y="151"/>
                      <a:pt x="182" y="151"/>
                      <a:pt x="182" y="166"/>
                    </a:cubicBezTo>
                    <a:cubicBezTo>
                      <a:pt x="182" y="197"/>
                      <a:pt x="182" y="197"/>
                      <a:pt x="152" y="197"/>
                    </a:cubicBezTo>
                    <a:cubicBezTo>
                      <a:pt x="152" y="212"/>
                      <a:pt x="137" y="212"/>
                      <a:pt x="122" y="212"/>
                    </a:cubicBezTo>
                    <a:cubicBezTo>
                      <a:pt x="106" y="212"/>
                      <a:pt x="91" y="212"/>
                      <a:pt x="91" y="227"/>
                    </a:cubicBezTo>
                    <a:lnTo>
                      <a:pt x="91" y="288"/>
                    </a:lnTo>
                    <a:cubicBezTo>
                      <a:pt x="91" y="303"/>
                      <a:pt x="84" y="303"/>
                      <a:pt x="76" y="303"/>
                    </a:cubicBezTo>
                    <a:cubicBezTo>
                      <a:pt x="68" y="303"/>
                      <a:pt x="61" y="303"/>
                      <a:pt x="61" y="318"/>
                    </a:cubicBezTo>
                    <a:cubicBezTo>
                      <a:pt x="61" y="349"/>
                      <a:pt x="61" y="349"/>
                      <a:pt x="30" y="349"/>
                    </a:cubicBezTo>
                    <a:cubicBezTo>
                      <a:pt x="30" y="379"/>
                      <a:pt x="30" y="379"/>
                      <a:pt x="0" y="379"/>
                    </a:cubicBezTo>
                    <a:lnTo>
                      <a:pt x="0" y="440"/>
                    </a:lnTo>
                    <a:cubicBezTo>
                      <a:pt x="0" y="470"/>
                      <a:pt x="30" y="470"/>
                      <a:pt x="61" y="470"/>
                    </a:cubicBezTo>
                    <a:cubicBezTo>
                      <a:pt x="91" y="470"/>
                      <a:pt x="91" y="440"/>
                      <a:pt x="91" y="440"/>
                    </a:cubicBezTo>
                    <a:lnTo>
                      <a:pt x="152" y="379"/>
                    </a:lnTo>
                    <a:cubicBezTo>
                      <a:pt x="152" y="349"/>
                      <a:pt x="152" y="349"/>
                      <a:pt x="182" y="349"/>
                    </a:cubicBezTo>
                    <a:cubicBezTo>
                      <a:pt x="182" y="318"/>
                      <a:pt x="182" y="318"/>
                      <a:pt x="213" y="318"/>
                    </a:cubicBezTo>
                    <a:cubicBezTo>
                      <a:pt x="213" y="288"/>
                      <a:pt x="213" y="288"/>
                      <a:pt x="274" y="288"/>
                    </a:cubicBezTo>
                    <a:lnTo>
                      <a:pt x="274" y="227"/>
                    </a:lnTo>
                    <a:cubicBezTo>
                      <a:pt x="274" y="197"/>
                      <a:pt x="274" y="197"/>
                      <a:pt x="304" y="197"/>
                    </a:cubicBezTo>
                    <a:cubicBezTo>
                      <a:pt x="304" y="166"/>
                      <a:pt x="304" y="166"/>
                      <a:pt x="334" y="166"/>
                    </a:cubicBezTo>
                    <a:lnTo>
                      <a:pt x="426" y="106"/>
                    </a:lnTo>
                    <a:cubicBezTo>
                      <a:pt x="426" y="45"/>
                      <a:pt x="426" y="45"/>
                      <a:pt x="365" y="14"/>
                    </a:cubicBezTo>
                    <a:cubicBezTo>
                      <a:pt x="355" y="4"/>
                      <a:pt x="348" y="1"/>
                      <a:pt x="342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2"/>
              <p:cNvSpPr/>
              <p:nvPr/>
            </p:nvSpPr>
            <p:spPr>
              <a:xfrm>
                <a:off x="7052050" y="755500"/>
                <a:ext cx="8375" cy="1142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457" extrusionOk="0">
                    <a:moveTo>
                      <a:pt x="152" y="1"/>
                    </a:moveTo>
                    <a:lnTo>
                      <a:pt x="152" y="31"/>
                    </a:lnTo>
                    <a:lnTo>
                      <a:pt x="152" y="62"/>
                    </a:lnTo>
                    <a:lnTo>
                      <a:pt x="152" y="122"/>
                    </a:lnTo>
                    <a:cubicBezTo>
                      <a:pt x="152" y="138"/>
                      <a:pt x="145" y="138"/>
                      <a:pt x="137" y="138"/>
                    </a:cubicBezTo>
                    <a:cubicBezTo>
                      <a:pt x="130" y="138"/>
                      <a:pt x="122" y="138"/>
                      <a:pt x="122" y="153"/>
                    </a:cubicBezTo>
                    <a:lnTo>
                      <a:pt x="122" y="183"/>
                    </a:lnTo>
                    <a:cubicBezTo>
                      <a:pt x="122" y="198"/>
                      <a:pt x="114" y="198"/>
                      <a:pt x="107" y="198"/>
                    </a:cubicBezTo>
                    <a:cubicBezTo>
                      <a:pt x="99" y="198"/>
                      <a:pt x="92" y="198"/>
                      <a:pt x="92" y="214"/>
                    </a:cubicBezTo>
                    <a:lnTo>
                      <a:pt x="92" y="244"/>
                    </a:lnTo>
                    <a:cubicBezTo>
                      <a:pt x="92" y="274"/>
                      <a:pt x="76" y="274"/>
                      <a:pt x="61" y="274"/>
                    </a:cubicBezTo>
                    <a:cubicBezTo>
                      <a:pt x="46" y="274"/>
                      <a:pt x="31" y="274"/>
                      <a:pt x="31" y="305"/>
                    </a:cubicBezTo>
                    <a:cubicBezTo>
                      <a:pt x="31" y="335"/>
                      <a:pt x="31" y="335"/>
                      <a:pt x="0" y="335"/>
                    </a:cubicBezTo>
                    <a:lnTo>
                      <a:pt x="0" y="366"/>
                    </a:lnTo>
                    <a:lnTo>
                      <a:pt x="0" y="396"/>
                    </a:lnTo>
                    <a:cubicBezTo>
                      <a:pt x="31" y="457"/>
                      <a:pt x="31" y="457"/>
                      <a:pt x="92" y="457"/>
                    </a:cubicBezTo>
                    <a:cubicBezTo>
                      <a:pt x="122" y="457"/>
                      <a:pt x="122" y="396"/>
                      <a:pt x="122" y="396"/>
                    </a:cubicBezTo>
                    <a:lnTo>
                      <a:pt x="152" y="366"/>
                    </a:lnTo>
                    <a:cubicBezTo>
                      <a:pt x="152" y="335"/>
                      <a:pt x="152" y="335"/>
                      <a:pt x="183" y="335"/>
                    </a:cubicBezTo>
                    <a:cubicBezTo>
                      <a:pt x="183" y="305"/>
                      <a:pt x="183" y="305"/>
                      <a:pt x="244" y="305"/>
                    </a:cubicBezTo>
                    <a:cubicBezTo>
                      <a:pt x="244" y="244"/>
                      <a:pt x="244" y="244"/>
                      <a:pt x="274" y="244"/>
                    </a:cubicBezTo>
                    <a:lnTo>
                      <a:pt x="274" y="214"/>
                    </a:lnTo>
                    <a:cubicBezTo>
                      <a:pt x="274" y="214"/>
                      <a:pt x="274" y="183"/>
                      <a:pt x="304" y="183"/>
                    </a:cubicBezTo>
                    <a:cubicBezTo>
                      <a:pt x="304" y="153"/>
                      <a:pt x="304" y="153"/>
                      <a:pt x="335" y="153"/>
                    </a:cubicBezTo>
                    <a:cubicBezTo>
                      <a:pt x="274" y="122"/>
                      <a:pt x="274" y="122"/>
                      <a:pt x="274" y="62"/>
                    </a:cubicBezTo>
                    <a:cubicBezTo>
                      <a:pt x="274" y="31"/>
                      <a:pt x="274" y="31"/>
                      <a:pt x="244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13"/>
          <p:cNvSpPr txBox="1">
            <a:spLocks noGrp="1"/>
          </p:cNvSpPr>
          <p:nvPr>
            <p:ph type="subTitle" idx="1"/>
          </p:nvPr>
        </p:nvSpPr>
        <p:spPr>
          <a:xfrm>
            <a:off x="1932851" y="1441175"/>
            <a:ext cx="26391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lt2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67" name="Google Shape;767;p13"/>
          <p:cNvSpPr txBox="1">
            <a:spLocks noGrp="1"/>
          </p:cNvSpPr>
          <p:nvPr>
            <p:ph type="subTitle" idx="2"/>
          </p:nvPr>
        </p:nvSpPr>
        <p:spPr>
          <a:xfrm>
            <a:off x="1932848" y="1809080"/>
            <a:ext cx="22557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68" name="Google Shape;768;p13"/>
          <p:cNvSpPr txBox="1">
            <a:spLocks noGrp="1"/>
          </p:cNvSpPr>
          <p:nvPr>
            <p:ph type="subTitle" idx="3"/>
          </p:nvPr>
        </p:nvSpPr>
        <p:spPr>
          <a:xfrm>
            <a:off x="1932850" y="3239125"/>
            <a:ext cx="26391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lt2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69" name="Google Shape;769;p13"/>
          <p:cNvSpPr txBox="1">
            <a:spLocks noGrp="1"/>
          </p:cNvSpPr>
          <p:nvPr>
            <p:ph type="subTitle" idx="4"/>
          </p:nvPr>
        </p:nvSpPr>
        <p:spPr>
          <a:xfrm>
            <a:off x="1932848" y="3603560"/>
            <a:ext cx="22557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70" name="Google Shape;770;p13"/>
          <p:cNvSpPr txBox="1">
            <a:spLocks noGrp="1"/>
          </p:cNvSpPr>
          <p:nvPr>
            <p:ph type="title" hasCustomPrompt="1"/>
          </p:nvPr>
        </p:nvSpPr>
        <p:spPr>
          <a:xfrm>
            <a:off x="987618" y="1684856"/>
            <a:ext cx="7989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771" name="Google Shape;771;p13"/>
          <p:cNvSpPr txBox="1">
            <a:spLocks noGrp="1"/>
          </p:cNvSpPr>
          <p:nvPr>
            <p:ph type="title" idx="5" hasCustomPrompt="1"/>
          </p:nvPr>
        </p:nvSpPr>
        <p:spPr>
          <a:xfrm>
            <a:off x="989268" y="3476870"/>
            <a:ext cx="7956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772" name="Google Shape;772;p13"/>
          <p:cNvSpPr txBox="1">
            <a:spLocks noGrp="1"/>
          </p:cNvSpPr>
          <p:nvPr>
            <p:ph type="title" idx="6"/>
          </p:nvPr>
        </p:nvSpPr>
        <p:spPr>
          <a:xfrm>
            <a:off x="713225" y="582168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sis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73" name="Google Shape;773;p13"/>
          <p:cNvSpPr txBox="1">
            <a:spLocks noGrp="1"/>
          </p:cNvSpPr>
          <p:nvPr>
            <p:ph type="subTitle" idx="7"/>
          </p:nvPr>
        </p:nvSpPr>
        <p:spPr>
          <a:xfrm>
            <a:off x="5900673" y="1441175"/>
            <a:ext cx="25302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lt2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74" name="Google Shape;774;p13"/>
          <p:cNvSpPr txBox="1">
            <a:spLocks noGrp="1"/>
          </p:cNvSpPr>
          <p:nvPr>
            <p:ph type="subTitle" idx="8"/>
          </p:nvPr>
        </p:nvSpPr>
        <p:spPr>
          <a:xfrm>
            <a:off x="5900682" y="1809080"/>
            <a:ext cx="22557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75" name="Google Shape;775;p13"/>
          <p:cNvSpPr txBox="1">
            <a:spLocks noGrp="1"/>
          </p:cNvSpPr>
          <p:nvPr>
            <p:ph type="subTitle" idx="9"/>
          </p:nvPr>
        </p:nvSpPr>
        <p:spPr>
          <a:xfrm>
            <a:off x="5900674" y="3239125"/>
            <a:ext cx="25302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lt2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76" name="Google Shape;776;p13"/>
          <p:cNvSpPr txBox="1">
            <a:spLocks noGrp="1"/>
          </p:cNvSpPr>
          <p:nvPr>
            <p:ph type="subTitle" idx="13"/>
          </p:nvPr>
        </p:nvSpPr>
        <p:spPr>
          <a:xfrm>
            <a:off x="5900682" y="3603560"/>
            <a:ext cx="22557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77" name="Google Shape;777;p13"/>
          <p:cNvSpPr txBox="1">
            <a:spLocks noGrp="1"/>
          </p:cNvSpPr>
          <p:nvPr>
            <p:ph type="title" idx="14" hasCustomPrompt="1"/>
          </p:nvPr>
        </p:nvSpPr>
        <p:spPr>
          <a:xfrm>
            <a:off x="4973617" y="1684856"/>
            <a:ext cx="7971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778" name="Google Shape;778;p13"/>
          <p:cNvSpPr txBox="1">
            <a:spLocks noGrp="1"/>
          </p:cNvSpPr>
          <p:nvPr>
            <p:ph type="title" idx="15" hasCustomPrompt="1"/>
          </p:nvPr>
        </p:nvSpPr>
        <p:spPr>
          <a:xfrm>
            <a:off x="4972717" y="3476870"/>
            <a:ext cx="7989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8"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14"/>
          <p:cNvSpPr txBox="1">
            <a:spLocks noGrp="1"/>
          </p:cNvSpPr>
          <p:nvPr>
            <p:ph type="title"/>
          </p:nvPr>
        </p:nvSpPr>
        <p:spPr>
          <a:xfrm>
            <a:off x="1371600" y="3115163"/>
            <a:ext cx="64008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781" name="Google Shape;781;p14"/>
          <p:cNvSpPr txBox="1">
            <a:spLocks noGrp="1"/>
          </p:cNvSpPr>
          <p:nvPr>
            <p:ph type="subTitle" idx="1"/>
          </p:nvPr>
        </p:nvSpPr>
        <p:spPr>
          <a:xfrm>
            <a:off x="1371600" y="1846297"/>
            <a:ext cx="64008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0"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15"/>
          <p:cNvSpPr txBox="1">
            <a:spLocks noGrp="1"/>
          </p:cNvSpPr>
          <p:nvPr>
            <p:ph type="title"/>
          </p:nvPr>
        </p:nvSpPr>
        <p:spPr>
          <a:xfrm>
            <a:off x="4156650" y="2239345"/>
            <a:ext cx="33834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84" name="Google Shape;784;p15"/>
          <p:cNvSpPr txBox="1">
            <a:spLocks noGrp="1"/>
          </p:cNvSpPr>
          <p:nvPr>
            <p:ph type="subTitle" idx="1"/>
          </p:nvPr>
        </p:nvSpPr>
        <p:spPr>
          <a:xfrm>
            <a:off x="4156650" y="2849724"/>
            <a:ext cx="3069600" cy="3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85" name="Google Shape;785;p15"/>
          <p:cNvSpPr txBox="1">
            <a:spLocks noGrp="1"/>
          </p:cNvSpPr>
          <p:nvPr>
            <p:ph type="title" idx="2" hasCustomPrompt="1"/>
          </p:nvPr>
        </p:nvSpPr>
        <p:spPr>
          <a:xfrm>
            <a:off x="2913525" y="2499675"/>
            <a:ext cx="10881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0_1"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16"/>
          <p:cNvSpPr txBox="1">
            <a:spLocks noGrp="1"/>
          </p:cNvSpPr>
          <p:nvPr>
            <p:ph type="title"/>
          </p:nvPr>
        </p:nvSpPr>
        <p:spPr>
          <a:xfrm>
            <a:off x="965775" y="2796984"/>
            <a:ext cx="33834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88" name="Google Shape;788;p16"/>
          <p:cNvSpPr txBox="1">
            <a:spLocks noGrp="1"/>
          </p:cNvSpPr>
          <p:nvPr>
            <p:ph type="subTitle" idx="1"/>
          </p:nvPr>
        </p:nvSpPr>
        <p:spPr>
          <a:xfrm>
            <a:off x="1279575" y="3416907"/>
            <a:ext cx="3069600" cy="3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89" name="Google Shape;789;p16"/>
          <p:cNvSpPr txBox="1">
            <a:spLocks noGrp="1"/>
          </p:cNvSpPr>
          <p:nvPr>
            <p:ph type="title" idx="2" hasCustomPrompt="1"/>
          </p:nvPr>
        </p:nvSpPr>
        <p:spPr>
          <a:xfrm>
            <a:off x="3256425" y="1665348"/>
            <a:ext cx="10881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10_1_1"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17"/>
          <p:cNvSpPr txBox="1">
            <a:spLocks noGrp="1"/>
          </p:cNvSpPr>
          <p:nvPr>
            <p:ph type="title"/>
          </p:nvPr>
        </p:nvSpPr>
        <p:spPr>
          <a:xfrm>
            <a:off x="4314375" y="2796923"/>
            <a:ext cx="41148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92" name="Google Shape;792;p17"/>
          <p:cNvSpPr txBox="1">
            <a:spLocks noGrp="1"/>
          </p:cNvSpPr>
          <p:nvPr>
            <p:ph type="subTitle" idx="1"/>
          </p:nvPr>
        </p:nvSpPr>
        <p:spPr>
          <a:xfrm>
            <a:off x="4314375" y="3413362"/>
            <a:ext cx="3069600" cy="3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93" name="Google Shape;793;p17"/>
          <p:cNvSpPr txBox="1">
            <a:spLocks noGrp="1"/>
          </p:cNvSpPr>
          <p:nvPr>
            <p:ph type="title" idx="2" hasCustomPrompt="1"/>
          </p:nvPr>
        </p:nvSpPr>
        <p:spPr>
          <a:xfrm>
            <a:off x="4319025" y="1662165"/>
            <a:ext cx="10881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2"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18"/>
          <p:cNvSpPr txBox="1">
            <a:spLocks noGrp="1"/>
          </p:cNvSpPr>
          <p:nvPr>
            <p:ph type="title"/>
          </p:nvPr>
        </p:nvSpPr>
        <p:spPr>
          <a:xfrm>
            <a:off x="713225" y="530350"/>
            <a:ext cx="77178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sis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96" name="Google Shape;796;p18"/>
          <p:cNvSpPr txBox="1">
            <a:spLocks noGrp="1"/>
          </p:cNvSpPr>
          <p:nvPr>
            <p:ph type="body" idx="1"/>
          </p:nvPr>
        </p:nvSpPr>
        <p:spPr>
          <a:xfrm>
            <a:off x="2286000" y="1428750"/>
            <a:ext cx="4572000" cy="22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100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2_1"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19"/>
          <p:cNvSpPr txBox="1">
            <a:spLocks noGrp="1"/>
          </p:cNvSpPr>
          <p:nvPr>
            <p:ph type="title"/>
          </p:nvPr>
        </p:nvSpPr>
        <p:spPr>
          <a:xfrm>
            <a:off x="4798000" y="1077000"/>
            <a:ext cx="3632700" cy="20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sis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99" name="Google Shape;799;p19"/>
          <p:cNvSpPr txBox="1">
            <a:spLocks noGrp="1"/>
          </p:cNvSpPr>
          <p:nvPr>
            <p:ph type="subTitle" idx="1"/>
          </p:nvPr>
        </p:nvSpPr>
        <p:spPr>
          <a:xfrm>
            <a:off x="5230300" y="3152100"/>
            <a:ext cx="32004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5"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20"/>
          <p:cNvSpPr txBox="1">
            <a:spLocks noGrp="1"/>
          </p:cNvSpPr>
          <p:nvPr>
            <p:ph type="title"/>
          </p:nvPr>
        </p:nvSpPr>
        <p:spPr>
          <a:xfrm>
            <a:off x="713225" y="530352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802" name="Google Shape;802;p20"/>
          <p:cNvSpPr txBox="1">
            <a:spLocks noGrp="1"/>
          </p:cNvSpPr>
          <p:nvPr>
            <p:ph type="body" idx="1"/>
          </p:nvPr>
        </p:nvSpPr>
        <p:spPr>
          <a:xfrm>
            <a:off x="1740600" y="1447275"/>
            <a:ext cx="5662800" cy="22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6"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21"/>
          <p:cNvSpPr txBox="1">
            <a:spLocks noGrp="1"/>
          </p:cNvSpPr>
          <p:nvPr>
            <p:ph type="subTitle" idx="1"/>
          </p:nvPr>
        </p:nvSpPr>
        <p:spPr>
          <a:xfrm>
            <a:off x="837050" y="2607156"/>
            <a:ext cx="36576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805" name="Google Shape;805;p21"/>
          <p:cNvSpPr txBox="1">
            <a:spLocks noGrp="1"/>
          </p:cNvSpPr>
          <p:nvPr>
            <p:ph type="title"/>
          </p:nvPr>
        </p:nvSpPr>
        <p:spPr>
          <a:xfrm>
            <a:off x="2025650" y="1509998"/>
            <a:ext cx="24690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17"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22"/>
          <p:cNvSpPr txBox="1">
            <a:spLocks noGrp="1"/>
          </p:cNvSpPr>
          <p:nvPr>
            <p:ph type="subTitle" idx="1"/>
          </p:nvPr>
        </p:nvSpPr>
        <p:spPr>
          <a:xfrm>
            <a:off x="4527400" y="2606040"/>
            <a:ext cx="36576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808" name="Google Shape;808;p22"/>
          <p:cNvSpPr txBox="1">
            <a:spLocks noGrp="1"/>
          </p:cNvSpPr>
          <p:nvPr>
            <p:ph type="title"/>
          </p:nvPr>
        </p:nvSpPr>
        <p:spPr>
          <a:xfrm>
            <a:off x="4527398" y="1508750"/>
            <a:ext cx="24690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"/>
          <p:cNvSpPr txBox="1">
            <a:spLocks noGrp="1"/>
          </p:cNvSpPr>
          <p:nvPr>
            <p:ph type="title"/>
          </p:nvPr>
        </p:nvSpPr>
        <p:spPr>
          <a:xfrm>
            <a:off x="713225" y="530352"/>
            <a:ext cx="7717500" cy="29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61" name="Google Shape;361;p4"/>
          <p:cNvSpPr txBox="1">
            <a:spLocks noGrp="1"/>
          </p:cNvSpPr>
          <p:nvPr>
            <p:ph type="body" idx="1"/>
          </p:nvPr>
        </p:nvSpPr>
        <p:spPr>
          <a:xfrm>
            <a:off x="713250" y="946200"/>
            <a:ext cx="7717500" cy="351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2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9pPr>
          </a:lstStyle>
          <a:p>
            <a:endParaRPr/>
          </a:p>
        </p:txBody>
      </p:sp>
      <p:pic>
        <p:nvPicPr>
          <p:cNvPr id="362" name="Google Shape;36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 flipH="1">
            <a:off x="7966886" y="-381250"/>
            <a:ext cx="732906" cy="14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-206471" y="2244163"/>
            <a:ext cx="1125270" cy="6551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4" name="Google Shape;364;p4"/>
          <p:cNvGrpSpPr/>
          <p:nvPr/>
        </p:nvGrpSpPr>
        <p:grpSpPr>
          <a:xfrm flipH="1">
            <a:off x="-451717" y="4522223"/>
            <a:ext cx="1063887" cy="1136758"/>
            <a:chOff x="7209175" y="3200800"/>
            <a:chExt cx="778150" cy="831450"/>
          </a:xfrm>
        </p:grpSpPr>
        <p:sp>
          <p:nvSpPr>
            <p:cNvPr id="365" name="Google Shape;365;p4"/>
            <p:cNvSpPr/>
            <p:nvPr/>
          </p:nvSpPr>
          <p:spPr>
            <a:xfrm>
              <a:off x="7246400" y="3200800"/>
              <a:ext cx="740925" cy="831450"/>
            </a:xfrm>
            <a:custGeom>
              <a:avLst/>
              <a:gdLst/>
              <a:ahLst/>
              <a:cxnLst/>
              <a:rect l="l" t="t" r="r" b="b"/>
              <a:pathLst>
                <a:path w="29637" h="33258" extrusionOk="0">
                  <a:moveTo>
                    <a:pt x="20214" y="1"/>
                  </a:moveTo>
                  <a:cubicBezTo>
                    <a:pt x="19180" y="92"/>
                    <a:pt x="17964" y="122"/>
                    <a:pt x="16049" y="1186"/>
                  </a:cubicBezTo>
                  <a:cubicBezTo>
                    <a:pt x="14742" y="1946"/>
                    <a:pt x="14013" y="2615"/>
                    <a:pt x="13405" y="3192"/>
                  </a:cubicBezTo>
                  <a:cubicBezTo>
                    <a:pt x="12797" y="3770"/>
                    <a:pt x="12341" y="4226"/>
                    <a:pt x="11764" y="4864"/>
                  </a:cubicBezTo>
                  <a:cubicBezTo>
                    <a:pt x="11330" y="5433"/>
                    <a:pt x="11066" y="5856"/>
                    <a:pt x="11228" y="5856"/>
                  </a:cubicBezTo>
                  <a:cubicBezTo>
                    <a:pt x="11248" y="5856"/>
                    <a:pt x="11274" y="5850"/>
                    <a:pt x="11308" y="5837"/>
                  </a:cubicBezTo>
                  <a:cubicBezTo>
                    <a:pt x="11916" y="5654"/>
                    <a:pt x="13709" y="3770"/>
                    <a:pt x="14955" y="2858"/>
                  </a:cubicBezTo>
                  <a:cubicBezTo>
                    <a:pt x="16110" y="2007"/>
                    <a:pt x="17356" y="1277"/>
                    <a:pt x="18724" y="1034"/>
                  </a:cubicBezTo>
                  <a:cubicBezTo>
                    <a:pt x="19293" y="917"/>
                    <a:pt x="19761" y="849"/>
                    <a:pt x="20234" y="849"/>
                  </a:cubicBezTo>
                  <a:cubicBezTo>
                    <a:pt x="20493" y="849"/>
                    <a:pt x="20754" y="870"/>
                    <a:pt x="21034" y="913"/>
                  </a:cubicBezTo>
                  <a:cubicBezTo>
                    <a:pt x="21794" y="1034"/>
                    <a:pt x="22736" y="1217"/>
                    <a:pt x="24013" y="2007"/>
                  </a:cubicBezTo>
                  <a:cubicBezTo>
                    <a:pt x="25685" y="3132"/>
                    <a:pt x="26232" y="4074"/>
                    <a:pt x="26809" y="4864"/>
                  </a:cubicBezTo>
                  <a:cubicBezTo>
                    <a:pt x="27357" y="5746"/>
                    <a:pt x="27904" y="6627"/>
                    <a:pt x="28451" y="8603"/>
                  </a:cubicBezTo>
                  <a:cubicBezTo>
                    <a:pt x="28968" y="10578"/>
                    <a:pt x="28968" y="11642"/>
                    <a:pt x="28937" y="12615"/>
                  </a:cubicBezTo>
                  <a:cubicBezTo>
                    <a:pt x="28907" y="13648"/>
                    <a:pt x="28907" y="14682"/>
                    <a:pt x="28481" y="16627"/>
                  </a:cubicBezTo>
                  <a:cubicBezTo>
                    <a:pt x="28056" y="18603"/>
                    <a:pt x="27661" y="19576"/>
                    <a:pt x="27235" y="20518"/>
                  </a:cubicBezTo>
                  <a:cubicBezTo>
                    <a:pt x="26809" y="21460"/>
                    <a:pt x="26384" y="22402"/>
                    <a:pt x="25168" y="24044"/>
                  </a:cubicBezTo>
                  <a:cubicBezTo>
                    <a:pt x="23952" y="25685"/>
                    <a:pt x="23162" y="26354"/>
                    <a:pt x="22372" y="27022"/>
                  </a:cubicBezTo>
                  <a:cubicBezTo>
                    <a:pt x="21612" y="27661"/>
                    <a:pt x="20821" y="28330"/>
                    <a:pt x="19059" y="29393"/>
                  </a:cubicBezTo>
                  <a:cubicBezTo>
                    <a:pt x="17326" y="30457"/>
                    <a:pt x="16353" y="30883"/>
                    <a:pt x="15441" y="31278"/>
                  </a:cubicBezTo>
                  <a:cubicBezTo>
                    <a:pt x="14499" y="31643"/>
                    <a:pt x="13557" y="32129"/>
                    <a:pt x="11551" y="32403"/>
                  </a:cubicBezTo>
                  <a:cubicBezTo>
                    <a:pt x="10992" y="32478"/>
                    <a:pt x="10511" y="32509"/>
                    <a:pt x="10088" y="32509"/>
                  </a:cubicBezTo>
                  <a:cubicBezTo>
                    <a:pt x="8970" y="32509"/>
                    <a:pt x="8261" y="32289"/>
                    <a:pt x="7599" y="32068"/>
                  </a:cubicBezTo>
                  <a:cubicBezTo>
                    <a:pt x="6687" y="31734"/>
                    <a:pt x="5684" y="31339"/>
                    <a:pt x="4286" y="29940"/>
                  </a:cubicBezTo>
                  <a:cubicBezTo>
                    <a:pt x="2888" y="28542"/>
                    <a:pt x="2493" y="27509"/>
                    <a:pt x="2128" y="26627"/>
                  </a:cubicBezTo>
                  <a:cubicBezTo>
                    <a:pt x="1763" y="25685"/>
                    <a:pt x="1399" y="24743"/>
                    <a:pt x="1399" y="22706"/>
                  </a:cubicBezTo>
                  <a:cubicBezTo>
                    <a:pt x="1429" y="20974"/>
                    <a:pt x="1733" y="20032"/>
                    <a:pt x="1976" y="19150"/>
                  </a:cubicBezTo>
                  <a:cubicBezTo>
                    <a:pt x="2219" y="18299"/>
                    <a:pt x="2523" y="17539"/>
                    <a:pt x="3192" y="16384"/>
                  </a:cubicBezTo>
                  <a:cubicBezTo>
                    <a:pt x="3587" y="15563"/>
                    <a:pt x="4043" y="14803"/>
                    <a:pt x="4438" y="14196"/>
                  </a:cubicBezTo>
                  <a:cubicBezTo>
                    <a:pt x="4726" y="13731"/>
                    <a:pt x="4772" y="13544"/>
                    <a:pt x="4676" y="13544"/>
                  </a:cubicBezTo>
                  <a:cubicBezTo>
                    <a:pt x="4509" y="13544"/>
                    <a:pt x="3908" y="14116"/>
                    <a:pt x="3405" y="14773"/>
                  </a:cubicBezTo>
                  <a:cubicBezTo>
                    <a:pt x="1277" y="17448"/>
                    <a:pt x="0" y="21612"/>
                    <a:pt x="852" y="25199"/>
                  </a:cubicBezTo>
                  <a:cubicBezTo>
                    <a:pt x="912" y="25381"/>
                    <a:pt x="1064" y="26202"/>
                    <a:pt x="1520" y="27266"/>
                  </a:cubicBezTo>
                  <a:cubicBezTo>
                    <a:pt x="1976" y="28330"/>
                    <a:pt x="2736" y="29606"/>
                    <a:pt x="3709" y="30548"/>
                  </a:cubicBezTo>
                  <a:cubicBezTo>
                    <a:pt x="5259" y="32068"/>
                    <a:pt x="6384" y="32494"/>
                    <a:pt x="7356" y="32828"/>
                  </a:cubicBezTo>
                  <a:cubicBezTo>
                    <a:pt x="8087" y="33043"/>
                    <a:pt x="8863" y="33258"/>
                    <a:pt x="10008" y="33258"/>
                  </a:cubicBezTo>
                  <a:cubicBezTo>
                    <a:pt x="10482" y="33258"/>
                    <a:pt x="11019" y="33221"/>
                    <a:pt x="11642" y="33132"/>
                  </a:cubicBezTo>
                  <a:cubicBezTo>
                    <a:pt x="13770" y="32828"/>
                    <a:pt x="14773" y="32372"/>
                    <a:pt x="15745" y="31977"/>
                  </a:cubicBezTo>
                  <a:cubicBezTo>
                    <a:pt x="16748" y="31612"/>
                    <a:pt x="17721" y="31217"/>
                    <a:pt x="19545" y="30092"/>
                  </a:cubicBezTo>
                  <a:cubicBezTo>
                    <a:pt x="21338" y="28998"/>
                    <a:pt x="22128" y="28269"/>
                    <a:pt x="22949" y="27539"/>
                  </a:cubicBezTo>
                  <a:cubicBezTo>
                    <a:pt x="23739" y="26810"/>
                    <a:pt x="24530" y="26141"/>
                    <a:pt x="25776" y="24439"/>
                  </a:cubicBezTo>
                  <a:cubicBezTo>
                    <a:pt x="27053" y="22706"/>
                    <a:pt x="27509" y="21734"/>
                    <a:pt x="27904" y="20731"/>
                  </a:cubicBezTo>
                  <a:cubicBezTo>
                    <a:pt x="28329" y="19758"/>
                    <a:pt x="28755" y="18755"/>
                    <a:pt x="29180" y="16718"/>
                  </a:cubicBezTo>
                  <a:cubicBezTo>
                    <a:pt x="29636" y="14621"/>
                    <a:pt x="29575" y="13557"/>
                    <a:pt x="29575" y="12493"/>
                  </a:cubicBezTo>
                  <a:cubicBezTo>
                    <a:pt x="29575" y="11430"/>
                    <a:pt x="29545" y="10366"/>
                    <a:pt x="29028" y="8329"/>
                  </a:cubicBezTo>
                  <a:cubicBezTo>
                    <a:pt x="28451" y="6262"/>
                    <a:pt x="27873" y="5320"/>
                    <a:pt x="27296" y="4408"/>
                  </a:cubicBezTo>
                  <a:cubicBezTo>
                    <a:pt x="26688" y="3527"/>
                    <a:pt x="26141" y="2554"/>
                    <a:pt x="24317" y="1369"/>
                  </a:cubicBezTo>
                  <a:cubicBezTo>
                    <a:pt x="22493" y="183"/>
                    <a:pt x="21308" y="122"/>
                    <a:pt x="20214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4"/>
            <p:cNvSpPr/>
            <p:nvPr/>
          </p:nvSpPr>
          <p:spPr>
            <a:xfrm>
              <a:off x="7209175" y="3206400"/>
              <a:ext cx="447600" cy="445300"/>
            </a:xfrm>
            <a:custGeom>
              <a:avLst/>
              <a:gdLst/>
              <a:ahLst/>
              <a:cxnLst/>
              <a:rect l="l" t="t" r="r" b="b"/>
              <a:pathLst>
                <a:path w="17904" h="17812" extrusionOk="0">
                  <a:moveTo>
                    <a:pt x="4794" y="1"/>
                  </a:moveTo>
                  <a:cubicBezTo>
                    <a:pt x="4252" y="1"/>
                    <a:pt x="3873" y="94"/>
                    <a:pt x="3526" y="202"/>
                  </a:cubicBezTo>
                  <a:cubicBezTo>
                    <a:pt x="3040" y="354"/>
                    <a:pt x="2523" y="476"/>
                    <a:pt x="1733" y="1114"/>
                  </a:cubicBezTo>
                  <a:cubicBezTo>
                    <a:pt x="942" y="1722"/>
                    <a:pt x="669" y="2208"/>
                    <a:pt x="456" y="2664"/>
                  </a:cubicBezTo>
                  <a:cubicBezTo>
                    <a:pt x="213" y="3120"/>
                    <a:pt x="0" y="3667"/>
                    <a:pt x="61" y="4671"/>
                  </a:cubicBezTo>
                  <a:cubicBezTo>
                    <a:pt x="152" y="5704"/>
                    <a:pt x="365" y="6160"/>
                    <a:pt x="608" y="6616"/>
                  </a:cubicBezTo>
                  <a:cubicBezTo>
                    <a:pt x="821" y="7072"/>
                    <a:pt x="1064" y="7497"/>
                    <a:pt x="1641" y="8288"/>
                  </a:cubicBezTo>
                  <a:cubicBezTo>
                    <a:pt x="2827" y="9777"/>
                    <a:pt x="2888" y="9777"/>
                    <a:pt x="4225" y="11054"/>
                  </a:cubicBezTo>
                  <a:cubicBezTo>
                    <a:pt x="5532" y="12361"/>
                    <a:pt x="5623" y="12300"/>
                    <a:pt x="6626" y="13759"/>
                  </a:cubicBezTo>
                  <a:cubicBezTo>
                    <a:pt x="7386" y="15096"/>
                    <a:pt x="7477" y="15309"/>
                    <a:pt x="7660" y="16403"/>
                  </a:cubicBezTo>
                  <a:cubicBezTo>
                    <a:pt x="7751" y="16798"/>
                    <a:pt x="7751" y="17163"/>
                    <a:pt x="7781" y="17467"/>
                  </a:cubicBezTo>
                  <a:cubicBezTo>
                    <a:pt x="7781" y="17712"/>
                    <a:pt x="7833" y="17811"/>
                    <a:pt x="7908" y="17811"/>
                  </a:cubicBezTo>
                  <a:cubicBezTo>
                    <a:pt x="8046" y="17811"/>
                    <a:pt x="8260" y="17467"/>
                    <a:pt x="8359" y="17072"/>
                  </a:cubicBezTo>
                  <a:cubicBezTo>
                    <a:pt x="8693" y="15431"/>
                    <a:pt x="7721" y="13637"/>
                    <a:pt x="6687" y="12421"/>
                  </a:cubicBezTo>
                  <a:cubicBezTo>
                    <a:pt x="6596" y="12269"/>
                    <a:pt x="5684" y="11297"/>
                    <a:pt x="4772" y="10476"/>
                  </a:cubicBezTo>
                  <a:cubicBezTo>
                    <a:pt x="3404" y="9230"/>
                    <a:pt x="3344" y="9260"/>
                    <a:pt x="2189" y="7862"/>
                  </a:cubicBezTo>
                  <a:cubicBezTo>
                    <a:pt x="1672" y="7133"/>
                    <a:pt x="1489" y="6737"/>
                    <a:pt x="1307" y="6342"/>
                  </a:cubicBezTo>
                  <a:cubicBezTo>
                    <a:pt x="1185" y="5917"/>
                    <a:pt x="973" y="5522"/>
                    <a:pt x="912" y="4671"/>
                  </a:cubicBezTo>
                  <a:cubicBezTo>
                    <a:pt x="821" y="3850"/>
                    <a:pt x="1003" y="3424"/>
                    <a:pt x="1155" y="3060"/>
                  </a:cubicBezTo>
                  <a:cubicBezTo>
                    <a:pt x="1368" y="2664"/>
                    <a:pt x="1520" y="2300"/>
                    <a:pt x="2189" y="1753"/>
                  </a:cubicBezTo>
                  <a:cubicBezTo>
                    <a:pt x="2888" y="1266"/>
                    <a:pt x="3283" y="1114"/>
                    <a:pt x="3708" y="993"/>
                  </a:cubicBezTo>
                  <a:cubicBezTo>
                    <a:pt x="4023" y="903"/>
                    <a:pt x="4338" y="796"/>
                    <a:pt x="4826" y="796"/>
                  </a:cubicBezTo>
                  <a:cubicBezTo>
                    <a:pt x="4997" y="796"/>
                    <a:pt x="5189" y="809"/>
                    <a:pt x="5410" y="841"/>
                  </a:cubicBezTo>
                  <a:cubicBezTo>
                    <a:pt x="6292" y="962"/>
                    <a:pt x="6717" y="1175"/>
                    <a:pt x="7143" y="1388"/>
                  </a:cubicBezTo>
                  <a:cubicBezTo>
                    <a:pt x="7538" y="1570"/>
                    <a:pt x="7933" y="1753"/>
                    <a:pt x="8663" y="2330"/>
                  </a:cubicBezTo>
                  <a:cubicBezTo>
                    <a:pt x="10091" y="3424"/>
                    <a:pt x="9970" y="3576"/>
                    <a:pt x="11398" y="4822"/>
                  </a:cubicBezTo>
                  <a:cubicBezTo>
                    <a:pt x="12098" y="5491"/>
                    <a:pt x="12493" y="5734"/>
                    <a:pt x="12949" y="6008"/>
                  </a:cubicBezTo>
                  <a:cubicBezTo>
                    <a:pt x="13405" y="6251"/>
                    <a:pt x="13860" y="6464"/>
                    <a:pt x="14894" y="6616"/>
                  </a:cubicBezTo>
                  <a:cubicBezTo>
                    <a:pt x="15108" y="6634"/>
                    <a:pt x="15302" y="6643"/>
                    <a:pt x="15479" y="6643"/>
                  </a:cubicBezTo>
                  <a:cubicBezTo>
                    <a:pt x="16482" y="6643"/>
                    <a:pt x="16944" y="6365"/>
                    <a:pt x="17538" y="5978"/>
                  </a:cubicBezTo>
                  <a:cubicBezTo>
                    <a:pt x="17842" y="5674"/>
                    <a:pt x="17903" y="5370"/>
                    <a:pt x="17690" y="5370"/>
                  </a:cubicBezTo>
                  <a:cubicBezTo>
                    <a:pt x="17337" y="5399"/>
                    <a:pt x="16468" y="5857"/>
                    <a:pt x="15779" y="5857"/>
                  </a:cubicBezTo>
                  <a:cubicBezTo>
                    <a:pt x="15757" y="5857"/>
                    <a:pt x="15736" y="5857"/>
                    <a:pt x="15715" y="5856"/>
                  </a:cubicBezTo>
                  <a:cubicBezTo>
                    <a:pt x="15107" y="5856"/>
                    <a:pt x="14499" y="5734"/>
                    <a:pt x="13952" y="5552"/>
                  </a:cubicBezTo>
                  <a:cubicBezTo>
                    <a:pt x="13222" y="5278"/>
                    <a:pt x="12827" y="5187"/>
                    <a:pt x="11824" y="4275"/>
                  </a:cubicBezTo>
                  <a:cubicBezTo>
                    <a:pt x="10395" y="3060"/>
                    <a:pt x="10547" y="2908"/>
                    <a:pt x="9028" y="1722"/>
                  </a:cubicBezTo>
                  <a:cubicBezTo>
                    <a:pt x="8268" y="1114"/>
                    <a:pt x="7842" y="871"/>
                    <a:pt x="7386" y="658"/>
                  </a:cubicBezTo>
                  <a:cubicBezTo>
                    <a:pt x="6991" y="415"/>
                    <a:pt x="6535" y="172"/>
                    <a:pt x="5532" y="50"/>
                  </a:cubicBezTo>
                  <a:cubicBezTo>
                    <a:pt x="5254" y="16"/>
                    <a:pt x="5011" y="1"/>
                    <a:pt x="4794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4"/>
            <p:cNvSpPr/>
            <p:nvPr/>
          </p:nvSpPr>
          <p:spPr>
            <a:xfrm>
              <a:off x="7407500" y="3347325"/>
              <a:ext cx="261425" cy="312600"/>
            </a:xfrm>
            <a:custGeom>
              <a:avLst/>
              <a:gdLst/>
              <a:ahLst/>
              <a:cxnLst/>
              <a:rect l="l" t="t" r="r" b="b"/>
              <a:pathLst>
                <a:path w="10457" h="12504" extrusionOk="0">
                  <a:moveTo>
                    <a:pt x="9877" y="0"/>
                  </a:moveTo>
                  <a:cubicBezTo>
                    <a:pt x="9839" y="0"/>
                    <a:pt x="9799" y="11"/>
                    <a:pt x="9757" y="37"/>
                  </a:cubicBezTo>
                  <a:cubicBezTo>
                    <a:pt x="9514" y="219"/>
                    <a:pt x="9575" y="736"/>
                    <a:pt x="9575" y="1100"/>
                  </a:cubicBezTo>
                  <a:cubicBezTo>
                    <a:pt x="9575" y="1404"/>
                    <a:pt x="9605" y="1708"/>
                    <a:pt x="9605" y="2012"/>
                  </a:cubicBezTo>
                  <a:cubicBezTo>
                    <a:pt x="9666" y="2377"/>
                    <a:pt x="9727" y="2559"/>
                    <a:pt x="9666" y="3167"/>
                  </a:cubicBezTo>
                  <a:cubicBezTo>
                    <a:pt x="9575" y="4018"/>
                    <a:pt x="9605" y="4049"/>
                    <a:pt x="9393" y="4900"/>
                  </a:cubicBezTo>
                  <a:cubicBezTo>
                    <a:pt x="9149" y="5721"/>
                    <a:pt x="8997" y="5690"/>
                    <a:pt x="8663" y="6450"/>
                  </a:cubicBezTo>
                  <a:cubicBezTo>
                    <a:pt x="8298" y="7210"/>
                    <a:pt x="8359" y="7240"/>
                    <a:pt x="7873" y="7970"/>
                  </a:cubicBezTo>
                  <a:cubicBezTo>
                    <a:pt x="7326" y="8639"/>
                    <a:pt x="7265" y="8578"/>
                    <a:pt x="6657" y="9186"/>
                  </a:cubicBezTo>
                  <a:cubicBezTo>
                    <a:pt x="6019" y="9763"/>
                    <a:pt x="6079" y="9824"/>
                    <a:pt x="5411" y="10341"/>
                  </a:cubicBezTo>
                  <a:cubicBezTo>
                    <a:pt x="4681" y="10797"/>
                    <a:pt x="4651" y="10705"/>
                    <a:pt x="3830" y="11040"/>
                  </a:cubicBezTo>
                  <a:cubicBezTo>
                    <a:pt x="3040" y="11405"/>
                    <a:pt x="3040" y="11344"/>
                    <a:pt x="2219" y="11556"/>
                  </a:cubicBezTo>
                  <a:cubicBezTo>
                    <a:pt x="1490" y="11708"/>
                    <a:pt x="1368" y="11708"/>
                    <a:pt x="851" y="11739"/>
                  </a:cubicBezTo>
                  <a:cubicBezTo>
                    <a:pt x="639" y="11769"/>
                    <a:pt x="456" y="11800"/>
                    <a:pt x="304" y="11921"/>
                  </a:cubicBezTo>
                  <a:cubicBezTo>
                    <a:pt x="0" y="12104"/>
                    <a:pt x="274" y="12347"/>
                    <a:pt x="547" y="12408"/>
                  </a:cubicBezTo>
                  <a:cubicBezTo>
                    <a:pt x="762" y="12476"/>
                    <a:pt x="981" y="12504"/>
                    <a:pt x="1202" y="12504"/>
                  </a:cubicBezTo>
                  <a:cubicBezTo>
                    <a:pt x="1766" y="12504"/>
                    <a:pt x="2342" y="12326"/>
                    <a:pt x="2888" y="12195"/>
                  </a:cubicBezTo>
                  <a:cubicBezTo>
                    <a:pt x="2979" y="12195"/>
                    <a:pt x="3617" y="12043"/>
                    <a:pt x="4134" y="11800"/>
                  </a:cubicBezTo>
                  <a:cubicBezTo>
                    <a:pt x="4985" y="11435"/>
                    <a:pt x="4985" y="11435"/>
                    <a:pt x="5775" y="10949"/>
                  </a:cubicBezTo>
                  <a:cubicBezTo>
                    <a:pt x="6535" y="10401"/>
                    <a:pt x="6535" y="10401"/>
                    <a:pt x="7234" y="9794"/>
                  </a:cubicBezTo>
                  <a:cubicBezTo>
                    <a:pt x="7873" y="9155"/>
                    <a:pt x="7903" y="9155"/>
                    <a:pt x="8481" y="8426"/>
                  </a:cubicBezTo>
                  <a:cubicBezTo>
                    <a:pt x="8997" y="7666"/>
                    <a:pt x="8906" y="7605"/>
                    <a:pt x="9301" y="6784"/>
                  </a:cubicBezTo>
                  <a:cubicBezTo>
                    <a:pt x="9697" y="5964"/>
                    <a:pt x="9727" y="5964"/>
                    <a:pt x="9970" y="5082"/>
                  </a:cubicBezTo>
                  <a:cubicBezTo>
                    <a:pt x="10183" y="4201"/>
                    <a:pt x="10152" y="4170"/>
                    <a:pt x="10274" y="3259"/>
                  </a:cubicBezTo>
                  <a:cubicBezTo>
                    <a:pt x="10335" y="2347"/>
                    <a:pt x="10456" y="2347"/>
                    <a:pt x="10365" y="1404"/>
                  </a:cubicBezTo>
                  <a:cubicBezTo>
                    <a:pt x="10304" y="736"/>
                    <a:pt x="10213" y="553"/>
                    <a:pt x="10152" y="189"/>
                  </a:cubicBezTo>
                  <a:cubicBezTo>
                    <a:pt x="10064" y="78"/>
                    <a:pt x="9976" y="0"/>
                    <a:pt x="9877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4"/>
            <p:cNvSpPr/>
            <p:nvPr/>
          </p:nvSpPr>
          <p:spPr>
            <a:xfrm>
              <a:off x="7215250" y="3299750"/>
              <a:ext cx="288025" cy="132850"/>
            </a:xfrm>
            <a:custGeom>
              <a:avLst/>
              <a:gdLst/>
              <a:ahLst/>
              <a:cxnLst/>
              <a:rect l="l" t="t" r="r" b="b"/>
              <a:pathLst>
                <a:path w="11521" h="5314" extrusionOk="0">
                  <a:moveTo>
                    <a:pt x="10690" y="1"/>
                  </a:moveTo>
                  <a:cubicBezTo>
                    <a:pt x="10612" y="1"/>
                    <a:pt x="10551" y="46"/>
                    <a:pt x="10517" y="146"/>
                  </a:cubicBezTo>
                  <a:cubicBezTo>
                    <a:pt x="10365" y="450"/>
                    <a:pt x="10548" y="785"/>
                    <a:pt x="10578" y="1058"/>
                  </a:cubicBezTo>
                  <a:cubicBezTo>
                    <a:pt x="10608" y="1301"/>
                    <a:pt x="10669" y="1514"/>
                    <a:pt x="10669" y="1757"/>
                  </a:cubicBezTo>
                  <a:cubicBezTo>
                    <a:pt x="10669" y="2061"/>
                    <a:pt x="10730" y="2213"/>
                    <a:pt x="10548" y="2699"/>
                  </a:cubicBezTo>
                  <a:cubicBezTo>
                    <a:pt x="10244" y="3307"/>
                    <a:pt x="10244" y="3338"/>
                    <a:pt x="9696" y="3794"/>
                  </a:cubicBezTo>
                  <a:cubicBezTo>
                    <a:pt x="9149" y="4219"/>
                    <a:pt x="9058" y="4067"/>
                    <a:pt x="8389" y="4280"/>
                  </a:cubicBezTo>
                  <a:cubicBezTo>
                    <a:pt x="7690" y="4432"/>
                    <a:pt x="7690" y="4523"/>
                    <a:pt x="6961" y="4554"/>
                  </a:cubicBezTo>
                  <a:cubicBezTo>
                    <a:pt x="6262" y="4523"/>
                    <a:pt x="6262" y="4432"/>
                    <a:pt x="5532" y="4280"/>
                  </a:cubicBezTo>
                  <a:cubicBezTo>
                    <a:pt x="4803" y="4189"/>
                    <a:pt x="4772" y="4250"/>
                    <a:pt x="4012" y="4067"/>
                  </a:cubicBezTo>
                  <a:cubicBezTo>
                    <a:pt x="3253" y="3885"/>
                    <a:pt x="3283" y="3794"/>
                    <a:pt x="2553" y="3581"/>
                  </a:cubicBezTo>
                  <a:cubicBezTo>
                    <a:pt x="1915" y="3307"/>
                    <a:pt x="1885" y="3307"/>
                    <a:pt x="1398" y="2882"/>
                  </a:cubicBezTo>
                  <a:cubicBezTo>
                    <a:pt x="1003" y="2456"/>
                    <a:pt x="973" y="2396"/>
                    <a:pt x="821" y="2000"/>
                  </a:cubicBezTo>
                  <a:lnTo>
                    <a:pt x="578" y="1666"/>
                  </a:lnTo>
                  <a:cubicBezTo>
                    <a:pt x="521" y="1581"/>
                    <a:pt x="459" y="1546"/>
                    <a:pt x="399" y="1546"/>
                  </a:cubicBezTo>
                  <a:cubicBezTo>
                    <a:pt x="265" y="1546"/>
                    <a:pt x="143" y="1720"/>
                    <a:pt x="122" y="1909"/>
                  </a:cubicBezTo>
                  <a:cubicBezTo>
                    <a:pt x="0" y="2699"/>
                    <a:pt x="669" y="3368"/>
                    <a:pt x="1216" y="3794"/>
                  </a:cubicBezTo>
                  <a:cubicBezTo>
                    <a:pt x="1277" y="3824"/>
                    <a:pt x="1794" y="4219"/>
                    <a:pt x="2280" y="4371"/>
                  </a:cubicBezTo>
                  <a:cubicBezTo>
                    <a:pt x="3040" y="4645"/>
                    <a:pt x="3101" y="4584"/>
                    <a:pt x="3800" y="4797"/>
                  </a:cubicBezTo>
                  <a:cubicBezTo>
                    <a:pt x="4560" y="4979"/>
                    <a:pt x="4560" y="5010"/>
                    <a:pt x="5319" y="5131"/>
                  </a:cubicBezTo>
                  <a:cubicBezTo>
                    <a:pt x="6140" y="5283"/>
                    <a:pt x="6140" y="5283"/>
                    <a:pt x="6930" y="5313"/>
                  </a:cubicBezTo>
                  <a:cubicBezTo>
                    <a:pt x="7751" y="5283"/>
                    <a:pt x="7751" y="5192"/>
                    <a:pt x="8572" y="4979"/>
                  </a:cubicBezTo>
                  <a:cubicBezTo>
                    <a:pt x="9332" y="4706"/>
                    <a:pt x="9362" y="4736"/>
                    <a:pt x="10092" y="4250"/>
                  </a:cubicBezTo>
                  <a:cubicBezTo>
                    <a:pt x="10730" y="3672"/>
                    <a:pt x="10730" y="3642"/>
                    <a:pt x="11095" y="2882"/>
                  </a:cubicBezTo>
                  <a:cubicBezTo>
                    <a:pt x="11429" y="2092"/>
                    <a:pt x="11520" y="2092"/>
                    <a:pt x="11459" y="1180"/>
                  </a:cubicBezTo>
                  <a:cubicBezTo>
                    <a:pt x="11307" y="541"/>
                    <a:pt x="11155" y="389"/>
                    <a:pt x="10912" y="85"/>
                  </a:cubicBezTo>
                  <a:cubicBezTo>
                    <a:pt x="10830" y="31"/>
                    <a:pt x="10754" y="1"/>
                    <a:pt x="10690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4"/>
            <p:cNvSpPr/>
            <p:nvPr/>
          </p:nvSpPr>
          <p:spPr>
            <a:xfrm>
              <a:off x="7275275" y="3651425"/>
              <a:ext cx="101100" cy="190775"/>
            </a:xfrm>
            <a:custGeom>
              <a:avLst/>
              <a:gdLst/>
              <a:ahLst/>
              <a:cxnLst/>
              <a:rect l="l" t="t" r="r" b="b"/>
              <a:pathLst>
                <a:path w="4044" h="7631" extrusionOk="0">
                  <a:moveTo>
                    <a:pt x="3739" y="0"/>
                  </a:moveTo>
                  <a:cubicBezTo>
                    <a:pt x="3344" y="31"/>
                    <a:pt x="2979" y="304"/>
                    <a:pt x="2645" y="487"/>
                  </a:cubicBezTo>
                  <a:cubicBezTo>
                    <a:pt x="2584" y="487"/>
                    <a:pt x="2341" y="669"/>
                    <a:pt x="2098" y="851"/>
                  </a:cubicBezTo>
                  <a:cubicBezTo>
                    <a:pt x="1763" y="1155"/>
                    <a:pt x="1763" y="1155"/>
                    <a:pt x="1429" y="1551"/>
                  </a:cubicBezTo>
                  <a:cubicBezTo>
                    <a:pt x="1125" y="1885"/>
                    <a:pt x="1125" y="1885"/>
                    <a:pt x="852" y="2310"/>
                  </a:cubicBezTo>
                  <a:cubicBezTo>
                    <a:pt x="608" y="2736"/>
                    <a:pt x="578" y="2736"/>
                    <a:pt x="426" y="3131"/>
                  </a:cubicBezTo>
                  <a:cubicBezTo>
                    <a:pt x="244" y="3587"/>
                    <a:pt x="304" y="3587"/>
                    <a:pt x="183" y="4043"/>
                  </a:cubicBezTo>
                  <a:cubicBezTo>
                    <a:pt x="122" y="4499"/>
                    <a:pt x="92" y="4499"/>
                    <a:pt x="61" y="5016"/>
                  </a:cubicBezTo>
                  <a:cubicBezTo>
                    <a:pt x="0" y="5472"/>
                    <a:pt x="61" y="5472"/>
                    <a:pt x="92" y="5958"/>
                  </a:cubicBezTo>
                  <a:cubicBezTo>
                    <a:pt x="122" y="6475"/>
                    <a:pt x="92" y="6475"/>
                    <a:pt x="244" y="6931"/>
                  </a:cubicBezTo>
                  <a:cubicBezTo>
                    <a:pt x="304" y="7295"/>
                    <a:pt x="396" y="7356"/>
                    <a:pt x="456" y="7539"/>
                  </a:cubicBezTo>
                  <a:cubicBezTo>
                    <a:pt x="515" y="7597"/>
                    <a:pt x="561" y="7631"/>
                    <a:pt x="603" y="7631"/>
                  </a:cubicBezTo>
                  <a:cubicBezTo>
                    <a:pt x="626" y="7631"/>
                    <a:pt x="648" y="7621"/>
                    <a:pt x="669" y="7599"/>
                  </a:cubicBezTo>
                  <a:cubicBezTo>
                    <a:pt x="760" y="7478"/>
                    <a:pt x="700" y="7204"/>
                    <a:pt x="669" y="7022"/>
                  </a:cubicBezTo>
                  <a:cubicBezTo>
                    <a:pt x="608" y="6779"/>
                    <a:pt x="578" y="6718"/>
                    <a:pt x="548" y="6566"/>
                  </a:cubicBezTo>
                  <a:cubicBezTo>
                    <a:pt x="456" y="6383"/>
                    <a:pt x="426" y="6292"/>
                    <a:pt x="396" y="5958"/>
                  </a:cubicBezTo>
                  <a:cubicBezTo>
                    <a:pt x="365" y="5502"/>
                    <a:pt x="304" y="5502"/>
                    <a:pt x="365" y="5076"/>
                  </a:cubicBezTo>
                  <a:cubicBezTo>
                    <a:pt x="396" y="4621"/>
                    <a:pt x="426" y="4621"/>
                    <a:pt x="548" y="4195"/>
                  </a:cubicBezTo>
                  <a:cubicBezTo>
                    <a:pt x="608" y="3800"/>
                    <a:pt x="578" y="3739"/>
                    <a:pt x="760" y="3344"/>
                  </a:cubicBezTo>
                  <a:cubicBezTo>
                    <a:pt x="912" y="2918"/>
                    <a:pt x="1004" y="2949"/>
                    <a:pt x="1216" y="2584"/>
                  </a:cubicBezTo>
                  <a:cubicBezTo>
                    <a:pt x="1459" y="2189"/>
                    <a:pt x="1429" y="2158"/>
                    <a:pt x="1672" y="1824"/>
                  </a:cubicBezTo>
                  <a:cubicBezTo>
                    <a:pt x="1976" y="1459"/>
                    <a:pt x="1976" y="1520"/>
                    <a:pt x="2341" y="1216"/>
                  </a:cubicBezTo>
                  <a:cubicBezTo>
                    <a:pt x="2675" y="943"/>
                    <a:pt x="2675" y="943"/>
                    <a:pt x="3040" y="700"/>
                  </a:cubicBezTo>
                  <a:cubicBezTo>
                    <a:pt x="3374" y="517"/>
                    <a:pt x="3435" y="487"/>
                    <a:pt x="3678" y="365"/>
                  </a:cubicBezTo>
                  <a:cubicBezTo>
                    <a:pt x="3770" y="335"/>
                    <a:pt x="3830" y="244"/>
                    <a:pt x="3922" y="183"/>
                  </a:cubicBezTo>
                  <a:cubicBezTo>
                    <a:pt x="4043" y="31"/>
                    <a:pt x="3891" y="0"/>
                    <a:pt x="3739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4"/>
            <p:cNvSpPr/>
            <p:nvPr/>
          </p:nvSpPr>
          <p:spPr>
            <a:xfrm>
              <a:off x="7338350" y="3690550"/>
              <a:ext cx="41050" cy="137750"/>
            </a:xfrm>
            <a:custGeom>
              <a:avLst/>
              <a:gdLst/>
              <a:ahLst/>
              <a:cxnLst/>
              <a:rect l="l" t="t" r="r" b="b"/>
              <a:pathLst>
                <a:path w="1642" h="5510" extrusionOk="0">
                  <a:moveTo>
                    <a:pt x="1508" y="0"/>
                  </a:moveTo>
                  <a:cubicBezTo>
                    <a:pt x="1474" y="0"/>
                    <a:pt x="1436" y="7"/>
                    <a:pt x="1399" y="16"/>
                  </a:cubicBezTo>
                  <a:cubicBezTo>
                    <a:pt x="1125" y="107"/>
                    <a:pt x="973" y="350"/>
                    <a:pt x="821" y="593"/>
                  </a:cubicBezTo>
                  <a:cubicBezTo>
                    <a:pt x="821" y="624"/>
                    <a:pt x="669" y="776"/>
                    <a:pt x="608" y="958"/>
                  </a:cubicBezTo>
                  <a:cubicBezTo>
                    <a:pt x="456" y="1232"/>
                    <a:pt x="456" y="1232"/>
                    <a:pt x="335" y="1536"/>
                  </a:cubicBezTo>
                  <a:cubicBezTo>
                    <a:pt x="213" y="1840"/>
                    <a:pt x="213" y="1809"/>
                    <a:pt x="152" y="2113"/>
                  </a:cubicBezTo>
                  <a:cubicBezTo>
                    <a:pt x="61" y="2417"/>
                    <a:pt x="61" y="2417"/>
                    <a:pt x="31" y="2721"/>
                  </a:cubicBezTo>
                  <a:cubicBezTo>
                    <a:pt x="0" y="3025"/>
                    <a:pt x="31" y="3025"/>
                    <a:pt x="31" y="3329"/>
                  </a:cubicBezTo>
                  <a:cubicBezTo>
                    <a:pt x="31" y="3633"/>
                    <a:pt x="0" y="3633"/>
                    <a:pt x="31" y="3937"/>
                  </a:cubicBezTo>
                  <a:cubicBezTo>
                    <a:pt x="61" y="4241"/>
                    <a:pt x="61" y="4241"/>
                    <a:pt x="152" y="4545"/>
                  </a:cubicBezTo>
                  <a:cubicBezTo>
                    <a:pt x="213" y="4818"/>
                    <a:pt x="183" y="4849"/>
                    <a:pt x="304" y="5122"/>
                  </a:cubicBezTo>
                  <a:cubicBezTo>
                    <a:pt x="365" y="5305"/>
                    <a:pt x="426" y="5366"/>
                    <a:pt x="487" y="5487"/>
                  </a:cubicBezTo>
                  <a:cubicBezTo>
                    <a:pt x="532" y="5502"/>
                    <a:pt x="563" y="5510"/>
                    <a:pt x="589" y="5510"/>
                  </a:cubicBezTo>
                  <a:cubicBezTo>
                    <a:pt x="616" y="5510"/>
                    <a:pt x="639" y="5502"/>
                    <a:pt x="669" y="5487"/>
                  </a:cubicBezTo>
                  <a:cubicBezTo>
                    <a:pt x="791" y="5366"/>
                    <a:pt x="760" y="5214"/>
                    <a:pt x="730" y="5122"/>
                  </a:cubicBezTo>
                  <a:cubicBezTo>
                    <a:pt x="669" y="4970"/>
                    <a:pt x="639" y="4910"/>
                    <a:pt x="639" y="4818"/>
                  </a:cubicBezTo>
                  <a:cubicBezTo>
                    <a:pt x="578" y="4697"/>
                    <a:pt x="578" y="4667"/>
                    <a:pt x="487" y="4423"/>
                  </a:cubicBezTo>
                  <a:cubicBezTo>
                    <a:pt x="456" y="4150"/>
                    <a:pt x="426" y="4150"/>
                    <a:pt x="365" y="3846"/>
                  </a:cubicBezTo>
                  <a:cubicBezTo>
                    <a:pt x="335" y="3603"/>
                    <a:pt x="426" y="3542"/>
                    <a:pt x="426" y="3299"/>
                  </a:cubicBezTo>
                  <a:cubicBezTo>
                    <a:pt x="426" y="3025"/>
                    <a:pt x="365" y="3025"/>
                    <a:pt x="426" y="2721"/>
                  </a:cubicBezTo>
                  <a:cubicBezTo>
                    <a:pt x="456" y="2448"/>
                    <a:pt x="517" y="2448"/>
                    <a:pt x="578" y="2174"/>
                  </a:cubicBezTo>
                  <a:cubicBezTo>
                    <a:pt x="639" y="1931"/>
                    <a:pt x="608" y="1870"/>
                    <a:pt x="669" y="1627"/>
                  </a:cubicBezTo>
                  <a:cubicBezTo>
                    <a:pt x="791" y="1353"/>
                    <a:pt x="821" y="1384"/>
                    <a:pt x="943" y="1110"/>
                  </a:cubicBezTo>
                  <a:lnTo>
                    <a:pt x="1247" y="654"/>
                  </a:lnTo>
                  <a:cubicBezTo>
                    <a:pt x="1399" y="472"/>
                    <a:pt x="1399" y="442"/>
                    <a:pt x="1550" y="320"/>
                  </a:cubicBezTo>
                  <a:cubicBezTo>
                    <a:pt x="1581" y="290"/>
                    <a:pt x="1581" y="198"/>
                    <a:pt x="1642" y="138"/>
                  </a:cubicBezTo>
                  <a:cubicBezTo>
                    <a:pt x="1642" y="33"/>
                    <a:pt x="1584" y="0"/>
                    <a:pt x="150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4"/>
            <p:cNvSpPr/>
            <p:nvPr/>
          </p:nvSpPr>
          <p:spPr>
            <a:xfrm>
              <a:off x="7388500" y="3706975"/>
              <a:ext cx="22825" cy="135775"/>
            </a:xfrm>
            <a:custGeom>
              <a:avLst/>
              <a:gdLst/>
              <a:ahLst/>
              <a:cxnLst/>
              <a:rect l="l" t="t" r="r" b="b"/>
              <a:pathLst>
                <a:path w="913" h="5431" extrusionOk="0">
                  <a:moveTo>
                    <a:pt x="781" y="0"/>
                  </a:moveTo>
                  <a:cubicBezTo>
                    <a:pt x="732" y="0"/>
                    <a:pt x="680" y="14"/>
                    <a:pt x="639" y="28"/>
                  </a:cubicBezTo>
                  <a:cubicBezTo>
                    <a:pt x="456" y="180"/>
                    <a:pt x="426" y="484"/>
                    <a:pt x="335" y="727"/>
                  </a:cubicBezTo>
                  <a:cubicBezTo>
                    <a:pt x="335" y="727"/>
                    <a:pt x="274" y="940"/>
                    <a:pt x="213" y="1092"/>
                  </a:cubicBezTo>
                  <a:cubicBezTo>
                    <a:pt x="152" y="1365"/>
                    <a:pt x="152" y="1365"/>
                    <a:pt x="122" y="1669"/>
                  </a:cubicBezTo>
                  <a:cubicBezTo>
                    <a:pt x="61" y="1943"/>
                    <a:pt x="61" y="1943"/>
                    <a:pt x="31" y="2247"/>
                  </a:cubicBezTo>
                  <a:cubicBezTo>
                    <a:pt x="0" y="2520"/>
                    <a:pt x="0" y="2520"/>
                    <a:pt x="0" y="2824"/>
                  </a:cubicBezTo>
                  <a:cubicBezTo>
                    <a:pt x="0" y="3128"/>
                    <a:pt x="31" y="3067"/>
                    <a:pt x="61" y="3371"/>
                  </a:cubicBezTo>
                  <a:cubicBezTo>
                    <a:pt x="122" y="3645"/>
                    <a:pt x="61" y="3645"/>
                    <a:pt x="122" y="3949"/>
                  </a:cubicBezTo>
                  <a:cubicBezTo>
                    <a:pt x="152" y="4222"/>
                    <a:pt x="152" y="4222"/>
                    <a:pt x="213" y="4526"/>
                  </a:cubicBezTo>
                  <a:cubicBezTo>
                    <a:pt x="274" y="4769"/>
                    <a:pt x="244" y="4769"/>
                    <a:pt x="304" y="5073"/>
                  </a:cubicBezTo>
                  <a:cubicBezTo>
                    <a:pt x="396" y="5256"/>
                    <a:pt x="426" y="5286"/>
                    <a:pt x="456" y="5408"/>
                  </a:cubicBezTo>
                  <a:cubicBezTo>
                    <a:pt x="472" y="5423"/>
                    <a:pt x="502" y="5430"/>
                    <a:pt x="536" y="5430"/>
                  </a:cubicBezTo>
                  <a:cubicBezTo>
                    <a:pt x="570" y="5430"/>
                    <a:pt x="608" y="5423"/>
                    <a:pt x="639" y="5408"/>
                  </a:cubicBezTo>
                  <a:cubicBezTo>
                    <a:pt x="760" y="5317"/>
                    <a:pt x="760" y="5134"/>
                    <a:pt x="730" y="5013"/>
                  </a:cubicBezTo>
                  <a:cubicBezTo>
                    <a:pt x="669" y="4861"/>
                    <a:pt x="669" y="4830"/>
                    <a:pt x="639" y="4769"/>
                  </a:cubicBezTo>
                  <a:cubicBezTo>
                    <a:pt x="608" y="4648"/>
                    <a:pt x="578" y="4617"/>
                    <a:pt x="548" y="4405"/>
                  </a:cubicBezTo>
                  <a:cubicBezTo>
                    <a:pt x="487" y="4161"/>
                    <a:pt x="456" y="4161"/>
                    <a:pt x="426" y="3888"/>
                  </a:cubicBezTo>
                  <a:cubicBezTo>
                    <a:pt x="365" y="3614"/>
                    <a:pt x="456" y="3614"/>
                    <a:pt x="426" y="3341"/>
                  </a:cubicBezTo>
                  <a:cubicBezTo>
                    <a:pt x="365" y="3067"/>
                    <a:pt x="335" y="3067"/>
                    <a:pt x="365" y="2824"/>
                  </a:cubicBezTo>
                  <a:cubicBezTo>
                    <a:pt x="365" y="2551"/>
                    <a:pt x="456" y="2551"/>
                    <a:pt x="456" y="2277"/>
                  </a:cubicBezTo>
                  <a:cubicBezTo>
                    <a:pt x="487" y="2003"/>
                    <a:pt x="426" y="2003"/>
                    <a:pt x="456" y="1760"/>
                  </a:cubicBezTo>
                  <a:cubicBezTo>
                    <a:pt x="487" y="1487"/>
                    <a:pt x="517" y="1487"/>
                    <a:pt x="608" y="1213"/>
                  </a:cubicBezTo>
                  <a:lnTo>
                    <a:pt x="760" y="696"/>
                  </a:lnTo>
                  <a:cubicBezTo>
                    <a:pt x="821" y="453"/>
                    <a:pt x="821" y="423"/>
                    <a:pt x="912" y="271"/>
                  </a:cubicBezTo>
                  <a:lnTo>
                    <a:pt x="912" y="88"/>
                  </a:lnTo>
                  <a:cubicBezTo>
                    <a:pt x="895" y="21"/>
                    <a:pt x="842" y="0"/>
                    <a:pt x="78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4"/>
            <p:cNvSpPr/>
            <p:nvPr/>
          </p:nvSpPr>
          <p:spPr>
            <a:xfrm>
              <a:off x="7447775" y="3687725"/>
              <a:ext cx="16725" cy="124625"/>
            </a:xfrm>
            <a:custGeom>
              <a:avLst/>
              <a:gdLst/>
              <a:ahLst/>
              <a:cxnLst/>
              <a:rect l="l" t="t" r="r" b="b"/>
              <a:pathLst>
                <a:path w="669" h="4985" extrusionOk="0">
                  <a:moveTo>
                    <a:pt x="377" y="0"/>
                  </a:moveTo>
                  <a:cubicBezTo>
                    <a:pt x="322" y="0"/>
                    <a:pt x="268" y="44"/>
                    <a:pt x="213" y="99"/>
                  </a:cubicBezTo>
                  <a:cubicBezTo>
                    <a:pt x="61" y="281"/>
                    <a:pt x="91" y="524"/>
                    <a:pt x="61" y="737"/>
                  </a:cubicBezTo>
                  <a:cubicBezTo>
                    <a:pt x="61" y="737"/>
                    <a:pt x="31" y="919"/>
                    <a:pt x="31" y="1071"/>
                  </a:cubicBezTo>
                  <a:cubicBezTo>
                    <a:pt x="31" y="1345"/>
                    <a:pt x="31" y="1345"/>
                    <a:pt x="0" y="1588"/>
                  </a:cubicBezTo>
                  <a:lnTo>
                    <a:pt x="0" y="2074"/>
                  </a:lnTo>
                  <a:lnTo>
                    <a:pt x="0" y="2561"/>
                  </a:lnTo>
                  <a:cubicBezTo>
                    <a:pt x="0" y="2834"/>
                    <a:pt x="61" y="2834"/>
                    <a:pt x="61" y="3047"/>
                  </a:cubicBezTo>
                  <a:cubicBezTo>
                    <a:pt x="91" y="3321"/>
                    <a:pt x="61" y="3321"/>
                    <a:pt x="91" y="3564"/>
                  </a:cubicBezTo>
                  <a:cubicBezTo>
                    <a:pt x="152" y="3776"/>
                    <a:pt x="152" y="3807"/>
                    <a:pt x="183" y="4050"/>
                  </a:cubicBezTo>
                  <a:cubicBezTo>
                    <a:pt x="213" y="4384"/>
                    <a:pt x="152" y="4415"/>
                    <a:pt x="213" y="4658"/>
                  </a:cubicBezTo>
                  <a:cubicBezTo>
                    <a:pt x="243" y="4840"/>
                    <a:pt x="304" y="4871"/>
                    <a:pt x="335" y="4962"/>
                  </a:cubicBezTo>
                  <a:cubicBezTo>
                    <a:pt x="350" y="4977"/>
                    <a:pt x="380" y="4985"/>
                    <a:pt x="414" y="4985"/>
                  </a:cubicBezTo>
                  <a:cubicBezTo>
                    <a:pt x="449" y="4985"/>
                    <a:pt x="487" y="4977"/>
                    <a:pt x="517" y="4962"/>
                  </a:cubicBezTo>
                  <a:cubicBezTo>
                    <a:pt x="669" y="4871"/>
                    <a:pt x="639" y="4719"/>
                    <a:pt x="639" y="4658"/>
                  </a:cubicBezTo>
                  <a:cubicBezTo>
                    <a:pt x="639" y="4506"/>
                    <a:pt x="608" y="4476"/>
                    <a:pt x="608" y="4384"/>
                  </a:cubicBezTo>
                  <a:cubicBezTo>
                    <a:pt x="547" y="4263"/>
                    <a:pt x="517" y="4232"/>
                    <a:pt x="487" y="4050"/>
                  </a:cubicBezTo>
                  <a:cubicBezTo>
                    <a:pt x="456" y="3807"/>
                    <a:pt x="456" y="3807"/>
                    <a:pt x="395" y="3564"/>
                  </a:cubicBezTo>
                  <a:cubicBezTo>
                    <a:pt x="365" y="3321"/>
                    <a:pt x="456" y="3290"/>
                    <a:pt x="395" y="3047"/>
                  </a:cubicBezTo>
                  <a:cubicBezTo>
                    <a:pt x="365" y="2834"/>
                    <a:pt x="335" y="2834"/>
                    <a:pt x="335" y="2561"/>
                  </a:cubicBezTo>
                  <a:cubicBezTo>
                    <a:pt x="335" y="2348"/>
                    <a:pt x="365" y="2348"/>
                    <a:pt x="365" y="2074"/>
                  </a:cubicBezTo>
                  <a:cubicBezTo>
                    <a:pt x="365" y="1831"/>
                    <a:pt x="304" y="1831"/>
                    <a:pt x="335" y="1588"/>
                  </a:cubicBezTo>
                  <a:cubicBezTo>
                    <a:pt x="335" y="1345"/>
                    <a:pt x="365" y="1345"/>
                    <a:pt x="395" y="1071"/>
                  </a:cubicBezTo>
                  <a:cubicBezTo>
                    <a:pt x="456" y="858"/>
                    <a:pt x="456" y="858"/>
                    <a:pt x="487" y="585"/>
                  </a:cubicBezTo>
                  <a:cubicBezTo>
                    <a:pt x="517" y="403"/>
                    <a:pt x="517" y="372"/>
                    <a:pt x="517" y="220"/>
                  </a:cubicBezTo>
                  <a:cubicBezTo>
                    <a:pt x="517" y="159"/>
                    <a:pt x="487" y="99"/>
                    <a:pt x="487" y="68"/>
                  </a:cubicBezTo>
                  <a:cubicBezTo>
                    <a:pt x="450" y="20"/>
                    <a:pt x="414" y="0"/>
                    <a:pt x="377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4"/>
            <p:cNvSpPr/>
            <p:nvPr/>
          </p:nvSpPr>
          <p:spPr>
            <a:xfrm>
              <a:off x="7494125" y="3684250"/>
              <a:ext cx="25850" cy="107400"/>
            </a:xfrm>
            <a:custGeom>
              <a:avLst/>
              <a:gdLst/>
              <a:ahLst/>
              <a:cxnLst/>
              <a:rect l="l" t="t" r="r" b="b"/>
              <a:pathLst>
                <a:path w="1034" h="4296" extrusionOk="0">
                  <a:moveTo>
                    <a:pt x="263" y="0"/>
                  </a:moveTo>
                  <a:cubicBezTo>
                    <a:pt x="208" y="0"/>
                    <a:pt x="145" y="33"/>
                    <a:pt x="92" y="86"/>
                  </a:cubicBezTo>
                  <a:cubicBezTo>
                    <a:pt x="0" y="268"/>
                    <a:pt x="31" y="450"/>
                    <a:pt x="31" y="663"/>
                  </a:cubicBezTo>
                  <a:lnTo>
                    <a:pt x="31" y="967"/>
                  </a:lnTo>
                  <a:cubicBezTo>
                    <a:pt x="31" y="1180"/>
                    <a:pt x="31" y="1180"/>
                    <a:pt x="61" y="1423"/>
                  </a:cubicBezTo>
                  <a:cubicBezTo>
                    <a:pt x="122" y="1636"/>
                    <a:pt x="122" y="1636"/>
                    <a:pt x="122" y="1879"/>
                  </a:cubicBezTo>
                  <a:lnTo>
                    <a:pt x="183" y="2335"/>
                  </a:lnTo>
                  <a:cubicBezTo>
                    <a:pt x="213" y="2548"/>
                    <a:pt x="244" y="2517"/>
                    <a:pt x="335" y="2730"/>
                  </a:cubicBezTo>
                  <a:cubicBezTo>
                    <a:pt x="365" y="2973"/>
                    <a:pt x="365" y="2973"/>
                    <a:pt x="396" y="3156"/>
                  </a:cubicBezTo>
                  <a:cubicBezTo>
                    <a:pt x="487" y="3399"/>
                    <a:pt x="487" y="3399"/>
                    <a:pt x="517" y="3581"/>
                  </a:cubicBezTo>
                  <a:cubicBezTo>
                    <a:pt x="578" y="3763"/>
                    <a:pt x="517" y="3763"/>
                    <a:pt x="608" y="4007"/>
                  </a:cubicBezTo>
                  <a:cubicBezTo>
                    <a:pt x="639" y="4159"/>
                    <a:pt x="669" y="4189"/>
                    <a:pt x="730" y="4250"/>
                  </a:cubicBezTo>
                  <a:cubicBezTo>
                    <a:pt x="745" y="4280"/>
                    <a:pt x="768" y="4295"/>
                    <a:pt x="798" y="4295"/>
                  </a:cubicBezTo>
                  <a:cubicBezTo>
                    <a:pt x="829" y="4295"/>
                    <a:pt x="867" y="4280"/>
                    <a:pt x="912" y="4250"/>
                  </a:cubicBezTo>
                  <a:cubicBezTo>
                    <a:pt x="1034" y="4189"/>
                    <a:pt x="1034" y="4037"/>
                    <a:pt x="973" y="3946"/>
                  </a:cubicBezTo>
                  <a:cubicBezTo>
                    <a:pt x="973" y="3885"/>
                    <a:pt x="943" y="3794"/>
                    <a:pt x="943" y="3733"/>
                  </a:cubicBezTo>
                  <a:cubicBezTo>
                    <a:pt x="912" y="3642"/>
                    <a:pt x="882" y="3611"/>
                    <a:pt x="821" y="3460"/>
                  </a:cubicBezTo>
                  <a:cubicBezTo>
                    <a:pt x="760" y="3277"/>
                    <a:pt x="760" y="3247"/>
                    <a:pt x="700" y="3034"/>
                  </a:cubicBezTo>
                  <a:cubicBezTo>
                    <a:pt x="639" y="2852"/>
                    <a:pt x="700" y="2821"/>
                    <a:pt x="669" y="2639"/>
                  </a:cubicBezTo>
                  <a:cubicBezTo>
                    <a:pt x="639" y="2426"/>
                    <a:pt x="608" y="2426"/>
                    <a:pt x="548" y="2213"/>
                  </a:cubicBezTo>
                  <a:cubicBezTo>
                    <a:pt x="517" y="1970"/>
                    <a:pt x="548" y="1970"/>
                    <a:pt x="548" y="1788"/>
                  </a:cubicBezTo>
                  <a:cubicBezTo>
                    <a:pt x="517" y="1575"/>
                    <a:pt x="487" y="1605"/>
                    <a:pt x="456" y="1362"/>
                  </a:cubicBezTo>
                  <a:cubicBezTo>
                    <a:pt x="396" y="1149"/>
                    <a:pt x="456" y="1149"/>
                    <a:pt x="456" y="967"/>
                  </a:cubicBezTo>
                  <a:lnTo>
                    <a:pt x="456" y="207"/>
                  </a:lnTo>
                  <a:cubicBezTo>
                    <a:pt x="456" y="146"/>
                    <a:pt x="396" y="116"/>
                    <a:pt x="365" y="55"/>
                  </a:cubicBezTo>
                  <a:cubicBezTo>
                    <a:pt x="340" y="17"/>
                    <a:pt x="304" y="0"/>
                    <a:pt x="26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4"/>
            <p:cNvSpPr/>
            <p:nvPr/>
          </p:nvSpPr>
          <p:spPr>
            <a:xfrm>
              <a:off x="7540475" y="3658050"/>
              <a:ext cx="46375" cy="112250"/>
            </a:xfrm>
            <a:custGeom>
              <a:avLst/>
              <a:gdLst/>
              <a:ahLst/>
              <a:cxnLst/>
              <a:rect l="l" t="t" r="r" b="b"/>
              <a:pathLst>
                <a:path w="1855" h="4490" extrusionOk="0">
                  <a:moveTo>
                    <a:pt x="210" y="1"/>
                  </a:moveTo>
                  <a:cubicBezTo>
                    <a:pt x="149" y="1"/>
                    <a:pt x="113" y="58"/>
                    <a:pt x="92" y="100"/>
                  </a:cubicBezTo>
                  <a:cubicBezTo>
                    <a:pt x="1" y="283"/>
                    <a:pt x="92" y="526"/>
                    <a:pt x="122" y="738"/>
                  </a:cubicBezTo>
                  <a:cubicBezTo>
                    <a:pt x="122" y="738"/>
                    <a:pt x="122" y="951"/>
                    <a:pt x="153" y="1103"/>
                  </a:cubicBezTo>
                  <a:cubicBezTo>
                    <a:pt x="183" y="1316"/>
                    <a:pt x="183" y="1316"/>
                    <a:pt x="274" y="1559"/>
                  </a:cubicBezTo>
                  <a:cubicBezTo>
                    <a:pt x="335" y="1772"/>
                    <a:pt x="335" y="1772"/>
                    <a:pt x="396" y="2015"/>
                  </a:cubicBezTo>
                  <a:lnTo>
                    <a:pt x="548" y="2471"/>
                  </a:lnTo>
                  <a:cubicBezTo>
                    <a:pt x="608" y="2684"/>
                    <a:pt x="639" y="2684"/>
                    <a:pt x="760" y="2866"/>
                  </a:cubicBezTo>
                  <a:cubicBezTo>
                    <a:pt x="852" y="3109"/>
                    <a:pt x="852" y="3109"/>
                    <a:pt x="943" y="3322"/>
                  </a:cubicBezTo>
                  <a:cubicBezTo>
                    <a:pt x="1064" y="3565"/>
                    <a:pt x="1064" y="3565"/>
                    <a:pt x="1186" y="3748"/>
                  </a:cubicBezTo>
                  <a:cubicBezTo>
                    <a:pt x="1308" y="3991"/>
                    <a:pt x="1247" y="4021"/>
                    <a:pt x="1368" y="4204"/>
                  </a:cubicBezTo>
                  <a:cubicBezTo>
                    <a:pt x="1460" y="4356"/>
                    <a:pt x="1490" y="4386"/>
                    <a:pt x="1551" y="4477"/>
                  </a:cubicBezTo>
                  <a:cubicBezTo>
                    <a:pt x="1569" y="4486"/>
                    <a:pt x="1586" y="4490"/>
                    <a:pt x="1605" y="4490"/>
                  </a:cubicBezTo>
                  <a:cubicBezTo>
                    <a:pt x="1650" y="4490"/>
                    <a:pt x="1699" y="4468"/>
                    <a:pt x="1764" y="4447"/>
                  </a:cubicBezTo>
                  <a:cubicBezTo>
                    <a:pt x="1855" y="4325"/>
                    <a:pt x="1794" y="4173"/>
                    <a:pt x="1794" y="4082"/>
                  </a:cubicBezTo>
                  <a:lnTo>
                    <a:pt x="1672" y="3869"/>
                  </a:lnTo>
                  <a:cubicBezTo>
                    <a:pt x="1612" y="3778"/>
                    <a:pt x="1551" y="3748"/>
                    <a:pt x="1490" y="3596"/>
                  </a:cubicBezTo>
                  <a:cubicBezTo>
                    <a:pt x="1368" y="3413"/>
                    <a:pt x="1368" y="3413"/>
                    <a:pt x="1247" y="3170"/>
                  </a:cubicBezTo>
                  <a:cubicBezTo>
                    <a:pt x="1156" y="2957"/>
                    <a:pt x="1216" y="2957"/>
                    <a:pt x="1156" y="2714"/>
                  </a:cubicBezTo>
                  <a:cubicBezTo>
                    <a:pt x="1064" y="2501"/>
                    <a:pt x="1034" y="2532"/>
                    <a:pt x="943" y="2319"/>
                  </a:cubicBezTo>
                  <a:cubicBezTo>
                    <a:pt x="882" y="2076"/>
                    <a:pt x="912" y="2076"/>
                    <a:pt x="852" y="1863"/>
                  </a:cubicBezTo>
                  <a:cubicBezTo>
                    <a:pt x="760" y="1620"/>
                    <a:pt x="730" y="1650"/>
                    <a:pt x="639" y="1438"/>
                  </a:cubicBezTo>
                  <a:cubicBezTo>
                    <a:pt x="578" y="1194"/>
                    <a:pt x="608" y="1194"/>
                    <a:pt x="578" y="982"/>
                  </a:cubicBezTo>
                  <a:lnTo>
                    <a:pt x="487" y="526"/>
                  </a:lnTo>
                  <a:cubicBezTo>
                    <a:pt x="456" y="343"/>
                    <a:pt x="456" y="283"/>
                    <a:pt x="426" y="131"/>
                  </a:cubicBezTo>
                  <a:cubicBezTo>
                    <a:pt x="396" y="100"/>
                    <a:pt x="396" y="39"/>
                    <a:pt x="305" y="39"/>
                  </a:cubicBezTo>
                  <a:cubicBezTo>
                    <a:pt x="268" y="12"/>
                    <a:pt x="236" y="1"/>
                    <a:pt x="210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4"/>
            <p:cNvSpPr/>
            <p:nvPr/>
          </p:nvSpPr>
          <p:spPr>
            <a:xfrm>
              <a:off x="7621025" y="3589875"/>
              <a:ext cx="101100" cy="69175"/>
            </a:xfrm>
            <a:custGeom>
              <a:avLst/>
              <a:gdLst/>
              <a:ahLst/>
              <a:cxnLst/>
              <a:rect l="l" t="t" r="r" b="b"/>
              <a:pathLst>
                <a:path w="4044" h="2767" extrusionOk="0">
                  <a:moveTo>
                    <a:pt x="274" y="0"/>
                  </a:moveTo>
                  <a:cubicBezTo>
                    <a:pt x="244" y="0"/>
                    <a:pt x="152" y="0"/>
                    <a:pt x="122" y="61"/>
                  </a:cubicBezTo>
                  <a:cubicBezTo>
                    <a:pt x="1" y="122"/>
                    <a:pt x="61" y="244"/>
                    <a:pt x="122" y="304"/>
                  </a:cubicBezTo>
                  <a:cubicBezTo>
                    <a:pt x="274" y="456"/>
                    <a:pt x="517" y="517"/>
                    <a:pt x="669" y="578"/>
                  </a:cubicBezTo>
                  <a:cubicBezTo>
                    <a:pt x="669" y="578"/>
                    <a:pt x="852" y="699"/>
                    <a:pt x="973" y="730"/>
                  </a:cubicBezTo>
                  <a:cubicBezTo>
                    <a:pt x="1156" y="851"/>
                    <a:pt x="1186" y="851"/>
                    <a:pt x="1368" y="943"/>
                  </a:cubicBezTo>
                  <a:cubicBezTo>
                    <a:pt x="1581" y="1034"/>
                    <a:pt x="1581" y="1034"/>
                    <a:pt x="1794" y="1155"/>
                  </a:cubicBezTo>
                  <a:cubicBezTo>
                    <a:pt x="1976" y="1277"/>
                    <a:pt x="1976" y="1277"/>
                    <a:pt x="2189" y="1429"/>
                  </a:cubicBezTo>
                  <a:cubicBezTo>
                    <a:pt x="2371" y="1520"/>
                    <a:pt x="2402" y="1490"/>
                    <a:pt x="2584" y="1642"/>
                  </a:cubicBezTo>
                  <a:cubicBezTo>
                    <a:pt x="2797" y="1794"/>
                    <a:pt x="2797" y="1794"/>
                    <a:pt x="2949" y="1946"/>
                  </a:cubicBezTo>
                  <a:cubicBezTo>
                    <a:pt x="3131" y="2098"/>
                    <a:pt x="3131" y="2098"/>
                    <a:pt x="3283" y="2250"/>
                  </a:cubicBezTo>
                  <a:cubicBezTo>
                    <a:pt x="3466" y="2341"/>
                    <a:pt x="3435" y="2371"/>
                    <a:pt x="3587" y="2523"/>
                  </a:cubicBezTo>
                  <a:lnTo>
                    <a:pt x="3800" y="2766"/>
                  </a:lnTo>
                  <a:cubicBezTo>
                    <a:pt x="3891" y="2766"/>
                    <a:pt x="3922" y="2766"/>
                    <a:pt x="3952" y="2675"/>
                  </a:cubicBezTo>
                  <a:cubicBezTo>
                    <a:pt x="4043" y="2554"/>
                    <a:pt x="3952" y="2402"/>
                    <a:pt x="3922" y="2341"/>
                  </a:cubicBezTo>
                  <a:cubicBezTo>
                    <a:pt x="3891" y="2250"/>
                    <a:pt x="3800" y="2189"/>
                    <a:pt x="3770" y="2128"/>
                  </a:cubicBezTo>
                  <a:cubicBezTo>
                    <a:pt x="3709" y="2067"/>
                    <a:pt x="3618" y="2067"/>
                    <a:pt x="3496" y="1946"/>
                  </a:cubicBezTo>
                  <a:lnTo>
                    <a:pt x="3131" y="1642"/>
                  </a:lnTo>
                  <a:cubicBezTo>
                    <a:pt x="2949" y="1490"/>
                    <a:pt x="2979" y="1459"/>
                    <a:pt x="2797" y="1307"/>
                  </a:cubicBezTo>
                  <a:cubicBezTo>
                    <a:pt x="2584" y="1155"/>
                    <a:pt x="2554" y="1186"/>
                    <a:pt x="2371" y="1064"/>
                  </a:cubicBezTo>
                  <a:cubicBezTo>
                    <a:pt x="2189" y="973"/>
                    <a:pt x="2189" y="882"/>
                    <a:pt x="1976" y="760"/>
                  </a:cubicBezTo>
                  <a:cubicBezTo>
                    <a:pt x="1763" y="669"/>
                    <a:pt x="1763" y="699"/>
                    <a:pt x="1520" y="578"/>
                  </a:cubicBezTo>
                  <a:cubicBezTo>
                    <a:pt x="1308" y="456"/>
                    <a:pt x="1338" y="426"/>
                    <a:pt x="1125" y="304"/>
                  </a:cubicBezTo>
                  <a:cubicBezTo>
                    <a:pt x="882" y="213"/>
                    <a:pt x="882" y="213"/>
                    <a:pt x="669" y="122"/>
                  </a:cubicBezTo>
                  <a:cubicBezTo>
                    <a:pt x="456" y="61"/>
                    <a:pt x="426" y="61"/>
                    <a:pt x="27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4"/>
            <p:cNvSpPr/>
            <p:nvPr/>
          </p:nvSpPr>
          <p:spPr>
            <a:xfrm>
              <a:off x="7671175" y="3523000"/>
              <a:ext cx="111725" cy="47150"/>
            </a:xfrm>
            <a:custGeom>
              <a:avLst/>
              <a:gdLst/>
              <a:ahLst/>
              <a:cxnLst/>
              <a:rect l="l" t="t" r="r" b="b"/>
              <a:pathLst>
                <a:path w="4469" h="1886" extrusionOk="0">
                  <a:moveTo>
                    <a:pt x="1156" y="1"/>
                  </a:moveTo>
                  <a:cubicBezTo>
                    <a:pt x="882" y="1"/>
                    <a:pt x="882" y="1"/>
                    <a:pt x="639" y="31"/>
                  </a:cubicBezTo>
                  <a:cubicBezTo>
                    <a:pt x="396" y="61"/>
                    <a:pt x="365" y="61"/>
                    <a:pt x="213" y="122"/>
                  </a:cubicBezTo>
                  <a:cubicBezTo>
                    <a:pt x="153" y="153"/>
                    <a:pt x="92" y="183"/>
                    <a:pt x="92" y="213"/>
                  </a:cubicBezTo>
                  <a:cubicBezTo>
                    <a:pt x="1" y="335"/>
                    <a:pt x="122" y="426"/>
                    <a:pt x="213" y="456"/>
                  </a:cubicBezTo>
                  <a:cubicBezTo>
                    <a:pt x="267" y="472"/>
                    <a:pt x="320" y="477"/>
                    <a:pt x="372" y="477"/>
                  </a:cubicBezTo>
                  <a:cubicBezTo>
                    <a:pt x="531" y="477"/>
                    <a:pt x="685" y="426"/>
                    <a:pt x="821" y="426"/>
                  </a:cubicBezTo>
                  <a:lnTo>
                    <a:pt x="1612" y="426"/>
                  </a:lnTo>
                  <a:lnTo>
                    <a:pt x="2068" y="487"/>
                  </a:lnTo>
                  <a:cubicBezTo>
                    <a:pt x="2280" y="517"/>
                    <a:pt x="2280" y="578"/>
                    <a:pt x="2523" y="639"/>
                  </a:cubicBezTo>
                  <a:cubicBezTo>
                    <a:pt x="2736" y="730"/>
                    <a:pt x="2736" y="669"/>
                    <a:pt x="2979" y="791"/>
                  </a:cubicBezTo>
                  <a:cubicBezTo>
                    <a:pt x="3162" y="912"/>
                    <a:pt x="3162" y="912"/>
                    <a:pt x="3344" y="1064"/>
                  </a:cubicBezTo>
                  <a:cubicBezTo>
                    <a:pt x="3557" y="1186"/>
                    <a:pt x="3557" y="1186"/>
                    <a:pt x="3739" y="1338"/>
                  </a:cubicBezTo>
                  <a:cubicBezTo>
                    <a:pt x="3861" y="1490"/>
                    <a:pt x="3830" y="1520"/>
                    <a:pt x="3982" y="1672"/>
                  </a:cubicBezTo>
                  <a:cubicBezTo>
                    <a:pt x="4043" y="1733"/>
                    <a:pt x="4104" y="1824"/>
                    <a:pt x="4165" y="1885"/>
                  </a:cubicBezTo>
                  <a:cubicBezTo>
                    <a:pt x="4226" y="1885"/>
                    <a:pt x="4286" y="1885"/>
                    <a:pt x="4347" y="1855"/>
                  </a:cubicBezTo>
                  <a:cubicBezTo>
                    <a:pt x="4469" y="1733"/>
                    <a:pt x="4378" y="1581"/>
                    <a:pt x="4347" y="1520"/>
                  </a:cubicBezTo>
                  <a:cubicBezTo>
                    <a:pt x="4317" y="1429"/>
                    <a:pt x="4226" y="1368"/>
                    <a:pt x="4195" y="1277"/>
                  </a:cubicBezTo>
                  <a:cubicBezTo>
                    <a:pt x="4134" y="1216"/>
                    <a:pt x="4043" y="1216"/>
                    <a:pt x="3922" y="1064"/>
                  </a:cubicBezTo>
                  <a:cubicBezTo>
                    <a:pt x="3739" y="912"/>
                    <a:pt x="3739" y="912"/>
                    <a:pt x="3527" y="760"/>
                  </a:cubicBezTo>
                  <a:cubicBezTo>
                    <a:pt x="3283" y="608"/>
                    <a:pt x="3314" y="578"/>
                    <a:pt x="3101" y="456"/>
                  </a:cubicBezTo>
                  <a:cubicBezTo>
                    <a:pt x="2858" y="335"/>
                    <a:pt x="2858" y="365"/>
                    <a:pt x="2584" y="305"/>
                  </a:cubicBezTo>
                  <a:cubicBezTo>
                    <a:pt x="2371" y="213"/>
                    <a:pt x="2371" y="153"/>
                    <a:pt x="2159" y="122"/>
                  </a:cubicBezTo>
                  <a:cubicBezTo>
                    <a:pt x="2053" y="87"/>
                    <a:pt x="1988" y="79"/>
                    <a:pt x="1934" y="79"/>
                  </a:cubicBezTo>
                  <a:cubicBezTo>
                    <a:pt x="1890" y="79"/>
                    <a:pt x="1853" y="84"/>
                    <a:pt x="1808" y="84"/>
                  </a:cubicBezTo>
                  <a:cubicBezTo>
                    <a:pt x="1765" y="84"/>
                    <a:pt x="1714" y="79"/>
                    <a:pt x="1642" y="61"/>
                  </a:cubicBezTo>
                  <a:cubicBezTo>
                    <a:pt x="1399" y="61"/>
                    <a:pt x="1399" y="1"/>
                    <a:pt x="115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4"/>
            <p:cNvSpPr/>
            <p:nvPr/>
          </p:nvSpPr>
          <p:spPr>
            <a:xfrm>
              <a:off x="7688650" y="3425725"/>
              <a:ext cx="95775" cy="26025"/>
            </a:xfrm>
            <a:custGeom>
              <a:avLst/>
              <a:gdLst/>
              <a:ahLst/>
              <a:cxnLst/>
              <a:rect l="l" t="t" r="r" b="b"/>
              <a:pathLst>
                <a:path w="3831" h="1041" extrusionOk="0">
                  <a:moveTo>
                    <a:pt x="3405" y="1"/>
                  </a:moveTo>
                  <a:cubicBezTo>
                    <a:pt x="3344" y="1"/>
                    <a:pt x="3314" y="62"/>
                    <a:pt x="3162" y="62"/>
                  </a:cubicBezTo>
                  <a:cubicBezTo>
                    <a:pt x="2980" y="62"/>
                    <a:pt x="2980" y="62"/>
                    <a:pt x="2767" y="92"/>
                  </a:cubicBezTo>
                  <a:cubicBezTo>
                    <a:pt x="2584" y="92"/>
                    <a:pt x="2584" y="62"/>
                    <a:pt x="2341" y="62"/>
                  </a:cubicBezTo>
                  <a:cubicBezTo>
                    <a:pt x="2159" y="92"/>
                    <a:pt x="2159" y="123"/>
                    <a:pt x="1976" y="153"/>
                  </a:cubicBezTo>
                  <a:cubicBezTo>
                    <a:pt x="1885" y="183"/>
                    <a:pt x="1840" y="183"/>
                    <a:pt x="1786" y="183"/>
                  </a:cubicBezTo>
                  <a:cubicBezTo>
                    <a:pt x="1733" y="183"/>
                    <a:pt x="1672" y="183"/>
                    <a:pt x="1551" y="214"/>
                  </a:cubicBezTo>
                  <a:cubicBezTo>
                    <a:pt x="1369" y="244"/>
                    <a:pt x="1369" y="305"/>
                    <a:pt x="1186" y="366"/>
                  </a:cubicBezTo>
                  <a:cubicBezTo>
                    <a:pt x="973" y="396"/>
                    <a:pt x="973" y="366"/>
                    <a:pt x="791" y="426"/>
                  </a:cubicBezTo>
                  <a:lnTo>
                    <a:pt x="426" y="578"/>
                  </a:lnTo>
                  <a:cubicBezTo>
                    <a:pt x="274" y="670"/>
                    <a:pt x="213" y="670"/>
                    <a:pt x="122" y="730"/>
                  </a:cubicBezTo>
                  <a:cubicBezTo>
                    <a:pt x="62" y="761"/>
                    <a:pt x="31" y="822"/>
                    <a:pt x="31" y="852"/>
                  </a:cubicBezTo>
                  <a:cubicBezTo>
                    <a:pt x="1" y="974"/>
                    <a:pt x="122" y="1034"/>
                    <a:pt x="183" y="1034"/>
                  </a:cubicBezTo>
                  <a:cubicBezTo>
                    <a:pt x="208" y="1039"/>
                    <a:pt x="232" y="1040"/>
                    <a:pt x="255" y="1040"/>
                  </a:cubicBezTo>
                  <a:cubicBezTo>
                    <a:pt x="400" y="1040"/>
                    <a:pt x="512" y="965"/>
                    <a:pt x="669" y="913"/>
                  </a:cubicBezTo>
                  <a:cubicBezTo>
                    <a:pt x="669" y="913"/>
                    <a:pt x="882" y="882"/>
                    <a:pt x="943" y="852"/>
                  </a:cubicBezTo>
                  <a:cubicBezTo>
                    <a:pt x="1125" y="822"/>
                    <a:pt x="1125" y="761"/>
                    <a:pt x="1277" y="730"/>
                  </a:cubicBezTo>
                  <a:lnTo>
                    <a:pt x="1672" y="670"/>
                  </a:lnTo>
                  <a:lnTo>
                    <a:pt x="2037" y="578"/>
                  </a:lnTo>
                  <a:cubicBezTo>
                    <a:pt x="2250" y="548"/>
                    <a:pt x="2250" y="518"/>
                    <a:pt x="2432" y="457"/>
                  </a:cubicBezTo>
                  <a:cubicBezTo>
                    <a:pt x="2524" y="442"/>
                    <a:pt x="2569" y="442"/>
                    <a:pt x="2615" y="442"/>
                  </a:cubicBezTo>
                  <a:cubicBezTo>
                    <a:pt x="2660" y="442"/>
                    <a:pt x="2706" y="442"/>
                    <a:pt x="2797" y="426"/>
                  </a:cubicBezTo>
                  <a:cubicBezTo>
                    <a:pt x="3010" y="426"/>
                    <a:pt x="3010" y="426"/>
                    <a:pt x="3192" y="396"/>
                  </a:cubicBezTo>
                  <a:cubicBezTo>
                    <a:pt x="3314" y="396"/>
                    <a:pt x="3314" y="426"/>
                    <a:pt x="3496" y="426"/>
                  </a:cubicBezTo>
                  <a:lnTo>
                    <a:pt x="3770" y="426"/>
                  </a:lnTo>
                  <a:cubicBezTo>
                    <a:pt x="3800" y="396"/>
                    <a:pt x="3831" y="366"/>
                    <a:pt x="3831" y="244"/>
                  </a:cubicBezTo>
                  <a:cubicBezTo>
                    <a:pt x="3831" y="92"/>
                    <a:pt x="3679" y="62"/>
                    <a:pt x="3618" y="62"/>
                  </a:cubicBezTo>
                  <a:cubicBezTo>
                    <a:pt x="3527" y="62"/>
                    <a:pt x="3466" y="1"/>
                    <a:pt x="340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4"/>
            <p:cNvSpPr/>
            <p:nvPr/>
          </p:nvSpPr>
          <p:spPr>
            <a:xfrm>
              <a:off x="7695500" y="3341400"/>
              <a:ext cx="102600" cy="24550"/>
            </a:xfrm>
            <a:custGeom>
              <a:avLst/>
              <a:gdLst/>
              <a:ahLst/>
              <a:cxnLst/>
              <a:rect l="l" t="t" r="r" b="b"/>
              <a:pathLst>
                <a:path w="4104" h="982" extrusionOk="0">
                  <a:moveTo>
                    <a:pt x="3557" y="0"/>
                  </a:moveTo>
                  <a:cubicBezTo>
                    <a:pt x="3496" y="30"/>
                    <a:pt x="3465" y="91"/>
                    <a:pt x="3313" y="91"/>
                  </a:cubicBezTo>
                  <a:lnTo>
                    <a:pt x="2918" y="152"/>
                  </a:lnTo>
                  <a:cubicBezTo>
                    <a:pt x="2880" y="158"/>
                    <a:pt x="2848" y="161"/>
                    <a:pt x="2820" y="161"/>
                  </a:cubicBezTo>
                  <a:cubicBezTo>
                    <a:pt x="2743" y="161"/>
                    <a:pt x="2693" y="143"/>
                    <a:pt x="2606" y="143"/>
                  </a:cubicBezTo>
                  <a:cubicBezTo>
                    <a:pt x="2575" y="143"/>
                    <a:pt x="2538" y="146"/>
                    <a:pt x="2493" y="152"/>
                  </a:cubicBezTo>
                  <a:cubicBezTo>
                    <a:pt x="2310" y="182"/>
                    <a:pt x="2310" y="243"/>
                    <a:pt x="2128" y="274"/>
                  </a:cubicBezTo>
                  <a:cubicBezTo>
                    <a:pt x="2037" y="289"/>
                    <a:pt x="1976" y="289"/>
                    <a:pt x="1915" y="289"/>
                  </a:cubicBezTo>
                  <a:cubicBezTo>
                    <a:pt x="1854" y="289"/>
                    <a:pt x="1794" y="289"/>
                    <a:pt x="1702" y="304"/>
                  </a:cubicBezTo>
                  <a:cubicBezTo>
                    <a:pt x="1520" y="334"/>
                    <a:pt x="1520" y="395"/>
                    <a:pt x="1307" y="426"/>
                  </a:cubicBezTo>
                  <a:cubicBezTo>
                    <a:pt x="1216" y="441"/>
                    <a:pt x="1171" y="441"/>
                    <a:pt x="1121" y="441"/>
                  </a:cubicBezTo>
                  <a:cubicBezTo>
                    <a:pt x="1072" y="441"/>
                    <a:pt x="1019" y="441"/>
                    <a:pt x="912" y="456"/>
                  </a:cubicBezTo>
                  <a:cubicBezTo>
                    <a:pt x="699" y="486"/>
                    <a:pt x="699" y="486"/>
                    <a:pt x="487" y="547"/>
                  </a:cubicBezTo>
                  <a:cubicBezTo>
                    <a:pt x="304" y="578"/>
                    <a:pt x="304" y="578"/>
                    <a:pt x="152" y="608"/>
                  </a:cubicBezTo>
                  <a:cubicBezTo>
                    <a:pt x="91" y="638"/>
                    <a:pt x="61" y="638"/>
                    <a:pt x="31" y="730"/>
                  </a:cubicBezTo>
                  <a:cubicBezTo>
                    <a:pt x="0" y="851"/>
                    <a:pt x="61" y="912"/>
                    <a:pt x="152" y="942"/>
                  </a:cubicBezTo>
                  <a:cubicBezTo>
                    <a:pt x="210" y="971"/>
                    <a:pt x="265" y="982"/>
                    <a:pt x="318" y="982"/>
                  </a:cubicBezTo>
                  <a:cubicBezTo>
                    <a:pt x="434" y="982"/>
                    <a:pt x="544" y="933"/>
                    <a:pt x="669" y="912"/>
                  </a:cubicBezTo>
                  <a:cubicBezTo>
                    <a:pt x="669" y="912"/>
                    <a:pt x="821" y="912"/>
                    <a:pt x="973" y="881"/>
                  </a:cubicBezTo>
                  <a:lnTo>
                    <a:pt x="1368" y="790"/>
                  </a:lnTo>
                  <a:cubicBezTo>
                    <a:pt x="1550" y="760"/>
                    <a:pt x="1550" y="760"/>
                    <a:pt x="1763" y="730"/>
                  </a:cubicBezTo>
                  <a:cubicBezTo>
                    <a:pt x="1976" y="699"/>
                    <a:pt x="1976" y="699"/>
                    <a:pt x="2189" y="638"/>
                  </a:cubicBezTo>
                  <a:cubicBezTo>
                    <a:pt x="2371" y="608"/>
                    <a:pt x="2371" y="578"/>
                    <a:pt x="2584" y="547"/>
                  </a:cubicBezTo>
                  <a:cubicBezTo>
                    <a:pt x="2766" y="486"/>
                    <a:pt x="2766" y="486"/>
                    <a:pt x="3009" y="456"/>
                  </a:cubicBezTo>
                  <a:lnTo>
                    <a:pt x="3374" y="365"/>
                  </a:lnTo>
                  <a:cubicBezTo>
                    <a:pt x="3508" y="409"/>
                    <a:pt x="3543" y="437"/>
                    <a:pt x="3648" y="437"/>
                  </a:cubicBezTo>
                  <a:cubicBezTo>
                    <a:pt x="3687" y="437"/>
                    <a:pt x="3735" y="434"/>
                    <a:pt x="3800" y="426"/>
                  </a:cubicBezTo>
                  <a:cubicBezTo>
                    <a:pt x="3952" y="395"/>
                    <a:pt x="3982" y="395"/>
                    <a:pt x="4073" y="334"/>
                  </a:cubicBezTo>
                  <a:cubicBezTo>
                    <a:pt x="4104" y="304"/>
                    <a:pt x="4104" y="243"/>
                    <a:pt x="4073" y="152"/>
                  </a:cubicBezTo>
                  <a:cubicBezTo>
                    <a:pt x="4013" y="0"/>
                    <a:pt x="3861" y="0"/>
                    <a:pt x="3800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4"/>
            <p:cNvSpPr/>
            <p:nvPr/>
          </p:nvSpPr>
          <p:spPr>
            <a:xfrm>
              <a:off x="7714500" y="3277550"/>
              <a:ext cx="76000" cy="28900"/>
            </a:xfrm>
            <a:custGeom>
              <a:avLst/>
              <a:gdLst/>
              <a:ahLst/>
              <a:cxnLst/>
              <a:rect l="l" t="t" r="r" b="b"/>
              <a:pathLst>
                <a:path w="3040" h="1156" extrusionOk="0">
                  <a:moveTo>
                    <a:pt x="1733" y="1"/>
                  </a:moveTo>
                  <a:cubicBezTo>
                    <a:pt x="1581" y="62"/>
                    <a:pt x="1581" y="92"/>
                    <a:pt x="1429" y="122"/>
                  </a:cubicBezTo>
                  <a:cubicBezTo>
                    <a:pt x="1353" y="138"/>
                    <a:pt x="1307" y="138"/>
                    <a:pt x="1262" y="138"/>
                  </a:cubicBezTo>
                  <a:cubicBezTo>
                    <a:pt x="1216" y="138"/>
                    <a:pt x="1170" y="138"/>
                    <a:pt x="1094" y="153"/>
                  </a:cubicBezTo>
                  <a:cubicBezTo>
                    <a:pt x="942" y="244"/>
                    <a:pt x="942" y="274"/>
                    <a:pt x="790" y="366"/>
                  </a:cubicBezTo>
                  <a:cubicBezTo>
                    <a:pt x="638" y="426"/>
                    <a:pt x="638" y="396"/>
                    <a:pt x="487" y="487"/>
                  </a:cubicBezTo>
                  <a:cubicBezTo>
                    <a:pt x="335" y="609"/>
                    <a:pt x="335" y="609"/>
                    <a:pt x="213" y="700"/>
                  </a:cubicBezTo>
                  <a:lnTo>
                    <a:pt x="31" y="882"/>
                  </a:lnTo>
                  <a:cubicBezTo>
                    <a:pt x="31" y="913"/>
                    <a:pt x="0" y="973"/>
                    <a:pt x="31" y="1004"/>
                  </a:cubicBezTo>
                  <a:cubicBezTo>
                    <a:pt x="61" y="1095"/>
                    <a:pt x="183" y="1156"/>
                    <a:pt x="274" y="1156"/>
                  </a:cubicBezTo>
                  <a:cubicBezTo>
                    <a:pt x="426" y="1156"/>
                    <a:pt x="487" y="1004"/>
                    <a:pt x="608" y="913"/>
                  </a:cubicBezTo>
                  <a:cubicBezTo>
                    <a:pt x="608" y="913"/>
                    <a:pt x="730" y="852"/>
                    <a:pt x="790" y="791"/>
                  </a:cubicBezTo>
                  <a:cubicBezTo>
                    <a:pt x="912" y="730"/>
                    <a:pt x="912" y="730"/>
                    <a:pt x="1064" y="639"/>
                  </a:cubicBezTo>
                  <a:cubicBezTo>
                    <a:pt x="1186" y="578"/>
                    <a:pt x="1216" y="578"/>
                    <a:pt x="1338" y="548"/>
                  </a:cubicBezTo>
                  <a:cubicBezTo>
                    <a:pt x="1490" y="487"/>
                    <a:pt x="1490" y="487"/>
                    <a:pt x="1581" y="457"/>
                  </a:cubicBezTo>
                  <a:cubicBezTo>
                    <a:pt x="1733" y="426"/>
                    <a:pt x="1702" y="396"/>
                    <a:pt x="1854" y="366"/>
                  </a:cubicBezTo>
                  <a:lnTo>
                    <a:pt x="2462" y="366"/>
                  </a:lnTo>
                  <a:cubicBezTo>
                    <a:pt x="2584" y="366"/>
                    <a:pt x="2584" y="396"/>
                    <a:pt x="2736" y="426"/>
                  </a:cubicBezTo>
                  <a:lnTo>
                    <a:pt x="2918" y="457"/>
                  </a:lnTo>
                  <a:cubicBezTo>
                    <a:pt x="2949" y="426"/>
                    <a:pt x="3009" y="396"/>
                    <a:pt x="3009" y="305"/>
                  </a:cubicBezTo>
                  <a:cubicBezTo>
                    <a:pt x="3040" y="153"/>
                    <a:pt x="2918" y="122"/>
                    <a:pt x="2857" y="92"/>
                  </a:cubicBezTo>
                  <a:cubicBezTo>
                    <a:pt x="2797" y="62"/>
                    <a:pt x="2736" y="62"/>
                    <a:pt x="2645" y="62"/>
                  </a:cubicBezTo>
                  <a:cubicBezTo>
                    <a:pt x="2604" y="62"/>
                    <a:pt x="2577" y="75"/>
                    <a:pt x="2528" y="75"/>
                  </a:cubicBezTo>
                  <a:cubicBezTo>
                    <a:pt x="2503" y="75"/>
                    <a:pt x="2472" y="72"/>
                    <a:pt x="2432" y="62"/>
                  </a:cubicBezTo>
                  <a:lnTo>
                    <a:pt x="2097" y="62"/>
                  </a:lnTo>
                  <a:cubicBezTo>
                    <a:pt x="1946" y="62"/>
                    <a:pt x="1885" y="1"/>
                    <a:pt x="173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4"/>
            <p:cNvSpPr/>
            <p:nvPr/>
          </p:nvSpPr>
          <p:spPr>
            <a:xfrm>
              <a:off x="7699525" y="3223300"/>
              <a:ext cx="159375" cy="44800"/>
            </a:xfrm>
            <a:custGeom>
              <a:avLst/>
              <a:gdLst/>
              <a:ahLst/>
              <a:cxnLst/>
              <a:rect l="l" t="t" r="r" b="b"/>
              <a:pathLst>
                <a:path w="6375" h="1792" extrusionOk="0">
                  <a:moveTo>
                    <a:pt x="3742" y="0"/>
                  </a:moveTo>
                  <a:cubicBezTo>
                    <a:pt x="3592" y="0"/>
                    <a:pt x="3502" y="22"/>
                    <a:pt x="3244" y="43"/>
                  </a:cubicBezTo>
                  <a:cubicBezTo>
                    <a:pt x="3144" y="61"/>
                    <a:pt x="3072" y="66"/>
                    <a:pt x="3010" y="66"/>
                  </a:cubicBezTo>
                  <a:cubicBezTo>
                    <a:pt x="2945" y="66"/>
                    <a:pt x="2892" y="61"/>
                    <a:pt x="2832" y="61"/>
                  </a:cubicBezTo>
                  <a:cubicBezTo>
                    <a:pt x="2758" y="61"/>
                    <a:pt x="2674" y="69"/>
                    <a:pt x="2545" y="104"/>
                  </a:cubicBezTo>
                  <a:cubicBezTo>
                    <a:pt x="2180" y="165"/>
                    <a:pt x="2180" y="195"/>
                    <a:pt x="1845" y="347"/>
                  </a:cubicBezTo>
                  <a:cubicBezTo>
                    <a:pt x="1511" y="469"/>
                    <a:pt x="1511" y="438"/>
                    <a:pt x="1177" y="621"/>
                  </a:cubicBezTo>
                  <a:lnTo>
                    <a:pt x="569" y="1016"/>
                  </a:lnTo>
                  <a:cubicBezTo>
                    <a:pt x="295" y="1198"/>
                    <a:pt x="295" y="1229"/>
                    <a:pt x="113" y="1411"/>
                  </a:cubicBezTo>
                  <a:cubicBezTo>
                    <a:pt x="52" y="1502"/>
                    <a:pt x="22" y="1563"/>
                    <a:pt x="22" y="1654"/>
                  </a:cubicBezTo>
                  <a:cubicBezTo>
                    <a:pt x="1" y="1759"/>
                    <a:pt x="81" y="1792"/>
                    <a:pt x="163" y="1792"/>
                  </a:cubicBezTo>
                  <a:cubicBezTo>
                    <a:pt x="200" y="1792"/>
                    <a:pt x="237" y="1785"/>
                    <a:pt x="265" y="1776"/>
                  </a:cubicBezTo>
                  <a:cubicBezTo>
                    <a:pt x="508" y="1654"/>
                    <a:pt x="721" y="1381"/>
                    <a:pt x="934" y="1229"/>
                  </a:cubicBezTo>
                  <a:cubicBezTo>
                    <a:pt x="964" y="1229"/>
                    <a:pt x="1177" y="1077"/>
                    <a:pt x="1359" y="1016"/>
                  </a:cubicBezTo>
                  <a:lnTo>
                    <a:pt x="1967" y="712"/>
                  </a:lnTo>
                  <a:cubicBezTo>
                    <a:pt x="2271" y="590"/>
                    <a:pt x="2271" y="590"/>
                    <a:pt x="2605" y="499"/>
                  </a:cubicBezTo>
                  <a:cubicBezTo>
                    <a:pt x="2909" y="438"/>
                    <a:pt x="2940" y="438"/>
                    <a:pt x="3244" y="438"/>
                  </a:cubicBezTo>
                  <a:cubicBezTo>
                    <a:pt x="3495" y="417"/>
                    <a:pt x="3573" y="382"/>
                    <a:pt x="3697" y="382"/>
                  </a:cubicBezTo>
                  <a:cubicBezTo>
                    <a:pt x="3753" y="382"/>
                    <a:pt x="3818" y="389"/>
                    <a:pt x="3912" y="408"/>
                  </a:cubicBezTo>
                  <a:cubicBezTo>
                    <a:pt x="4247" y="438"/>
                    <a:pt x="4247" y="438"/>
                    <a:pt x="4551" y="499"/>
                  </a:cubicBezTo>
                  <a:cubicBezTo>
                    <a:pt x="4885" y="590"/>
                    <a:pt x="4885" y="590"/>
                    <a:pt x="5189" y="712"/>
                  </a:cubicBezTo>
                  <a:cubicBezTo>
                    <a:pt x="5493" y="773"/>
                    <a:pt x="5462" y="803"/>
                    <a:pt x="5766" y="1016"/>
                  </a:cubicBezTo>
                  <a:cubicBezTo>
                    <a:pt x="5949" y="1107"/>
                    <a:pt x="6040" y="1168"/>
                    <a:pt x="6131" y="1229"/>
                  </a:cubicBezTo>
                  <a:cubicBezTo>
                    <a:pt x="6222" y="1229"/>
                    <a:pt x="6283" y="1229"/>
                    <a:pt x="6344" y="1168"/>
                  </a:cubicBezTo>
                  <a:cubicBezTo>
                    <a:pt x="6374" y="1016"/>
                    <a:pt x="6222" y="864"/>
                    <a:pt x="6101" y="773"/>
                  </a:cubicBezTo>
                  <a:cubicBezTo>
                    <a:pt x="5979" y="712"/>
                    <a:pt x="5918" y="621"/>
                    <a:pt x="5797" y="590"/>
                  </a:cubicBezTo>
                  <a:cubicBezTo>
                    <a:pt x="5645" y="499"/>
                    <a:pt x="5493" y="469"/>
                    <a:pt x="5341" y="408"/>
                  </a:cubicBezTo>
                  <a:cubicBezTo>
                    <a:pt x="5007" y="286"/>
                    <a:pt x="5007" y="286"/>
                    <a:pt x="4672" y="195"/>
                  </a:cubicBezTo>
                  <a:cubicBezTo>
                    <a:pt x="4307" y="134"/>
                    <a:pt x="4307" y="43"/>
                    <a:pt x="3973" y="13"/>
                  </a:cubicBezTo>
                  <a:cubicBezTo>
                    <a:pt x="3875" y="4"/>
                    <a:pt x="3803" y="0"/>
                    <a:pt x="374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4"/>
            <p:cNvSpPr/>
            <p:nvPr/>
          </p:nvSpPr>
          <p:spPr>
            <a:xfrm>
              <a:off x="7368750" y="3905650"/>
              <a:ext cx="138325" cy="121950"/>
            </a:xfrm>
            <a:custGeom>
              <a:avLst/>
              <a:gdLst/>
              <a:ahLst/>
              <a:cxnLst/>
              <a:rect l="l" t="t" r="r" b="b"/>
              <a:pathLst>
                <a:path w="5533" h="4878" extrusionOk="0">
                  <a:moveTo>
                    <a:pt x="91" y="0"/>
                  </a:moveTo>
                  <a:cubicBezTo>
                    <a:pt x="1" y="0"/>
                    <a:pt x="5" y="124"/>
                    <a:pt x="31" y="227"/>
                  </a:cubicBezTo>
                  <a:cubicBezTo>
                    <a:pt x="152" y="531"/>
                    <a:pt x="395" y="774"/>
                    <a:pt x="608" y="1017"/>
                  </a:cubicBezTo>
                  <a:cubicBezTo>
                    <a:pt x="638" y="1047"/>
                    <a:pt x="790" y="1291"/>
                    <a:pt x="942" y="1443"/>
                  </a:cubicBezTo>
                  <a:cubicBezTo>
                    <a:pt x="1155" y="1746"/>
                    <a:pt x="2128" y="2871"/>
                    <a:pt x="2371" y="3175"/>
                  </a:cubicBezTo>
                  <a:cubicBezTo>
                    <a:pt x="2614" y="3479"/>
                    <a:pt x="2645" y="3449"/>
                    <a:pt x="2918" y="3722"/>
                  </a:cubicBezTo>
                  <a:cubicBezTo>
                    <a:pt x="3192" y="3996"/>
                    <a:pt x="3192" y="4026"/>
                    <a:pt x="3435" y="4269"/>
                  </a:cubicBezTo>
                  <a:cubicBezTo>
                    <a:pt x="3739" y="4482"/>
                    <a:pt x="3739" y="4482"/>
                    <a:pt x="4134" y="4664"/>
                  </a:cubicBezTo>
                  <a:cubicBezTo>
                    <a:pt x="4438" y="4786"/>
                    <a:pt x="4438" y="4816"/>
                    <a:pt x="4863" y="4877"/>
                  </a:cubicBezTo>
                  <a:cubicBezTo>
                    <a:pt x="5167" y="4877"/>
                    <a:pt x="5228" y="4816"/>
                    <a:pt x="5441" y="4786"/>
                  </a:cubicBezTo>
                  <a:cubicBezTo>
                    <a:pt x="5502" y="4725"/>
                    <a:pt x="5532" y="4664"/>
                    <a:pt x="5471" y="4604"/>
                  </a:cubicBezTo>
                  <a:cubicBezTo>
                    <a:pt x="5350" y="4482"/>
                    <a:pt x="5167" y="4482"/>
                    <a:pt x="5046" y="4482"/>
                  </a:cubicBezTo>
                  <a:cubicBezTo>
                    <a:pt x="4924" y="4482"/>
                    <a:pt x="4803" y="4452"/>
                    <a:pt x="4711" y="4452"/>
                  </a:cubicBezTo>
                  <a:cubicBezTo>
                    <a:pt x="4559" y="4452"/>
                    <a:pt x="4468" y="4452"/>
                    <a:pt x="4256" y="4330"/>
                  </a:cubicBezTo>
                  <a:cubicBezTo>
                    <a:pt x="3952" y="4178"/>
                    <a:pt x="3952" y="4178"/>
                    <a:pt x="3648" y="3996"/>
                  </a:cubicBezTo>
                  <a:cubicBezTo>
                    <a:pt x="3374" y="3753"/>
                    <a:pt x="3404" y="3722"/>
                    <a:pt x="3161" y="3449"/>
                  </a:cubicBezTo>
                  <a:cubicBezTo>
                    <a:pt x="2888" y="3205"/>
                    <a:pt x="2888" y="3205"/>
                    <a:pt x="2645" y="2932"/>
                  </a:cubicBezTo>
                  <a:cubicBezTo>
                    <a:pt x="2432" y="2628"/>
                    <a:pt x="2462" y="2567"/>
                    <a:pt x="2219" y="2324"/>
                  </a:cubicBezTo>
                  <a:cubicBezTo>
                    <a:pt x="2006" y="2020"/>
                    <a:pt x="1976" y="2050"/>
                    <a:pt x="1702" y="1777"/>
                  </a:cubicBezTo>
                  <a:cubicBezTo>
                    <a:pt x="1459" y="1473"/>
                    <a:pt x="1520" y="1473"/>
                    <a:pt x="1246" y="1169"/>
                  </a:cubicBezTo>
                  <a:cubicBezTo>
                    <a:pt x="1003" y="865"/>
                    <a:pt x="517" y="318"/>
                    <a:pt x="365" y="105"/>
                  </a:cubicBezTo>
                  <a:cubicBezTo>
                    <a:pt x="304" y="75"/>
                    <a:pt x="213" y="14"/>
                    <a:pt x="152" y="14"/>
                  </a:cubicBezTo>
                  <a:cubicBezTo>
                    <a:pt x="128" y="4"/>
                    <a:pt x="108" y="0"/>
                    <a:pt x="9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4"/>
            <p:cNvSpPr/>
            <p:nvPr/>
          </p:nvSpPr>
          <p:spPr>
            <a:xfrm>
              <a:off x="7421175" y="3904525"/>
              <a:ext cx="129975" cy="125350"/>
            </a:xfrm>
            <a:custGeom>
              <a:avLst/>
              <a:gdLst/>
              <a:ahLst/>
              <a:cxnLst/>
              <a:rect l="l" t="t" r="r" b="b"/>
              <a:pathLst>
                <a:path w="5199" h="5014" extrusionOk="0">
                  <a:moveTo>
                    <a:pt x="185" y="0"/>
                  </a:moveTo>
                  <a:cubicBezTo>
                    <a:pt x="116" y="0"/>
                    <a:pt x="55" y="109"/>
                    <a:pt x="31" y="181"/>
                  </a:cubicBezTo>
                  <a:cubicBezTo>
                    <a:pt x="0" y="545"/>
                    <a:pt x="183" y="849"/>
                    <a:pt x="304" y="1153"/>
                  </a:cubicBezTo>
                  <a:cubicBezTo>
                    <a:pt x="304" y="1184"/>
                    <a:pt x="396" y="1396"/>
                    <a:pt x="517" y="1639"/>
                  </a:cubicBezTo>
                  <a:cubicBezTo>
                    <a:pt x="700" y="1974"/>
                    <a:pt x="700" y="1943"/>
                    <a:pt x="943" y="2278"/>
                  </a:cubicBezTo>
                  <a:lnTo>
                    <a:pt x="1399" y="2886"/>
                  </a:lnTo>
                  <a:cubicBezTo>
                    <a:pt x="1672" y="3159"/>
                    <a:pt x="1611" y="3190"/>
                    <a:pt x="1915" y="3433"/>
                  </a:cubicBezTo>
                  <a:cubicBezTo>
                    <a:pt x="2189" y="3676"/>
                    <a:pt x="2219" y="3615"/>
                    <a:pt x="2523" y="3828"/>
                  </a:cubicBezTo>
                  <a:cubicBezTo>
                    <a:pt x="2827" y="4041"/>
                    <a:pt x="2827" y="4071"/>
                    <a:pt x="3131" y="4254"/>
                  </a:cubicBezTo>
                  <a:cubicBezTo>
                    <a:pt x="3496" y="4436"/>
                    <a:pt x="3496" y="4436"/>
                    <a:pt x="3830" y="4588"/>
                  </a:cubicBezTo>
                  <a:cubicBezTo>
                    <a:pt x="4195" y="4709"/>
                    <a:pt x="4165" y="4801"/>
                    <a:pt x="4560" y="4922"/>
                  </a:cubicBezTo>
                  <a:cubicBezTo>
                    <a:pt x="4803" y="4983"/>
                    <a:pt x="4894" y="4983"/>
                    <a:pt x="5046" y="5013"/>
                  </a:cubicBezTo>
                  <a:cubicBezTo>
                    <a:pt x="5107" y="5013"/>
                    <a:pt x="5198" y="4953"/>
                    <a:pt x="5168" y="4861"/>
                  </a:cubicBezTo>
                  <a:cubicBezTo>
                    <a:pt x="5168" y="4709"/>
                    <a:pt x="4925" y="4649"/>
                    <a:pt x="4803" y="4557"/>
                  </a:cubicBezTo>
                  <a:cubicBezTo>
                    <a:pt x="4621" y="4497"/>
                    <a:pt x="4590" y="4497"/>
                    <a:pt x="4469" y="4405"/>
                  </a:cubicBezTo>
                  <a:cubicBezTo>
                    <a:pt x="4317" y="4375"/>
                    <a:pt x="4256" y="4375"/>
                    <a:pt x="3982" y="4254"/>
                  </a:cubicBezTo>
                  <a:cubicBezTo>
                    <a:pt x="3678" y="4102"/>
                    <a:pt x="3648" y="4102"/>
                    <a:pt x="3344" y="3950"/>
                  </a:cubicBezTo>
                  <a:cubicBezTo>
                    <a:pt x="3040" y="3767"/>
                    <a:pt x="3070" y="3737"/>
                    <a:pt x="2766" y="3494"/>
                  </a:cubicBezTo>
                  <a:cubicBezTo>
                    <a:pt x="2493" y="3281"/>
                    <a:pt x="2462" y="3311"/>
                    <a:pt x="2189" y="3098"/>
                  </a:cubicBezTo>
                  <a:cubicBezTo>
                    <a:pt x="1915" y="2855"/>
                    <a:pt x="1976" y="2825"/>
                    <a:pt x="1733" y="2551"/>
                  </a:cubicBezTo>
                  <a:cubicBezTo>
                    <a:pt x="1520" y="2278"/>
                    <a:pt x="1459" y="2339"/>
                    <a:pt x="1247" y="2004"/>
                  </a:cubicBezTo>
                  <a:cubicBezTo>
                    <a:pt x="1064" y="1700"/>
                    <a:pt x="1064" y="1700"/>
                    <a:pt x="912" y="1396"/>
                  </a:cubicBezTo>
                  <a:cubicBezTo>
                    <a:pt x="700" y="1092"/>
                    <a:pt x="760" y="1092"/>
                    <a:pt x="608" y="758"/>
                  </a:cubicBezTo>
                  <a:cubicBezTo>
                    <a:pt x="487" y="454"/>
                    <a:pt x="456" y="454"/>
                    <a:pt x="396" y="241"/>
                  </a:cubicBezTo>
                  <a:cubicBezTo>
                    <a:pt x="365" y="150"/>
                    <a:pt x="335" y="89"/>
                    <a:pt x="244" y="29"/>
                  </a:cubicBezTo>
                  <a:cubicBezTo>
                    <a:pt x="224" y="9"/>
                    <a:pt x="204" y="0"/>
                    <a:pt x="185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4"/>
            <p:cNvSpPr/>
            <p:nvPr/>
          </p:nvSpPr>
          <p:spPr>
            <a:xfrm>
              <a:off x="7478925" y="3907925"/>
              <a:ext cx="103375" cy="112075"/>
            </a:xfrm>
            <a:custGeom>
              <a:avLst/>
              <a:gdLst/>
              <a:ahLst/>
              <a:cxnLst/>
              <a:rect l="l" t="t" r="r" b="b"/>
              <a:pathLst>
                <a:path w="4135" h="4483" extrusionOk="0">
                  <a:moveTo>
                    <a:pt x="129" y="0"/>
                  </a:moveTo>
                  <a:cubicBezTo>
                    <a:pt x="43" y="0"/>
                    <a:pt x="1" y="115"/>
                    <a:pt x="1" y="166"/>
                  </a:cubicBezTo>
                  <a:cubicBezTo>
                    <a:pt x="1" y="440"/>
                    <a:pt x="152" y="713"/>
                    <a:pt x="274" y="926"/>
                  </a:cubicBezTo>
                  <a:cubicBezTo>
                    <a:pt x="274" y="987"/>
                    <a:pt x="335" y="1169"/>
                    <a:pt x="396" y="1352"/>
                  </a:cubicBezTo>
                  <a:cubicBezTo>
                    <a:pt x="548" y="1625"/>
                    <a:pt x="548" y="1625"/>
                    <a:pt x="730" y="1929"/>
                  </a:cubicBezTo>
                  <a:cubicBezTo>
                    <a:pt x="852" y="2203"/>
                    <a:pt x="852" y="2203"/>
                    <a:pt x="1064" y="2446"/>
                  </a:cubicBezTo>
                  <a:cubicBezTo>
                    <a:pt x="1247" y="2719"/>
                    <a:pt x="1216" y="2719"/>
                    <a:pt x="1429" y="2993"/>
                  </a:cubicBezTo>
                  <a:cubicBezTo>
                    <a:pt x="1672" y="3266"/>
                    <a:pt x="1703" y="3206"/>
                    <a:pt x="1915" y="3418"/>
                  </a:cubicBezTo>
                  <a:cubicBezTo>
                    <a:pt x="2159" y="3631"/>
                    <a:pt x="2159" y="3631"/>
                    <a:pt x="2432" y="3814"/>
                  </a:cubicBezTo>
                  <a:cubicBezTo>
                    <a:pt x="2675" y="4026"/>
                    <a:pt x="2675" y="3966"/>
                    <a:pt x="3010" y="4118"/>
                  </a:cubicBezTo>
                  <a:cubicBezTo>
                    <a:pt x="3253" y="4330"/>
                    <a:pt x="3253" y="4361"/>
                    <a:pt x="3557" y="4421"/>
                  </a:cubicBezTo>
                  <a:cubicBezTo>
                    <a:pt x="3800" y="4482"/>
                    <a:pt x="3861" y="4482"/>
                    <a:pt x="4013" y="4482"/>
                  </a:cubicBezTo>
                  <a:cubicBezTo>
                    <a:pt x="4104" y="4421"/>
                    <a:pt x="4134" y="4391"/>
                    <a:pt x="4104" y="4300"/>
                  </a:cubicBezTo>
                  <a:cubicBezTo>
                    <a:pt x="4074" y="4148"/>
                    <a:pt x="3861" y="4118"/>
                    <a:pt x="3800" y="4087"/>
                  </a:cubicBezTo>
                  <a:cubicBezTo>
                    <a:pt x="3648" y="4057"/>
                    <a:pt x="3618" y="3996"/>
                    <a:pt x="3496" y="3966"/>
                  </a:cubicBezTo>
                  <a:cubicBezTo>
                    <a:pt x="3374" y="3935"/>
                    <a:pt x="3314" y="3966"/>
                    <a:pt x="3101" y="3874"/>
                  </a:cubicBezTo>
                  <a:cubicBezTo>
                    <a:pt x="2858" y="3753"/>
                    <a:pt x="2858" y="3753"/>
                    <a:pt x="2584" y="3601"/>
                  </a:cubicBezTo>
                  <a:cubicBezTo>
                    <a:pt x="2311" y="3449"/>
                    <a:pt x="2402" y="3358"/>
                    <a:pt x="2159" y="3175"/>
                  </a:cubicBezTo>
                  <a:cubicBezTo>
                    <a:pt x="1915" y="2993"/>
                    <a:pt x="1885" y="2993"/>
                    <a:pt x="1703" y="2750"/>
                  </a:cubicBezTo>
                  <a:cubicBezTo>
                    <a:pt x="1520" y="2537"/>
                    <a:pt x="1551" y="2507"/>
                    <a:pt x="1399" y="2263"/>
                  </a:cubicBezTo>
                  <a:cubicBezTo>
                    <a:pt x="1247" y="1990"/>
                    <a:pt x="1156" y="2051"/>
                    <a:pt x="1034" y="1777"/>
                  </a:cubicBezTo>
                  <a:cubicBezTo>
                    <a:pt x="882" y="1503"/>
                    <a:pt x="912" y="1503"/>
                    <a:pt x="791" y="1200"/>
                  </a:cubicBezTo>
                  <a:cubicBezTo>
                    <a:pt x="669" y="926"/>
                    <a:pt x="396" y="379"/>
                    <a:pt x="335" y="166"/>
                  </a:cubicBezTo>
                  <a:cubicBezTo>
                    <a:pt x="304" y="136"/>
                    <a:pt x="274" y="75"/>
                    <a:pt x="183" y="14"/>
                  </a:cubicBezTo>
                  <a:cubicBezTo>
                    <a:pt x="163" y="4"/>
                    <a:pt x="145" y="0"/>
                    <a:pt x="129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4"/>
            <p:cNvSpPr/>
            <p:nvPr/>
          </p:nvSpPr>
          <p:spPr>
            <a:xfrm>
              <a:off x="7536675" y="3903225"/>
              <a:ext cx="76025" cy="106900"/>
            </a:xfrm>
            <a:custGeom>
              <a:avLst/>
              <a:gdLst/>
              <a:ahLst/>
              <a:cxnLst/>
              <a:rect l="l" t="t" r="r" b="b"/>
              <a:pathLst>
                <a:path w="3041" h="4276" extrusionOk="0">
                  <a:moveTo>
                    <a:pt x="231" y="0"/>
                  </a:moveTo>
                  <a:cubicBezTo>
                    <a:pt x="156" y="0"/>
                    <a:pt x="108" y="71"/>
                    <a:pt x="61" y="141"/>
                  </a:cubicBezTo>
                  <a:cubicBezTo>
                    <a:pt x="1" y="354"/>
                    <a:pt x="153" y="597"/>
                    <a:pt x="183" y="780"/>
                  </a:cubicBezTo>
                  <a:cubicBezTo>
                    <a:pt x="183" y="780"/>
                    <a:pt x="244" y="962"/>
                    <a:pt x="305" y="1114"/>
                  </a:cubicBezTo>
                  <a:lnTo>
                    <a:pt x="548" y="1570"/>
                  </a:lnTo>
                  <a:cubicBezTo>
                    <a:pt x="639" y="1813"/>
                    <a:pt x="639" y="1813"/>
                    <a:pt x="791" y="2026"/>
                  </a:cubicBezTo>
                  <a:cubicBezTo>
                    <a:pt x="943" y="2269"/>
                    <a:pt x="912" y="2269"/>
                    <a:pt x="1064" y="2482"/>
                  </a:cubicBezTo>
                  <a:cubicBezTo>
                    <a:pt x="1216" y="2725"/>
                    <a:pt x="1247" y="2695"/>
                    <a:pt x="1399" y="2877"/>
                  </a:cubicBezTo>
                  <a:cubicBezTo>
                    <a:pt x="1551" y="3059"/>
                    <a:pt x="1551" y="3090"/>
                    <a:pt x="1733" y="3302"/>
                  </a:cubicBezTo>
                  <a:cubicBezTo>
                    <a:pt x="1946" y="3485"/>
                    <a:pt x="1946" y="3485"/>
                    <a:pt x="2128" y="3637"/>
                  </a:cubicBezTo>
                  <a:cubicBezTo>
                    <a:pt x="2311" y="3910"/>
                    <a:pt x="2280" y="3941"/>
                    <a:pt x="2523" y="4093"/>
                  </a:cubicBezTo>
                  <a:cubicBezTo>
                    <a:pt x="2645" y="4214"/>
                    <a:pt x="2706" y="4214"/>
                    <a:pt x="2827" y="4275"/>
                  </a:cubicBezTo>
                  <a:cubicBezTo>
                    <a:pt x="2888" y="4275"/>
                    <a:pt x="2919" y="4245"/>
                    <a:pt x="2979" y="4154"/>
                  </a:cubicBezTo>
                  <a:cubicBezTo>
                    <a:pt x="3040" y="4002"/>
                    <a:pt x="2919" y="3910"/>
                    <a:pt x="2858" y="3819"/>
                  </a:cubicBezTo>
                  <a:cubicBezTo>
                    <a:pt x="2736" y="3698"/>
                    <a:pt x="2706" y="3698"/>
                    <a:pt x="2645" y="3637"/>
                  </a:cubicBezTo>
                  <a:cubicBezTo>
                    <a:pt x="2554" y="3546"/>
                    <a:pt x="2523" y="3546"/>
                    <a:pt x="2341" y="3454"/>
                  </a:cubicBezTo>
                  <a:cubicBezTo>
                    <a:pt x="2159" y="3302"/>
                    <a:pt x="2159" y="3302"/>
                    <a:pt x="1976" y="3090"/>
                  </a:cubicBezTo>
                  <a:cubicBezTo>
                    <a:pt x="1794" y="2907"/>
                    <a:pt x="1855" y="2877"/>
                    <a:pt x="1703" y="2695"/>
                  </a:cubicBezTo>
                  <a:cubicBezTo>
                    <a:pt x="1551" y="2482"/>
                    <a:pt x="1520" y="2543"/>
                    <a:pt x="1368" y="2299"/>
                  </a:cubicBezTo>
                  <a:cubicBezTo>
                    <a:pt x="1216" y="2117"/>
                    <a:pt x="1308" y="2087"/>
                    <a:pt x="1125" y="1843"/>
                  </a:cubicBezTo>
                  <a:cubicBezTo>
                    <a:pt x="1034" y="1631"/>
                    <a:pt x="943" y="1661"/>
                    <a:pt x="821" y="1418"/>
                  </a:cubicBezTo>
                  <a:cubicBezTo>
                    <a:pt x="730" y="1205"/>
                    <a:pt x="760" y="1205"/>
                    <a:pt x="700" y="962"/>
                  </a:cubicBezTo>
                  <a:lnTo>
                    <a:pt x="548" y="506"/>
                  </a:lnTo>
                  <a:cubicBezTo>
                    <a:pt x="457" y="324"/>
                    <a:pt x="457" y="293"/>
                    <a:pt x="426" y="141"/>
                  </a:cubicBezTo>
                  <a:lnTo>
                    <a:pt x="305" y="20"/>
                  </a:lnTo>
                  <a:cubicBezTo>
                    <a:pt x="277" y="6"/>
                    <a:pt x="253" y="0"/>
                    <a:pt x="23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4"/>
            <p:cNvSpPr/>
            <p:nvPr/>
          </p:nvSpPr>
          <p:spPr>
            <a:xfrm>
              <a:off x="7592900" y="3865600"/>
              <a:ext cx="50950" cy="121525"/>
            </a:xfrm>
            <a:custGeom>
              <a:avLst/>
              <a:gdLst/>
              <a:ahLst/>
              <a:cxnLst/>
              <a:rect l="l" t="t" r="r" b="b"/>
              <a:pathLst>
                <a:path w="2038" h="4861" extrusionOk="0">
                  <a:moveTo>
                    <a:pt x="184" y="0"/>
                  </a:moveTo>
                  <a:cubicBezTo>
                    <a:pt x="104" y="0"/>
                    <a:pt x="31" y="103"/>
                    <a:pt x="31" y="157"/>
                  </a:cubicBezTo>
                  <a:cubicBezTo>
                    <a:pt x="1" y="370"/>
                    <a:pt x="153" y="613"/>
                    <a:pt x="214" y="795"/>
                  </a:cubicBezTo>
                  <a:cubicBezTo>
                    <a:pt x="214" y="795"/>
                    <a:pt x="305" y="1008"/>
                    <a:pt x="335" y="1160"/>
                  </a:cubicBezTo>
                  <a:cubicBezTo>
                    <a:pt x="426" y="1373"/>
                    <a:pt x="457" y="1373"/>
                    <a:pt x="518" y="1646"/>
                  </a:cubicBezTo>
                  <a:cubicBezTo>
                    <a:pt x="609" y="1859"/>
                    <a:pt x="609" y="1859"/>
                    <a:pt x="730" y="2133"/>
                  </a:cubicBezTo>
                  <a:cubicBezTo>
                    <a:pt x="791" y="2376"/>
                    <a:pt x="791" y="2376"/>
                    <a:pt x="913" y="2619"/>
                  </a:cubicBezTo>
                  <a:cubicBezTo>
                    <a:pt x="974" y="2862"/>
                    <a:pt x="1065" y="2862"/>
                    <a:pt x="1126" y="3075"/>
                  </a:cubicBezTo>
                  <a:cubicBezTo>
                    <a:pt x="1217" y="3318"/>
                    <a:pt x="1217" y="3348"/>
                    <a:pt x="1338" y="3592"/>
                  </a:cubicBezTo>
                  <a:cubicBezTo>
                    <a:pt x="1399" y="3804"/>
                    <a:pt x="1429" y="3804"/>
                    <a:pt x="1521" y="4078"/>
                  </a:cubicBezTo>
                  <a:cubicBezTo>
                    <a:pt x="1551" y="4291"/>
                    <a:pt x="1521" y="4291"/>
                    <a:pt x="1581" y="4534"/>
                  </a:cubicBezTo>
                  <a:lnTo>
                    <a:pt x="1733" y="4838"/>
                  </a:lnTo>
                  <a:cubicBezTo>
                    <a:pt x="1764" y="4853"/>
                    <a:pt x="1794" y="4861"/>
                    <a:pt x="1825" y="4861"/>
                  </a:cubicBezTo>
                  <a:cubicBezTo>
                    <a:pt x="1855" y="4861"/>
                    <a:pt x="1885" y="4853"/>
                    <a:pt x="1916" y="4838"/>
                  </a:cubicBezTo>
                  <a:cubicBezTo>
                    <a:pt x="2037" y="4747"/>
                    <a:pt x="2007" y="4564"/>
                    <a:pt x="2007" y="4473"/>
                  </a:cubicBezTo>
                  <a:cubicBezTo>
                    <a:pt x="2007" y="4412"/>
                    <a:pt x="1977" y="4291"/>
                    <a:pt x="1916" y="4230"/>
                  </a:cubicBezTo>
                  <a:cubicBezTo>
                    <a:pt x="1885" y="4108"/>
                    <a:pt x="1825" y="4078"/>
                    <a:pt x="1794" y="3865"/>
                  </a:cubicBezTo>
                  <a:cubicBezTo>
                    <a:pt x="1703" y="3652"/>
                    <a:pt x="1673" y="3652"/>
                    <a:pt x="1581" y="3379"/>
                  </a:cubicBezTo>
                  <a:cubicBezTo>
                    <a:pt x="1521" y="3166"/>
                    <a:pt x="1551" y="3105"/>
                    <a:pt x="1490" y="2893"/>
                  </a:cubicBezTo>
                  <a:cubicBezTo>
                    <a:pt x="1399" y="2649"/>
                    <a:pt x="1369" y="2649"/>
                    <a:pt x="1247" y="2437"/>
                  </a:cubicBezTo>
                  <a:cubicBezTo>
                    <a:pt x="1156" y="2193"/>
                    <a:pt x="1217" y="2163"/>
                    <a:pt x="1095" y="1950"/>
                  </a:cubicBezTo>
                  <a:cubicBezTo>
                    <a:pt x="1034" y="1707"/>
                    <a:pt x="943" y="1707"/>
                    <a:pt x="852" y="1494"/>
                  </a:cubicBezTo>
                  <a:cubicBezTo>
                    <a:pt x="791" y="1251"/>
                    <a:pt x="822" y="1221"/>
                    <a:pt x="730" y="978"/>
                  </a:cubicBezTo>
                  <a:cubicBezTo>
                    <a:pt x="639" y="765"/>
                    <a:pt x="639" y="765"/>
                    <a:pt x="518" y="491"/>
                  </a:cubicBezTo>
                  <a:cubicBezTo>
                    <a:pt x="457" y="279"/>
                    <a:pt x="396" y="279"/>
                    <a:pt x="366" y="127"/>
                  </a:cubicBezTo>
                  <a:cubicBezTo>
                    <a:pt x="335" y="96"/>
                    <a:pt x="305" y="35"/>
                    <a:pt x="214" y="5"/>
                  </a:cubicBezTo>
                  <a:cubicBezTo>
                    <a:pt x="204" y="2"/>
                    <a:pt x="194" y="0"/>
                    <a:pt x="18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4"/>
            <p:cNvSpPr/>
            <p:nvPr/>
          </p:nvSpPr>
          <p:spPr>
            <a:xfrm>
              <a:off x="7681050" y="3820750"/>
              <a:ext cx="61575" cy="118425"/>
            </a:xfrm>
            <a:custGeom>
              <a:avLst/>
              <a:gdLst/>
              <a:ahLst/>
              <a:cxnLst/>
              <a:rect l="l" t="t" r="r" b="b"/>
              <a:pathLst>
                <a:path w="2463" h="4737" extrusionOk="0">
                  <a:moveTo>
                    <a:pt x="154" y="1"/>
                  </a:moveTo>
                  <a:cubicBezTo>
                    <a:pt x="74" y="1"/>
                    <a:pt x="1" y="110"/>
                    <a:pt x="1" y="218"/>
                  </a:cubicBezTo>
                  <a:cubicBezTo>
                    <a:pt x="1" y="431"/>
                    <a:pt x="153" y="614"/>
                    <a:pt x="244" y="826"/>
                  </a:cubicBezTo>
                  <a:cubicBezTo>
                    <a:pt x="244" y="826"/>
                    <a:pt x="305" y="1009"/>
                    <a:pt x="396" y="1161"/>
                  </a:cubicBezTo>
                  <a:lnTo>
                    <a:pt x="609" y="1617"/>
                  </a:lnTo>
                  <a:lnTo>
                    <a:pt x="852" y="2073"/>
                  </a:lnTo>
                  <a:lnTo>
                    <a:pt x="1065" y="2528"/>
                  </a:lnTo>
                  <a:cubicBezTo>
                    <a:pt x="1186" y="2741"/>
                    <a:pt x="1217" y="2711"/>
                    <a:pt x="1338" y="2954"/>
                  </a:cubicBezTo>
                  <a:lnTo>
                    <a:pt x="1551" y="3410"/>
                  </a:lnTo>
                  <a:lnTo>
                    <a:pt x="1794" y="3866"/>
                  </a:lnTo>
                  <a:cubicBezTo>
                    <a:pt x="1916" y="4200"/>
                    <a:pt x="1855" y="4200"/>
                    <a:pt x="1976" y="4413"/>
                  </a:cubicBezTo>
                  <a:cubicBezTo>
                    <a:pt x="2068" y="4565"/>
                    <a:pt x="2098" y="4626"/>
                    <a:pt x="2159" y="4717"/>
                  </a:cubicBezTo>
                  <a:cubicBezTo>
                    <a:pt x="2184" y="4730"/>
                    <a:pt x="2209" y="4737"/>
                    <a:pt x="2237" y="4737"/>
                  </a:cubicBezTo>
                  <a:cubicBezTo>
                    <a:pt x="2275" y="4737"/>
                    <a:pt x="2318" y="4722"/>
                    <a:pt x="2372" y="4687"/>
                  </a:cubicBezTo>
                  <a:cubicBezTo>
                    <a:pt x="2463" y="4565"/>
                    <a:pt x="2432" y="4413"/>
                    <a:pt x="2402" y="4352"/>
                  </a:cubicBezTo>
                  <a:cubicBezTo>
                    <a:pt x="2372" y="4261"/>
                    <a:pt x="2311" y="4200"/>
                    <a:pt x="2280" y="4079"/>
                  </a:cubicBezTo>
                  <a:cubicBezTo>
                    <a:pt x="2220" y="3957"/>
                    <a:pt x="2159" y="3957"/>
                    <a:pt x="2098" y="3775"/>
                  </a:cubicBezTo>
                  <a:lnTo>
                    <a:pt x="1855" y="3319"/>
                  </a:lnTo>
                  <a:cubicBezTo>
                    <a:pt x="1764" y="3106"/>
                    <a:pt x="1825" y="3045"/>
                    <a:pt x="1673" y="2832"/>
                  </a:cubicBezTo>
                  <a:cubicBezTo>
                    <a:pt x="1551" y="2589"/>
                    <a:pt x="1521" y="2589"/>
                    <a:pt x="1399" y="2376"/>
                  </a:cubicBezTo>
                  <a:cubicBezTo>
                    <a:pt x="1308" y="2133"/>
                    <a:pt x="1338" y="2103"/>
                    <a:pt x="1217" y="1890"/>
                  </a:cubicBezTo>
                  <a:cubicBezTo>
                    <a:pt x="1095" y="1647"/>
                    <a:pt x="1065" y="1677"/>
                    <a:pt x="943" y="1465"/>
                  </a:cubicBezTo>
                  <a:cubicBezTo>
                    <a:pt x="852" y="1221"/>
                    <a:pt x="882" y="1191"/>
                    <a:pt x="761" y="978"/>
                  </a:cubicBezTo>
                  <a:lnTo>
                    <a:pt x="548" y="522"/>
                  </a:lnTo>
                  <a:cubicBezTo>
                    <a:pt x="426" y="310"/>
                    <a:pt x="426" y="279"/>
                    <a:pt x="335" y="127"/>
                  </a:cubicBezTo>
                  <a:cubicBezTo>
                    <a:pt x="305" y="97"/>
                    <a:pt x="274" y="66"/>
                    <a:pt x="183" y="6"/>
                  </a:cubicBezTo>
                  <a:cubicBezTo>
                    <a:pt x="174" y="2"/>
                    <a:pt x="164" y="1"/>
                    <a:pt x="154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4"/>
            <p:cNvSpPr/>
            <p:nvPr/>
          </p:nvSpPr>
          <p:spPr>
            <a:xfrm>
              <a:off x="7760850" y="3750975"/>
              <a:ext cx="66900" cy="129950"/>
            </a:xfrm>
            <a:custGeom>
              <a:avLst/>
              <a:gdLst/>
              <a:ahLst/>
              <a:cxnLst/>
              <a:rect l="l" t="t" r="r" b="b"/>
              <a:pathLst>
                <a:path w="2676" h="5198" extrusionOk="0">
                  <a:moveTo>
                    <a:pt x="152" y="0"/>
                  </a:moveTo>
                  <a:cubicBezTo>
                    <a:pt x="0" y="31"/>
                    <a:pt x="31" y="183"/>
                    <a:pt x="122" y="274"/>
                  </a:cubicBezTo>
                  <a:cubicBezTo>
                    <a:pt x="274" y="487"/>
                    <a:pt x="517" y="578"/>
                    <a:pt x="669" y="760"/>
                  </a:cubicBezTo>
                  <a:lnTo>
                    <a:pt x="973" y="1064"/>
                  </a:lnTo>
                  <a:cubicBezTo>
                    <a:pt x="1186" y="1246"/>
                    <a:pt x="1186" y="1277"/>
                    <a:pt x="1368" y="1490"/>
                  </a:cubicBezTo>
                  <a:cubicBezTo>
                    <a:pt x="1550" y="1702"/>
                    <a:pt x="1550" y="1702"/>
                    <a:pt x="1672" y="1976"/>
                  </a:cubicBezTo>
                  <a:cubicBezTo>
                    <a:pt x="1824" y="2250"/>
                    <a:pt x="1824" y="2250"/>
                    <a:pt x="1946" y="2493"/>
                  </a:cubicBezTo>
                  <a:cubicBezTo>
                    <a:pt x="2037" y="2766"/>
                    <a:pt x="2098" y="2766"/>
                    <a:pt x="2189" y="3040"/>
                  </a:cubicBezTo>
                  <a:cubicBezTo>
                    <a:pt x="2280" y="3313"/>
                    <a:pt x="2280" y="3344"/>
                    <a:pt x="2310" y="3617"/>
                  </a:cubicBezTo>
                  <a:cubicBezTo>
                    <a:pt x="2371" y="3921"/>
                    <a:pt x="2371" y="3921"/>
                    <a:pt x="2402" y="4164"/>
                  </a:cubicBezTo>
                  <a:cubicBezTo>
                    <a:pt x="2310" y="4408"/>
                    <a:pt x="2280" y="4408"/>
                    <a:pt x="2280" y="4712"/>
                  </a:cubicBezTo>
                  <a:cubicBezTo>
                    <a:pt x="2280" y="4864"/>
                    <a:pt x="2280" y="4985"/>
                    <a:pt x="2250" y="5076"/>
                  </a:cubicBezTo>
                  <a:cubicBezTo>
                    <a:pt x="2280" y="5167"/>
                    <a:pt x="2310" y="5198"/>
                    <a:pt x="2402" y="5198"/>
                  </a:cubicBezTo>
                  <a:cubicBezTo>
                    <a:pt x="2554" y="5198"/>
                    <a:pt x="2614" y="5015"/>
                    <a:pt x="2614" y="4894"/>
                  </a:cubicBezTo>
                  <a:cubicBezTo>
                    <a:pt x="2675" y="4772"/>
                    <a:pt x="2675" y="4681"/>
                    <a:pt x="2675" y="4560"/>
                  </a:cubicBezTo>
                  <a:cubicBezTo>
                    <a:pt x="2675" y="4408"/>
                    <a:pt x="2614" y="4377"/>
                    <a:pt x="2614" y="4104"/>
                  </a:cubicBezTo>
                  <a:lnTo>
                    <a:pt x="2554" y="3496"/>
                  </a:lnTo>
                  <a:cubicBezTo>
                    <a:pt x="2493" y="3192"/>
                    <a:pt x="2554" y="3192"/>
                    <a:pt x="2462" y="2888"/>
                  </a:cubicBezTo>
                  <a:cubicBezTo>
                    <a:pt x="2371" y="2584"/>
                    <a:pt x="2371" y="2584"/>
                    <a:pt x="2219" y="2310"/>
                  </a:cubicBezTo>
                  <a:cubicBezTo>
                    <a:pt x="2098" y="2006"/>
                    <a:pt x="2128" y="2006"/>
                    <a:pt x="1976" y="1733"/>
                  </a:cubicBezTo>
                  <a:cubicBezTo>
                    <a:pt x="1824" y="1490"/>
                    <a:pt x="1733" y="1520"/>
                    <a:pt x="1611" y="1246"/>
                  </a:cubicBezTo>
                  <a:cubicBezTo>
                    <a:pt x="1399" y="1034"/>
                    <a:pt x="1459" y="973"/>
                    <a:pt x="1216" y="760"/>
                  </a:cubicBezTo>
                  <a:cubicBezTo>
                    <a:pt x="973" y="517"/>
                    <a:pt x="973" y="517"/>
                    <a:pt x="760" y="335"/>
                  </a:cubicBezTo>
                  <a:cubicBezTo>
                    <a:pt x="517" y="183"/>
                    <a:pt x="487" y="152"/>
                    <a:pt x="335" y="31"/>
                  </a:cubicBezTo>
                  <a:cubicBezTo>
                    <a:pt x="274" y="0"/>
                    <a:pt x="183" y="0"/>
                    <a:pt x="15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4"/>
            <p:cNvSpPr/>
            <p:nvPr/>
          </p:nvSpPr>
          <p:spPr>
            <a:xfrm>
              <a:off x="7833800" y="3654450"/>
              <a:ext cx="61575" cy="146700"/>
            </a:xfrm>
            <a:custGeom>
              <a:avLst/>
              <a:gdLst/>
              <a:ahLst/>
              <a:cxnLst/>
              <a:rect l="l" t="t" r="r" b="b"/>
              <a:pathLst>
                <a:path w="2463" h="5868" extrusionOk="0">
                  <a:moveTo>
                    <a:pt x="152" y="1"/>
                  </a:moveTo>
                  <a:cubicBezTo>
                    <a:pt x="0" y="1"/>
                    <a:pt x="0" y="153"/>
                    <a:pt x="91" y="275"/>
                  </a:cubicBezTo>
                  <a:cubicBezTo>
                    <a:pt x="183" y="518"/>
                    <a:pt x="456" y="670"/>
                    <a:pt x="608" y="882"/>
                  </a:cubicBezTo>
                  <a:cubicBezTo>
                    <a:pt x="608" y="913"/>
                    <a:pt x="760" y="1126"/>
                    <a:pt x="882" y="1217"/>
                  </a:cubicBezTo>
                  <a:cubicBezTo>
                    <a:pt x="1064" y="1460"/>
                    <a:pt x="1064" y="1490"/>
                    <a:pt x="1247" y="1734"/>
                  </a:cubicBezTo>
                  <a:cubicBezTo>
                    <a:pt x="1399" y="1977"/>
                    <a:pt x="1399" y="1977"/>
                    <a:pt x="1550" y="2281"/>
                  </a:cubicBezTo>
                  <a:cubicBezTo>
                    <a:pt x="1672" y="2554"/>
                    <a:pt x="1672" y="2585"/>
                    <a:pt x="1794" y="2858"/>
                  </a:cubicBezTo>
                  <a:cubicBezTo>
                    <a:pt x="1915" y="3162"/>
                    <a:pt x="1946" y="3132"/>
                    <a:pt x="2006" y="3466"/>
                  </a:cubicBezTo>
                  <a:lnTo>
                    <a:pt x="2098" y="4074"/>
                  </a:lnTo>
                  <a:cubicBezTo>
                    <a:pt x="2128" y="4378"/>
                    <a:pt x="2128" y="4378"/>
                    <a:pt x="2128" y="4682"/>
                  </a:cubicBezTo>
                  <a:cubicBezTo>
                    <a:pt x="2098" y="5047"/>
                    <a:pt x="2067" y="5047"/>
                    <a:pt x="2037" y="5351"/>
                  </a:cubicBezTo>
                  <a:cubicBezTo>
                    <a:pt x="1976" y="5533"/>
                    <a:pt x="1976" y="5594"/>
                    <a:pt x="1976" y="5746"/>
                  </a:cubicBezTo>
                  <a:cubicBezTo>
                    <a:pt x="2037" y="5837"/>
                    <a:pt x="2067" y="5867"/>
                    <a:pt x="2128" y="5867"/>
                  </a:cubicBezTo>
                  <a:cubicBezTo>
                    <a:pt x="2280" y="5867"/>
                    <a:pt x="2371" y="5685"/>
                    <a:pt x="2402" y="5533"/>
                  </a:cubicBezTo>
                  <a:cubicBezTo>
                    <a:pt x="2432" y="5411"/>
                    <a:pt x="2432" y="5290"/>
                    <a:pt x="2462" y="5168"/>
                  </a:cubicBezTo>
                  <a:cubicBezTo>
                    <a:pt x="2462" y="5016"/>
                    <a:pt x="2432" y="4955"/>
                    <a:pt x="2462" y="4712"/>
                  </a:cubicBezTo>
                  <a:cubicBezTo>
                    <a:pt x="2462" y="4378"/>
                    <a:pt x="2462" y="4378"/>
                    <a:pt x="2432" y="4074"/>
                  </a:cubicBezTo>
                  <a:cubicBezTo>
                    <a:pt x="2402" y="3740"/>
                    <a:pt x="2462" y="3740"/>
                    <a:pt x="2402" y="3405"/>
                  </a:cubicBezTo>
                  <a:cubicBezTo>
                    <a:pt x="2310" y="3041"/>
                    <a:pt x="2280" y="3101"/>
                    <a:pt x="2158" y="2737"/>
                  </a:cubicBezTo>
                  <a:cubicBezTo>
                    <a:pt x="2067" y="2433"/>
                    <a:pt x="2128" y="2402"/>
                    <a:pt x="1976" y="2098"/>
                  </a:cubicBezTo>
                  <a:cubicBezTo>
                    <a:pt x="1824" y="1794"/>
                    <a:pt x="1794" y="1825"/>
                    <a:pt x="1611" y="1521"/>
                  </a:cubicBezTo>
                  <a:cubicBezTo>
                    <a:pt x="1399" y="1278"/>
                    <a:pt x="1459" y="1217"/>
                    <a:pt x="1247" y="974"/>
                  </a:cubicBezTo>
                  <a:cubicBezTo>
                    <a:pt x="1064" y="700"/>
                    <a:pt x="1034" y="700"/>
                    <a:pt x="791" y="457"/>
                  </a:cubicBezTo>
                  <a:cubicBezTo>
                    <a:pt x="578" y="275"/>
                    <a:pt x="578" y="244"/>
                    <a:pt x="395" y="92"/>
                  </a:cubicBezTo>
                  <a:cubicBezTo>
                    <a:pt x="304" y="62"/>
                    <a:pt x="243" y="1"/>
                    <a:pt x="15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4"/>
            <p:cNvSpPr/>
            <p:nvPr/>
          </p:nvSpPr>
          <p:spPr>
            <a:xfrm>
              <a:off x="7884700" y="3450800"/>
              <a:ext cx="93500" cy="114775"/>
            </a:xfrm>
            <a:custGeom>
              <a:avLst/>
              <a:gdLst/>
              <a:ahLst/>
              <a:cxnLst/>
              <a:rect l="l" t="t" r="r" b="b"/>
              <a:pathLst>
                <a:path w="3740" h="4591" extrusionOk="0">
                  <a:moveTo>
                    <a:pt x="335" y="1"/>
                  </a:moveTo>
                  <a:cubicBezTo>
                    <a:pt x="244" y="1"/>
                    <a:pt x="183" y="31"/>
                    <a:pt x="92" y="62"/>
                  </a:cubicBezTo>
                  <a:cubicBezTo>
                    <a:pt x="1" y="153"/>
                    <a:pt x="62" y="244"/>
                    <a:pt x="183" y="335"/>
                  </a:cubicBezTo>
                  <a:cubicBezTo>
                    <a:pt x="396" y="487"/>
                    <a:pt x="670" y="487"/>
                    <a:pt x="943" y="548"/>
                  </a:cubicBezTo>
                  <a:cubicBezTo>
                    <a:pt x="973" y="548"/>
                    <a:pt x="1156" y="670"/>
                    <a:pt x="1308" y="761"/>
                  </a:cubicBezTo>
                  <a:cubicBezTo>
                    <a:pt x="1581" y="852"/>
                    <a:pt x="1581" y="852"/>
                    <a:pt x="1855" y="1065"/>
                  </a:cubicBezTo>
                  <a:cubicBezTo>
                    <a:pt x="2068" y="1217"/>
                    <a:pt x="2068" y="1247"/>
                    <a:pt x="2311" y="1430"/>
                  </a:cubicBezTo>
                  <a:cubicBezTo>
                    <a:pt x="2524" y="1612"/>
                    <a:pt x="2493" y="1673"/>
                    <a:pt x="2676" y="1886"/>
                  </a:cubicBezTo>
                  <a:cubicBezTo>
                    <a:pt x="2888" y="2129"/>
                    <a:pt x="2919" y="2129"/>
                    <a:pt x="3040" y="2372"/>
                  </a:cubicBezTo>
                  <a:cubicBezTo>
                    <a:pt x="3132" y="2645"/>
                    <a:pt x="3132" y="2645"/>
                    <a:pt x="3223" y="2949"/>
                  </a:cubicBezTo>
                  <a:cubicBezTo>
                    <a:pt x="3284" y="3253"/>
                    <a:pt x="3284" y="3253"/>
                    <a:pt x="3344" y="3557"/>
                  </a:cubicBezTo>
                  <a:cubicBezTo>
                    <a:pt x="3436" y="3800"/>
                    <a:pt x="3405" y="3800"/>
                    <a:pt x="3375" y="4104"/>
                  </a:cubicBezTo>
                  <a:cubicBezTo>
                    <a:pt x="3375" y="4287"/>
                    <a:pt x="3375" y="4378"/>
                    <a:pt x="3344" y="4469"/>
                  </a:cubicBezTo>
                  <a:cubicBezTo>
                    <a:pt x="3375" y="4560"/>
                    <a:pt x="3405" y="4591"/>
                    <a:pt x="3496" y="4591"/>
                  </a:cubicBezTo>
                  <a:cubicBezTo>
                    <a:pt x="3618" y="4591"/>
                    <a:pt x="3709" y="4378"/>
                    <a:pt x="3709" y="4256"/>
                  </a:cubicBezTo>
                  <a:cubicBezTo>
                    <a:pt x="3739" y="4135"/>
                    <a:pt x="3739" y="4013"/>
                    <a:pt x="3739" y="3892"/>
                  </a:cubicBezTo>
                  <a:cubicBezTo>
                    <a:pt x="3709" y="3740"/>
                    <a:pt x="3709" y="3588"/>
                    <a:pt x="3679" y="3436"/>
                  </a:cubicBezTo>
                  <a:cubicBezTo>
                    <a:pt x="3648" y="3101"/>
                    <a:pt x="3648" y="3101"/>
                    <a:pt x="3527" y="2797"/>
                  </a:cubicBezTo>
                  <a:cubicBezTo>
                    <a:pt x="3436" y="2493"/>
                    <a:pt x="3496" y="2463"/>
                    <a:pt x="3344" y="2159"/>
                  </a:cubicBezTo>
                  <a:cubicBezTo>
                    <a:pt x="3192" y="1855"/>
                    <a:pt x="3132" y="1886"/>
                    <a:pt x="2949" y="1612"/>
                  </a:cubicBezTo>
                  <a:cubicBezTo>
                    <a:pt x="2767" y="1369"/>
                    <a:pt x="2797" y="1308"/>
                    <a:pt x="2584" y="1095"/>
                  </a:cubicBezTo>
                  <a:cubicBezTo>
                    <a:pt x="2341" y="852"/>
                    <a:pt x="2311" y="913"/>
                    <a:pt x="2037" y="700"/>
                  </a:cubicBezTo>
                  <a:cubicBezTo>
                    <a:pt x="1764" y="518"/>
                    <a:pt x="1764" y="487"/>
                    <a:pt x="1460" y="335"/>
                  </a:cubicBezTo>
                  <a:cubicBezTo>
                    <a:pt x="1156" y="183"/>
                    <a:pt x="1156" y="183"/>
                    <a:pt x="852" y="92"/>
                  </a:cubicBezTo>
                  <a:cubicBezTo>
                    <a:pt x="609" y="31"/>
                    <a:pt x="548" y="31"/>
                    <a:pt x="33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4"/>
            <p:cNvSpPr/>
            <p:nvPr/>
          </p:nvSpPr>
          <p:spPr>
            <a:xfrm>
              <a:off x="7872575" y="3548575"/>
              <a:ext cx="70675" cy="176025"/>
            </a:xfrm>
            <a:custGeom>
              <a:avLst/>
              <a:gdLst/>
              <a:ahLst/>
              <a:cxnLst/>
              <a:rect l="l" t="t" r="r" b="b"/>
              <a:pathLst>
                <a:path w="2827" h="7041" extrusionOk="0">
                  <a:moveTo>
                    <a:pt x="103" y="0"/>
                  </a:moveTo>
                  <a:cubicBezTo>
                    <a:pt x="1" y="0"/>
                    <a:pt x="11" y="174"/>
                    <a:pt x="91" y="254"/>
                  </a:cubicBezTo>
                  <a:cubicBezTo>
                    <a:pt x="243" y="528"/>
                    <a:pt x="547" y="710"/>
                    <a:pt x="729" y="984"/>
                  </a:cubicBezTo>
                  <a:cubicBezTo>
                    <a:pt x="759" y="1014"/>
                    <a:pt x="911" y="1257"/>
                    <a:pt x="1063" y="1409"/>
                  </a:cubicBezTo>
                  <a:cubicBezTo>
                    <a:pt x="1307" y="1713"/>
                    <a:pt x="1307" y="1713"/>
                    <a:pt x="1489" y="2017"/>
                  </a:cubicBezTo>
                  <a:cubicBezTo>
                    <a:pt x="1671" y="2351"/>
                    <a:pt x="1671" y="2351"/>
                    <a:pt x="1823" y="2686"/>
                  </a:cubicBezTo>
                  <a:cubicBezTo>
                    <a:pt x="1975" y="3051"/>
                    <a:pt x="1975" y="3051"/>
                    <a:pt x="2097" y="3385"/>
                  </a:cubicBezTo>
                  <a:cubicBezTo>
                    <a:pt x="2218" y="3719"/>
                    <a:pt x="2249" y="3719"/>
                    <a:pt x="2370" y="4114"/>
                  </a:cubicBezTo>
                  <a:cubicBezTo>
                    <a:pt x="2431" y="4479"/>
                    <a:pt x="2431" y="4479"/>
                    <a:pt x="2492" y="4874"/>
                  </a:cubicBezTo>
                  <a:cubicBezTo>
                    <a:pt x="2522" y="5239"/>
                    <a:pt x="2522" y="5239"/>
                    <a:pt x="2522" y="5634"/>
                  </a:cubicBezTo>
                  <a:cubicBezTo>
                    <a:pt x="2522" y="6090"/>
                    <a:pt x="2492" y="6029"/>
                    <a:pt x="2401" y="6424"/>
                  </a:cubicBezTo>
                  <a:cubicBezTo>
                    <a:pt x="2370" y="6637"/>
                    <a:pt x="2370" y="6759"/>
                    <a:pt x="2340" y="6911"/>
                  </a:cubicBezTo>
                  <a:cubicBezTo>
                    <a:pt x="2365" y="6986"/>
                    <a:pt x="2390" y="7040"/>
                    <a:pt x="2449" y="7040"/>
                  </a:cubicBezTo>
                  <a:cubicBezTo>
                    <a:pt x="2462" y="7040"/>
                    <a:pt x="2476" y="7038"/>
                    <a:pt x="2492" y="7032"/>
                  </a:cubicBezTo>
                  <a:cubicBezTo>
                    <a:pt x="2644" y="7032"/>
                    <a:pt x="2705" y="6759"/>
                    <a:pt x="2765" y="6607"/>
                  </a:cubicBezTo>
                  <a:cubicBezTo>
                    <a:pt x="2796" y="6455"/>
                    <a:pt x="2796" y="6333"/>
                    <a:pt x="2826" y="6181"/>
                  </a:cubicBezTo>
                  <a:cubicBezTo>
                    <a:pt x="2826" y="5999"/>
                    <a:pt x="2796" y="5938"/>
                    <a:pt x="2826" y="5634"/>
                  </a:cubicBezTo>
                  <a:cubicBezTo>
                    <a:pt x="2826" y="5239"/>
                    <a:pt x="2826" y="5239"/>
                    <a:pt x="2796" y="4814"/>
                  </a:cubicBezTo>
                  <a:cubicBezTo>
                    <a:pt x="2735" y="4449"/>
                    <a:pt x="2796" y="4418"/>
                    <a:pt x="2735" y="4023"/>
                  </a:cubicBezTo>
                  <a:cubicBezTo>
                    <a:pt x="2644" y="3658"/>
                    <a:pt x="2644" y="3658"/>
                    <a:pt x="2492" y="3263"/>
                  </a:cubicBezTo>
                  <a:cubicBezTo>
                    <a:pt x="2370" y="2899"/>
                    <a:pt x="2401" y="2899"/>
                    <a:pt x="2249" y="2503"/>
                  </a:cubicBezTo>
                  <a:cubicBezTo>
                    <a:pt x="2097" y="2139"/>
                    <a:pt x="2036" y="2169"/>
                    <a:pt x="1823" y="1835"/>
                  </a:cubicBezTo>
                  <a:cubicBezTo>
                    <a:pt x="1610" y="1470"/>
                    <a:pt x="1671" y="1440"/>
                    <a:pt x="1428" y="1136"/>
                  </a:cubicBezTo>
                  <a:cubicBezTo>
                    <a:pt x="1185" y="832"/>
                    <a:pt x="1155" y="832"/>
                    <a:pt x="881" y="528"/>
                  </a:cubicBezTo>
                  <a:cubicBezTo>
                    <a:pt x="607" y="315"/>
                    <a:pt x="607" y="254"/>
                    <a:pt x="395" y="72"/>
                  </a:cubicBezTo>
                  <a:cubicBezTo>
                    <a:pt x="303" y="41"/>
                    <a:pt x="243" y="11"/>
                    <a:pt x="151" y="11"/>
                  </a:cubicBezTo>
                  <a:cubicBezTo>
                    <a:pt x="133" y="4"/>
                    <a:pt x="117" y="0"/>
                    <a:pt x="10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4"/>
            <p:cNvSpPr/>
            <p:nvPr/>
          </p:nvSpPr>
          <p:spPr>
            <a:xfrm>
              <a:off x="7874075" y="3341400"/>
              <a:ext cx="95000" cy="71950"/>
            </a:xfrm>
            <a:custGeom>
              <a:avLst/>
              <a:gdLst/>
              <a:ahLst/>
              <a:cxnLst/>
              <a:rect l="l" t="t" r="r" b="b"/>
              <a:pathLst>
                <a:path w="3800" h="2878" extrusionOk="0">
                  <a:moveTo>
                    <a:pt x="213" y="0"/>
                  </a:moveTo>
                  <a:cubicBezTo>
                    <a:pt x="183" y="0"/>
                    <a:pt x="91" y="30"/>
                    <a:pt x="61" y="91"/>
                  </a:cubicBezTo>
                  <a:cubicBezTo>
                    <a:pt x="0" y="152"/>
                    <a:pt x="31" y="274"/>
                    <a:pt x="122" y="334"/>
                  </a:cubicBezTo>
                  <a:cubicBezTo>
                    <a:pt x="243" y="486"/>
                    <a:pt x="487" y="456"/>
                    <a:pt x="669" y="486"/>
                  </a:cubicBezTo>
                  <a:cubicBezTo>
                    <a:pt x="669" y="486"/>
                    <a:pt x="882" y="578"/>
                    <a:pt x="973" y="608"/>
                  </a:cubicBezTo>
                  <a:cubicBezTo>
                    <a:pt x="1216" y="699"/>
                    <a:pt x="1216" y="699"/>
                    <a:pt x="1398" y="760"/>
                  </a:cubicBezTo>
                  <a:lnTo>
                    <a:pt x="1794" y="973"/>
                  </a:lnTo>
                  <a:cubicBezTo>
                    <a:pt x="1976" y="1094"/>
                    <a:pt x="1976" y="1094"/>
                    <a:pt x="2158" y="1246"/>
                  </a:cubicBezTo>
                  <a:lnTo>
                    <a:pt x="2554" y="1489"/>
                  </a:lnTo>
                  <a:cubicBezTo>
                    <a:pt x="2705" y="1641"/>
                    <a:pt x="2705" y="1641"/>
                    <a:pt x="2857" y="1824"/>
                  </a:cubicBezTo>
                  <a:cubicBezTo>
                    <a:pt x="3009" y="1976"/>
                    <a:pt x="3009" y="1976"/>
                    <a:pt x="3101" y="2158"/>
                  </a:cubicBezTo>
                  <a:cubicBezTo>
                    <a:pt x="3313" y="2371"/>
                    <a:pt x="3253" y="2401"/>
                    <a:pt x="3344" y="2584"/>
                  </a:cubicBezTo>
                  <a:cubicBezTo>
                    <a:pt x="3405" y="2705"/>
                    <a:pt x="3465" y="2736"/>
                    <a:pt x="3496" y="2857"/>
                  </a:cubicBezTo>
                  <a:cubicBezTo>
                    <a:pt x="3508" y="2870"/>
                    <a:pt x="3531" y="2877"/>
                    <a:pt x="3558" y="2877"/>
                  </a:cubicBezTo>
                  <a:cubicBezTo>
                    <a:pt x="3597" y="2877"/>
                    <a:pt x="3643" y="2862"/>
                    <a:pt x="3678" y="2827"/>
                  </a:cubicBezTo>
                  <a:cubicBezTo>
                    <a:pt x="3800" y="2736"/>
                    <a:pt x="3769" y="2584"/>
                    <a:pt x="3769" y="2462"/>
                  </a:cubicBezTo>
                  <a:lnTo>
                    <a:pt x="3648" y="2249"/>
                  </a:lnTo>
                  <a:cubicBezTo>
                    <a:pt x="3557" y="2158"/>
                    <a:pt x="3526" y="2128"/>
                    <a:pt x="3405" y="1976"/>
                  </a:cubicBezTo>
                  <a:lnTo>
                    <a:pt x="3101" y="1611"/>
                  </a:lnTo>
                  <a:cubicBezTo>
                    <a:pt x="2949" y="1398"/>
                    <a:pt x="2979" y="1368"/>
                    <a:pt x="2797" y="1216"/>
                  </a:cubicBezTo>
                  <a:cubicBezTo>
                    <a:pt x="2614" y="1064"/>
                    <a:pt x="2614" y="1064"/>
                    <a:pt x="2371" y="942"/>
                  </a:cubicBezTo>
                  <a:cubicBezTo>
                    <a:pt x="2189" y="790"/>
                    <a:pt x="2219" y="760"/>
                    <a:pt x="2006" y="638"/>
                  </a:cubicBezTo>
                  <a:cubicBezTo>
                    <a:pt x="1763" y="547"/>
                    <a:pt x="1763" y="578"/>
                    <a:pt x="1550" y="456"/>
                  </a:cubicBezTo>
                  <a:cubicBezTo>
                    <a:pt x="1307" y="365"/>
                    <a:pt x="1368" y="304"/>
                    <a:pt x="1095" y="213"/>
                  </a:cubicBezTo>
                  <a:lnTo>
                    <a:pt x="639" y="91"/>
                  </a:lnTo>
                  <a:cubicBezTo>
                    <a:pt x="395" y="30"/>
                    <a:pt x="395" y="30"/>
                    <a:pt x="21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4"/>
            <p:cNvSpPr/>
            <p:nvPr/>
          </p:nvSpPr>
          <p:spPr>
            <a:xfrm>
              <a:off x="7820125" y="3278325"/>
              <a:ext cx="123125" cy="71175"/>
            </a:xfrm>
            <a:custGeom>
              <a:avLst/>
              <a:gdLst/>
              <a:ahLst/>
              <a:cxnLst/>
              <a:rect l="l" t="t" r="r" b="b"/>
              <a:pathLst>
                <a:path w="4925" h="2847" extrusionOk="0">
                  <a:moveTo>
                    <a:pt x="304" y="0"/>
                  </a:moveTo>
                  <a:cubicBezTo>
                    <a:pt x="213" y="61"/>
                    <a:pt x="183" y="61"/>
                    <a:pt x="91" y="91"/>
                  </a:cubicBezTo>
                  <a:cubicBezTo>
                    <a:pt x="0" y="213"/>
                    <a:pt x="91" y="274"/>
                    <a:pt x="183" y="335"/>
                  </a:cubicBezTo>
                  <a:cubicBezTo>
                    <a:pt x="289" y="380"/>
                    <a:pt x="411" y="388"/>
                    <a:pt x="532" y="388"/>
                  </a:cubicBezTo>
                  <a:cubicBezTo>
                    <a:pt x="593" y="388"/>
                    <a:pt x="654" y="386"/>
                    <a:pt x="713" y="386"/>
                  </a:cubicBezTo>
                  <a:cubicBezTo>
                    <a:pt x="771" y="386"/>
                    <a:pt x="828" y="388"/>
                    <a:pt x="882" y="395"/>
                  </a:cubicBezTo>
                  <a:cubicBezTo>
                    <a:pt x="942" y="395"/>
                    <a:pt x="1125" y="426"/>
                    <a:pt x="1277" y="487"/>
                  </a:cubicBezTo>
                  <a:cubicBezTo>
                    <a:pt x="1550" y="517"/>
                    <a:pt x="1550" y="517"/>
                    <a:pt x="1794" y="578"/>
                  </a:cubicBezTo>
                  <a:cubicBezTo>
                    <a:pt x="2067" y="669"/>
                    <a:pt x="2067" y="669"/>
                    <a:pt x="2310" y="790"/>
                  </a:cubicBezTo>
                  <a:cubicBezTo>
                    <a:pt x="2553" y="882"/>
                    <a:pt x="2553" y="882"/>
                    <a:pt x="2797" y="1034"/>
                  </a:cubicBezTo>
                  <a:cubicBezTo>
                    <a:pt x="3040" y="1155"/>
                    <a:pt x="3070" y="1125"/>
                    <a:pt x="3283" y="1277"/>
                  </a:cubicBezTo>
                  <a:cubicBezTo>
                    <a:pt x="3526" y="1429"/>
                    <a:pt x="3526" y="1459"/>
                    <a:pt x="3708" y="1611"/>
                  </a:cubicBezTo>
                  <a:lnTo>
                    <a:pt x="4104" y="2006"/>
                  </a:lnTo>
                  <a:cubicBezTo>
                    <a:pt x="4286" y="2249"/>
                    <a:pt x="4256" y="2310"/>
                    <a:pt x="4408" y="2523"/>
                  </a:cubicBezTo>
                  <a:cubicBezTo>
                    <a:pt x="4468" y="2645"/>
                    <a:pt x="4560" y="2705"/>
                    <a:pt x="4620" y="2827"/>
                  </a:cubicBezTo>
                  <a:cubicBezTo>
                    <a:pt x="4658" y="2840"/>
                    <a:pt x="4685" y="2847"/>
                    <a:pt x="4709" y="2847"/>
                  </a:cubicBezTo>
                  <a:cubicBezTo>
                    <a:pt x="4742" y="2847"/>
                    <a:pt x="4767" y="2832"/>
                    <a:pt x="4803" y="2797"/>
                  </a:cubicBezTo>
                  <a:cubicBezTo>
                    <a:pt x="4924" y="2675"/>
                    <a:pt x="4863" y="2523"/>
                    <a:pt x="4803" y="2401"/>
                  </a:cubicBezTo>
                  <a:cubicBezTo>
                    <a:pt x="4772" y="2341"/>
                    <a:pt x="4712" y="2219"/>
                    <a:pt x="4651" y="2128"/>
                  </a:cubicBezTo>
                  <a:cubicBezTo>
                    <a:pt x="4590" y="2037"/>
                    <a:pt x="4499" y="2037"/>
                    <a:pt x="4347" y="1854"/>
                  </a:cubicBezTo>
                  <a:cubicBezTo>
                    <a:pt x="4164" y="1611"/>
                    <a:pt x="4164" y="1611"/>
                    <a:pt x="3952" y="1429"/>
                  </a:cubicBezTo>
                  <a:cubicBezTo>
                    <a:pt x="3708" y="1216"/>
                    <a:pt x="3739" y="1186"/>
                    <a:pt x="3526" y="1003"/>
                  </a:cubicBezTo>
                  <a:cubicBezTo>
                    <a:pt x="3283" y="851"/>
                    <a:pt x="3253" y="851"/>
                    <a:pt x="2979" y="730"/>
                  </a:cubicBezTo>
                  <a:cubicBezTo>
                    <a:pt x="2736" y="578"/>
                    <a:pt x="2766" y="547"/>
                    <a:pt x="2493" y="426"/>
                  </a:cubicBezTo>
                  <a:cubicBezTo>
                    <a:pt x="2219" y="335"/>
                    <a:pt x="2189" y="365"/>
                    <a:pt x="1915" y="274"/>
                  </a:cubicBezTo>
                  <a:cubicBezTo>
                    <a:pt x="1672" y="213"/>
                    <a:pt x="1672" y="183"/>
                    <a:pt x="1368" y="91"/>
                  </a:cubicBezTo>
                  <a:cubicBezTo>
                    <a:pt x="1064" y="61"/>
                    <a:pt x="1064" y="61"/>
                    <a:pt x="790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4"/>
            <p:cNvSpPr/>
            <p:nvPr/>
          </p:nvSpPr>
          <p:spPr>
            <a:xfrm>
              <a:off x="7311750" y="3673950"/>
              <a:ext cx="569725" cy="264325"/>
            </a:xfrm>
            <a:custGeom>
              <a:avLst/>
              <a:gdLst/>
              <a:ahLst/>
              <a:cxnLst/>
              <a:rect l="l" t="t" r="r" b="b"/>
              <a:pathLst>
                <a:path w="22789" h="10573" extrusionOk="0">
                  <a:moveTo>
                    <a:pt x="22692" y="1"/>
                  </a:moveTo>
                  <a:cubicBezTo>
                    <a:pt x="22679" y="1"/>
                    <a:pt x="22663" y="4"/>
                    <a:pt x="22645" y="11"/>
                  </a:cubicBezTo>
                  <a:cubicBezTo>
                    <a:pt x="22402" y="72"/>
                    <a:pt x="22007" y="771"/>
                    <a:pt x="21703" y="1166"/>
                  </a:cubicBezTo>
                  <a:cubicBezTo>
                    <a:pt x="21429" y="1561"/>
                    <a:pt x="21156" y="1896"/>
                    <a:pt x="20882" y="2291"/>
                  </a:cubicBezTo>
                  <a:cubicBezTo>
                    <a:pt x="20518" y="2747"/>
                    <a:pt x="20396" y="2990"/>
                    <a:pt x="19758" y="3689"/>
                  </a:cubicBezTo>
                  <a:cubicBezTo>
                    <a:pt x="18876" y="4631"/>
                    <a:pt x="18876" y="4662"/>
                    <a:pt x="17904" y="5513"/>
                  </a:cubicBezTo>
                  <a:cubicBezTo>
                    <a:pt x="16900" y="6334"/>
                    <a:pt x="16870" y="6303"/>
                    <a:pt x="15776" y="7002"/>
                  </a:cubicBezTo>
                  <a:cubicBezTo>
                    <a:pt x="14651" y="7701"/>
                    <a:pt x="14682" y="7701"/>
                    <a:pt x="13527" y="8279"/>
                  </a:cubicBezTo>
                  <a:cubicBezTo>
                    <a:pt x="12341" y="8856"/>
                    <a:pt x="12311" y="8765"/>
                    <a:pt x="11095" y="9191"/>
                  </a:cubicBezTo>
                  <a:cubicBezTo>
                    <a:pt x="9849" y="9586"/>
                    <a:pt x="9879" y="9647"/>
                    <a:pt x="8572" y="9890"/>
                  </a:cubicBezTo>
                  <a:cubicBezTo>
                    <a:pt x="7295" y="10103"/>
                    <a:pt x="7295" y="10072"/>
                    <a:pt x="5988" y="10133"/>
                  </a:cubicBezTo>
                  <a:cubicBezTo>
                    <a:pt x="5396" y="10175"/>
                    <a:pt x="5078" y="10198"/>
                    <a:pt x="4778" y="10198"/>
                  </a:cubicBezTo>
                  <a:cubicBezTo>
                    <a:pt x="4430" y="10198"/>
                    <a:pt x="4105" y="10168"/>
                    <a:pt x="3405" y="10103"/>
                  </a:cubicBezTo>
                  <a:cubicBezTo>
                    <a:pt x="2280" y="10042"/>
                    <a:pt x="2159" y="9981"/>
                    <a:pt x="1277" y="9829"/>
                  </a:cubicBezTo>
                  <a:cubicBezTo>
                    <a:pt x="973" y="9799"/>
                    <a:pt x="700" y="9768"/>
                    <a:pt x="487" y="9768"/>
                  </a:cubicBezTo>
                  <a:cubicBezTo>
                    <a:pt x="0" y="9768"/>
                    <a:pt x="365" y="9951"/>
                    <a:pt x="760" y="10072"/>
                  </a:cubicBezTo>
                  <a:cubicBezTo>
                    <a:pt x="1763" y="10407"/>
                    <a:pt x="3040" y="10498"/>
                    <a:pt x="4134" y="10559"/>
                  </a:cubicBezTo>
                  <a:cubicBezTo>
                    <a:pt x="4215" y="10559"/>
                    <a:pt x="4648" y="10572"/>
                    <a:pt x="5179" y="10572"/>
                  </a:cubicBezTo>
                  <a:cubicBezTo>
                    <a:pt x="5445" y="10572"/>
                    <a:pt x="5735" y="10569"/>
                    <a:pt x="6019" y="10559"/>
                  </a:cubicBezTo>
                  <a:cubicBezTo>
                    <a:pt x="7356" y="10498"/>
                    <a:pt x="7356" y="10498"/>
                    <a:pt x="8663" y="10255"/>
                  </a:cubicBezTo>
                  <a:cubicBezTo>
                    <a:pt x="9940" y="10042"/>
                    <a:pt x="9940" y="10042"/>
                    <a:pt x="11247" y="9616"/>
                  </a:cubicBezTo>
                  <a:cubicBezTo>
                    <a:pt x="12493" y="9191"/>
                    <a:pt x="12493" y="9221"/>
                    <a:pt x="13709" y="8674"/>
                  </a:cubicBezTo>
                  <a:cubicBezTo>
                    <a:pt x="14925" y="8096"/>
                    <a:pt x="14894" y="8066"/>
                    <a:pt x="15989" y="7337"/>
                  </a:cubicBezTo>
                  <a:cubicBezTo>
                    <a:pt x="17083" y="6607"/>
                    <a:pt x="17113" y="6607"/>
                    <a:pt x="18116" y="5786"/>
                  </a:cubicBezTo>
                  <a:cubicBezTo>
                    <a:pt x="19150" y="4935"/>
                    <a:pt x="19089" y="4905"/>
                    <a:pt x="20001" y="3963"/>
                  </a:cubicBezTo>
                  <a:cubicBezTo>
                    <a:pt x="20913" y="2990"/>
                    <a:pt x="20943" y="2929"/>
                    <a:pt x="21703" y="1865"/>
                  </a:cubicBezTo>
                  <a:cubicBezTo>
                    <a:pt x="22220" y="1106"/>
                    <a:pt x="22341" y="832"/>
                    <a:pt x="22645" y="376"/>
                  </a:cubicBezTo>
                  <a:cubicBezTo>
                    <a:pt x="22752" y="188"/>
                    <a:pt x="22789" y="1"/>
                    <a:pt x="2269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4"/>
            <p:cNvSpPr/>
            <p:nvPr/>
          </p:nvSpPr>
          <p:spPr>
            <a:xfrm>
              <a:off x="7332275" y="3762375"/>
              <a:ext cx="535750" cy="212150"/>
            </a:xfrm>
            <a:custGeom>
              <a:avLst/>
              <a:gdLst/>
              <a:ahLst/>
              <a:cxnLst/>
              <a:rect l="l" t="t" r="r" b="b"/>
              <a:pathLst>
                <a:path w="21430" h="8486" extrusionOk="0">
                  <a:moveTo>
                    <a:pt x="21277" y="0"/>
                  </a:moveTo>
                  <a:cubicBezTo>
                    <a:pt x="21064" y="31"/>
                    <a:pt x="20578" y="578"/>
                    <a:pt x="20274" y="912"/>
                  </a:cubicBezTo>
                  <a:lnTo>
                    <a:pt x="19393" y="1794"/>
                  </a:lnTo>
                  <a:cubicBezTo>
                    <a:pt x="19058" y="2189"/>
                    <a:pt x="18845" y="2310"/>
                    <a:pt x="18207" y="2918"/>
                  </a:cubicBezTo>
                  <a:cubicBezTo>
                    <a:pt x="17295" y="3648"/>
                    <a:pt x="17326" y="3678"/>
                    <a:pt x="16353" y="4316"/>
                  </a:cubicBezTo>
                  <a:cubicBezTo>
                    <a:pt x="15350" y="4985"/>
                    <a:pt x="15320" y="4894"/>
                    <a:pt x="14347" y="5471"/>
                  </a:cubicBezTo>
                  <a:cubicBezTo>
                    <a:pt x="13283" y="5988"/>
                    <a:pt x="13313" y="6049"/>
                    <a:pt x="12250" y="6505"/>
                  </a:cubicBezTo>
                  <a:cubicBezTo>
                    <a:pt x="11155" y="6900"/>
                    <a:pt x="11155" y="6870"/>
                    <a:pt x="10000" y="7204"/>
                  </a:cubicBezTo>
                  <a:cubicBezTo>
                    <a:pt x="8906" y="7569"/>
                    <a:pt x="8906" y="7569"/>
                    <a:pt x="7721" y="7812"/>
                  </a:cubicBezTo>
                  <a:cubicBezTo>
                    <a:pt x="6596" y="7964"/>
                    <a:pt x="6535" y="7964"/>
                    <a:pt x="5411" y="8055"/>
                  </a:cubicBezTo>
                  <a:cubicBezTo>
                    <a:pt x="4818" y="8085"/>
                    <a:pt x="4522" y="8093"/>
                    <a:pt x="4233" y="8093"/>
                  </a:cubicBezTo>
                  <a:cubicBezTo>
                    <a:pt x="3944" y="8093"/>
                    <a:pt x="3663" y="8085"/>
                    <a:pt x="3101" y="8085"/>
                  </a:cubicBezTo>
                  <a:cubicBezTo>
                    <a:pt x="2067" y="8025"/>
                    <a:pt x="1945" y="8055"/>
                    <a:pt x="1186" y="7903"/>
                  </a:cubicBezTo>
                  <a:cubicBezTo>
                    <a:pt x="912" y="7873"/>
                    <a:pt x="699" y="7873"/>
                    <a:pt x="456" y="7873"/>
                  </a:cubicBezTo>
                  <a:cubicBezTo>
                    <a:pt x="0" y="7903"/>
                    <a:pt x="395" y="8055"/>
                    <a:pt x="730" y="8177"/>
                  </a:cubicBezTo>
                  <a:cubicBezTo>
                    <a:pt x="1642" y="8420"/>
                    <a:pt x="2797" y="8481"/>
                    <a:pt x="3769" y="8481"/>
                  </a:cubicBezTo>
                  <a:cubicBezTo>
                    <a:pt x="3818" y="8481"/>
                    <a:pt x="3978" y="8485"/>
                    <a:pt x="4202" y="8485"/>
                  </a:cubicBezTo>
                  <a:cubicBezTo>
                    <a:pt x="4538" y="8485"/>
                    <a:pt x="5015" y="8474"/>
                    <a:pt x="5471" y="8420"/>
                  </a:cubicBezTo>
                  <a:cubicBezTo>
                    <a:pt x="6657" y="8329"/>
                    <a:pt x="6657" y="8329"/>
                    <a:pt x="7842" y="8116"/>
                  </a:cubicBezTo>
                  <a:cubicBezTo>
                    <a:pt x="9028" y="7903"/>
                    <a:pt x="9028" y="7933"/>
                    <a:pt x="10152" y="7599"/>
                  </a:cubicBezTo>
                  <a:cubicBezTo>
                    <a:pt x="11307" y="7265"/>
                    <a:pt x="11307" y="7265"/>
                    <a:pt x="12402" y="6839"/>
                  </a:cubicBezTo>
                  <a:cubicBezTo>
                    <a:pt x="13496" y="6383"/>
                    <a:pt x="13465" y="6292"/>
                    <a:pt x="14529" y="5775"/>
                  </a:cubicBezTo>
                  <a:cubicBezTo>
                    <a:pt x="15563" y="5167"/>
                    <a:pt x="15593" y="5198"/>
                    <a:pt x="16566" y="4559"/>
                  </a:cubicBezTo>
                  <a:cubicBezTo>
                    <a:pt x="17569" y="3860"/>
                    <a:pt x="17538" y="3830"/>
                    <a:pt x="18481" y="3101"/>
                  </a:cubicBezTo>
                  <a:cubicBezTo>
                    <a:pt x="19362" y="2341"/>
                    <a:pt x="19393" y="2401"/>
                    <a:pt x="20213" y="1550"/>
                  </a:cubicBezTo>
                  <a:cubicBezTo>
                    <a:pt x="20791" y="942"/>
                    <a:pt x="20943" y="730"/>
                    <a:pt x="21247" y="335"/>
                  </a:cubicBezTo>
                  <a:cubicBezTo>
                    <a:pt x="21368" y="152"/>
                    <a:pt x="21429" y="0"/>
                    <a:pt x="21277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4"/>
            <p:cNvSpPr/>
            <p:nvPr/>
          </p:nvSpPr>
          <p:spPr>
            <a:xfrm>
              <a:off x="7417375" y="3941750"/>
              <a:ext cx="272075" cy="69900"/>
            </a:xfrm>
            <a:custGeom>
              <a:avLst/>
              <a:gdLst/>
              <a:ahLst/>
              <a:cxnLst/>
              <a:rect l="l" t="t" r="r" b="b"/>
              <a:pathLst>
                <a:path w="10883" h="2796" extrusionOk="0">
                  <a:moveTo>
                    <a:pt x="10701" y="0"/>
                  </a:moveTo>
                  <a:cubicBezTo>
                    <a:pt x="10541" y="0"/>
                    <a:pt x="10325" y="103"/>
                    <a:pt x="10183" y="150"/>
                  </a:cubicBezTo>
                  <a:cubicBezTo>
                    <a:pt x="9940" y="242"/>
                    <a:pt x="9788" y="302"/>
                    <a:pt x="9636" y="363"/>
                  </a:cubicBezTo>
                  <a:cubicBezTo>
                    <a:pt x="9423" y="485"/>
                    <a:pt x="9332" y="576"/>
                    <a:pt x="8967" y="728"/>
                  </a:cubicBezTo>
                  <a:cubicBezTo>
                    <a:pt x="8450" y="910"/>
                    <a:pt x="8450" y="941"/>
                    <a:pt x="7934" y="1093"/>
                  </a:cubicBezTo>
                  <a:cubicBezTo>
                    <a:pt x="7387" y="1306"/>
                    <a:pt x="7387" y="1214"/>
                    <a:pt x="6870" y="1366"/>
                  </a:cubicBezTo>
                  <a:cubicBezTo>
                    <a:pt x="6323" y="1518"/>
                    <a:pt x="6323" y="1549"/>
                    <a:pt x="5806" y="1701"/>
                  </a:cubicBezTo>
                  <a:cubicBezTo>
                    <a:pt x="5259" y="1853"/>
                    <a:pt x="5259" y="1792"/>
                    <a:pt x="4712" y="1913"/>
                  </a:cubicBezTo>
                  <a:cubicBezTo>
                    <a:pt x="4165" y="2005"/>
                    <a:pt x="4165" y="2065"/>
                    <a:pt x="3648" y="2157"/>
                  </a:cubicBezTo>
                  <a:cubicBezTo>
                    <a:pt x="3101" y="2248"/>
                    <a:pt x="3101" y="2217"/>
                    <a:pt x="2523" y="2278"/>
                  </a:cubicBezTo>
                  <a:cubicBezTo>
                    <a:pt x="2007" y="2369"/>
                    <a:pt x="2007" y="2369"/>
                    <a:pt x="1429" y="2400"/>
                  </a:cubicBezTo>
                  <a:cubicBezTo>
                    <a:pt x="973" y="2430"/>
                    <a:pt x="912" y="2430"/>
                    <a:pt x="517" y="2430"/>
                  </a:cubicBezTo>
                  <a:cubicBezTo>
                    <a:pt x="396" y="2430"/>
                    <a:pt x="304" y="2461"/>
                    <a:pt x="183" y="2521"/>
                  </a:cubicBezTo>
                  <a:cubicBezTo>
                    <a:pt x="0" y="2613"/>
                    <a:pt x="152" y="2704"/>
                    <a:pt x="335" y="2734"/>
                  </a:cubicBezTo>
                  <a:cubicBezTo>
                    <a:pt x="507" y="2780"/>
                    <a:pt x="687" y="2796"/>
                    <a:pt x="870" y="2796"/>
                  </a:cubicBezTo>
                  <a:cubicBezTo>
                    <a:pt x="1172" y="2796"/>
                    <a:pt x="1479" y="2753"/>
                    <a:pt x="1763" y="2734"/>
                  </a:cubicBezTo>
                  <a:cubicBezTo>
                    <a:pt x="1824" y="2734"/>
                    <a:pt x="2219" y="2734"/>
                    <a:pt x="2584" y="2643"/>
                  </a:cubicBezTo>
                  <a:cubicBezTo>
                    <a:pt x="3131" y="2582"/>
                    <a:pt x="3131" y="2582"/>
                    <a:pt x="3678" y="2491"/>
                  </a:cubicBezTo>
                  <a:cubicBezTo>
                    <a:pt x="4256" y="2430"/>
                    <a:pt x="4256" y="2430"/>
                    <a:pt x="4773" y="2309"/>
                  </a:cubicBezTo>
                  <a:cubicBezTo>
                    <a:pt x="5320" y="2187"/>
                    <a:pt x="5320" y="2187"/>
                    <a:pt x="5867" y="2096"/>
                  </a:cubicBezTo>
                  <a:cubicBezTo>
                    <a:pt x="6414" y="1944"/>
                    <a:pt x="6414" y="1883"/>
                    <a:pt x="6931" y="1731"/>
                  </a:cubicBezTo>
                  <a:cubicBezTo>
                    <a:pt x="7478" y="1579"/>
                    <a:pt x="7478" y="1579"/>
                    <a:pt x="7995" y="1397"/>
                  </a:cubicBezTo>
                  <a:cubicBezTo>
                    <a:pt x="8542" y="1214"/>
                    <a:pt x="8542" y="1214"/>
                    <a:pt x="9028" y="1032"/>
                  </a:cubicBezTo>
                  <a:cubicBezTo>
                    <a:pt x="9606" y="758"/>
                    <a:pt x="9636" y="850"/>
                    <a:pt x="10122" y="606"/>
                  </a:cubicBezTo>
                  <a:cubicBezTo>
                    <a:pt x="10457" y="454"/>
                    <a:pt x="10578" y="394"/>
                    <a:pt x="10791" y="272"/>
                  </a:cubicBezTo>
                  <a:cubicBezTo>
                    <a:pt x="10852" y="181"/>
                    <a:pt x="10882" y="120"/>
                    <a:pt x="10821" y="29"/>
                  </a:cubicBezTo>
                  <a:cubicBezTo>
                    <a:pt x="10788" y="9"/>
                    <a:pt x="10747" y="0"/>
                    <a:pt x="1070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4"/>
            <p:cNvSpPr/>
            <p:nvPr/>
          </p:nvSpPr>
          <p:spPr>
            <a:xfrm>
              <a:off x="7754575" y="3211000"/>
              <a:ext cx="179550" cy="354000"/>
            </a:xfrm>
            <a:custGeom>
              <a:avLst/>
              <a:gdLst/>
              <a:ahLst/>
              <a:cxnLst/>
              <a:rect l="l" t="t" r="r" b="b"/>
              <a:pathLst>
                <a:path w="7182" h="14160" extrusionOk="0">
                  <a:moveTo>
                    <a:pt x="125" y="0"/>
                  </a:moveTo>
                  <a:cubicBezTo>
                    <a:pt x="47" y="0"/>
                    <a:pt x="0" y="21"/>
                    <a:pt x="39" y="79"/>
                  </a:cubicBezTo>
                  <a:cubicBezTo>
                    <a:pt x="69" y="292"/>
                    <a:pt x="555" y="505"/>
                    <a:pt x="829" y="657"/>
                  </a:cubicBezTo>
                  <a:cubicBezTo>
                    <a:pt x="1102" y="809"/>
                    <a:pt x="1315" y="961"/>
                    <a:pt x="1589" y="1113"/>
                  </a:cubicBezTo>
                  <a:cubicBezTo>
                    <a:pt x="1923" y="1295"/>
                    <a:pt x="2075" y="1386"/>
                    <a:pt x="2561" y="1751"/>
                  </a:cubicBezTo>
                  <a:cubicBezTo>
                    <a:pt x="3230" y="2298"/>
                    <a:pt x="3260" y="2268"/>
                    <a:pt x="3838" y="2906"/>
                  </a:cubicBezTo>
                  <a:cubicBezTo>
                    <a:pt x="4385" y="3514"/>
                    <a:pt x="4355" y="3544"/>
                    <a:pt x="4811" y="4243"/>
                  </a:cubicBezTo>
                  <a:cubicBezTo>
                    <a:pt x="5267" y="4912"/>
                    <a:pt x="5297" y="4912"/>
                    <a:pt x="5692" y="5642"/>
                  </a:cubicBezTo>
                  <a:cubicBezTo>
                    <a:pt x="6057" y="6401"/>
                    <a:pt x="5996" y="6401"/>
                    <a:pt x="6209" y="7192"/>
                  </a:cubicBezTo>
                  <a:cubicBezTo>
                    <a:pt x="6452" y="7982"/>
                    <a:pt x="6513" y="7982"/>
                    <a:pt x="6634" y="8833"/>
                  </a:cubicBezTo>
                  <a:cubicBezTo>
                    <a:pt x="6756" y="9654"/>
                    <a:pt x="6726" y="9654"/>
                    <a:pt x="6726" y="10505"/>
                  </a:cubicBezTo>
                  <a:cubicBezTo>
                    <a:pt x="6726" y="11326"/>
                    <a:pt x="6665" y="11326"/>
                    <a:pt x="6574" y="12177"/>
                  </a:cubicBezTo>
                  <a:cubicBezTo>
                    <a:pt x="6452" y="12906"/>
                    <a:pt x="6422" y="12967"/>
                    <a:pt x="6270" y="13514"/>
                  </a:cubicBezTo>
                  <a:cubicBezTo>
                    <a:pt x="6209" y="13696"/>
                    <a:pt x="6178" y="13848"/>
                    <a:pt x="6178" y="14000"/>
                  </a:cubicBezTo>
                  <a:cubicBezTo>
                    <a:pt x="6178" y="14114"/>
                    <a:pt x="6204" y="14160"/>
                    <a:pt x="6242" y="14160"/>
                  </a:cubicBezTo>
                  <a:cubicBezTo>
                    <a:pt x="6306" y="14160"/>
                    <a:pt x="6406" y="14031"/>
                    <a:pt x="6482" y="13879"/>
                  </a:cubicBezTo>
                  <a:cubicBezTo>
                    <a:pt x="6817" y="13271"/>
                    <a:pt x="6938" y="12450"/>
                    <a:pt x="7060" y="11721"/>
                  </a:cubicBezTo>
                  <a:cubicBezTo>
                    <a:pt x="7060" y="11629"/>
                    <a:pt x="7182" y="11022"/>
                    <a:pt x="7182" y="10505"/>
                  </a:cubicBezTo>
                  <a:cubicBezTo>
                    <a:pt x="7182" y="9623"/>
                    <a:pt x="7182" y="9623"/>
                    <a:pt x="7060" y="8803"/>
                  </a:cubicBezTo>
                  <a:cubicBezTo>
                    <a:pt x="6938" y="7921"/>
                    <a:pt x="6938" y="7921"/>
                    <a:pt x="6726" y="7131"/>
                  </a:cubicBezTo>
                  <a:cubicBezTo>
                    <a:pt x="6482" y="6280"/>
                    <a:pt x="6482" y="6280"/>
                    <a:pt x="6118" y="5490"/>
                  </a:cubicBezTo>
                  <a:cubicBezTo>
                    <a:pt x="5723" y="4699"/>
                    <a:pt x="5692" y="4730"/>
                    <a:pt x="5206" y="4000"/>
                  </a:cubicBezTo>
                  <a:cubicBezTo>
                    <a:pt x="4689" y="3271"/>
                    <a:pt x="4689" y="3271"/>
                    <a:pt x="4142" y="2632"/>
                  </a:cubicBezTo>
                  <a:cubicBezTo>
                    <a:pt x="3534" y="1994"/>
                    <a:pt x="3534" y="2024"/>
                    <a:pt x="2835" y="1508"/>
                  </a:cubicBezTo>
                  <a:cubicBezTo>
                    <a:pt x="2075" y="961"/>
                    <a:pt x="2075" y="930"/>
                    <a:pt x="1315" y="505"/>
                  </a:cubicBezTo>
                  <a:cubicBezTo>
                    <a:pt x="798" y="201"/>
                    <a:pt x="586" y="170"/>
                    <a:pt x="282" y="18"/>
                  </a:cubicBezTo>
                  <a:cubicBezTo>
                    <a:pt x="226" y="7"/>
                    <a:pt x="170" y="0"/>
                    <a:pt x="125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4"/>
            <p:cNvSpPr/>
            <p:nvPr/>
          </p:nvSpPr>
          <p:spPr>
            <a:xfrm>
              <a:off x="7764650" y="3211450"/>
              <a:ext cx="191500" cy="339075"/>
            </a:xfrm>
            <a:custGeom>
              <a:avLst/>
              <a:gdLst/>
              <a:ahLst/>
              <a:cxnLst/>
              <a:rect l="l" t="t" r="r" b="b"/>
              <a:pathLst>
                <a:path w="7660" h="13563" extrusionOk="0">
                  <a:moveTo>
                    <a:pt x="304" y="0"/>
                  </a:moveTo>
                  <a:cubicBezTo>
                    <a:pt x="122" y="0"/>
                    <a:pt x="0" y="0"/>
                    <a:pt x="31" y="92"/>
                  </a:cubicBezTo>
                  <a:cubicBezTo>
                    <a:pt x="122" y="304"/>
                    <a:pt x="578" y="487"/>
                    <a:pt x="882" y="608"/>
                  </a:cubicBezTo>
                  <a:cubicBezTo>
                    <a:pt x="1125" y="699"/>
                    <a:pt x="1398" y="851"/>
                    <a:pt x="1642" y="973"/>
                  </a:cubicBezTo>
                  <a:cubicBezTo>
                    <a:pt x="1976" y="1125"/>
                    <a:pt x="2128" y="1155"/>
                    <a:pt x="2645" y="1551"/>
                  </a:cubicBezTo>
                  <a:cubicBezTo>
                    <a:pt x="3344" y="2006"/>
                    <a:pt x="3344" y="2006"/>
                    <a:pt x="3952" y="2584"/>
                  </a:cubicBezTo>
                  <a:cubicBezTo>
                    <a:pt x="4560" y="3131"/>
                    <a:pt x="4529" y="3192"/>
                    <a:pt x="5016" y="3830"/>
                  </a:cubicBezTo>
                  <a:cubicBezTo>
                    <a:pt x="5532" y="4469"/>
                    <a:pt x="5532" y="4469"/>
                    <a:pt x="5958" y="5198"/>
                  </a:cubicBezTo>
                  <a:cubicBezTo>
                    <a:pt x="6383" y="5928"/>
                    <a:pt x="6292" y="5958"/>
                    <a:pt x="6596" y="6718"/>
                  </a:cubicBezTo>
                  <a:cubicBezTo>
                    <a:pt x="6870" y="7478"/>
                    <a:pt x="6961" y="7478"/>
                    <a:pt x="7113" y="8329"/>
                  </a:cubicBezTo>
                  <a:cubicBezTo>
                    <a:pt x="7265" y="9119"/>
                    <a:pt x="7204" y="9149"/>
                    <a:pt x="7265" y="9940"/>
                  </a:cubicBezTo>
                  <a:cubicBezTo>
                    <a:pt x="7295" y="10791"/>
                    <a:pt x="7265" y="10791"/>
                    <a:pt x="7174" y="11581"/>
                  </a:cubicBezTo>
                  <a:cubicBezTo>
                    <a:pt x="7113" y="12311"/>
                    <a:pt x="7052" y="12371"/>
                    <a:pt x="6900" y="12918"/>
                  </a:cubicBezTo>
                  <a:cubicBezTo>
                    <a:pt x="6870" y="13101"/>
                    <a:pt x="6839" y="13253"/>
                    <a:pt x="6839" y="13405"/>
                  </a:cubicBezTo>
                  <a:cubicBezTo>
                    <a:pt x="6839" y="13516"/>
                    <a:pt x="6864" y="13562"/>
                    <a:pt x="6901" y="13562"/>
                  </a:cubicBezTo>
                  <a:cubicBezTo>
                    <a:pt x="6965" y="13562"/>
                    <a:pt x="7066" y="13426"/>
                    <a:pt x="7143" y="13253"/>
                  </a:cubicBezTo>
                  <a:cubicBezTo>
                    <a:pt x="7447" y="12615"/>
                    <a:pt x="7569" y="11794"/>
                    <a:pt x="7599" y="11095"/>
                  </a:cubicBezTo>
                  <a:cubicBezTo>
                    <a:pt x="7599" y="11004"/>
                    <a:pt x="7660" y="10396"/>
                    <a:pt x="7630" y="9879"/>
                  </a:cubicBezTo>
                  <a:cubicBezTo>
                    <a:pt x="7599" y="8997"/>
                    <a:pt x="7599" y="8997"/>
                    <a:pt x="7447" y="8146"/>
                  </a:cubicBezTo>
                  <a:cubicBezTo>
                    <a:pt x="7295" y="7326"/>
                    <a:pt x="7295" y="7326"/>
                    <a:pt x="6991" y="6475"/>
                  </a:cubicBezTo>
                  <a:cubicBezTo>
                    <a:pt x="6687" y="5684"/>
                    <a:pt x="6718" y="5684"/>
                    <a:pt x="6323" y="4924"/>
                  </a:cubicBezTo>
                  <a:cubicBezTo>
                    <a:pt x="5897" y="4165"/>
                    <a:pt x="5867" y="4195"/>
                    <a:pt x="5320" y="3526"/>
                  </a:cubicBezTo>
                  <a:cubicBezTo>
                    <a:pt x="4803" y="2827"/>
                    <a:pt x="4803" y="2827"/>
                    <a:pt x="4165" y="2280"/>
                  </a:cubicBezTo>
                  <a:cubicBezTo>
                    <a:pt x="3526" y="1703"/>
                    <a:pt x="3526" y="1703"/>
                    <a:pt x="2797" y="1216"/>
                  </a:cubicBezTo>
                  <a:cubicBezTo>
                    <a:pt x="2128" y="760"/>
                    <a:pt x="2128" y="730"/>
                    <a:pt x="1368" y="365"/>
                  </a:cubicBezTo>
                  <a:cubicBezTo>
                    <a:pt x="851" y="92"/>
                    <a:pt x="639" y="61"/>
                    <a:pt x="30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4"/>
            <p:cNvSpPr/>
            <p:nvPr/>
          </p:nvSpPr>
          <p:spPr>
            <a:xfrm>
              <a:off x="7875600" y="3577725"/>
              <a:ext cx="76000" cy="162500"/>
            </a:xfrm>
            <a:custGeom>
              <a:avLst/>
              <a:gdLst/>
              <a:ahLst/>
              <a:cxnLst/>
              <a:rect l="l" t="t" r="r" b="b"/>
              <a:pathLst>
                <a:path w="3040" h="6500" extrusionOk="0">
                  <a:moveTo>
                    <a:pt x="2888" y="0"/>
                  </a:moveTo>
                  <a:cubicBezTo>
                    <a:pt x="2736" y="0"/>
                    <a:pt x="2675" y="243"/>
                    <a:pt x="2644" y="365"/>
                  </a:cubicBezTo>
                  <a:cubicBezTo>
                    <a:pt x="2553" y="547"/>
                    <a:pt x="2553" y="578"/>
                    <a:pt x="2523" y="699"/>
                  </a:cubicBezTo>
                  <a:cubicBezTo>
                    <a:pt x="2493" y="851"/>
                    <a:pt x="2523" y="912"/>
                    <a:pt x="2432" y="1185"/>
                  </a:cubicBezTo>
                  <a:cubicBezTo>
                    <a:pt x="2371" y="1520"/>
                    <a:pt x="2371" y="1520"/>
                    <a:pt x="2249" y="1885"/>
                  </a:cubicBezTo>
                  <a:cubicBezTo>
                    <a:pt x="2128" y="2219"/>
                    <a:pt x="2097" y="2189"/>
                    <a:pt x="1945" y="2523"/>
                  </a:cubicBezTo>
                  <a:cubicBezTo>
                    <a:pt x="1824" y="2857"/>
                    <a:pt x="1885" y="2857"/>
                    <a:pt x="1733" y="3192"/>
                  </a:cubicBezTo>
                  <a:cubicBezTo>
                    <a:pt x="1581" y="3556"/>
                    <a:pt x="1520" y="3496"/>
                    <a:pt x="1368" y="3799"/>
                  </a:cubicBezTo>
                  <a:cubicBezTo>
                    <a:pt x="1216" y="4103"/>
                    <a:pt x="1277" y="4164"/>
                    <a:pt x="1125" y="4468"/>
                  </a:cubicBezTo>
                  <a:cubicBezTo>
                    <a:pt x="973" y="4772"/>
                    <a:pt x="912" y="4772"/>
                    <a:pt x="730" y="5076"/>
                  </a:cubicBezTo>
                  <a:lnTo>
                    <a:pt x="365" y="5684"/>
                  </a:lnTo>
                  <a:cubicBezTo>
                    <a:pt x="213" y="5927"/>
                    <a:pt x="152" y="5988"/>
                    <a:pt x="61" y="6170"/>
                  </a:cubicBezTo>
                  <a:cubicBezTo>
                    <a:pt x="0" y="6231"/>
                    <a:pt x="0" y="6322"/>
                    <a:pt x="0" y="6383"/>
                  </a:cubicBezTo>
                  <a:cubicBezTo>
                    <a:pt x="0" y="6473"/>
                    <a:pt x="53" y="6499"/>
                    <a:pt x="122" y="6499"/>
                  </a:cubicBezTo>
                  <a:cubicBezTo>
                    <a:pt x="169" y="6499"/>
                    <a:pt x="224" y="6487"/>
                    <a:pt x="274" y="6474"/>
                  </a:cubicBezTo>
                  <a:cubicBezTo>
                    <a:pt x="547" y="6292"/>
                    <a:pt x="669" y="5988"/>
                    <a:pt x="851" y="5745"/>
                  </a:cubicBezTo>
                  <a:cubicBezTo>
                    <a:pt x="851" y="5714"/>
                    <a:pt x="1003" y="5532"/>
                    <a:pt x="1125" y="5319"/>
                  </a:cubicBezTo>
                  <a:cubicBezTo>
                    <a:pt x="1307" y="5015"/>
                    <a:pt x="1307" y="5015"/>
                    <a:pt x="1459" y="4681"/>
                  </a:cubicBezTo>
                  <a:cubicBezTo>
                    <a:pt x="1611" y="4377"/>
                    <a:pt x="1611" y="4377"/>
                    <a:pt x="1763" y="4043"/>
                  </a:cubicBezTo>
                  <a:cubicBezTo>
                    <a:pt x="1915" y="3739"/>
                    <a:pt x="1915" y="3678"/>
                    <a:pt x="2067" y="3374"/>
                  </a:cubicBezTo>
                  <a:cubicBezTo>
                    <a:pt x="2219" y="3040"/>
                    <a:pt x="2128" y="3040"/>
                    <a:pt x="2280" y="2705"/>
                  </a:cubicBezTo>
                  <a:cubicBezTo>
                    <a:pt x="2401" y="2371"/>
                    <a:pt x="2432" y="2371"/>
                    <a:pt x="2553" y="2006"/>
                  </a:cubicBezTo>
                  <a:cubicBezTo>
                    <a:pt x="2675" y="1672"/>
                    <a:pt x="2675" y="1672"/>
                    <a:pt x="2736" y="1337"/>
                  </a:cubicBezTo>
                  <a:cubicBezTo>
                    <a:pt x="2827" y="912"/>
                    <a:pt x="2888" y="973"/>
                    <a:pt x="2979" y="578"/>
                  </a:cubicBezTo>
                  <a:cubicBezTo>
                    <a:pt x="3040" y="304"/>
                    <a:pt x="3009" y="243"/>
                    <a:pt x="3040" y="122"/>
                  </a:cubicBezTo>
                  <a:cubicBezTo>
                    <a:pt x="3009" y="61"/>
                    <a:pt x="2979" y="0"/>
                    <a:pt x="288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4"/>
            <p:cNvSpPr/>
            <p:nvPr/>
          </p:nvSpPr>
          <p:spPr>
            <a:xfrm>
              <a:off x="7706900" y="3825325"/>
              <a:ext cx="129950" cy="96650"/>
            </a:xfrm>
            <a:custGeom>
              <a:avLst/>
              <a:gdLst/>
              <a:ahLst/>
              <a:cxnLst/>
              <a:rect l="l" t="t" r="r" b="b"/>
              <a:pathLst>
                <a:path w="5198" h="3866" extrusionOk="0">
                  <a:moveTo>
                    <a:pt x="5028" y="0"/>
                  </a:moveTo>
                  <a:cubicBezTo>
                    <a:pt x="4893" y="0"/>
                    <a:pt x="4766" y="109"/>
                    <a:pt x="4712" y="218"/>
                  </a:cubicBezTo>
                  <a:lnTo>
                    <a:pt x="4468" y="431"/>
                  </a:lnTo>
                  <a:cubicBezTo>
                    <a:pt x="4408" y="552"/>
                    <a:pt x="4377" y="613"/>
                    <a:pt x="4225" y="765"/>
                  </a:cubicBezTo>
                  <a:cubicBezTo>
                    <a:pt x="4012" y="1008"/>
                    <a:pt x="4012" y="1008"/>
                    <a:pt x="3800" y="1221"/>
                  </a:cubicBezTo>
                  <a:cubicBezTo>
                    <a:pt x="3557" y="1464"/>
                    <a:pt x="3526" y="1434"/>
                    <a:pt x="3313" y="1616"/>
                  </a:cubicBezTo>
                  <a:cubicBezTo>
                    <a:pt x="3070" y="1829"/>
                    <a:pt x="3101" y="1829"/>
                    <a:pt x="2857" y="2041"/>
                  </a:cubicBezTo>
                  <a:cubicBezTo>
                    <a:pt x="2614" y="2224"/>
                    <a:pt x="2584" y="2193"/>
                    <a:pt x="2310" y="2376"/>
                  </a:cubicBezTo>
                  <a:cubicBezTo>
                    <a:pt x="2037" y="2558"/>
                    <a:pt x="2098" y="2589"/>
                    <a:pt x="1824" y="2741"/>
                  </a:cubicBezTo>
                  <a:cubicBezTo>
                    <a:pt x="1550" y="2923"/>
                    <a:pt x="1520" y="2862"/>
                    <a:pt x="1246" y="3014"/>
                  </a:cubicBezTo>
                  <a:cubicBezTo>
                    <a:pt x="973" y="3166"/>
                    <a:pt x="973" y="3166"/>
                    <a:pt x="669" y="3288"/>
                  </a:cubicBezTo>
                  <a:cubicBezTo>
                    <a:pt x="456" y="3409"/>
                    <a:pt x="426" y="3409"/>
                    <a:pt x="213" y="3500"/>
                  </a:cubicBezTo>
                  <a:cubicBezTo>
                    <a:pt x="152" y="3561"/>
                    <a:pt x="122" y="3592"/>
                    <a:pt x="61" y="3683"/>
                  </a:cubicBezTo>
                  <a:cubicBezTo>
                    <a:pt x="0" y="3774"/>
                    <a:pt x="152" y="3865"/>
                    <a:pt x="213" y="3865"/>
                  </a:cubicBezTo>
                  <a:cubicBezTo>
                    <a:pt x="487" y="3865"/>
                    <a:pt x="760" y="3713"/>
                    <a:pt x="1034" y="3592"/>
                  </a:cubicBezTo>
                  <a:cubicBezTo>
                    <a:pt x="1064" y="3592"/>
                    <a:pt x="1246" y="3470"/>
                    <a:pt x="1429" y="3409"/>
                  </a:cubicBezTo>
                  <a:cubicBezTo>
                    <a:pt x="1702" y="3257"/>
                    <a:pt x="1702" y="3257"/>
                    <a:pt x="2006" y="3045"/>
                  </a:cubicBezTo>
                  <a:cubicBezTo>
                    <a:pt x="2280" y="2862"/>
                    <a:pt x="2280" y="2862"/>
                    <a:pt x="2553" y="2710"/>
                  </a:cubicBezTo>
                  <a:lnTo>
                    <a:pt x="3070" y="2345"/>
                  </a:lnTo>
                  <a:cubicBezTo>
                    <a:pt x="3344" y="2133"/>
                    <a:pt x="3313" y="2102"/>
                    <a:pt x="3526" y="1890"/>
                  </a:cubicBezTo>
                  <a:cubicBezTo>
                    <a:pt x="3769" y="1646"/>
                    <a:pt x="3800" y="1677"/>
                    <a:pt x="3982" y="1464"/>
                  </a:cubicBezTo>
                  <a:cubicBezTo>
                    <a:pt x="4225" y="1221"/>
                    <a:pt x="4225" y="1221"/>
                    <a:pt x="4408" y="978"/>
                  </a:cubicBezTo>
                  <a:cubicBezTo>
                    <a:pt x="4712" y="734"/>
                    <a:pt x="4742" y="795"/>
                    <a:pt x="4985" y="522"/>
                  </a:cubicBezTo>
                  <a:cubicBezTo>
                    <a:pt x="5137" y="339"/>
                    <a:pt x="5137" y="279"/>
                    <a:pt x="5198" y="187"/>
                  </a:cubicBezTo>
                  <a:cubicBezTo>
                    <a:pt x="5198" y="96"/>
                    <a:pt x="5198" y="5"/>
                    <a:pt x="5076" y="5"/>
                  </a:cubicBezTo>
                  <a:cubicBezTo>
                    <a:pt x="5060" y="2"/>
                    <a:pt x="5044" y="0"/>
                    <a:pt x="502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4"/>
            <p:cNvSpPr/>
            <p:nvPr/>
          </p:nvSpPr>
          <p:spPr>
            <a:xfrm>
              <a:off x="7726650" y="3808725"/>
              <a:ext cx="56250" cy="108125"/>
            </a:xfrm>
            <a:custGeom>
              <a:avLst/>
              <a:gdLst/>
              <a:ahLst/>
              <a:cxnLst/>
              <a:rect l="l" t="t" r="r" b="b"/>
              <a:pathLst>
                <a:path w="2250" h="4325" extrusionOk="0">
                  <a:moveTo>
                    <a:pt x="244" y="0"/>
                  </a:moveTo>
                  <a:cubicBezTo>
                    <a:pt x="152" y="0"/>
                    <a:pt x="122" y="0"/>
                    <a:pt x="92" y="91"/>
                  </a:cubicBezTo>
                  <a:cubicBezTo>
                    <a:pt x="1" y="183"/>
                    <a:pt x="92" y="335"/>
                    <a:pt x="122" y="426"/>
                  </a:cubicBezTo>
                  <a:cubicBezTo>
                    <a:pt x="183" y="547"/>
                    <a:pt x="244" y="578"/>
                    <a:pt x="274" y="608"/>
                  </a:cubicBezTo>
                  <a:cubicBezTo>
                    <a:pt x="335" y="699"/>
                    <a:pt x="396" y="699"/>
                    <a:pt x="487" y="851"/>
                  </a:cubicBezTo>
                  <a:cubicBezTo>
                    <a:pt x="639" y="1034"/>
                    <a:pt x="639" y="1034"/>
                    <a:pt x="760" y="1216"/>
                  </a:cubicBezTo>
                  <a:cubicBezTo>
                    <a:pt x="882" y="1398"/>
                    <a:pt x="852" y="1459"/>
                    <a:pt x="943" y="1642"/>
                  </a:cubicBezTo>
                  <a:cubicBezTo>
                    <a:pt x="1064" y="1824"/>
                    <a:pt x="1095" y="1824"/>
                    <a:pt x="1186" y="2006"/>
                  </a:cubicBezTo>
                  <a:cubicBezTo>
                    <a:pt x="1308" y="2219"/>
                    <a:pt x="1216" y="2250"/>
                    <a:pt x="1338" y="2462"/>
                  </a:cubicBezTo>
                  <a:cubicBezTo>
                    <a:pt x="1399" y="2705"/>
                    <a:pt x="1490" y="2675"/>
                    <a:pt x="1551" y="2888"/>
                  </a:cubicBezTo>
                  <a:cubicBezTo>
                    <a:pt x="1642" y="3131"/>
                    <a:pt x="1611" y="3131"/>
                    <a:pt x="1642" y="3344"/>
                  </a:cubicBezTo>
                  <a:cubicBezTo>
                    <a:pt x="1703" y="3587"/>
                    <a:pt x="1672" y="3587"/>
                    <a:pt x="1763" y="3800"/>
                  </a:cubicBezTo>
                  <a:cubicBezTo>
                    <a:pt x="1794" y="3982"/>
                    <a:pt x="1794" y="4043"/>
                    <a:pt x="1824" y="4195"/>
                  </a:cubicBezTo>
                  <a:cubicBezTo>
                    <a:pt x="1855" y="4225"/>
                    <a:pt x="1855" y="4256"/>
                    <a:pt x="1946" y="4286"/>
                  </a:cubicBezTo>
                  <a:cubicBezTo>
                    <a:pt x="1983" y="4314"/>
                    <a:pt x="2014" y="4325"/>
                    <a:pt x="2041" y="4325"/>
                  </a:cubicBezTo>
                  <a:cubicBezTo>
                    <a:pt x="2102" y="4325"/>
                    <a:pt x="2137" y="4268"/>
                    <a:pt x="2159" y="4225"/>
                  </a:cubicBezTo>
                  <a:cubicBezTo>
                    <a:pt x="2250" y="4043"/>
                    <a:pt x="2159" y="3800"/>
                    <a:pt x="2128" y="3617"/>
                  </a:cubicBezTo>
                  <a:cubicBezTo>
                    <a:pt x="2128" y="3617"/>
                    <a:pt x="2098" y="3435"/>
                    <a:pt x="2067" y="3283"/>
                  </a:cubicBezTo>
                  <a:lnTo>
                    <a:pt x="1915" y="2827"/>
                  </a:lnTo>
                  <a:lnTo>
                    <a:pt x="1763" y="2371"/>
                  </a:lnTo>
                  <a:cubicBezTo>
                    <a:pt x="1672" y="2128"/>
                    <a:pt x="1672" y="2128"/>
                    <a:pt x="1551" y="1885"/>
                  </a:cubicBezTo>
                  <a:cubicBezTo>
                    <a:pt x="1460" y="1672"/>
                    <a:pt x="1399" y="1702"/>
                    <a:pt x="1308" y="1490"/>
                  </a:cubicBezTo>
                  <a:cubicBezTo>
                    <a:pt x="1186" y="1307"/>
                    <a:pt x="1186" y="1247"/>
                    <a:pt x="1064" y="1064"/>
                  </a:cubicBezTo>
                  <a:cubicBezTo>
                    <a:pt x="943" y="882"/>
                    <a:pt x="912" y="882"/>
                    <a:pt x="791" y="699"/>
                  </a:cubicBezTo>
                  <a:cubicBezTo>
                    <a:pt x="578" y="426"/>
                    <a:pt x="608" y="395"/>
                    <a:pt x="456" y="243"/>
                  </a:cubicBezTo>
                  <a:lnTo>
                    <a:pt x="244" y="0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4"/>
            <p:cNvSpPr/>
            <p:nvPr/>
          </p:nvSpPr>
          <p:spPr>
            <a:xfrm>
              <a:off x="7315550" y="3869975"/>
              <a:ext cx="85900" cy="132550"/>
            </a:xfrm>
            <a:custGeom>
              <a:avLst/>
              <a:gdLst/>
              <a:ahLst/>
              <a:cxnLst/>
              <a:rect l="l" t="t" r="r" b="b"/>
              <a:pathLst>
                <a:path w="3436" h="5302" extrusionOk="0">
                  <a:moveTo>
                    <a:pt x="246" y="1"/>
                  </a:moveTo>
                  <a:cubicBezTo>
                    <a:pt x="227" y="1"/>
                    <a:pt x="206" y="5"/>
                    <a:pt x="183" y="12"/>
                  </a:cubicBezTo>
                  <a:cubicBezTo>
                    <a:pt x="31" y="73"/>
                    <a:pt x="31" y="286"/>
                    <a:pt x="0" y="407"/>
                  </a:cubicBezTo>
                  <a:lnTo>
                    <a:pt x="0" y="742"/>
                  </a:lnTo>
                  <a:cubicBezTo>
                    <a:pt x="31" y="894"/>
                    <a:pt x="61" y="924"/>
                    <a:pt x="122" y="1198"/>
                  </a:cubicBezTo>
                  <a:cubicBezTo>
                    <a:pt x="183" y="1502"/>
                    <a:pt x="183" y="1502"/>
                    <a:pt x="304" y="1836"/>
                  </a:cubicBezTo>
                  <a:cubicBezTo>
                    <a:pt x="426" y="2140"/>
                    <a:pt x="335" y="2201"/>
                    <a:pt x="487" y="2505"/>
                  </a:cubicBezTo>
                  <a:cubicBezTo>
                    <a:pt x="639" y="2809"/>
                    <a:pt x="669" y="2748"/>
                    <a:pt x="821" y="3052"/>
                  </a:cubicBezTo>
                  <a:cubicBezTo>
                    <a:pt x="973" y="3325"/>
                    <a:pt x="943" y="3356"/>
                    <a:pt x="1186" y="3629"/>
                  </a:cubicBezTo>
                  <a:cubicBezTo>
                    <a:pt x="1368" y="3903"/>
                    <a:pt x="1429" y="3873"/>
                    <a:pt x="1611" y="4085"/>
                  </a:cubicBezTo>
                  <a:cubicBezTo>
                    <a:pt x="1855" y="4329"/>
                    <a:pt x="1824" y="4359"/>
                    <a:pt x="2067" y="4572"/>
                  </a:cubicBezTo>
                  <a:cubicBezTo>
                    <a:pt x="2341" y="4815"/>
                    <a:pt x="2341" y="4815"/>
                    <a:pt x="2614" y="4997"/>
                  </a:cubicBezTo>
                  <a:cubicBezTo>
                    <a:pt x="2827" y="5149"/>
                    <a:pt x="2888" y="5180"/>
                    <a:pt x="3070" y="5271"/>
                  </a:cubicBezTo>
                  <a:cubicBezTo>
                    <a:pt x="3131" y="5301"/>
                    <a:pt x="3222" y="5301"/>
                    <a:pt x="3283" y="5301"/>
                  </a:cubicBezTo>
                  <a:cubicBezTo>
                    <a:pt x="3435" y="5271"/>
                    <a:pt x="3405" y="5119"/>
                    <a:pt x="3344" y="5028"/>
                  </a:cubicBezTo>
                  <a:cubicBezTo>
                    <a:pt x="3192" y="4815"/>
                    <a:pt x="2888" y="4724"/>
                    <a:pt x="2706" y="4541"/>
                  </a:cubicBezTo>
                  <a:cubicBezTo>
                    <a:pt x="2645" y="4511"/>
                    <a:pt x="2493" y="4359"/>
                    <a:pt x="2341" y="4237"/>
                  </a:cubicBezTo>
                  <a:cubicBezTo>
                    <a:pt x="2128" y="4055"/>
                    <a:pt x="2128" y="4055"/>
                    <a:pt x="1885" y="3812"/>
                  </a:cubicBezTo>
                  <a:cubicBezTo>
                    <a:pt x="1703" y="3599"/>
                    <a:pt x="1703" y="3599"/>
                    <a:pt x="1520" y="3325"/>
                  </a:cubicBezTo>
                  <a:cubicBezTo>
                    <a:pt x="1338" y="3052"/>
                    <a:pt x="1338" y="3052"/>
                    <a:pt x="1186" y="2809"/>
                  </a:cubicBezTo>
                  <a:cubicBezTo>
                    <a:pt x="1034" y="2535"/>
                    <a:pt x="973" y="2566"/>
                    <a:pt x="821" y="2262"/>
                  </a:cubicBezTo>
                  <a:cubicBezTo>
                    <a:pt x="730" y="1958"/>
                    <a:pt x="730" y="1958"/>
                    <a:pt x="608" y="1684"/>
                  </a:cubicBezTo>
                  <a:cubicBezTo>
                    <a:pt x="487" y="1380"/>
                    <a:pt x="487" y="1380"/>
                    <a:pt x="426" y="1076"/>
                  </a:cubicBezTo>
                  <a:cubicBezTo>
                    <a:pt x="426" y="863"/>
                    <a:pt x="456" y="863"/>
                    <a:pt x="426" y="529"/>
                  </a:cubicBezTo>
                  <a:cubicBezTo>
                    <a:pt x="365" y="316"/>
                    <a:pt x="365" y="255"/>
                    <a:pt x="365" y="104"/>
                  </a:cubicBezTo>
                  <a:cubicBezTo>
                    <a:pt x="342" y="35"/>
                    <a:pt x="302" y="1"/>
                    <a:pt x="24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4"/>
            <p:cNvSpPr/>
            <p:nvPr/>
          </p:nvSpPr>
          <p:spPr>
            <a:xfrm>
              <a:off x="7630900" y="3229425"/>
              <a:ext cx="34975" cy="47400"/>
            </a:xfrm>
            <a:custGeom>
              <a:avLst/>
              <a:gdLst/>
              <a:ahLst/>
              <a:cxnLst/>
              <a:rect l="l" t="t" r="r" b="b"/>
              <a:pathLst>
                <a:path w="1399" h="1896" extrusionOk="0">
                  <a:moveTo>
                    <a:pt x="1131" y="1"/>
                  </a:moveTo>
                  <a:cubicBezTo>
                    <a:pt x="1075" y="1"/>
                    <a:pt x="1054" y="41"/>
                    <a:pt x="1034" y="41"/>
                  </a:cubicBezTo>
                  <a:lnTo>
                    <a:pt x="943" y="102"/>
                  </a:lnTo>
                  <a:cubicBezTo>
                    <a:pt x="943" y="163"/>
                    <a:pt x="943" y="193"/>
                    <a:pt x="913" y="254"/>
                  </a:cubicBezTo>
                  <a:cubicBezTo>
                    <a:pt x="882" y="345"/>
                    <a:pt x="882" y="376"/>
                    <a:pt x="791" y="467"/>
                  </a:cubicBezTo>
                  <a:cubicBezTo>
                    <a:pt x="761" y="528"/>
                    <a:pt x="669" y="528"/>
                    <a:pt x="639" y="619"/>
                  </a:cubicBezTo>
                  <a:cubicBezTo>
                    <a:pt x="609" y="680"/>
                    <a:pt x="609" y="710"/>
                    <a:pt x="578" y="801"/>
                  </a:cubicBezTo>
                  <a:cubicBezTo>
                    <a:pt x="517" y="862"/>
                    <a:pt x="457" y="862"/>
                    <a:pt x="426" y="953"/>
                  </a:cubicBezTo>
                  <a:cubicBezTo>
                    <a:pt x="365" y="1014"/>
                    <a:pt x="426" y="1075"/>
                    <a:pt x="335" y="1166"/>
                  </a:cubicBezTo>
                  <a:cubicBezTo>
                    <a:pt x="305" y="1257"/>
                    <a:pt x="274" y="1257"/>
                    <a:pt x="183" y="1318"/>
                  </a:cubicBezTo>
                  <a:cubicBezTo>
                    <a:pt x="153" y="1409"/>
                    <a:pt x="122" y="1409"/>
                    <a:pt x="61" y="1531"/>
                  </a:cubicBezTo>
                  <a:lnTo>
                    <a:pt x="1" y="1683"/>
                  </a:lnTo>
                  <a:cubicBezTo>
                    <a:pt x="1" y="1713"/>
                    <a:pt x="1" y="1743"/>
                    <a:pt x="31" y="1774"/>
                  </a:cubicBezTo>
                  <a:cubicBezTo>
                    <a:pt x="122" y="1865"/>
                    <a:pt x="213" y="1895"/>
                    <a:pt x="274" y="1895"/>
                  </a:cubicBezTo>
                  <a:cubicBezTo>
                    <a:pt x="426" y="1895"/>
                    <a:pt x="426" y="1743"/>
                    <a:pt x="457" y="1713"/>
                  </a:cubicBezTo>
                  <a:lnTo>
                    <a:pt x="578" y="1591"/>
                  </a:lnTo>
                  <a:cubicBezTo>
                    <a:pt x="609" y="1531"/>
                    <a:pt x="609" y="1470"/>
                    <a:pt x="669" y="1409"/>
                  </a:cubicBezTo>
                  <a:cubicBezTo>
                    <a:pt x="730" y="1318"/>
                    <a:pt x="761" y="1318"/>
                    <a:pt x="791" y="1227"/>
                  </a:cubicBezTo>
                  <a:cubicBezTo>
                    <a:pt x="821" y="1136"/>
                    <a:pt x="882" y="1136"/>
                    <a:pt x="913" y="1014"/>
                  </a:cubicBezTo>
                  <a:cubicBezTo>
                    <a:pt x="943" y="953"/>
                    <a:pt x="913" y="923"/>
                    <a:pt x="973" y="801"/>
                  </a:cubicBezTo>
                  <a:cubicBezTo>
                    <a:pt x="1034" y="710"/>
                    <a:pt x="1065" y="710"/>
                    <a:pt x="1095" y="619"/>
                  </a:cubicBezTo>
                  <a:cubicBezTo>
                    <a:pt x="1125" y="528"/>
                    <a:pt x="1125" y="497"/>
                    <a:pt x="1216" y="406"/>
                  </a:cubicBezTo>
                  <a:cubicBezTo>
                    <a:pt x="1277" y="376"/>
                    <a:pt x="1338" y="376"/>
                    <a:pt x="1368" y="315"/>
                  </a:cubicBezTo>
                  <a:cubicBezTo>
                    <a:pt x="1399" y="224"/>
                    <a:pt x="1399" y="224"/>
                    <a:pt x="1399" y="163"/>
                  </a:cubicBezTo>
                  <a:cubicBezTo>
                    <a:pt x="1368" y="102"/>
                    <a:pt x="1338" y="72"/>
                    <a:pt x="1247" y="41"/>
                  </a:cubicBezTo>
                  <a:cubicBezTo>
                    <a:pt x="1196" y="11"/>
                    <a:pt x="1159" y="1"/>
                    <a:pt x="1131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4"/>
            <p:cNvSpPr/>
            <p:nvPr/>
          </p:nvSpPr>
          <p:spPr>
            <a:xfrm>
              <a:off x="7406750" y="3470475"/>
              <a:ext cx="76750" cy="171850"/>
            </a:xfrm>
            <a:custGeom>
              <a:avLst/>
              <a:gdLst/>
              <a:ahLst/>
              <a:cxnLst/>
              <a:rect l="l" t="t" r="r" b="b"/>
              <a:pathLst>
                <a:path w="3070" h="6874" extrusionOk="0">
                  <a:moveTo>
                    <a:pt x="120" y="1"/>
                  </a:moveTo>
                  <a:cubicBezTo>
                    <a:pt x="0" y="1"/>
                    <a:pt x="2" y="165"/>
                    <a:pt x="30" y="278"/>
                  </a:cubicBezTo>
                  <a:cubicBezTo>
                    <a:pt x="182" y="582"/>
                    <a:pt x="456" y="764"/>
                    <a:pt x="638" y="1038"/>
                  </a:cubicBezTo>
                  <a:cubicBezTo>
                    <a:pt x="669" y="1068"/>
                    <a:pt x="821" y="1281"/>
                    <a:pt x="942" y="1433"/>
                  </a:cubicBezTo>
                  <a:cubicBezTo>
                    <a:pt x="1185" y="1737"/>
                    <a:pt x="1185" y="1737"/>
                    <a:pt x="1368" y="2041"/>
                  </a:cubicBezTo>
                  <a:cubicBezTo>
                    <a:pt x="1550" y="2345"/>
                    <a:pt x="1550" y="2345"/>
                    <a:pt x="1732" y="2709"/>
                  </a:cubicBezTo>
                  <a:lnTo>
                    <a:pt x="2036" y="3378"/>
                  </a:lnTo>
                  <a:cubicBezTo>
                    <a:pt x="2188" y="3713"/>
                    <a:pt x="2249" y="3713"/>
                    <a:pt x="2340" y="4077"/>
                  </a:cubicBezTo>
                  <a:cubicBezTo>
                    <a:pt x="2462" y="4442"/>
                    <a:pt x="2432" y="4442"/>
                    <a:pt x="2553" y="4776"/>
                  </a:cubicBezTo>
                  <a:cubicBezTo>
                    <a:pt x="2614" y="5172"/>
                    <a:pt x="2614" y="5172"/>
                    <a:pt x="2705" y="5506"/>
                  </a:cubicBezTo>
                  <a:cubicBezTo>
                    <a:pt x="2736" y="5901"/>
                    <a:pt x="2644" y="5901"/>
                    <a:pt x="2644" y="6266"/>
                  </a:cubicBezTo>
                  <a:cubicBezTo>
                    <a:pt x="2644" y="6509"/>
                    <a:pt x="2644" y="6630"/>
                    <a:pt x="2705" y="6782"/>
                  </a:cubicBezTo>
                  <a:cubicBezTo>
                    <a:pt x="2736" y="6843"/>
                    <a:pt x="2766" y="6874"/>
                    <a:pt x="2888" y="6874"/>
                  </a:cubicBezTo>
                  <a:cubicBezTo>
                    <a:pt x="3039" y="6843"/>
                    <a:pt x="3070" y="6570"/>
                    <a:pt x="3070" y="6418"/>
                  </a:cubicBezTo>
                  <a:lnTo>
                    <a:pt x="3070" y="6023"/>
                  </a:lnTo>
                  <a:cubicBezTo>
                    <a:pt x="3070" y="5810"/>
                    <a:pt x="3009" y="5749"/>
                    <a:pt x="3009" y="5475"/>
                  </a:cubicBezTo>
                  <a:lnTo>
                    <a:pt x="2857" y="4716"/>
                  </a:lnTo>
                  <a:cubicBezTo>
                    <a:pt x="2766" y="4320"/>
                    <a:pt x="2796" y="4320"/>
                    <a:pt x="2736" y="3956"/>
                  </a:cubicBezTo>
                  <a:cubicBezTo>
                    <a:pt x="2614" y="3561"/>
                    <a:pt x="2584" y="3561"/>
                    <a:pt x="2432" y="3226"/>
                  </a:cubicBezTo>
                  <a:cubicBezTo>
                    <a:pt x="2280" y="2861"/>
                    <a:pt x="2310" y="2861"/>
                    <a:pt x="2158" y="2497"/>
                  </a:cubicBezTo>
                  <a:cubicBezTo>
                    <a:pt x="1976" y="2162"/>
                    <a:pt x="1945" y="2162"/>
                    <a:pt x="1732" y="1858"/>
                  </a:cubicBezTo>
                  <a:cubicBezTo>
                    <a:pt x="1550" y="1524"/>
                    <a:pt x="1550" y="1524"/>
                    <a:pt x="1337" y="1190"/>
                  </a:cubicBezTo>
                  <a:cubicBezTo>
                    <a:pt x="1094" y="886"/>
                    <a:pt x="1094" y="886"/>
                    <a:pt x="821" y="582"/>
                  </a:cubicBezTo>
                  <a:cubicBezTo>
                    <a:pt x="608" y="308"/>
                    <a:pt x="577" y="308"/>
                    <a:pt x="365" y="126"/>
                  </a:cubicBezTo>
                  <a:lnTo>
                    <a:pt x="152" y="4"/>
                  </a:lnTo>
                  <a:cubicBezTo>
                    <a:pt x="140" y="2"/>
                    <a:pt x="130" y="1"/>
                    <a:pt x="120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4"/>
            <p:cNvSpPr/>
            <p:nvPr/>
          </p:nvSpPr>
          <p:spPr>
            <a:xfrm>
              <a:off x="7459925" y="3475950"/>
              <a:ext cx="69175" cy="139600"/>
            </a:xfrm>
            <a:custGeom>
              <a:avLst/>
              <a:gdLst/>
              <a:ahLst/>
              <a:cxnLst/>
              <a:rect l="l" t="t" r="r" b="b"/>
              <a:pathLst>
                <a:path w="2767" h="5584" extrusionOk="0">
                  <a:moveTo>
                    <a:pt x="114" y="1"/>
                  </a:moveTo>
                  <a:cubicBezTo>
                    <a:pt x="38" y="1"/>
                    <a:pt x="1" y="115"/>
                    <a:pt x="1" y="211"/>
                  </a:cubicBezTo>
                  <a:cubicBezTo>
                    <a:pt x="1" y="484"/>
                    <a:pt x="183" y="697"/>
                    <a:pt x="244" y="971"/>
                  </a:cubicBezTo>
                  <a:cubicBezTo>
                    <a:pt x="244" y="1001"/>
                    <a:pt x="335" y="1183"/>
                    <a:pt x="457" y="1396"/>
                  </a:cubicBezTo>
                  <a:cubicBezTo>
                    <a:pt x="609" y="1639"/>
                    <a:pt x="609" y="1639"/>
                    <a:pt x="700" y="1913"/>
                  </a:cubicBezTo>
                  <a:cubicBezTo>
                    <a:pt x="852" y="2187"/>
                    <a:pt x="821" y="2187"/>
                    <a:pt x="973" y="2490"/>
                  </a:cubicBezTo>
                  <a:cubicBezTo>
                    <a:pt x="1125" y="2764"/>
                    <a:pt x="1095" y="2764"/>
                    <a:pt x="1247" y="3068"/>
                  </a:cubicBezTo>
                  <a:cubicBezTo>
                    <a:pt x="1399" y="3311"/>
                    <a:pt x="1429" y="3311"/>
                    <a:pt x="1551" y="3585"/>
                  </a:cubicBezTo>
                  <a:cubicBezTo>
                    <a:pt x="1703" y="3858"/>
                    <a:pt x="1672" y="3858"/>
                    <a:pt x="1824" y="4162"/>
                  </a:cubicBezTo>
                  <a:cubicBezTo>
                    <a:pt x="1976" y="4436"/>
                    <a:pt x="1976" y="4436"/>
                    <a:pt x="2068" y="4679"/>
                  </a:cubicBezTo>
                  <a:cubicBezTo>
                    <a:pt x="2189" y="4953"/>
                    <a:pt x="2159" y="4953"/>
                    <a:pt x="2280" y="5226"/>
                  </a:cubicBezTo>
                  <a:cubicBezTo>
                    <a:pt x="2341" y="5408"/>
                    <a:pt x="2432" y="5439"/>
                    <a:pt x="2463" y="5560"/>
                  </a:cubicBezTo>
                  <a:cubicBezTo>
                    <a:pt x="2508" y="5576"/>
                    <a:pt x="2539" y="5583"/>
                    <a:pt x="2565" y="5583"/>
                  </a:cubicBezTo>
                  <a:cubicBezTo>
                    <a:pt x="2592" y="5583"/>
                    <a:pt x="2615" y="5576"/>
                    <a:pt x="2645" y="5560"/>
                  </a:cubicBezTo>
                  <a:cubicBezTo>
                    <a:pt x="2767" y="5439"/>
                    <a:pt x="2736" y="5256"/>
                    <a:pt x="2706" y="5135"/>
                  </a:cubicBezTo>
                  <a:cubicBezTo>
                    <a:pt x="2645" y="5044"/>
                    <a:pt x="2615" y="4953"/>
                    <a:pt x="2584" y="4831"/>
                  </a:cubicBezTo>
                  <a:cubicBezTo>
                    <a:pt x="2493" y="4740"/>
                    <a:pt x="2463" y="4679"/>
                    <a:pt x="2341" y="4466"/>
                  </a:cubicBezTo>
                  <a:cubicBezTo>
                    <a:pt x="2189" y="4193"/>
                    <a:pt x="2189" y="4193"/>
                    <a:pt x="2098" y="3919"/>
                  </a:cubicBezTo>
                  <a:cubicBezTo>
                    <a:pt x="1946" y="3676"/>
                    <a:pt x="2007" y="3615"/>
                    <a:pt x="1885" y="3372"/>
                  </a:cubicBezTo>
                  <a:lnTo>
                    <a:pt x="1581" y="2825"/>
                  </a:lnTo>
                  <a:cubicBezTo>
                    <a:pt x="1429" y="2551"/>
                    <a:pt x="1520" y="2521"/>
                    <a:pt x="1368" y="2247"/>
                  </a:cubicBezTo>
                  <a:cubicBezTo>
                    <a:pt x="1216" y="2004"/>
                    <a:pt x="1156" y="2004"/>
                    <a:pt x="1064" y="1731"/>
                  </a:cubicBezTo>
                  <a:cubicBezTo>
                    <a:pt x="912" y="1457"/>
                    <a:pt x="943" y="1427"/>
                    <a:pt x="821" y="1153"/>
                  </a:cubicBezTo>
                  <a:cubicBezTo>
                    <a:pt x="669" y="880"/>
                    <a:pt x="700" y="880"/>
                    <a:pt x="548" y="576"/>
                  </a:cubicBezTo>
                  <a:cubicBezTo>
                    <a:pt x="457" y="363"/>
                    <a:pt x="396" y="332"/>
                    <a:pt x="335" y="120"/>
                  </a:cubicBezTo>
                  <a:cubicBezTo>
                    <a:pt x="305" y="89"/>
                    <a:pt x="213" y="28"/>
                    <a:pt x="183" y="28"/>
                  </a:cubicBezTo>
                  <a:cubicBezTo>
                    <a:pt x="157" y="9"/>
                    <a:pt x="134" y="1"/>
                    <a:pt x="114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4"/>
            <p:cNvSpPr/>
            <p:nvPr/>
          </p:nvSpPr>
          <p:spPr>
            <a:xfrm>
              <a:off x="7532125" y="3348225"/>
              <a:ext cx="128450" cy="54750"/>
            </a:xfrm>
            <a:custGeom>
              <a:avLst/>
              <a:gdLst/>
              <a:ahLst/>
              <a:cxnLst/>
              <a:rect l="l" t="t" r="r" b="b"/>
              <a:pathLst>
                <a:path w="5138" h="2190" extrusionOk="0">
                  <a:moveTo>
                    <a:pt x="4681" y="1"/>
                  </a:moveTo>
                  <a:cubicBezTo>
                    <a:pt x="4529" y="1"/>
                    <a:pt x="4468" y="274"/>
                    <a:pt x="4529" y="426"/>
                  </a:cubicBezTo>
                  <a:cubicBezTo>
                    <a:pt x="4529" y="517"/>
                    <a:pt x="4590" y="639"/>
                    <a:pt x="4590" y="760"/>
                  </a:cubicBezTo>
                  <a:cubicBezTo>
                    <a:pt x="4620" y="852"/>
                    <a:pt x="4712" y="943"/>
                    <a:pt x="4712" y="1125"/>
                  </a:cubicBezTo>
                  <a:cubicBezTo>
                    <a:pt x="4681" y="1368"/>
                    <a:pt x="4681" y="1399"/>
                    <a:pt x="4468" y="1581"/>
                  </a:cubicBezTo>
                  <a:cubicBezTo>
                    <a:pt x="4225" y="1733"/>
                    <a:pt x="4225" y="1672"/>
                    <a:pt x="3921" y="1733"/>
                  </a:cubicBezTo>
                  <a:cubicBezTo>
                    <a:pt x="3617" y="1824"/>
                    <a:pt x="3617" y="1855"/>
                    <a:pt x="3313" y="1855"/>
                  </a:cubicBezTo>
                  <a:cubicBezTo>
                    <a:pt x="3253" y="1861"/>
                    <a:pt x="3204" y="1863"/>
                    <a:pt x="3162" y="1863"/>
                  </a:cubicBezTo>
                  <a:cubicBezTo>
                    <a:pt x="2995" y="1863"/>
                    <a:pt x="2936" y="1824"/>
                    <a:pt x="2645" y="1824"/>
                  </a:cubicBezTo>
                  <a:cubicBezTo>
                    <a:pt x="2442" y="1824"/>
                    <a:pt x="2374" y="1838"/>
                    <a:pt x="2253" y="1838"/>
                  </a:cubicBezTo>
                  <a:cubicBezTo>
                    <a:pt x="2192" y="1838"/>
                    <a:pt x="2118" y="1834"/>
                    <a:pt x="2006" y="1824"/>
                  </a:cubicBezTo>
                  <a:cubicBezTo>
                    <a:pt x="1702" y="1764"/>
                    <a:pt x="1702" y="1733"/>
                    <a:pt x="1398" y="1672"/>
                  </a:cubicBezTo>
                  <a:cubicBezTo>
                    <a:pt x="1094" y="1581"/>
                    <a:pt x="1094" y="1581"/>
                    <a:pt x="790" y="1460"/>
                  </a:cubicBezTo>
                  <a:cubicBezTo>
                    <a:pt x="517" y="1368"/>
                    <a:pt x="517" y="1368"/>
                    <a:pt x="335" y="1247"/>
                  </a:cubicBezTo>
                  <a:cubicBezTo>
                    <a:pt x="274" y="1247"/>
                    <a:pt x="183" y="1216"/>
                    <a:pt x="152" y="1216"/>
                  </a:cubicBezTo>
                  <a:cubicBezTo>
                    <a:pt x="0" y="1216"/>
                    <a:pt x="31" y="1368"/>
                    <a:pt x="122" y="1460"/>
                  </a:cubicBezTo>
                  <a:cubicBezTo>
                    <a:pt x="304" y="1703"/>
                    <a:pt x="608" y="1764"/>
                    <a:pt x="882" y="1885"/>
                  </a:cubicBezTo>
                  <a:cubicBezTo>
                    <a:pt x="912" y="1885"/>
                    <a:pt x="1094" y="2007"/>
                    <a:pt x="1307" y="2037"/>
                  </a:cubicBezTo>
                  <a:cubicBezTo>
                    <a:pt x="1672" y="2128"/>
                    <a:pt x="1672" y="2128"/>
                    <a:pt x="2006" y="2159"/>
                  </a:cubicBezTo>
                  <a:cubicBezTo>
                    <a:pt x="2341" y="2189"/>
                    <a:pt x="2341" y="2189"/>
                    <a:pt x="2705" y="2189"/>
                  </a:cubicBezTo>
                  <a:lnTo>
                    <a:pt x="3374" y="2189"/>
                  </a:lnTo>
                  <a:cubicBezTo>
                    <a:pt x="3708" y="2159"/>
                    <a:pt x="3708" y="2128"/>
                    <a:pt x="4073" y="2037"/>
                  </a:cubicBezTo>
                  <a:cubicBezTo>
                    <a:pt x="4408" y="1946"/>
                    <a:pt x="4408" y="1976"/>
                    <a:pt x="4742" y="1764"/>
                  </a:cubicBezTo>
                  <a:cubicBezTo>
                    <a:pt x="5046" y="1520"/>
                    <a:pt x="5046" y="1460"/>
                    <a:pt x="5137" y="1095"/>
                  </a:cubicBezTo>
                  <a:cubicBezTo>
                    <a:pt x="5016" y="760"/>
                    <a:pt x="5016" y="730"/>
                    <a:pt x="4894" y="426"/>
                  </a:cubicBezTo>
                  <a:cubicBezTo>
                    <a:pt x="4833" y="213"/>
                    <a:pt x="4833" y="183"/>
                    <a:pt x="4833" y="61"/>
                  </a:cubicBezTo>
                  <a:cubicBezTo>
                    <a:pt x="4772" y="31"/>
                    <a:pt x="4742" y="1"/>
                    <a:pt x="4681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4"/>
            <p:cNvSpPr/>
            <p:nvPr/>
          </p:nvSpPr>
          <p:spPr>
            <a:xfrm>
              <a:off x="7528325" y="3412825"/>
              <a:ext cx="117050" cy="23775"/>
            </a:xfrm>
            <a:custGeom>
              <a:avLst/>
              <a:gdLst/>
              <a:ahLst/>
              <a:cxnLst/>
              <a:rect l="l" t="t" r="r" b="b"/>
              <a:pathLst>
                <a:path w="4682" h="951" extrusionOk="0">
                  <a:moveTo>
                    <a:pt x="274" y="0"/>
                  </a:moveTo>
                  <a:cubicBezTo>
                    <a:pt x="213" y="0"/>
                    <a:pt x="152" y="0"/>
                    <a:pt x="122" y="31"/>
                  </a:cubicBezTo>
                  <a:cubicBezTo>
                    <a:pt x="0" y="61"/>
                    <a:pt x="31" y="213"/>
                    <a:pt x="61" y="304"/>
                  </a:cubicBezTo>
                  <a:cubicBezTo>
                    <a:pt x="213" y="487"/>
                    <a:pt x="456" y="487"/>
                    <a:pt x="639" y="578"/>
                  </a:cubicBezTo>
                  <a:cubicBezTo>
                    <a:pt x="639" y="578"/>
                    <a:pt x="821" y="639"/>
                    <a:pt x="973" y="669"/>
                  </a:cubicBezTo>
                  <a:cubicBezTo>
                    <a:pt x="1216" y="760"/>
                    <a:pt x="1216" y="730"/>
                    <a:pt x="1429" y="790"/>
                  </a:cubicBezTo>
                  <a:lnTo>
                    <a:pt x="1885" y="882"/>
                  </a:lnTo>
                  <a:cubicBezTo>
                    <a:pt x="2128" y="912"/>
                    <a:pt x="2128" y="912"/>
                    <a:pt x="2401" y="942"/>
                  </a:cubicBezTo>
                  <a:cubicBezTo>
                    <a:pt x="2444" y="949"/>
                    <a:pt x="2478" y="951"/>
                    <a:pt x="2508" y="951"/>
                  </a:cubicBezTo>
                  <a:cubicBezTo>
                    <a:pt x="2625" y="951"/>
                    <a:pt x="2669" y="912"/>
                    <a:pt x="2888" y="912"/>
                  </a:cubicBezTo>
                  <a:cubicBezTo>
                    <a:pt x="3030" y="912"/>
                    <a:pt x="3077" y="926"/>
                    <a:pt x="3174" y="926"/>
                  </a:cubicBezTo>
                  <a:cubicBezTo>
                    <a:pt x="3222" y="926"/>
                    <a:pt x="3283" y="922"/>
                    <a:pt x="3374" y="912"/>
                  </a:cubicBezTo>
                  <a:cubicBezTo>
                    <a:pt x="3617" y="912"/>
                    <a:pt x="3617" y="912"/>
                    <a:pt x="3860" y="882"/>
                  </a:cubicBezTo>
                  <a:cubicBezTo>
                    <a:pt x="4011" y="903"/>
                    <a:pt x="4055" y="925"/>
                    <a:pt x="4143" y="925"/>
                  </a:cubicBezTo>
                  <a:cubicBezTo>
                    <a:pt x="4180" y="925"/>
                    <a:pt x="4224" y="921"/>
                    <a:pt x="4286" y="912"/>
                  </a:cubicBezTo>
                  <a:cubicBezTo>
                    <a:pt x="4438" y="882"/>
                    <a:pt x="4529" y="882"/>
                    <a:pt x="4590" y="821"/>
                  </a:cubicBezTo>
                  <a:cubicBezTo>
                    <a:pt x="4620" y="790"/>
                    <a:pt x="4681" y="730"/>
                    <a:pt x="4620" y="639"/>
                  </a:cubicBezTo>
                  <a:cubicBezTo>
                    <a:pt x="4560" y="487"/>
                    <a:pt x="4438" y="487"/>
                    <a:pt x="4316" y="487"/>
                  </a:cubicBezTo>
                  <a:lnTo>
                    <a:pt x="4104" y="487"/>
                  </a:lnTo>
                  <a:cubicBezTo>
                    <a:pt x="3982" y="517"/>
                    <a:pt x="3952" y="517"/>
                    <a:pt x="3800" y="578"/>
                  </a:cubicBezTo>
                  <a:cubicBezTo>
                    <a:pt x="3557" y="608"/>
                    <a:pt x="3557" y="608"/>
                    <a:pt x="3344" y="608"/>
                  </a:cubicBezTo>
                  <a:cubicBezTo>
                    <a:pt x="3101" y="608"/>
                    <a:pt x="3101" y="517"/>
                    <a:pt x="2888" y="517"/>
                  </a:cubicBezTo>
                  <a:cubicBezTo>
                    <a:pt x="2726" y="517"/>
                    <a:pt x="2672" y="544"/>
                    <a:pt x="2591" y="544"/>
                  </a:cubicBezTo>
                  <a:cubicBezTo>
                    <a:pt x="2550" y="544"/>
                    <a:pt x="2503" y="537"/>
                    <a:pt x="2432" y="517"/>
                  </a:cubicBezTo>
                  <a:cubicBezTo>
                    <a:pt x="2189" y="487"/>
                    <a:pt x="2189" y="456"/>
                    <a:pt x="1976" y="426"/>
                  </a:cubicBezTo>
                  <a:cubicBezTo>
                    <a:pt x="1904" y="408"/>
                    <a:pt x="1853" y="403"/>
                    <a:pt x="1812" y="403"/>
                  </a:cubicBezTo>
                  <a:cubicBezTo>
                    <a:pt x="1768" y="403"/>
                    <a:pt x="1735" y="408"/>
                    <a:pt x="1698" y="408"/>
                  </a:cubicBezTo>
                  <a:cubicBezTo>
                    <a:pt x="1653" y="408"/>
                    <a:pt x="1603" y="400"/>
                    <a:pt x="1520" y="365"/>
                  </a:cubicBezTo>
                  <a:cubicBezTo>
                    <a:pt x="1277" y="335"/>
                    <a:pt x="1277" y="304"/>
                    <a:pt x="1064" y="213"/>
                  </a:cubicBezTo>
                  <a:cubicBezTo>
                    <a:pt x="821" y="152"/>
                    <a:pt x="821" y="152"/>
                    <a:pt x="608" y="122"/>
                  </a:cubicBezTo>
                  <a:cubicBezTo>
                    <a:pt x="426" y="31"/>
                    <a:pt x="365" y="31"/>
                    <a:pt x="27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4"/>
            <p:cNvSpPr/>
            <p:nvPr/>
          </p:nvSpPr>
          <p:spPr>
            <a:xfrm>
              <a:off x="7537425" y="3450050"/>
              <a:ext cx="92750" cy="65375"/>
            </a:xfrm>
            <a:custGeom>
              <a:avLst/>
              <a:gdLst/>
              <a:ahLst/>
              <a:cxnLst/>
              <a:rect l="l" t="t" r="r" b="b"/>
              <a:pathLst>
                <a:path w="3710" h="2615" extrusionOk="0">
                  <a:moveTo>
                    <a:pt x="123" y="1"/>
                  </a:moveTo>
                  <a:cubicBezTo>
                    <a:pt x="1" y="31"/>
                    <a:pt x="1" y="153"/>
                    <a:pt x="62" y="213"/>
                  </a:cubicBezTo>
                  <a:cubicBezTo>
                    <a:pt x="123" y="396"/>
                    <a:pt x="305" y="487"/>
                    <a:pt x="457" y="608"/>
                  </a:cubicBezTo>
                  <a:cubicBezTo>
                    <a:pt x="457" y="608"/>
                    <a:pt x="578" y="700"/>
                    <a:pt x="700" y="791"/>
                  </a:cubicBezTo>
                  <a:lnTo>
                    <a:pt x="1065" y="1004"/>
                  </a:lnTo>
                  <a:cubicBezTo>
                    <a:pt x="1278" y="1125"/>
                    <a:pt x="1278" y="1125"/>
                    <a:pt x="1430" y="1247"/>
                  </a:cubicBezTo>
                  <a:cubicBezTo>
                    <a:pt x="1612" y="1368"/>
                    <a:pt x="1612" y="1368"/>
                    <a:pt x="1764" y="1520"/>
                  </a:cubicBezTo>
                  <a:cubicBezTo>
                    <a:pt x="1946" y="1612"/>
                    <a:pt x="1946" y="1581"/>
                    <a:pt x="2129" y="1703"/>
                  </a:cubicBezTo>
                  <a:cubicBezTo>
                    <a:pt x="2341" y="1824"/>
                    <a:pt x="2281" y="1855"/>
                    <a:pt x="2493" y="1976"/>
                  </a:cubicBezTo>
                  <a:lnTo>
                    <a:pt x="2858" y="2189"/>
                  </a:lnTo>
                  <a:cubicBezTo>
                    <a:pt x="3041" y="2311"/>
                    <a:pt x="3010" y="2341"/>
                    <a:pt x="3193" y="2463"/>
                  </a:cubicBezTo>
                  <a:cubicBezTo>
                    <a:pt x="3314" y="2523"/>
                    <a:pt x="3405" y="2584"/>
                    <a:pt x="3466" y="2615"/>
                  </a:cubicBezTo>
                  <a:cubicBezTo>
                    <a:pt x="3496" y="2615"/>
                    <a:pt x="3588" y="2584"/>
                    <a:pt x="3618" y="2493"/>
                  </a:cubicBezTo>
                  <a:cubicBezTo>
                    <a:pt x="3709" y="2341"/>
                    <a:pt x="3588" y="2280"/>
                    <a:pt x="3496" y="2189"/>
                  </a:cubicBezTo>
                  <a:cubicBezTo>
                    <a:pt x="3466" y="2159"/>
                    <a:pt x="3375" y="2067"/>
                    <a:pt x="3314" y="2037"/>
                  </a:cubicBezTo>
                  <a:cubicBezTo>
                    <a:pt x="3253" y="2007"/>
                    <a:pt x="3162" y="2007"/>
                    <a:pt x="3041" y="1885"/>
                  </a:cubicBezTo>
                  <a:lnTo>
                    <a:pt x="2676" y="1672"/>
                  </a:lnTo>
                  <a:cubicBezTo>
                    <a:pt x="2493" y="1551"/>
                    <a:pt x="2524" y="1460"/>
                    <a:pt x="2372" y="1368"/>
                  </a:cubicBezTo>
                  <a:cubicBezTo>
                    <a:pt x="2189" y="1247"/>
                    <a:pt x="2189" y="1277"/>
                    <a:pt x="1977" y="1156"/>
                  </a:cubicBezTo>
                  <a:cubicBezTo>
                    <a:pt x="1794" y="1064"/>
                    <a:pt x="1825" y="1004"/>
                    <a:pt x="1642" y="852"/>
                  </a:cubicBezTo>
                  <a:cubicBezTo>
                    <a:pt x="1460" y="760"/>
                    <a:pt x="1430" y="791"/>
                    <a:pt x="1278" y="669"/>
                  </a:cubicBezTo>
                  <a:cubicBezTo>
                    <a:pt x="1065" y="548"/>
                    <a:pt x="1126" y="517"/>
                    <a:pt x="913" y="396"/>
                  </a:cubicBezTo>
                  <a:cubicBezTo>
                    <a:pt x="730" y="305"/>
                    <a:pt x="730" y="305"/>
                    <a:pt x="578" y="183"/>
                  </a:cubicBezTo>
                  <a:cubicBezTo>
                    <a:pt x="427" y="61"/>
                    <a:pt x="396" y="61"/>
                    <a:pt x="27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4"/>
            <p:cNvSpPr/>
            <p:nvPr/>
          </p:nvSpPr>
          <p:spPr>
            <a:xfrm>
              <a:off x="7513125" y="3485775"/>
              <a:ext cx="69925" cy="84375"/>
            </a:xfrm>
            <a:custGeom>
              <a:avLst/>
              <a:gdLst/>
              <a:ahLst/>
              <a:cxnLst/>
              <a:rect l="l" t="t" r="r" b="b"/>
              <a:pathLst>
                <a:path w="2797" h="3375" extrusionOk="0">
                  <a:moveTo>
                    <a:pt x="152" y="0"/>
                  </a:moveTo>
                  <a:cubicBezTo>
                    <a:pt x="31" y="0"/>
                    <a:pt x="0" y="122"/>
                    <a:pt x="0" y="183"/>
                  </a:cubicBezTo>
                  <a:cubicBezTo>
                    <a:pt x="0" y="365"/>
                    <a:pt x="183" y="487"/>
                    <a:pt x="243" y="638"/>
                  </a:cubicBezTo>
                  <a:cubicBezTo>
                    <a:pt x="243" y="638"/>
                    <a:pt x="335" y="790"/>
                    <a:pt x="456" y="882"/>
                  </a:cubicBezTo>
                  <a:cubicBezTo>
                    <a:pt x="547" y="1034"/>
                    <a:pt x="608" y="1034"/>
                    <a:pt x="699" y="1186"/>
                  </a:cubicBezTo>
                  <a:cubicBezTo>
                    <a:pt x="821" y="1338"/>
                    <a:pt x="821" y="1338"/>
                    <a:pt x="973" y="1520"/>
                  </a:cubicBezTo>
                  <a:cubicBezTo>
                    <a:pt x="1095" y="1672"/>
                    <a:pt x="1095" y="1672"/>
                    <a:pt x="1247" y="1854"/>
                  </a:cubicBezTo>
                  <a:cubicBezTo>
                    <a:pt x="1368" y="2006"/>
                    <a:pt x="1429" y="1976"/>
                    <a:pt x="1550" y="2158"/>
                  </a:cubicBezTo>
                  <a:cubicBezTo>
                    <a:pt x="1672" y="2310"/>
                    <a:pt x="1672" y="2341"/>
                    <a:pt x="1824" y="2523"/>
                  </a:cubicBezTo>
                  <a:cubicBezTo>
                    <a:pt x="1915" y="2675"/>
                    <a:pt x="1976" y="2675"/>
                    <a:pt x="2067" y="2797"/>
                  </a:cubicBezTo>
                  <a:cubicBezTo>
                    <a:pt x="2250" y="3009"/>
                    <a:pt x="2189" y="3040"/>
                    <a:pt x="2341" y="3192"/>
                  </a:cubicBezTo>
                  <a:cubicBezTo>
                    <a:pt x="2432" y="3313"/>
                    <a:pt x="2462" y="3344"/>
                    <a:pt x="2554" y="3374"/>
                  </a:cubicBezTo>
                  <a:cubicBezTo>
                    <a:pt x="2584" y="3374"/>
                    <a:pt x="2645" y="3374"/>
                    <a:pt x="2706" y="3313"/>
                  </a:cubicBezTo>
                  <a:cubicBezTo>
                    <a:pt x="2797" y="3192"/>
                    <a:pt x="2736" y="3070"/>
                    <a:pt x="2706" y="3009"/>
                  </a:cubicBezTo>
                  <a:cubicBezTo>
                    <a:pt x="2645" y="2918"/>
                    <a:pt x="2614" y="2888"/>
                    <a:pt x="2584" y="2797"/>
                  </a:cubicBezTo>
                  <a:cubicBezTo>
                    <a:pt x="2493" y="2736"/>
                    <a:pt x="2462" y="2736"/>
                    <a:pt x="2341" y="2614"/>
                  </a:cubicBezTo>
                  <a:cubicBezTo>
                    <a:pt x="2219" y="2462"/>
                    <a:pt x="2189" y="2462"/>
                    <a:pt x="2067" y="2310"/>
                  </a:cubicBezTo>
                  <a:cubicBezTo>
                    <a:pt x="1976" y="2158"/>
                    <a:pt x="2006" y="2128"/>
                    <a:pt x="1854" y="1945"/>
                  </a:cubicBezTo>
                  <a:cubicBezTo>
                    <a:pt x="1733" y="1794"/>
                    <a:pt x="1702" y="1794"/>
                    <a:pt x="1550" y="1642"/>
                  </a:cubicBezTo>
                  <a:cubicBezTo>
                    <a:pt x="1429" y="1490"/>
                    <a:pt x="1459" y="1459"/>
                    <a:pt x="1307" y="1277"/>
                  </a:cubicBezTo>
                  <a:cubicBezTo>
                    <a:pt x="1216" y="1125"/>
                    <a:pt x="1125" y="1186"/>
                    <a:pt x="1003" y="1003"/>
                  </a:cubicBezTo>
                  <a:cubicBezTo>
                    <a:pt x="912" y="821"/>
                    <a:pt x="912" y="790"/>
                    <a:pt x="791" y="638"/>
                  </a:cubicBezTo>
                  <a:cubicBezTo>
                    <a:pt x="669" y="487"/>
                    <a:pt x="669" y="487"/>
                    <a:pt x="517" y="304"/>
                  </a:cubicBezTo>
                  <a:cubicBezTo>
                    <a:pt x="395" y="152"/>
                    <a:pt x="395" y="152"/>
                    <a:pt x="304" y="31"/>
                  </a:cubicBezTo>
                  <a:cubicBezTo>
                    <a:pt x="243" y="0"/>
                    <a:pt x="213" y="0"/>
                    <a:pt x="15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4"/>
            <p:cNvSpPr/>
            <p:nvPr/>
          </p:nvSpPr>
          <p:spPr>
            <a:xfrm>
              <a:off x="7408250" y="3526725"/>
              <a:ext cx="184675" cy="104775"/>
            </a:xfrm>
            <a:custGeom>
              <a:avLst/>
              <a:gdLst/>
              <a:ahLst/>
              <a:cxnLst/>
              <a:rect l="l" t="t" r="r" b="b"/>
              <a:pathLst>
                <a:path w="7387" h="4191" extrusionOk="0">
                  <a:moveTo>
                    <a:pt x="7265" y="1"/>
                  </a:moveTo>
                  <a:cubicBezTo>
                    <a:pt x="7120" y="1"/>
                    <a:pt x="6957" y="194"/>
                    <a:pt x="6901" y="307"/>
                  </a:cubicBezTo>
                  <a:cubicBezTo>
                    <a:pt x="6749" y="459"/>
                    <a:pt x="6688" y="520"/>
                    <a:pt x="6627" y="642"/>
                  </a:cubicBezTo>
                  <a:cubicBezTo>
                    <a:pt x="6505" y="794"/>
                    <a:pt x="6475" y="885"/>
                    <a:pt x="6293" y="1098"/>
                  </a:cubicBezTo>
                  <a:cubicBezTo>
                    <a:pt x="5989" y="1402"/>
                    <a:pt x="6019" y="1402"/>
                    <a:pt x="5685" y="1706"/>
                  </a:cubicBezTo>
                  <a:cubicBezTo>
                    <a:pt x="5381" y="1979"/>
                    <a:pt x="5290" y="1918"/>
                    <a:pt x="4986" y="2192"/>
                  </a:cubicBezTo>
                  <a:cubicBezTo>
                    <a:pt x="4651" y="2435"/>
                    <a:pt x="4682" y="2466"/>
                    <a:pt x="4317" y="2678"/>
                  </a:cubicBezTo>
                  <a:cubicBezTo>
                    <a:pt x="3922" y="2922"/>
                    <a:pt x="3922" y="2861"/>
                    <a:pt x="3557" y="3043"/>
                  </a:cubicBezTo>
                  <a:cubicBezTo>
                    <a:pt x="3162" y="3225"/>
                    <a:pt x="3162" y="3256"/>
                    <a:pt x="2797" y="3408"/>
                  </a:cubicBezTo>
                  <a:cubicBezTo>
                    <a:pt x="2372" y="3529"/>
                    <a:pt x="2372" y="3529"/>
                    <a:pt x="1946" y="3621"/>
                  </a:cubicBezTo>
                  <a:cubicBezTo>
                    <a:pt x="1520" y="3712"/>
                    <a:pt x="1520" y="3681"/>
                    <a:pt x="1125" y="3773"/>
                  </a:cubicBezTo>
                  <a:cubicBezTo>
                    <a:pt x="730" y="3803"/>
                    <a:pt x="700" y="3833"/>
                    <a:pt x="426" y="3833"/>
                  </a:cubicBezTo>
                  <a:cubicBezTo>
                    <a:pt x="365" y="3833"/>
                    <a:pt x="244" y="3864"/>
                    <a:pt x="153" y="3925"/>
                  </a:cubicBezTo>
                  <a:cubicBezTo>
                    <a:pt x="1" y="4016"/>
                    <a:pt x="122" y="4107"/>
                    <a:pt x="274" y="4137"/>
                  </a:cubicBezTo>
                  <a:cubicBezTo>
                    <a:pt x="382" y="4176"/>
                    <a:pt x="498" y="4190"/>
                    <a:pt x="620" y="4190"/>
                  </a:cubicBezTo>
                  <a:cubicBezTo>
                    <a:pt x="878" y="4190"/>
                    <a:pt x="1161" y="4128"/>
                    <a:pt x="1429" y="4107"/>
                  </a:cubicBezTo>
                  <a:cubicBezTo>
                    <a:pt x="1460" y="4107"/>
                    <a:pt x="1764" y="4077"/>
                    <a:pt x="2037" y="3985"/>
                  </a:cubicBezTo>
                  <a:cubicBezTo>
                    <a:pt x="2432" y="3864"/>
                    <a:pt x="2432" y="3864"/>
                    <a:pt x="2858" y="3712"/>
                  </a:cubicBezTo>
                  <a:cubicBezTo>
                    <a:pt x="3283" y="3560"/>
                    <a:pt x="3283" y="3560"/>
                    <a:pt x="3709" y="3377"/>
                  </a:cubicBezTo>
                  <a:cubicBezTo>
                    <a:pt x="4074" y="3195"/>
                    <a:pt x="4104" y="3195"/>
                    <a:pt x="4499" y="2952"/>
                  </a:cubicBezTo>
                  <a:cubicBezTo>
                    <a:pt x="4864" y="2739"/>
                    <a:pt x="4834" y="2709"/>
                    <a:pt x="5229" y="2435"/>
                  </a:cubicBezTo>
                  <a:cubicBezTo>
                    <a:pt x="5563" y="2162"/>
                    <a:pt x="5594" y="2162"/>
                    <a:pt x="5897" y="1888"/>
                  </a:cubicBezTo>
                  <a:cubicBezTo>
                    <a:pt x="6232" y="1584"/>
                    <a:pt x="6201" y="1584"/>
                    <a:pt x="6505" y="1280"/>
                  </a:cubicBezTo>
                  <a:cubicBezTo>
                    <a:pt x="6779" y="976"/>
                    <a:pt x="6809" y="1037"/>
                    <a:pt x="7083" y="672"/>
                  </a:cubicBezTo>
                  <a:cubicBezTo>
                    <a:pt x="7265" y="399"/>
                    <a:pt x="7296" y="338"/>
                    <a:pt x="7387" y="186"/>
                  </a:cubicBezTo>
                  <a:cubicBezTo>
                    <a:pt x="7387" y="125"/>
                    <a:pt x="7387" y="34"/>
                    <a:pt x="7296" y="4"/>
                  </a:cubicBezTo>
                  <a:cubicBezTo>
                    <a:pt x="7286" y="2"/>
                    <a:pt x="7276" y="1"/>
                    <a:pt x="726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4"/>
            <p:cNvSpPr/>
            <p:nvPr/>
          </p:nvSpPr>
          <p:spPr>
            <a:xfrm>
              <a:off x="7412050" y="3567400"/>
              <a:ext cx="105650" cy="34650"/>
            </a:xfrm>
            <a:custGeom>
              <a:avLst/>
              <a:gdLst/>
              <a:ahLst/>
              <a:cxnLst/>
              <a:rect l="l" t="t" r="r" b="b"/>
              <a:pathLst>
                <a:path w="4226" h="1386" extrusionOk="0">
                  <a:moveTo>
                    <a:pt x="4025" y="0"/>
                  </a:moveTo>
                  <a:cubicBezTo>
                    <a:pt x="3957" y="0"/>
                    <a:pt x="3898" y="30"/>
                    <a:pt x="3861" y="48"/>
                  </a:cubicBezTo>
                  <a:cubicBezTo>
                    <a:pt x="3739" y="109"/>
                    <a:pt x="3709" y="109"/>
                    <a:pt x="3648" y="170"/>
                  </a:cubicBezTo>
                  <a:cubicBezTo>
                    <a:pt x="3587" y="231"/>
                    <a:pt x="3587" y="261"/>
                    <a:pt x="3435" y="352"/>
                  </a:cubicBezTo>
                  <a:cubicBezTo>
                    <a:pt x="3253" y="474"/>
                    <a:pt x="3253" y="474"/>
                    <a:pt x="3101" y="565"/>
                  </a:cubicBezTo>
                  <a:cubicBezTo>
                    <a:pt x="2888" y="656"/>
                    <a:pt x="2858" y="595"/>
                    <a:pt x="2676" y="687"/>
                  </a:cubicBezTo>
                  <a:cubicBezTo>
                    <a:pt x="2493" y="778"/>
                    <a:pt x="2493" y="808"/>
                    <a:pt x="2280" y="839"/>
                  </a:cubicBezTo>
                  <a:cubicBezTo>
                    <a:pt x="2189" y="854"/>
                    <a:pt x="2136" y="854"/>
                    <a:pt x="2083" y="854"/>
                  </a:cubicBezTo>
                  <a:cubicBezTo>
                    <a:pt x="2030" y="854"/>
                    <a:pt x="1976" y="854"/>
                    <a:pt x="1885" y="869"/>
                  </a:cubicBezTo>
                  <a:cubicBezTo>
                    <a:pt x="1672" y="899"/>
                    <a:pt x="1672" y="960"/>
                    <a:pt x="1460" y="991"/>
                  </a:cubicBezTo>
                  <a:cubicBezTo>
                    <a:pt x="1247" y="991"/>
                    <a:pt x="1247" y="960"/>
                    <a:pt x="1034" y="960"/>
                  </a:cubicBezTo>
                  <a:cubicBezTo>
                    <a:pt x="852" y="960"/>
                    <a:pt x="852" y="960"/>
                    <a:pt x="609" y="930"/>
                  </a:cubicBezTo>
                  <a:cubicBezTo>
                    <a:pt x="426" y="869"/>
                    <a:pt x="426" y="869"/>
                    <a:pt x="274" y="869"/>
                  </a:cubicBezTo>
                  <a:cubicBezTo>
                    <a:pt x="244" y="869"/>
                    <a:pt x="153" y="930"/>
                    <a:pt x="122" y="930"/>
                  </a:cubicBezTo>
                  <a:cubicBezTo>
                    <a:pt x="1" y="991"/>
                    <a:pt x="31" y="1112"/>
                    <a:pt x="122" y="1173"/>
                  </a:cubicBezTo>
                  <a:cubicBezTo>
                    <a:pt x="274" y="1325"/>
                    <a:pt x="487" y="1295"/>
                    <a:pt x="700" y="1325"/>
                  </a:cubicBezTo>
                  <a:cubicBezTo>
                    <a:pt x="700" y="1325"/>
                    <a:pt x="882" y="1386"/>
                    <a:pt x="1004" y="1386"/>
                  </a:cubicBezTo>
                  <a:lnTo>
                    <a:pt x="1460" y="1386"/>
                  </a:lnTo>
                  <a:cubicBezTo>
                    <a:pt x="1566" y="1355"/>
                    <a:pt x="1619" y="1355"/>
                    <a:pt x="1676" y="1355"/>
                  </a:cubicBezTo>
                  <a:cubicBezTo>
                    <a:pt x="1733" y="1355"/>
                    <a:pt x="1794" y="1355"/>
                    <a:pt x="1916" y="1325"/>
                  </a:cubicBezTo>
                  <a:lnTo>
                    <a:pt x="2372" y="1264"/>
                  </a:lnTo>
                  <a:cubicBezTo>
                    <a:pt x="2584" y="1173"/>
                    <a:pt x="2554" y="1143"/>
                    <a:pt x="2767" y="1082"/>
                  </a:cubicBezTo>
                  <a:cubicBezTo>
                    <a:pt x="2979" y="991"/>
                    <a:pt x="3010" y="991"/>
                    <a:pt x="3192" y="930"/>
                  </a:cubicBezTo>
                  <a:lnTo>
                    <a:pt x="3587" y="687"/>
                  </a:lnTo>
                  <a:cubicBezTo>
                    <a:pt x="3770" y="535"/>
                    <a:pt x="3800" y="565"/>
                    <a:pt x="4013" y="413"/>
                  </a:cubicBezTo>
                  <a:lnTo>
                    <a:pt x="4226" y="200"/>
                  </a:lnTo>
                  <a:cubicBezTo>
                    <a:pt x="4226" y="170"/>
                    <a:pt x="4226" y="79"/>
                    <a:pt x="4165" y="48"/>
                  </a:cubicBezTo>
                  <a:cubicBezTo>
                    <a:pt x="4117" y="13"/>
                    <a:pt x="4069" y="0"/>
                    <a:pt x="4025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4"/>
            <p:cNvSpPr/>
            <p:nvPr/>
          </p:nvSpPr>
          <p:spPr>
            <a:xfrm>
              <a:off x="7407500" y="3542650"/>
              <a:ext cx="75250" cy="37200"/>
            </a:xfrm>
            <a:custGeom>
              <a:avLst/>
              <a:gdLst/>
              <a:ahLst/>
              <a:cxnLst/>
              <a:rect l="l" t="t" r="r" b="b"/>
              <a:pathLst>
                <a:path w="3010" h="1488" extrusionOk="0">
                  <a:moveTo>
                    <a:pt x="2796" y="0"/>
                  </a:moveTo>
                  <a:cubicBezTo>
                    <a:pt x="2741" y="0"/>
                    <a:pt x="2693" y="18"/>
                    <a:pt x="2675" y="35"/>
                  </a:cubicBezTo>
                  <a:cubicBezTo>
                    <a:pt x="2614" y="66"/>
                    <a:pt x="2584" y="126"/>
                    <a:pt x="2523" y="126"/>
                  </a:cubicBezTo>
                  <a:cubicBezTo>
                    <a:pt x="2462" y="157"/>
                    <a:pt x="2462" y="187"/>
                    <a:pt x="2371" y="278"/>
                  </a:cubicBezTo>
                  <a:cubicBezTo>
                    <a:pt x="2250" y="339"/>
                    <a:pt x="2250" y="370"/>
                    <a:pt x="2128" y="461"/>
                  </a:cubicBezTo>
                  <a:cubicBezTo>
                    <a:pt x="2006" y="522"/>
                    <a:pt x="1976" y="491"/>
                    <a:pt x="1824" y="582"/>
                  </a:cubicBezTo>
                  <a:cubicBezTo>
                    <a:pt x="1702" y="643"/>
                    <a:pt x="1702" y="674"/>
                    <a:pt x="1550" y="765"/>
                  </a:cubicBezTo>
                  <a:cubicBezTo>
                    <a:pt x="1475" y="795"/>
                    <a:pt x="1437" y="795"/>
                    <a:pt x="1399" y="795"/>
                  </a:cubicBezTo>
                  <a:cubicBezTo>
                    <a:pt x="1361" y="795"/>
                    <a:pt x="1323" y="795"/>
                    <a:pt x="1247" y="826"/>
                  </a:cubicBezTo>
                  <a:cubicBezTo>
                    <a:pt x="1095" y="917"/>
                    <a:pt x="1155" y="947"/>
                    <a:pt x="1003" y="1008"/>
                  </a:cubicBezTo>
                  <a:cubicBezTo>
                    <a:pt x="927" y="1023"/>
                    <a:pt x="889" y="1023"/>
                    <a:pt x="851" y="1023"/>
                  </a:cubicBezTo>
                  <a:cubicBezTo>
                    <a:pt x="813" y="1023"/>
                    <a:pt x="775" y="1023"/>
                    <a:pt x="699" y="1038"/>
                  </a:cubicBezTo>
                  <a:lnTo>
                    <a:pt x="395" y="1099"/>
                  </a:lnTo>
                  <a:cubicBezTo>
                    <a:pt x="274" y="1129"/>
                    <a:pt x="243" y="1129"/>
                    <a:pt x="122" y="1129"/>
                  </a:cubicBezTo>
                  <a:cubicBezTo>
                    <a:pt x="92" y="1190"/>
                    <a:pt x="31" y="1190"/>
                    <a:pt x="31" y="1221"/>
                  </a:cubicBezTo>
                  <a:cubicBezTo>
                    <a:pt x="0" y="1342"/>
                    <a:pt x="31" y="1403"/>
                    <a:pt x="122" y="1433"/>
                  </a:cubicBezTo>
                  <a:cubicBezTo>
                    <a:pt x="173" y="1474"/>
                    <a:pt x="223" y="1487"/>
                    <a:pt x="273" y="1487"/>
                  </a:cubicBezTo>
                  <a:cubicBezTo>
                    <a:pt x="372" y="1487"/>
                    <a:pt x="466" y="1433"/>
                    <a:pt x="547" y="1433"/>
                  </a:cubicBezTo>
                  <a:cubicBezTo>
                    <a:pt x="547" y="1433"/>
                    <a:pt x="639" y="1433"/>
                    <a:pt x="760" y="1403"/>
                  </a:cubicBezTo>
                  <a:cubicBezTo>
                    <a:pt x="912" y="1373"/>
                    <a:pt x="912" y="1373"/>
                    <a:pt x="1064" y="1281"/>
                  </a:cubicBezTo>
                  <a:cubicBezTo>
                    <a:pt x="1216" y="1251"/>
                    <a:pt x="1216" y="1221"/>
                    <a:pt x="1368" y="1190"/>
                  </a:cubicBezTo>
                  <a:cubicBezTo>
                    <a:pt x="1520" y="1099"/>
                    <a:pt x="1520" y="1160"/>
                    <a:pt x="1672" y="1069"/>
                  </a:cubicBezTo>
                  <a:cubicBezTo>
                    <a:pt x="1824" y="1008"/>
                    <a:pt x="1794" y="947"/>
                    <a:pt x="1946" y="886"/>
                  </a:cubicBezTo>
                  <a:lnTo>
                    <a:pt x="2250" y="734"/>
                  </a:lnTo>
                  <a:cubicBezTo>
                    <a:pt x="2402" y="643"/>
                    <a:pt x="2402" y="613"/>
                    <a:pt x="2523" y="522"/>
                  </a:cubicBezTo>
                  <a:cubicBezTo>
                    <a:pt x="2706" y="430"/>
                    <a:pt x="2736" y="461"/>
                    <a:pt x="2858" y="339"/>
                  </a:cubicBezTo>
                  <a:lnTo>
                    <a:pt x="3009" y="187"/>
                  </a:lnTo>
                  <a:cubicBezTo>
                    <a:pt x="3009" y="157"/>
                    <a:pt x="2949" y="66"/>
                    <a:pt x="2918" y="35"/>
                  </a:cubicBezTo>
                  <a:cubicBezTo>
                    <a:pt x="2880" y="10"/>
                    <a:pt x="2836" y="0"/>
                    <a:pt x="279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4"/>
            <p:cNvSpPr/>
            <p:nvPr/>
          </p:nvSpPr>
          <p:spPr>
            <a:xfrm>
              <a:off x="7599750" y="3369300"/>
              <a:ext cx="26625" cy="103675"/>
            </a:xfrm>
            <a:custGeom>
              <a:avLst/>
              <a:gdLst/>
              <a:ahLst/>
              <a:cxnLst/>
              <a:rect l="l" t="t" r="r" b="b"/>
              <a:pathLst>
                <a:path w="1065" h="4147" extrusionOk="0">
                  <a:moveTo>
                    <a:pt x="903" y="0"/>
                  </a:moveTo>
                  <a:cubicBezTo>
                    <a:pt x="841" y="0"/>
                    <a:pt x="763" y="58"/>
                    <a:pt x="700" y="100"/>
                  </a:cubicBezTo>
                  <a:cubicBezTo>
                    <a:pt x="608" y="282"/>
                    <a:pt x="669" y="495"/>
                    <a:pt x="639" y="647"/>
                  </a:cubicBezTo>
                  <a:cubicBezTo>
                    <a:pt x="639" y="647"/>
                    <a:pt x="608" y="829"/>
                    <a:pt x="608" y="951"/>
                  </a:cubicBezTo>
                  <a:cubicBezTo>
                    <a:pt x="608" y="1133"/>
                    <a:pt x="608" y="1164"/>
                    <a:pt x="548" y="1346"/>
                  </a:cubicBezTo>
                  <a:cubicBezTo>
                    <a:pt x="517" y="1559"/>
                    <a:pt x="517" y="1589"/>
                    <a:pt x="517" y="1772"/>
                  </a:cubicBezTo>
                  <a:cubicBezTo>
                    <a:pt x="487" y="1954"/>
                    <a:pt x="487" y="2015"/>
                    <a:pt x="456" y="2197"/>
                  </a:cubicBezTo>
                  <a:cubicBezTo>
                    <a:pt x="396" y="2380"/>
                    <a:pt x="456" y="2410"/>
                    <a:pt x="396" y="2623"/>
                  </a:cubicBezTo>
                  <a:cubicBezTo>
                    <a:pt x="365" y="2805"/>
                    <a:pt x="335" y="2835"/>
                    <a:pt x="304" y="3018"/>
                  </a:cubicBezTo>
                  <a:cubicBezTo>
                    <a:pt x="244" y="3231"/>
                    <a:pt x="244" y="3261"/>
                    <a:pt x="183" y="3443"/>
                  </a:cubicBezTo>
                  <a:cubicBezTo>
                    <a:pt x="183" y="3565"/>
                    <a:pt x="152" y="3565"/>
                    <a:pt x="61" y="3747"/>
                  </a:cubicBezTo>
                  <a:cubicBezTo>
                    <a:pt x="31" y="3899"/>
                    <a:pt x="31" y="3930"/>
                    <a:pt x="0" y="4021"/>
                  </a:cubicBezTo>
                  <a:cubicBezTo>
                    <a:pt x="31" y="4051"/>
                    <a:pt x="61" y="4082"/>
                    <a:pt x="152" y="4142"/>
                  </a:cubicBezTo>
                  <a:cubicBezTo>
                    <a:pt x="166" y="4145"/>
                    <a:pt x="179" y="4146"/>
                    <a:pt x="191" y="4146"/>
                  </a:cubicBezTo>
                  <a:cubicBezTo>
                    <a:pt x="315" y="4146"/>
                    <a:pt x="368" y="4015"/>
                    <a:pt x="396" y="3960"/>
                  </a:cubicBezTo>
                  <a:cubicBezTo>
                    <a:pt x="456" y="3899"/>
                    <a:pt x="487" y="3808"/>
                    <a:pt x="487" y="3747"/>
                  </a:cubicBezTo>
                  <a:cubicBezTo>
                    <a:pt x="487" y="3626"/>
                    <a:pt x="487" y="3595"/>
                    <a:pt x="517" y="3443"/>
                  </a:cubicBezTo>
                  <a:cubicBezTo>
                    <a:pt x="548" y="3261"/>
                    <a:pt x="548" y="3231"/>
                    <a:pt x="639" y="3018"/>
                  </a:cubicBezTo>
                  <a:cubicBezTo>
                    <a:pt x="669" y="2805"/>
                    <a:pt x="760" y="2835"/>
                    <a:pt x="791" y="2623"/>
                  </a:cubicBezTo>
                  <a:cubicBezTo>
                    <a:pt x="821" y="2380"/>
                    <a:pt x="791" y="2380"/>
                    <a:pt x="821" y="2197"/>
                  </a:cubicBezTo>
                  <a:cubicBezTo>
                    <a:pt x="852" y="1954"/>
                    <a:pt x="912" y="2015"/>
                    <a:pt x="943" y="1772"/>
                  </a:cubicBezTo>
                  <a:cubicBezTo>
                    <a:pt x="973" y="1559"/>
                    <a:pt x="912" y="1559"/>
                    <a:pt x="943" y="1316"/>
                  </a:cubicBezTo>
                  <a:cubicBezTo>
                    <a:pt x="973" y="1103"/>
                    <a:pt x="1003" y="1103"/>
                    <a:pt x="1003" y="890"/>
                  </a:cubicBezTo>
                  <a:cubicBezTo>
                    <a:pt x="1003" y="677"/>
                    <a:pt x="1003" y="677"/>
                    <a:pt x="1064" y="495"/>
                  </a:cubicBezTo>
                  <a:lnTo>
                    <a:pt x="1064" y="130"/>
                  </a:lnTo>
                  <a:cubicBezTo>
                    <a:pt x="1064" y="100"/>
                    <a:pt x="1003" y="39"/>
                    <a:pt x="973" y="39"/>
                  </a:cubicBezTo>
                  <a:cubicBezTo>
                    <a:pt x="955" y="11"/>
                    <a:pt x="931" y="0"/>
                    <a:pt x="90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4"/>
            <p:cNvSpPr/>
            <p:nvPr/>
          </p:nvSpPr>
          <p:spPr>
            <a:xfrm>
              <a:off x="7573150" y="3374825"/>
              <a:ext cx="12950" cy="38575"/>
            </a:xfrm>
            <a:custGeom>
              <a:avLst/>
              <a:gdLst/>
              <a:ahLst/>
              <a:cxnLst/>
              <a:rect l="l" t="t" r="r" b="b"/>
              <a:pathLst>
                <a:path w="518" h="1543" extrusionOk="0">
                  <a:moveTo>
                    <a:pt x="365" y="0"/>
                  </a:moveTo>
                  <a:cubicBezTo>
                    <a:pt x="213" y="0"/>
                    <a:pt x="183" y="31"/>
                    <a:pt x="183" y="61"/>
                  </a:cubicBezTo>
                  <a:cubicBezTo>
                    <a:pt x="153" y="122"/>
                    <a:pt x="153" y="122"/>
                    <a:pt x="153" y="152"/>
                  </a:cubicBezTo>
                  <a:cubicBezTo>
                    <a:pt x="153" y="183"/>
                    <a:pt x="183" y="183"/>
                    <a:pt x="183" y="274"/>
                  </a:cubicBezTo>
                  <a:lnTo>
                    <a:pt x="183" y="426"/>
                  </a:lnTo>
                  <a:cubicBezTo>
                    <a:pt x="183" y="487"/>
                    <a:pt x="92" y="487"/>
                    <a:pt x="92" y="578"/>
                  </a:cubicBezTo>
                  <a:cubicBezTo>
                    <a:pt x="92" y="639"/>
                    <a:pt x="153" y="639"/>
                    <a:pt x="153" y="730"/>
                  </a:cubicBezTo>
                  <a:cubicBezTo>
                    <a:pt x="153" y="791"/>
                    <a:pt x="61" y="791"/>
                    <a:pt x="61" y="882"/>
                  </a:cubicBezTo>
                  <a:cubicBezTo>
                    <a:pt x="61" y="943"/>
                    <a:pt x="92" y="943"/>
                    <a:pt x="92" y="1034"/>
                  </a:cubicBezTo>
                  <a:cubicBezTo>
                    <a:pt x="92" y="1095"/>
                    <a:pt x="61" y="1095"/>
                    <a:pt x="31" y="1155"/>
                  </a:cubicBezTo>
                  <a:cubicBezTo>
                    <a:pt x="31" y="1247"/>
                    <a:pt x="31" y="1247"/>
                    <a:pt x="1" y="1307"/>
                  </a:cubicBezTo>
                  <a:lnTo>
                    <a:pt x="1" y="1429"/>
                  </a:lnTo>
                  <a:lnTo>
                    <a:pt x="61" y="1520"/>
                  </a:lnTo>
                  <a:cubicBezTo>
                    <a:pt x="107" y="1535"/>
                    <a:pt x="153" y="1543"/>
                    <a:pt x="198" y="1543"/>
                  </a:cubicBezTo>
                  <a:cubicBezTo>
                    <a:pt x="244" y="1543"/>
                    <a:pt x="289" y="1535"/>
                    <a:pt x="335" y="1520"/>
                  </a:cubicBezTo>
                  <a:cubicBezTo>
                    <a:pt x="457" y="1459"/>
                    <a:pt x="396" y="1399"/>
                    <a:pt x="396" y="1307"/>
                  </a:cubicBezTo>
                  <a:cubicBezTo>
                    <a:pt x="396" y="1307"/>
                    <a:pt x="457" y="1247"/>
                    <a:pt x="457" y="1216"/>
                  </a:cubicBezTo>
                  <a:lnTo>
                    <a:pt x="457" y="1064"/>
                  </a:lnTo>
                  <a:cubicBezTo>
                    <a:pt x="457" y="973"/>
                    <a:pt x="457" y="973"/>
                    <a:pt x="487" y="912"/>
                  </a:cubicBezTo>
                  <a:cubicBezTo>
                    <a:pt x="487" y="821"/>
                    <a:pt x="517" y="821"/>
                    <a:pt x="517" y="760"/>
                  </a:cubicBezTo>
                  <a:cubicBezTo>
                    <a:pt x="517" y="669"/>
                    <a:pt x="487" y="669"/>
                    <a:pt x="487" y="608"/>
                  </a:cubicBezTo>
                  <a:cubicBezTo>
                    <a:pt x="487" y="517"/>
                    <a:pt x="517" y="517"/>
                    <a:pt x="517" y="456"/>
                  </a:cubicBezTo>
                  <a:lnTo>
                    <a:pt x="517" y="304"/>
                  </a:lnTo>
                  <a:cubicBezTo>
                    <a:pt x="457" y="213"/>
                    <a:pt x="487" y="213"/>
                    <a:pt x="517" y="152"/>
                  </a:cubicBezTo>
                  <a:lnTo>
                    <a:pt x="517" y="31"/>
                  </a:lnTo>
                  <a:cubicBezTo>
                    <a:pt x="487" y="0"/>
                    <a:pt x="457" y="0"/>
                    <a:pt x="365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4"/>
            <p:cNvSpPr/>
            <p:nvPr/>
          </p:nvSpPr>
          <p:spPr>
            <a:xfrm>
              <a:off x="7217525" y="3242900"/>
              <a:ext cx="224950" cy="148250"/>
            </a:xfrm>
            <a:custGeom>
              <a:avLst/>
              <a:gdLst/>
              <a:ahLst/>
              <a:cxnLst/>
              <a:rect l="l" t="t" r="r" b="b"/>
              <a:pathLst>
                <a:path w="8998" h="5930" extrusionOk="0">
                  <a:moveTo>
                    <a:pt x="1545" y="1"/>
                  </a:moveTo>
                  <a:cubicBezTo>
                    <a:pt x="1476" y="1"/>
                    <a:pt x="1291" y="201"/>
                    <a:pt x="1155" y="414"/>
                  </a:cubicBezTo>
                  <a:cubicBezTo>
                    <a:pt x="487" y="1235"/>
                    <a:pt x="0" y="2694"/>
                    <a:pt x="608" y="3818"/>
                  </a:cubicBezTo>
                  <a:cubicBezTo>
                    <a:pt x="639" y="3879"/>
                    <a:pt x="791" y="4122"/>
                    <a:pt x="1064" y="4396"/>
                  </a:cubicBezTo>
                  <a:cubicBezTo>
                    <a:pt x="1368" y="4670"/>
                    <a:pt x="1794" y="4882"/>
                    <a:pt x="2250" y="5004"/>
                  </a:cubicBezTo>
                  <a:cubicBezTo>
                    <a:pt x="3587" y="5399"/>
                    <a:pt x="3587" y="5308"/>
                    <a:pt x="4894" y="5612"/>
                  </a:cubicBezTo>
                  <a:cubicBezTo>
                    <a:pt x="5852" y="5786"/>
                    <a:pt x="6108" y="5929"/>
                    <a:pt x="6702" y="5929"/>
                  </a:cubicBezTo>
                  <a:cubicBezTo>
                    <a:pt x="6937" y="5929"/>
                    <a:pt x="7225" y="5907"/>
                    <a:pt x="7630" y="5855"/>
                  </a:cubicBezTo>
                  <a:cubicBezTo>
                    <a:pt x="8359" y="5612"/>
                    <a:pt x="8633" y="5247"/>
                    <a:pt x="8785" y="4882"/>
                  </a:cubicBezTo>
                  <a:cubicBezTo>
                    <a:pt x="8906" y="4548"/>
                    <a:pt x="8998" y="4122"/>
                    <a:pt x="8785" y="3423"/>
                  </a:cubicBezTo>
                  <a:cubicBezTo>
                    <a:pt x="8511" y="2724"/>
                    <a:pt x="8207" y="2511"/>
                    <a:pt x="7994" y="2238"/>
                  </a:cubicBezTo>
                  <a:cubicBezTo>
                    <a:pt x="7721" y="1995"/>
                    <a:pt x="7478" y="1752"/>
                    <a:pt x="6961" y="1326"/>
                  </a:cubicBezTo>
                  <a:cubicBezTo>
                    <a:pt x="6414" y="900"/>
                    <a:pt x="6080" y="748"/>
                    <a:pt x="5745" y="627"/>
                  </a:cubicBezTo>
                  <a:cubicBezTo>
                    <a:pt x="5557" y="593"/>
                    <a:pt x="5340" y="530"/>
                    <a:pt x="5062" y="530"/>
                  </a:cubicBezTo>
                  <a:cubicBezTo>
                    <a:pt x="4846" y="530"/>
                    <a:pt x="4592" y="568"/>
                    <a:pt x="4286" y="688"/>
                  </a:cubicBezTo>
                  <a:cubicBezTo>
                    <a:pt x="3617" y="992"/>
                    <a:pt x="3374" y="1387"/>
                    <a:pt x="3314" y="1752"/>
                  </a:cubicBezTo>
                  <a:cubicBezTo>
                    <a:pt x="3222" y="2116"/>
                    <a:pt x="3253" y="2572"/>
                    <a:pt x="3769" y="3119"/>
                  </a:cubicBezTo>
                  <a:cubicBezTo>
                    <a:pt x="4286" y="3606"/>
                    <a:pt x="4590" y="3758"/>
                    <a:pt x="4955" y="3910"/>
                  </a:cubicBezTo>
                  <a:cubicBezTo>
                    <a:pt x="5107" y="3970"/>
                    <a:pt x="5289" y="4062"/>
                    <a:pt x="5502" y="4062"/>
                  </a:cubicBezTo>
                  <a:cubicBezTo>
                    <a:pt x="5562" y="4079"/>
                    <a:pt x="5636" y="4091"/>
                    <a:pt x="5718" y="4091"/>
                  </a:cubicBezTo>
                  <a:cubicBezTo>
                    <a:pt x="5928" y="4091"/>
                    <a:pt x="6187" y="4011"/>
                    <a:pt x="6383" y="3727"/>
                  </a:cubicBezTo>
                  <a:cubicBezTo>
                    <a:pt x="6657" y="3059"/>
                    <a:pt x="6262" y="2694"/>
                    <a:pt x="6080" y="2511"/>
                  </a:cubicBezTo>
                  <a:cubicBezTo>
                    <a:pt x="5867" y="2299"/>
                    <a:pt x="5624" y="2238"/>
                    <a:pt x="5320" y="2147"/>
                  </a:cubicBezTo>
                  <a:cubicBezTo>
                    <a:pt x="5251" y="2139"/>
                    <a:pt x="5189" y="2135"/>
                    <a:pt x="5134" y="2135"/>
                  </a:cubicBezTo>
                  <a:cubicBezTo>
                    <a:pt x="4972" y="2135"/>
                    <a:pt x="4886" y="2169"/>
                    <a:pt x="4955" y="2238"/>
                  </a:cubicBezTo>
                  <a:cubicBezTo>
                    <a:pt x="5107" y="2420"/>
                    <a:pt x="5958" y="2603"/>
                    <a:pt x="6049" y="3059"/>
                  </a:cubicBezTo>
                  <a:cubicBezTo>
                    <a:pt x="6194" y="3435"/>
                    <a:pt x="5924" y="3729"/>
                    <a:pt x="5530" y="3729"/>
                  </a:cubicBezTo>
                  <a:cubicBezTo>
                    <a:pt x="5511" y="3729"/>
                    <a:pt x="5491" y="3729"/>
                    <a:pt x="5472" y="3727"/>
                  </a:cubicBezTo>
                  <a:cubicBezTo>
                    <a:pt x="4955" y="3636"/>
                    <a:pt x="4651" y="3575"/>
                    <a:pt x="3952" y="2907"/>
                  </a:cubicBezTo>
                  <a:cubicBezTo>
                    <a:pt x="3526" y="2451"/>
                    <a:pt x="3526" y="2116"/>
                    <a:pt x="3587" y="1843"/>
                  </a:cubicBezTo>
                  <a:cubicBezTo>
                    <a:pt x="3648" y="1600"/>
                    <a:pt x="3800" y="1296"/>
                    <a:pt x="4377" y="1022"/>
                  </a:cubicBezTo>
                  <a:cubicBezTo>
                    <a:pt x="4621" y="919"/>
                    <a:pt x="4822" y="882"/>
                    <a:pt x="4995" y="882"/>
                  </a:cubicBezTo>
                  <a:cubicBezTo>
                    <a:pt x="5232" y="882"/>
                    <a:pt x="5418" y="952"/>
                    <a:pt x="5593" y="1022"/>
                  </a:cubicBezTo>
                  <a:cubicBezTo>
                    <a:pt x="5897" y="1144"/>
                    <a:pt x="6171" y="1296"/>
                    <a:pt x="6657" y="1660"/>
                  </a:cubicBezTo>
                  <a:cubicBezTo>
                    <a:pt x="7143" y="2086"/>
                    <a:pt x="7387" y="2299"/>
                    <a:pt x="7630" y="2542"/>
                  </a:cubicBezTo>
                  <a:cubicBezTo>
                    <a:pt x="7873" y="2755"/>
                    <a:pt x="8086" y="2998"/>
                    <a:pt x="8359" y="3606"/>
                  </a:cubicBezTo>
                  <a:cubicBezTo>
                    <a:pt x="8542" y="4214"/>
                    <a:pt x="8450" y="4518"/>
                    <a:pt x="8359" y="4791"/>
                  </a:cubicBezTo>
                  <a:cubicBezTo>
                    <a:pt x="8238" y="5004"/>
                    <a:pt x="8055" y="5308"/>
                    <a:pt x="7478" y="5460"/>
                  </a:cubicBezTo>
                  <a:cubicBezTo>
                    <a:pt x="7044" y="5514"/>
                    <a:pt x="6760" y="5541"/>
                    <a:pt x="6518" y="5541"/>
                  </a:cubicBezTo>
                  <a:cubicBezTo>
                    <a:pt x="6081" y="5541"/>
                    <a:pt x="5776" y="5453"/>
                    <a:pt x="4955" y="5277"/>
                  </a:cubicBezTo>
                  <a:cubicBezTo>
                    <a:pt x="3617" y="5004"/>
                    <a:pt x="3617" y="4973"/>
                    <a:pt x="2371" y="4670"/>
                  </a:cubicBezTo>
                  <a:cubicBezTo>
                    <a:pt x="1733" y="4487"/>
                    <a:pt x="1490" y="4274"/>
                    <a:pt x="1247" y="4062"/>
                  </a:cubicBezTo>
                  <a:cubicBezTo>
                    <a:pt x="1064" y="3818"/>
                    <a:pt x="851" y="3606"/>
                    <a:pt x="730" y="2998"/>
                  </a:cubicBezTo>
                  <a:cubicBezTo>
                    <a:pt x="699" y="1934"/>
                    <a:pt x="851" y="1782"/>
                    <a:pt x="1186" y="992"/>
                  </a:cubicBezTo>
                  <a:cubicBezTo>
                    <a:pt x="1307" y="718"/>
                    <a:pt x="1399" y="445"/>
                    <a:pt x="1520" y="232"/>
                  </a:cubicBezTo>
                  <a:cubicBezTo>
                    <a:pt x="1586" y="66"/>
                    <a:pt x="1584" y="1"/>
                    <a:pt x="154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4"/>
            <p:cNvSpPr/>
            <p:nvPr/>
          </p:nvSpPr>
          <p:spPr>
            <a:xfrm>
              <a:off x="7263125" y="3216775"/>
              <a:ext cx="99550" cy="76750"/>
            </a:xfrm>
            <a:custGeom>
              <a:avLst/>
              <a:gdLst/>
              <a:ahLst/>
              <a:cxnLst/>
              <a:rect l="l" t="t" r="r" b="b"/>
              <a:pathLst>
                <a:path w="3982" h="3070" extrusionOk="0">
                  <a:moveTo>
                    <a:pt x="3374" y="0"/>
                  </a:moveTo>
                  <a:cubicBezTo>
                    <a:pt x="3252" y="61"/>
                    <a:pt x="3100" y="61"/>
                    <a:pt x="3009" y="91"/>
                  </a:cubicBezTo>
                  <a:cubicBezTo>
                    <a:pt x="2736" y="122"/>
                    <a:pt x="2736" y="122"/>
                    <a:pt x="2462" y="213"/>
                  </a:cubicBezTo>
                  <a:cubicBezTo>
                    <a:pt x="2189" y="274"/>
                    <a:pt x="2158" y="243"/>
                    <a:pt x="1945" y="365"/>
                  </a:cubicBezTo>
                  <a:cubicBezTo>
                    <a:pt x="1672" y="456"/>
                    <a:pt x="1702" y="517"/>
                    <a:pt x="1490" y="638"/>
                  </a:cubicBezTo>
                  <a:cubicBezTo>
                    <a:pt x="1246" y="790"/>
                    <a:pt x="1216" y="760"/>
                    <a:pt x="1034" y="942"/>
                  </a:cubicBezTo>
                  <a:cubicBezTo>
                    <a:pt x="851" y="1155"/>
                    <a:pt x="882" y="1186"/>
                    <a:pt x="699" y="1398"/>
                  </a:cubicBezTo>
                  <a:cubicBezTo>
                    <a:pt x="547" y="1642"/>
                    <a:pt x="486" y="1611"/>
                    <a:pt x="334" y="1885"/>
                  </a:cubicBezTo>
                  <a:cubicBezTo>
                    <a:pt x="183" y="2097"/>
                    <a:pt x="183" y="2097"/>
                    <a:pt x="122" y="2371"/>
                  </a:cubicBezTo>
                  <a:cubicBezTo>
                    <a:pt x="31" y="2584"/>
                    <a:pt x="31" y="2645"/>
                    <a:pt x="0" y="2827"/>
                  </a:cubicBezTo>
                  <a:cubicBezTo>
                    <a:pt x="0" y="2888"/>
                    <a:pt x="0" y="2918"/>
                    <a:pt x="31" y="3009"/>
                  </a:cubicBezTo>
                  <a:cubicBezTo>
                    <a:pt x="63" y="3053"/>
                    <a:pt x="100" y="3069"/>
                    <a:pt x="136" y="3069"/>
                  </a:cubicBezTo>
                  <a:cubicBezTo>
                    <a:pt x="201" y="3069"/>
                    <a:pt x="265" y="3018"/>
                    <a:pt x="304" y="2979"/>
                  </a:cubicBezTo>
                  <a:cubicBezTo>
                    <a:pt x="456" y="2797"/>
                    <a:pt x="456" y="2553"/>
                    <a:pt x="578" y="2371"/>
                  </a:cubicBezTo>
                  <a:cubicBezTo>
                    <a:pt x="578" y="2310"/>
                    <a:pt x="699" y="2158"/>
                    <a:pt x="760" y="2067"/>
                  </a:cubicBezTo>
                  <a:cubicBezTo>
                    <a:pt x="882" y="1824"/>
                    <a:pt x="882" y="1824"/>
                    <a:pt x="1034" y="1642"/>
                  </a:cubicBezTo>
                  <a:cubicBezTo>
                    <a:pt x="1186" y="1459"/>
                    <a:pt x="1186" y="1459"/>
                    <a:pt x="1368" y="1277"/>
                  </a:cubicBezTo>
                  <a:cubicBezTo>
                    <a:pt x="1550" y="1064"/>
                    <a:pt x="1550" y="1125"/>
                    <a:pt x="1763" y="973"/>
                  </a:cubicBezTo>
                  <a:cubicBezTo>
                    <a:pt x="1945" y="821"/>
                    <a:pt x="1945" y="760"/>
                    <a:pt x="2158" y="669"/>
                  </a:cubicBezTo>
                  <a:cubicBezTo>
                    <a:pt x="2401" y="547"/>
                    <a:pt x="2401" y="578"/>
                    <a:pt x="2614" y="517"/>
                  </a:cubicBezTo>
                  <a:cubicBezTo>
                    <a:pt x="2857" y="426"/>
                    <a:pt x="2857" y="426"/>
                    <a:pt x="3131" y="395"/>
                  </a:cubicBezTo>
                  <a:cubicBezTo>
                    <a:pt x="3167" y="389"/>
                    <a:pt x="3197" y="387"/>
                    <a:pt x="3222" y="387"/>
                  </a:cubicBezTo>
                  <a:cubicBezTo>
                    <a:pt x="3324" y="387"/>
                    <a:pt x="3368" y="426"/>
                    <a:pt x="3587" y="426"/>
                  </a:cubicBezTo>
                  <a:lnTo>
                    <a:pt x="3921" y="426"/>
                  </a:lnTo>
                  <a:cubicBezTo>
                    <a:pt x="3952" y="395"/>
                    <a:pt x="3982" y="365"/>
                    <a:pt x="3982" y="274"/>
                  </a:cubicBezTo>
                  <a:cubicBezTo>
                    <a:pt x="3982" y="122"/>
                    <a:pt x="3800" y="91"/>
                    <a:pt x="3678" y="61"/>
                  </a:cubicBezTo>
                  <a:cubicBezTo>
                    <a:pt x="3556" y="61"/>
                    <a:pt x="3496" y="0"/>
                    <a:pt x="337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4"/>
            <p:cNvSpPr/>
            <p:nvPr/>
          </p:nvSpPr>
          <p:spPr>
            <a:xfrm>
              <a:off x="7314800" y="3543450"/>
              <a:ext cx="69175" cy="68225"/>
            </a:xfrm>
            <a:custGeom>
              <a:avLst/>
              <a:gdLst/>
              <a:ahLst/>
              <a:cxnLst/>
              <a:rect l="l" t="t" r="r" b="b"/>
              <a:pathLst>
                <a:path w="2767" h="2729" extrusionOk="0">
                  <a:moveTo>
                    <a:pt x="2527" y="1"/>
                  </a:moveTo>
                  <a:cubicBezTo>
                    <a:pt x="2502" y="1"/>
                    <a:pt x="2479" y="3"/>
                    <a:pt x="2462" y="3"/>
                  </a:cubicBezTo>
                  <a:cubicBezTo>
                    <a:pt x="2371" y="3"/>
                    <a:pt x="2310" y="64"/>
                    <a:pt x="2219" y="64"/>
                  </a:cubicBezTo>
                  <a:cubicBezTo>
                    <a:pt x="2158" y="94"/>
                    <a:pt x="2128" y="125"/>
                    <a:pt x="2006" y="216"/>
                  </a:cubicBezTo>
                  <a:cubicBezTo>
                    <a:pt x="1824" y="307"/>
                    <a:pt x="1824" y="307"/>
                    <a:pt x="1672" y="429"/>
                  </a:cubicBezTo>
                  <a:cubicBezTo>
                    <a:pt x="1520" y="550"/>
                    <a:pt x="1459" y="520"/>
                    <a:pt x="1277" y="611"/>
                  </a:cubicBezTo>
                  <a:cubicBezTo>
                    <a:pt x="1125" y="733"/>
                    <a:pt x="1155" y="763"/>
                    <a:pt x="1003" y="915"/>
                  </a:cubicBezTo>
                  <a:cubicBezTo>
                    <a:pt x="851" y="1067"/>
                    <a:pt x="821" y="1037"/>
                    <a:pt x="699" y="1189"/>
                  </a:cubicBezTo>
                  <a:cubicBezTo>
                    <a:pt x="608" y="1341"/>
                    <a:pt x="638" y="1371"/>
                    <a:pt x="517" y="1523"/>
                  </a:cubicBezTo>
                  <a:cubicBezTo>
                    <a:pt x="395" y="1675"/>
                    <a:pt x="365" y="1675"/>
                    <a:pt x="304" y="1827"/>
                  </a:cubicBezTo>
                  <a:cubicBezTo>
                    <a:pt x="182" y="2040"/>
                    <a:pt x="182" y="2040"/>
                    <a:pt x="91" y="2222"/>
                  </a:cubicBezTo>
                  <a:cubicBezTo>
                    <a:pt x="30" y="2374"/>
                    <a:pt x="30" y="2404"/>
                    <a:pt x="0" y="2526"/>
                  </a:cubicBezTo>
                  <a:cubicBezTo>
                    <a:pt x="0" y="2556"/>
                    <a:pt x="0" y="2648"/>
                    <a:pt x="30" y="2678"/>
                  </a:cubicBezTo>
                  <a:cubicBezTo>
                    <a:pt x="66" y="2714"/>
                    <a:pt x="123" y="2728"/>
                    <a:pt x="182" y="2728"/>
                  </a:cubicBezTo>
                  <a:cubicBezTo>
                    <a:pt x="223" y="2728"/>
                    <a:pt x="266" y="2721"/>
                    <a:pt x="304" y="2708"/>
                  </a:cubicBezTo>
                  <a:cubicBezTo>
                    <a:pt x="456" y="2587"/>
                    <a:pt x="456" y="2435"/>
                    <a:pt x="517" y="2283"/>
                  </a:cubicBezTo>
                  <a:cubicBezTo>
                    <a:pt x="517" y="2283"/>
                    <a:pt x="608" y="2131"/>
                    <a:pt x="669" y="2070"/>
                  </a:cubicBezTo>
                  <a:cubicBezTo>
                    <a:pt x="760" y="1918"/>
                    <a:pt x="760" y="1918"/>
                    <a:pt x="851" y="1766"/>
                  </a:cubicBezTo>
                  <a:lnTo>
                    <a:pt x="1094" y="1462"/>
                  </a:lnTo>
                  <a:cubicBezTo>
                    <a:pt x="1216" y="1310"/>
                    <a:pt x="1216" y="1341"/>
                    <a:pt x="1368" y="1189"/>
                  </a:cubicBezTo>
                  <a:cubicBezTo>
                    <a:pt x="1459" y="1067"/>
                    <a:pt x="1459" y="1037"/>
                    <a:pt x="1581" y="915"/>
                  </a:cubicBezTo>
                  <a:cubicBezTo>
                    <a:pt x="1733" y="824"/>
                    <a:pt x="1733" y="824"/>
                    <a:pt x="1885" y="733"/>
                  </a:cubicBezTo>
                  <a:cubicBezTo>
                    <a:pt x="2037" y="611"/>
                    <a:pt x="2037" y="611"/>
                    <a:pt x="2189" y="550"/>
                  </a:cubicBezTo>
                  <a:cubicBezTo>
                    <a:pt x="2310" y="429"/>
                    <a:pt x="2341" y="490"/>
                    <a:pt x="2492" y="429"/>
                  </a:cubicBezTo>
                  <a:lnTo>
                    <a:pt x="2736" y="307"/>
                  </a:lnTo>
                  <a:cubicBezTo>
                    <a:pt x="2766" y="277"/>
                    <a:pt x="2766" y="216"/>
                    <a:pt x="2736" y="125"/>
                  </a:cubicBezTo>
                  <a:cubicBezTo>
                    <a:pt x="2671" y="16"/>
                    <a:pt x="2590" y="1"/>
                    <a:pt x="2527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4"/>
            <p:cNvSpPr/>
            <p:nvPr/>
          </p:nvSpPr>
          <p:spPr>
            <a:xfrm>
              <a:off x="7355075" y="3529850"/>
              <a:ext cx="17500" cy="20525"/>
            </a:xfrm>
            <a:custGeom>
              <a:avLst/>
              <a:gdLst/>
              <a:ahLst/>
              <a:cxnLst/>
              <a:rect l="l" t="t" r="r" b="b"/>
              <a:pathLst>
                <a:path w="700" h="821" extrusionOk="0">
                  <a:moveTo>
                    <a:pt x="426" y="0"/>
                  </a:moveTo>
                  <a:cubicBezTo>
                    <a:pt x="426" y="31"/>
                    <a:pt x="426" y="31"/>
                    <a:pt x="395" y="61"/>
                  </a:cubicBezTo>
                  <a:lnTo>
                    <a:pt x="304" y="152"/>
                  </a:lnTo>
                  <a:cubicBezTo>
                    <a:pt x="274" y="182"/>
                    <a:pt x="243" y="152"/>
                    <a:pt x="213" y="213"/>
                  </a:cubicBezTo>
                  <a:cubicBezTo>
                    <a:pt x="152" y="243"/>
                    <a:pt x="213" y="304"/>
                    <a:pt x="152" y="334"/>
                  </a:cubicBezTo>
                  <a:cubicBezTo>
                    <a:pt x="122" y="365"/>
                    <a:pt x="91" y="365"/>
                    <a:pt x="91" y="395"/>
                  </a:cubicBezTo>
                  <a:cubicBezTo>
                    <a:pt x="30" y="456"/>
                    <a:pt x="122" y="486"/>
                    <a:pt x="91" y="517"/>
                  </a:cubicBezTo>
                  <a:cubicBezTo>
                    <a:pt x="91" y="547"/>
                    <a:pt x="30" y="547"/>
                    <a:pt x="0" y="608"/>
                  </a:cubicBezTo>
                  <a:lnTo>
                    <a:pt x="0" y="699"/>
                  </a:lnTo>
                  <a:lnTo>
                    <a:pt x="0" y="790"/>
                  </a:lnTo>
                  <a:cubicBezTo>
                    <a:pt x="0" y="790"/>
                    <a:pt x="61" y="821"/>
                    <a:pt x="91" y="821"/>
                  </a:cubicBezTo>
                  <a:cubicBezTo>
                    <a:pt x="152" y="821"/>
                    <a:pt x="274" y="790"/>
                    <a:pt x="304" y="790"/>
                  </a:cubicBezTo>
                  <a:cubicBezTo>
                    <a:pt x="426" y="760"/>
                    <a:pt x="365" y="760"/>
                    <a:pt x="395" y="699"/>
                  </a:cubicBezTo>
                  <a:lnTo>
                    <a:pt x="426" y="669"/>
                  </a:lnTo>
                  <a:lnTo>
                    <a:pt x="426" y="608"/>
                  </a:lnTo>
                  <a:lnTo>
                    <a:pt x="456" y="547"/>
                  </a:lnTo>
                  <a:cubicBezTo>
                    <a:pt x="456" y="517"/>
                    <a:pt x="517" y="517"/>
                    <a:pt x="517" y="517"/>
                  </a:cubicBezTo>
                  <a:cubicBezTo>
                    <a:pt x="517" y="486"/>
                    <a:pt x="456" y="486"/>
                    <a:pt x="517" y="456"/>
                  </a:cubicBezTo>
                  <a:cubicBezTo>
                    <a:pt x="532" y="426"/>
                    <a:pt x="540" y="426"/>
                    <a:pt x="543" y="426"/>
                  </a:cubicBezTo>
                  <a:cubicBezTo>
                    <a:pt x="547" y="426"/>
                    <a:pt x="547" y="426"/>
                    <a:pt x="547" y="395"/>
                  </a:cubicBezTo>
                  <a:lnTo>
                    <a:pt x="578" y="365"/>
                  </a:lnTo>
                  <a:cubicBezTo>
                    <a:pt x="591" y="326"/>
                    <a:pt x="609" y="315"/>
                    <a:pt x="629" y="315"/>
                  </a:cubicBezTo>
                  <a:cubicBezTo>
                    <a:pt x="654" y="315"/>
                    <a:pt x="682" y="334"/>
                    <a:pt x="699" y="334"/>
                  </a:cubicBezTo>
                  <a:cubicBezTo>
                    <a:pt x="699" y="243"/>
                    <a:pt x="699" y="213"/>
                    <a:pt x="669" y="152"/>
                  </a:cubicBezTo>
                  <a:cubicBezTo>
                    <a:pt x="578" y="0"/>
                    <a:pt x="547" y="0"/>
                    <a:pt x="517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4"/>
            <p:cNvSpPr/>
            <p:nvPr/>
          </p:nvSpPr>
          <p:spPr>
            <a:xfrm>
              <a:off x="7360375" y="3532125"/>
              <a:ext cx="12200" cy="18250"/>
            </a:xfrm>
            <a:custGeom>
              <a:avLst/>
              <a:gdLst/>
              <a:ahLst/>
              <a:cxnLst/>
              <a:rect l="l" t="t" r="r" b="b"/>
              <a:pathLst>
                <a:path w="488" h="730" extrusionOk="0">
                  <a:moveTo>
                    <a:pt x="305" y="0"/>
                  </a:moveTo>
                  <a:cubicBezTo>
                    <a:pt x="153" y="0"/>
                    <a:pt x="92" y="61"/>
                    <a:pt x="92" y="61"/>
                  </a:cubicBezTo>
                  <a:lnTo>
                    <a:pt x="62" y="91"/>
                  </a:lnTo>
                  <a:lnTo>
                    <a:pt x="92" y="122"/>
                  </a:lnTo>
                  <a:lnTo>
                    <a:pt x="92" y="183"/>
                  </a:lnTo>
                  <a:cubicBezTo>
                    <a:pt x="92" y="243"/>
                    <a:pt x="31" y="243"/>
                    <a:pt x="31" y="274"/>
                  </a:cubicBezTo>
                  <a:cubicBezTo>
                    <a:pt x="31" y="304"/>
                    <a:pt x="62" y="304"/>
                    <a:pt x="62" y="365"/>
                  </a:cubicBezTo>
                  <a:cubicBezTo>
                    <a:pt x="62" y="395"/>
                    <a:pt x="1" y="395"/>
                    <a:pt x="1" y="426"/>
                  </a:cubicBezTo>
                  <a:cubicBezTo>
                    <a:pt x="1" y="456"/>
                    <a:pt x="31" y="456"/>
                    <a:pt x="31" y="517"/>
                  </a:cubicBezTo>
                  <a:cubicBezTo>
                    <a:pt x="31" y="547"/>
                    <a:pt x="1" y="547"/>
                    <a:pt x="1" y="578"/>
                  </a:cubicBezTo>
                  <a:lnTo>
                    <a:pt x="1" y="669"/>
                  </a:lnTo>
                  <a:lnTo>
                    <a:pt x="1" y="699"/>
                  </a:lnTo>
                  <a:cubicBezTo>
                    <a:pt x="1" y="699"/>
                    <a:pt x="31" y="699"/>
                    <a:pt x="62" y="730"/>
                  </a:cubicBezTo>
                  <a:lnTo>
                    <a:pt x="335" y="730"/>
                  </a:lnTo>
                  <a:cubicBezTo>
                    <a:pt x="457" y="699"/>
                    <a:pt x="396" y="699"/>
                    <a:pt x="396" y="669"/>
                  </a:cubicBezTo>
                  <a:lnTo>
                    <a:pt x="457" y="608"/>
                  </a:lnTo>
                  <a:lnTo>
                    <a:pt x="457" y="547"/>
                  </a:lnTo>
                  <a:lnTo>
                    <a:pt x="457" y="456"/>
                  </a:lnTo>
                  <a:lnTo>
                    <a:pt x="457" y="395"/>
                  </a:lnTo>
                  <a:cubicBezTo>
                    <a:pt x="457" y="365"/>
                    <a:pt x="396" y="365"/>
                    <a:pt x="396" y="304"/>
                  </a:cubicBezTo>
                  <a:cubicBezTo>
                    <a:pt x="396" y="274"/>
                    <a:pt x="457" y="274"/>
                    <a:pt x="457" y="243"/>
                  </a:cubicBezTo>
                  <a:lnTo>
                    <a:pt x="457" y="152"/>
                  </a:lnTo>
                  <a:cubicBezTo>
                    <a:pt x="457" y="91"/>
                    <a:pt x="487" y="91"/>
                    <a:pt x="487" y="61"/>
                  </a:cubicBezTo>
                  <a:lnTo>
                    <a:pt x="487" y="0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"/>
            <p:cNvSpPr/>
            <p:nvPr/>
          </p:nvSpPr>
          <p:spPr>
            <a:xfrm>
              <a:off x="7361900" y="3529850"/>
              <a:ext cx="14475" cy="24850"/>
            </a:xfrm>
            <a:custGeom>
              <a:avLst/>
              <a:gdLst/>
              <a:ahLst/>
              <a:cxnLst/>
              <a:rect l="l" t="t" r="r" b="b"/>
              <a:pathLst>
                <a:path w="579" h="994" extrusionOk="0">
                  <a:moveTo>
                    <a:pt x="487" y="0"/>
                  </a:moveTo>
                  <a:cubicBezTo>
                    <a:pt x="457" y="0"/>
                    <a:pt x="426" y="31"/>
                    <a:pt x="335" y="61"/>
                  </a:cubicBezTo>
                  <a:cubicBezTo>
                    <a:pt x="244" y="152"/>
                    <a:pt x="183" y="182"/>
                    <a:pt x="183" y="182"/>
                  </a:cubicBezTo>
                  <a:lnTo>
                    <a:pt x="183" y="213"/>
                  </a:lnTo>
                  <a:cubicBezTo>
                    <a:pt x="183" y="213"/>
                    <a:pt x="244" y="213"/>
                    <a:pt x="244" y="243"/>
                  </a:cubicBezTo>
                  <a:lnTo>
                    <a:pt x="244" y="334"/>
                  </a:lnTo>
                  <a:cubicBezTo>
                    <a:pt x="244" y="365"/>
                    <a:pt x="153" y="365"/>
                    <a:pt x="153" y="395"/>
                  </a:cubicBezTo>
                  <a:cubicBezTo>
                    <a:pt x="153" y="426"/>
                    <a:pt x="183" y="426"/>
                    <a:pt x="183" y="486"/>
                  </a:cubicBezTo>
                  <a:cubicBezTo>
                    <a:pt x="183" y="517"/>
                    <a:pt x="122" y="517"/>
                    <a:pt x="122" y="517"/>
                  </a:cubicBezTo>
                  <a:cubicBezTo>
                    <a:pt x="122" y="547"/>
                    <a:pt x="153" y="547"/>
                    <a:pt x="153" y="578"/>
                  </a:cubicBezTo>
                  <a:cubicBezTo>
                    <a:pt x="153" y="608"/>
                    <a:pt x="145" y="608"/>
                    <a:pt x="134" y="608"/>
                  </a:cubicBezTo>
                  <a:cubicBezTo>
                    <a:pt x="122" y="608"/>
                    <a:pt x="107" y="608"/>
                    <a:pt x="92" y="638"/>
                  </a:cubicBezTo>
                  <a:cubicBezTo>
                    <a:pt x="92" y="669"/>
                    <a:pt x="31" y="669"/>
                    <a:pt x="31" y="669"/>
                  </a:cubicBezTo>
                  <a:lnTo>
                    <a:pt x="1" y="699"/>
                  </a:lnTo>
                  <a:cubicBezTo>
                    <a:pt x="1" y="699"/>
                    <a:pt x="1" y="730"/>
                    <a:pt x="31" y="790"/>
                  </a:cubicBezTo>
                  <a:cubicBezTo>
                    <a:pt x="92" y="851"/>
                    <a:pt x="153" y="973"/>
                    <a:pt x="183" y="973"/>
                  </a:cubicBezTo>
                  <a:cubicBezTo>
                    <a:pt x="213" y="988"/>
                    <a:pt x="236" y="994"/>
                    <a:pt x="254" y="994"/>
                  </a:cubicBezTo>
                  <a:cubicBezTo>
                    <a:pt x="306" y="994"/>
                    <a:pt x="312" y="942"/>
                    <a:pt x="335" y="942"/>
                  </a:cubicBezTo>
                  <a:cubicBezTo>
                    <a:pt x="335" y="942"/>
                    <a:pt x="396" y="882"/>
                    <a:pt x="426" y="882"/>
                  </a:cubicBezTo>
                  <a:cubicBezTo>
                    <a:pt x="457" y="851"/>
                    <a:pt x="457" y="851"/>
                    <a:pt x="487" y="790"/>
                  </a:cubicBezTo>
                  <a:cubicBezTo>
                    <a:pt x="548" y="760"/>
                    <a:pt x="548" y="760"/>
                    <a:pt x="548" y="669"/>
                  </a:cubicBezTo>
                  <a:cubicBezTo>
                    <a:pt x="578" y="578"/>
                    <a:pt x="578" y="578"/>
                    <a:pt x="578" y="547"/>
                  </a:cubicBezTo>
                  <a:cubicBezTo>
                    <a:pt x="578" y="486"/>
                    <a:pt x="548" y="486"/>
                    <a:pt x="548" y="456"/>
                  </a:cubicBezTo>
                  <a:cubicBezTo>
                    <a:pt x="548" y="365"/>
                    <a:pt x="578" y="365"/>
                    <a:pt x="548" y="334"/>
                  </a:cubicBezTo>
                  <a:cubicBezTo>
                    <a:pt x="548" y="243"/>
                    <a:pt x="548" y="243"/>
                    <a:pt x="487" y="213"/>
                  </a:cubicBezTo>
                  <a:cubicBezTo>
                    <a:pt x="548" y="152"/>
                    <a:pt x="578" y="152"/>
                    <a:pt x="548" y="61"/>
                  </a:cubicBezTo>
                  <a:cubicBezTo>
                    <a:pt x="548" y="31"/>
                    <a:pt x="487" y="31"/>
                    <a:pt x="487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4"/>
            <p:cNvSpPr/>
            <p:nvPr/>
          </p:nvSpPr>
          <p:spPr>
            <a:xfrm>
              <a:off x="7296550" y="3602800"/>
              <a:ext cx="61575" cy="42575"/>
            </a:xfrm>
            <a:custGeom>
              <a:avLst/>
              <a:gdLst/>
              <a:ahLst/>
              <a:cxnLst/>
              <a:rect l="l" t="t" r="r" b="b"/>
              <a:pathLst>
                <a:path w="2463" h="1703" extrusionOk="0">
                  <a:moveTo>
                    <a:pt x="2128" y="0"/>
                  </a:moveTo>
                  <a:cubicBezTo>
                    <a:pt x="2037" y="0"/>
                    <a:pt x="2007" y="30"/>
                    <a:pt x="1885" y="61"/>
                  </a:cubicBezTo>
                  <a:lnTo>
                    <a:pt x="1581" y="152"/>
                  </a:lnTo>
                  <a:cubicBezTo>
                    <a:pt x="1505" y="167"/>
                    <a:pt x="1460" y="167"/>
                    <a:pt x="1418" y="167"/>
                  </a:cubicBezTo>
                  <a:cubicBezTo>
                    <a:pt x="1376" y="167"/>
                    <a:pt x="1338" y="167"/>
                    <a:pt x="1277" y="182"/>
                  </a:cubicBezTo>
                  <a:cubicBezTo>
                    <a:pt x="1125" y="274"/>
                    <a:pt x="1186" y="304"/>
                    <a:pt x="1034" y="365"/>
                  </a:cubicBezTo>
                  <a:cubicBezTo>
                    <a:pt x="882" y="456"/>
                    <a:pt x="882" y="426"/>
                    <a:pt x="730" y="517"/>
                  </a:cubicBezTo>
                  <a:cubicBezTo>
                    <a:pt x="608" y="638"/>
                    <a:pt x="639" y="669"/>
                    <a:pt x="517" y="790"/>
                  </a:cubicBezTo>
                  <a:cubicBezTo>
                    <a:pt x="426" y="912"/>
                    <a:pt x="365" y="882"/>
                    <a:pt x="305" y="1034"/>
                  </a:cubicBezTo>
                  <a:cubicBezTo>
                    <a:pt x="183" y="1125"/>
                    <a:pt x="183" y="1125"/>
                    <a:pt x="92" y="1277"/>
                  </a:cubicBezTo>
                  <a:cubicBezTo>
                    <a:pt x="31" y="1398"/>
                    <a:pt x="31" y="1429"/>
                    <a:pt x="1" y="1520"/>
                  </a:cubicBezTo>
                  <a:cubicBezTo>
                    <a:pt x="1" y="1550"/>
                    <a:pt x="1" y="1581"/>
                    <a:pt x="31" y="1641"/>
                  </a:cubicBezTo>
                  <a:cubicBezTo>
                    <a:pt x="92" y="1702"/>
                    <a:pt x="213" y="1702"/>
                    <a:pt x="274" y="1702"/>
                  </a:cubicBezTo>
                  <a:cubicBezTo>
                    <a:pt x="426" y="1672"/>
                    <a:pt x="426" y="1520"/>
                    <a:pt x="487" y="1429"/>
                  </a:cubicBezTo>
                  <a:cubicBezTo>
                    <a:pt x="487" y="1429"/>
                    <a:pt x="578" y="1337"/>
                    <a:pt x="608" y="1277"/>
                  </a:cubicBezTo>
                  <a:cubicBezTo>
                    <a:pt x="669" y="1186"/>
                    <a:pt x="669" y="1186"/>
                    <a:pt x="791" y="1094"/>
                  </a:cubicBezTo>
                  <a:cubicBezTo>
                    <a:pt x="912" y="1003"/>
                    <a:pt x="912" y="1003"/>
                    <a:pt x="973" y="912"/>
                  </a:cubicBezTo>
                  <a:lnTo>
                    <a:pt x="1216" y="760"/>
                  </a:lnTo>
                  <a:cubicBezTo>
                    <a:pt x="1338" y="669"/>
                    <a:pt x="1277" y="638"/>
                    <a:pt x="1429" y="547"/>
                  </a:cubicBezTo>
                  <a:cubicBezTo>
                    <a:pt x="1551" y="517"/>
                    <a:pt x="1551" y="517"/>
                    <a:pt x="1703" y="486"/>
                  </a:cubicBezTo>
                  <a:cubicBezTo>
                    <a:pt x="1824" y="456"/>
                    <a:pt x="1824" y="456"/>
                    <a:pt x="1976" y="395"/>
                  </a:cubicBezTo>
                  <a:cubicBezTo>
                    <a:pt x="2007" y="389"/>
                    <a:pt x="2031" y="387"/>
                    <a:pt x="2051" y="387"/>
                  </a:cubicBezTo>
                  <a:cubicBezTo>
                    <a:pt x="2133" y="387"/>
                    <a:pt x="2153" y="426"/>
                    <a:pt x="2250" y="426"/>
                  </a:cubicBezTo>
                  <a:cubicBezTo>
                    <a:pt x="2280" y="426"/>
                    <a:pt x="2341" y="426"/>
                    <a:pt x="2432" y="365"/>
                  </a:cubicBezTo>
                  <a:cubicBezTo>
                    <a:pt x="2463" y="334"/>
                    <a:pt x="2463" y="304"/>
                    <a:pt x="2463" y="182"/>
                  </a:cubicBezTo>
                  <a:cubicBezTo>
                    <a:pt x="2463" y="30"/>
                    <a:pt x="2341" y="0"/>
                    <a:pt x="2280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4"/>
            <p:cNvSpPr/>
            <p:nvPr/>
          </p:nvSpPr>
          <p:spPr>
            <a:xfrm>
              <a:off x="7322375" y="3561000"/>
              <a:ext cx="68425" cy="35725"/>
            </a:xfrm>
            <a:custGeom>
              <a:avLst/>
              <a:gdLst/>
              <a:ahLst/>
              <a:cxnLst/>
              <a:rect l="l" t="t" r="r" b="b"/>
              <a:pathLst>
                <a:path w="2737" h="1429" extrusionOk="0">
                  <a:moveTo>
                    <a:pt x="2372" y="0"/>
                  </a:moveTo>
                  <a:cubicBezTo>
                    <a:pt x="2311" y="0"/>
                    <a:pt x="2281" y="31"/>
                    <a:pt x="2159" y="31"/>
                  </a:cubicBezTo>
                  <a:cubicBezTo>
                    <a:pt x="2007" y="31"/>
                    <a:pt x="2007" y="31"/>
                    <a:pt x="1825" y="61"/>
                  </a:cubicBezTo>
                  <a:cubicBezTo>
                    <a:pt x="1793" y="68"/>
                    <a:pt x="1765" y="70"/>
                    <a:pt x="1739" y="70"/>
                  </a:cubicBezTo>
                  <a:cubicBezTo>
                    <a:pt x="1669" y="70"/>
                    <a:pt x="1616" y="52"/>
                    <a:pt x="1546" y="52"/>
                  </a:cubicBezTo>
                  <a:cubicBezTo>
                    <a:pt x="1520" y="52"/>
                    <a:pt x="1492" y="55"/>
                    <a:pt x="1460" y="61"/>
                  </a:cubicBezTo>
                  <a:lnTo>
                    <a:pt x="1156" y="213"/>
                  </a:lnTo>
                  <a:cubicBezTo>
                    <a:pt x="1004" y="304"/>
                    <a:pt x="974" y="274"/>
                    <a:pt x="852" y="335"/>
                  </a:cubicBezTo>
                  <a:cubicBezTo>
                    <a:pt x="700" y="426"/>
                    <a:pt x="761" y="487"/>
                    <a:pt x="639" y="547"/>
                  </a:cubicBezTo>
                  <a:cubicBezTo>
                    <a:pt x="518" y="669"/>
                    <a:pt x="487" y="639"/>
                    <a:pt x="366" y="760"/>
                  </a:cubicBezTo>
                  <a:cubicBezTo>
                    <a:pt x="244" y="851"/>
                    <a:pt x="244" y="851"/>
                    <a:pt x="153" y="1034"/>
                  </a:cubicBezTo>
                  <a:cubicBezTo>
                    <a:pt x="62" y="1125"/>
                    <a:pt x="62" y="1186"/>
                    <a:pt x="1" y="1247"/>
                  </a:cubicBezTo>
                  <a:cubicBezTo>
                    <a:pt x="1" y="1277"/>
                    <a:pt x="1" y="1307"/>
                    <a:pt x="31" y="1368"/>
                  </a:cubicBezTo>
                  <a:cubicBezTo>
                    <a:pt x="62" y="1429"/>
                    <a:pt x="214" y="1429"/>
                    <a:pt x="244" y="1429"/>
                  </a:cubicBezTo>
                  <a:cubicBezTo>
                    <a:pt x="396" y="1399"/>
                    <a:pt x="396" y="1247"/>
                    <a:pt x="518" y="1155"/>
                  </a:cubicBezTo>
                  <a:lnTo>
                    <a:pt x="670" y="1003"/>
                  </a:lnTo>
                  <a:cubicBezTo>
                    <a:pt x="761" y="912"/>
                    <a:pt x="791" y="912"/>
                    <a:pt x="852" y="821"/>
                  </a:cubicBezTo>
                  <a:lnTo>
                    <a:pt x="1095" y="669"/>
                  </a:lnTo>
                  <a:cubicBezTo>
                    <a:pt x="1217" y="608"/>
                    <a:pt x="1217" y="608"/>
                    <a:pt x="1369" y="547"/>
                  </a:cubicBezTo>
                  <a:cubicBezTo>
                    <a:pt x="1460" y="487"/>
                    <a:pt x="1460" y="456"/>
                    <a:pt x="1582" y="395"/>
                  </a:cubicBezTo>
                  <a:cubicBezTo>
                    <a:pt x="1734" y="365"/>
                    <a:pt x="1734" y="365"/>
                    <a:pt x="1855" y="365"/>
                  </a:cubicBezTo>
                  <a:cubicBezTo>
                    <a:pt x="2007" y="335"/>
                    <a:pt x="2007" y="335"/>
                    <a:pt x="2129" y="335"/>
                  </a:cubicBezTo>
                  <a:cubicBezTo>
                    <a:pt x="2341" y="335"/>
                    <a:pt x="2341" y="365"/>
                    <a:pt x="2463" y="426"/>
                  </a:cubicBezTo>
                  <a:lnTo>
                    <a:pt x="2645" y="426"/>
                  </a:lnTo>
                  <a:cubicBezTo>
                    <a:pt x="2676" y="365"/>
                    <a:pt x="2737" y="335"/>
                    <a:pt x="2737" y="274"/>
                  </a:cubicBezTo>
                  <a:cubicBezTo>
                    <a:pt x="2737" y="92"/>
                    <a:pt x="2645" y="61"/>
                    <a:pt x="2585" y="31"/>
                  </a:cubicBezTo>
                  <a:cubicBezTo>
                    <a:pt x="2524" y="0"/>
                    <a:pt x="2463" y="0"/>
                    <a:pt x="237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4"/>
            <p:cNvSpPr/>
            <p:nvPr/>
          </p:nvSpPr>
          <p:spPr>
            <a:xfrm>
              <a:off x="7556425" y="3300425"/>
              <a:ext cx="25875" cy="53800"/>
            </a:xfrm>
            <a:custGeom>
              <a:avLst/>
              <a:gdLst/>
              <a:ahLst/>
              <a:cxnLst/>
              <a:rect l="l" t="t" r="r" b="b"/>
              <a:pathLst>
                <a:path w="1035" h="2152" extrusionOk="0">
                  <a:moveTo>
                    <a:pt x="782" y="1"/>
                  </a:moveTo>
                  <a:cubicBezTo>
                    <a:pt x="742" y="1"/>
                    <a:pt x="717" y="25"/>
                    <a:pt x="700" y="58"/>
                  </a:cubicBezTo>
                  <a:lnTo>
                    <a:pt x="609" y="119"/>
                  </a:lnTo>
                  <a:cubicBezTo>
                    <a:pt x="578" y="150"/>
                    <a:pt x="609" y="210"/>
                    <a:pt x="548" y="271"/>
                  </a:cubicBezTo>
                  <a:cubicBezTo>
                    <a:pt x="487" y="362"/>
                    <a:pt x="457" y="393"/>
                    <a:pt x="426" y="514"/>
                  </a:cubicBezTo>
                  <a:cubicBezTo>
                    <a:pt x="396" y="606"/>
                    <a:pt x="305" y="575"/>
                    <a:pt x="274" y="697"/>
                  </a:cubicBezTo>
                  <a:cubicBezTo>
                    <a:pt x="244" y="818"/>
                    <a:pt x="274" y="818"/>
                    <a:pt x="244" y="910"/>
                  </a:cubicBezTo>
                  <a:cubicBezTo>
                    <a:pt x="183" y="1031"/>
                    <a:pt x="153" y="1031"/>
                    <a:pt x="122" y="1153"/>
                  </a:cubicBezTo>
                  <a:cubicBezTo>
                    <a:pt x="92" y="1274"/>
                    <a:pt x="153" y="1274"/>
                    <a:pt x="122" y="1426"/>
                  </a:cubicBezTo>
                  <a:cubicBezTo>
                    <a:pt x="92" y="1517"/>
                    <a:pt x="31" y="1517"/>
                    <a:pt x="31" y="1639"/>
                  </a:cubicBezTo>
                  <a:cubicBezTo>
                    <a:pt x="31" y="1761"/>
                    <a:pt x="31" y="1761"/>
                    <a:pt x="1" y="1882"/>
                  </a:cubicBezTo>
                  <a:lnTo>
                    <a:pt x="1" y="2065"/>
                  </a:lnTo>
                  <a:cubicBezTo>
                    <a:pt x="1" y="2095"/>
                    <a:pt x="31" y="2095"/>
                    <a:pt x="92" y="2125"/>
                  </a:cubicBezTo>
                  <a:cubicBezTo>
                    <a:pt x="111" y="2144"/>
                    <a:pt x="136" y="2151"/>
                    <a:pt x="163" y="2151"/>
                  </a:cubicBezTo>
                  <a:cubicBezTo>
                    <a:pt x="222" y="2151"/>
                    <a:pt x="293" y="2116"/>
                    <a:pt x="335" y="2095"/>
                  </a:cubicBezTo>
                  <a:cubicBezTo>
                    <a:pt x="457" y="2034"/>
                    <a:pt x="396" y="1913"/>
                    <a:pt x="426" y="1821"/>
                  </a:cubicBezTo>
                  <a:cubicBezTo>
                    <a:pt x="426" y="1821"/>
                    <a:pt x="457" y="1730"/>
                    <a:pt x="457" y="1669"/>
                  </a:cubicBezTo>
                  <a:cubicBezTo>
                    <a:pt x="457" y="1578"/>
                    <a:pt x="457" y="1578"/>
                    <a:pt x="487" y="1457"/>
                  </a:cubicBezTo>
                  <a:cubicBezTo>
                    <a:pt x="548" y="1335"/>
                    <a:pt x="548" y="1335"/>
                    <a:pt x="548" y="1274"/>
                  </a:cubicBezTo>
                  <a:cubicBezTo>
                    <a:pt x="578" y="1153"/>
                    <a:pt x="578" y="1153"/>
                    <a:pt x="609" y="1061"/>
                  </a:cubicBezTo>
                  <a:cubicBezTo>
                    <a:pt x="670" y="970"/>
                    <a:pt x="609" y="970"/>
                    <a:pt x="670" y="849"/>
                  </a:cubicBezTo>
                  <a:cubicBezTo>
                    <a:pt x="700" y="727"/>
                    <a:pt x="730" y="758"/>
                    <a:pt x="761" y="666"/>
                  </a:cubicBezTo>
                  <a:cubicBezTo>
                    <a:pt x="822" y="575"/>
                    <a:pt x="822" y="545"/>
                    <a:pt x="882" y="454"/>
                  </a:cubicBezTo>
                  <a:cubicBezTo>
                    <a:pt x="882" y="302"/>
                    <a:pt x="913" y="362"/>
                    <a:pt x="974" y="271"/>
                  </a:cubicBezTo>
                  <a:cubicBezTo>
                    <a:pt x="1004" y="210"/>
                    <a:pt x="1004" y="210"/>
                    <a:pt x="1034" y="150"/>
                  </a:cubicBezTo>
                  <a:cubicBezTo>
                    <a:pt x="1034" y="119"/>
                    <a:pt x="1004" y="89"/>
                    <a:pt x="913" y="58"/>
                  </a:cubicBezTo>
                  <a:cubicBezTo>
                    <a:pt x="858" y="17"/>
                    <a:pt x="815" y="1"/>
                    <a:pt x="78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4"/>
            <p:cNvSpPr/>
            <p:nvPr/>
          </p:nvSpPr>
          <p:spPr>
            <a:xfrm>
              <a:off x="7583800" y="3257950"/>
              <a:ext cx="35725" cy="78450"/>
            </a:xfrm>
            <a:custGeom>
              <a:avLst/>
              <a:gdLst/>
              <a:ahLst/>
              <a:cxnLst/>
              <a:rect l="l" t="t" r="r" b="b"/>
              <a:pathLst>
                <a:path w="1429" h="3138" extrusionOk="0">
                  <a:moveTo>
                    <a:pt x="1223" y="0"/>
                  </a:moveTo>
                  <a:cubicBezTo>
                    <a:pt x="1185" y="0"/>
                    <a:pt x="1150" y="12"/>
                    <a:pt x="1125" y="25"/>
                  </a:cubicBezTo>
                  <a:cubicBezTo>
                    <a:pt x="1034" y="86"/>
                    <a:pt x="1003" y="116"/>
                    <a:pt x="942" y="177"/>
                  </a:cubicBezTo>
                  <a:cubicBezTo>
                    <a:pt x="882" y="268"/>
                    <a:pt x="851" y="390"/>
                    <a:pt x="821" y="450"/>
                  </a:cubicBezTo>
                  <a:cubicBezTo>
                    <a:pt x="730" y="602"/>
                    <a:pt x="730" y="602"/>
                    <a:pt x="699" y="785"/>
                  </a:cubicBezTo>
                  <a:cubicBezTo>
                    <a:pt x="669" y="937"/>
                    <a:pt x="578" y="937"/>
                    <a:pt x="547" y="1089"/>
                  </a:cubicBezTo>
                  <a:cubicBezTo>
                    <a:pt x="517" y="1241"/>
                    <a:pt x="547" y="1271"/>
                    <a:pt x="517" y="1423"/>
                  </a:cubicBezTo>
                  <a:cubicBezTo>
                    <a:pt x="456" y="1575"/>
                    <a:pt x="395" y="1575"/>
                    <a:pt x="365" y="1727"/>
                  </a:cubicBezTo>
                  <a:cubicBezTo>
                    <a:pt x="334" y="1879"/>
                    <a:pt x="365" y="1940"/>
                    <a:pt x="334" y="2092"/>
                  </a:cubicBezTo>
                  <a:cubicBezTo>
                    <a:pt x="274" y="2244"/>
                    <a:pt x="243" y="2244"/>
                    <a:pt x="213" y="2396"/>
                  </a:cubicBezTo>
                  <a:cubicBezTo>
                    <a:pt x="152" y="2548"/>
                    <a:pt x="152" y="2548"/>
                    <a:pt x="91" y="2700"/>
                  </a:cubicBezTo>
                  <a:cubicBezTo>
                    <a:pt x="61" y="2852"/>
                    <a:pt x="61" y="2852"/>
                    <a:pt x="0" y="2943"/>
                  </a:cubicBezTo>
                  <a:cubicBezTo>
                    <a:pt x="0" y="3004"/>
                    <a:pt x="61" y="3034"/>
                    <a:pt x="61" y="3064"/>
                  </a:cubicBezTo>
                  <a:cubicBezTo>
                    <a:pt x="94" y="3115"/>
                    <a:pt x="146" y="3137"/>
                    <a:pt x="201" y="3137"/>
                  </a:cubicBezTo>
                  <a:cubicBezTo>
                    <a:pt x="246" y="3137"/>
                    <a:pt x="293" y="3122"/>
                    <a:pt x="334" y="3095"/>
                  </a:cubicBezTo>
                  <a:cubicBezTo>
                    <a:pt x="456" y="3004"/>
                    <a:pt x="426" y="2852"/>
                    <a:pt x="517" y="2730"/>
                  </a:cubicBezTo>
                  <a:lnTo>
                    <a:pt x="578" y="2487"/>
                  </a:lnTo>
                  <a:cubicBezTo>
                    <a:pt x="638" y="2335"/>
                    <a:pt x="638" y="2335"/>
                    <a:pt x="669" y="2153"/>
                  </a:cubicBezTo>
                  <a:cubicBezTo>
                    <a:pt x="699" y="2001"/>
                    <a:pt x="821" y="1666"/>
                    <a:pt x="851" y="1514"/>
                  </a:cubicBezTo>
                  <a:cubicBezTo>
                    <a:pt x="882" y="1362"/>
                    <a:pt x="851" y="1332"/>
                    <a:pt x="882" y="1180"/>
                  </a:cubicBezTo>
                  <a:cubicBezTo>
                    <a:pt x="942" y="1058"/>
                    <a:pt x="973" y="967"/>
                    <a:pt x="1003" y="876"/>
                  </a:cubicBezTo>
                  <a:cubicBezTo>
                    <a:pt x="1034" y="724"/>
                    <a:pt x="1034" y="724"/>
                    <a:pt x="1125" y="572"/>
                  </a:cubicBezTo>
                  <a:cubicBezTo>
                    <a:pt x="1155" y="420"/>
                    <a:pt x="1246" y="450"/>
                    <a:pt x="1307" y="390"/>
                  </a:cubicBezTo>
                  <a:cubicBezTo>
                    <a:pt x="1398" y="329"/>
                    <a:pt x="1398" y="298"/>
                    <a:pt x="1429" y="298"/>
                  </a:cubicBezTo>
                  <a:cubicBezTo>
                    <a:pt x="1429" y="268"/>
                    <a:pt x="1429" y="177"/>
                    <a:pt x="1398" y="116"/>
                  </a:cubicBezTo>
                  <a:cubicBezTo>
                    <a:pt x="1344" y="26"/>
                    <a:pt x="1280" y="0"/>
                    <a:pt x="122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4"/>
            <p:cNvSpPr/>
            <p:nvPr/>
          </p:nvSpPr>
          <p:spPr>
            <a:xfrm>
              <a:off x="7665850" y="3211450"/>
              <a:ext cx="49425" cy="63400"/>
            </a:xfrm>
            <a:custGeom>
              <a:avLst/>
              <a:gdLst/>
              <a:ahLst/>
              <a:cxnLst/>
              <a:rect l="l" t="t" r="r" b="b"/>
              <a:pathLst>
                <a:path w="1977" h="2536" extrusionOk="0">
                  <a:moveTo>
                    <a:pt x="1756" y="0"/>
                  </a:moveTo>
                  <a:cubicBezTo>
                    <a:pt x="1711" y="0"/>
                    <a:pt x="1673" y="16"/>
                    <a:pt x="1642" y="31"/>
                  </a:cubicBezTo>
                  <a:cubicBezTo>
                    <a:pt x="1612" y="61"/>
                    <a:pt x="1551" y="122"/>
                    <a:pt x="1490" y="122"/>
                  </a:cubicBezTo>
                  <a:cubicBezTo>
                    <a:pt x="1460" y="152"/>
                    <a:pt x="1460" y="213"/>
                    <a:pt x="1338" y="304"/>
                  </a:cubicBezTo>
                  <a:lnTo>
                    <a:pt x="1095" y="517"/>
                  </a:lnTo>
                  <a:cubicBezTo>
                    <a:pt x="1004" y="639"/>
                    <a:pt x="943" y="608"/>
                    <a:pt x="852" y="730"/>
                  </a:cubicBezTo>
                  <a:cubicBezTo>
                    <a:pt x="730" y="821"/>
                    <a:pt x="761" y="882"/>
                    <a:pt x="700" y="973"/>
                  </a:cubicBezTo>
                  <a:cubicBezTo>
                    <a:pt x="609" y="1095"/>
                    <a:pt x="548" y="1095"/>
                    <a:pt x="457" y="1216"/>
                  </a:cubicBezTo>
                  <a:cubicBezTo>
                    <a:pt x="396" y="1368"/>
                    <a:pt x="426" y="1368"/>
                    <a:pt x="335" y="1520"/>
                  </a:cubicBezTo>
                  <a:cubicBezTo>
                    <a:pt x="274" y="1672"/>
                    <a:pt x="244" y="1642"/>
                    <a:pt x="183" y="1794"/>
                  </a:cubicBezTo>
                  <a:cubicBezTo>
                    <a:pt x="122" y="1946"/>
                    <a:pt x="122" y="1946"/>
                    <a:pt x="92" y="2098"/>
                  </a:cubicBezTo>
                  <a:cubicBezTo>
                    <a:pt x="31" y="2189"/>
                    <a:pt x="31" y="2250"/>
                    <a:pt x="1" y="2341"/>
                  </a:cubicBezTo>
                  <a:cubicBezTo>
                    <a:pt x="1" y="2402"/>
                    <a:pt x="31" y="2432"/>
                    <a:pt x="31" y="2462"/>
                  </a:cubicBezTo>
                  <a:cubicBezTo>
                    <a:pt x="81" y="2513"/>
                    <a:pt x="141" y="2535"/>
                    <a:pt x="194" y="2535"/>
                  </a:cubicBezTo>
                  <a:cubicBezTo>
                    <a:pt x="238" y="2535"/>
                    <a:pt x="277" y="2520"/>
                    <a:pt x="305" y="2493"/>
                  </a:cubicBezTo>
                  <a:cubicBezTo>
                    <a:pt x="457" y="2432"/>
                    <a:pt x="426" y="2280"/>
                    <a:pt x="487" y="2158"/>
                  </a:cubicBezTo>
                  <a:cubicBezTo>
                    <a:pt x="487" y="2158"/>
                    <a:pt x="578" y="2037"/>
                    <a:pt x="578" y="1976"/>
                  </a:cubicBezTo>
                  <a:cubicBezTo>
                    <a:pt x="609" y="1855"/>
                    <a:pt x="639" y="1824"/>
                    <a:pt x="700" y="1703"/>
                  </a:cubicBezTo>
                  <a:cubicBezTo>
                    <a:pt x="761" y="1581"/>
                    <a:pt x="761" y="1581"/>
                    <a:pt x="852" y="1429"/>
                  </a:cubicBezTo>
                  <a:lnTo>
                    <a:pt x="1004" y="1216"/>
                  </a:lnTo>
                  <a:cubicBezTo>
                    <a:pt x="1065" y="1095"/>
                    <a:pt x="1034" y="1064"/>
                    <a:pt x="1095" y="943"/>
                  </a:cubicBezTo>
                  <a:cubicBezTo>
                    <a:pt x="1186" y="821"/>
                    <a:pt x="1217" y="821"/>
                    <a:pt x="1308" y="730"/>
                  </a:cubicBezTo>
                  <a:cubicBezTo>
                    <a:pt x="1369" y="608"/>
                    <a:pt x="1399" y="608"/>
                    <a:pt x="1490" y="487"/>
                  </a:cubicBezTo>
                  <a:cubicBezTo>
                    <a:pt x="1703" y="456"/>
                    <a:pt x="1764" y="487"/>
                    <a:pt x="1825" y="365"/>
                  </a:cubicBezTo>
                  <a:lnTo>
                    <a:pt x="1977" y="213"/>
                  </a:lnTo>
                  <a:cubicBezTo>
                    <a:pt x="1977" y="183"/>
                    <a:pt x="1977" y="122"/>
                    <a:pt x="1916" y="61"/>
                  </a:cubicBezTo>
                  <a:cubicBezTo>
                    <a:pt x="1855" y="16"/>
                    <a:pt x="1802" y="0"/>
                    <a:pt x="175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"/>
            <p:cNvSpPr/>
            <p:nvPr/>
          </p:nvSpPr>
          <p:spPr>
            <a:xfrm>
              <a:off x="7813275" y="3428775"/>
              <a:ext cx="61575" cy="34225"/>
            </a:xfrm>
            <a:custGeom>
              <a:avLst/>
              <a:gdLst/>
              <a:ahLst/>
              <a:cxnLst/>
              <a:rect l="l" t="t" r="r" b="b"/>
              <a:pathLst>
                <a:path w="2463" h="1369" extrusionOk="0">
                  <a:moveTo>
                    <a:pt x="183" y="1"/>
                  </a:moveTo>
                  <a:cubicBezTo>
                    <a:pt x="153" y="1"/>
                    <a:pt x="92" y="1"/>
                    <a:pt x="61" y="31"/>
                  </a:cubicBezTo>
                  <a:cubicBezTo>
                    <a:pt x="1" y="122"/>
                    <a:pt x="1" y="244"/>
                    <a:pt x="1" y="274"/>
                  </a:cubicBezTo>
                  <a:cubicBezTo>
                    <a:pt x="31" y="426"/>
                    <a:pt x="183" y="426"/>
                    <a:pt x="244" y="456"/>
                  </a:cubicBezTo>
                  <a:cubicBezTo>
                    <a:pt x="244" y="456"/>
                    <a:pt x="335" y="548"/>
                    <a:pt x="396" y="548"/>
                  </a:cubicBezTo>
                  <a:cubicBezTo>
                    <a:pt x="517" y="578"/>
                    <a:pt x="517" y="578"/>
                    <a:pt x="639" y="639"/>
                  </a:cubicBezTo>
                  <a:cubicBezTo>
                    <a:pt x="761" y="700"/>
                    <a:pt x="761" y="700"/>
                    <a:pt x="852" y="760"/>
                  </a:cubicBezTo>
                  <a:cubicBezTo>
                    <a:pt x="973" y="791"/>
                    <a:pt x="973" y="852"/>
                    <a:pt x="1095" y="882"/>
                  </a:cubicBezTo>
                  <a:cubicBezTo>
                    <a:pt x="1156" y="897"/>
                    <a:pt x="1194" y="897"/>
                    <a:pt x="1232" y="897"/>
                  </a:cubicBezTo>
                  <a:cubicBezTo>
                    <a:pt x="1270" y="897"/>
                    <a:pt x="1308" y="897"/>
                    <a:pt x="1368" y="912"/>
                  </a:cubicBezTo>
                  <a:cubicBezTo>
                    <a:pt x="1460" y="943"/>
                    <a:pt x="1460" y="1004"/>
                    <a:pt x="1581" y="1034"/>
                  </a:cubicBezTo>
                  <a:cubicBezTo>
                    <a:pt x="1703" y="1064"/>
                    <a:pt x="1703" y="1064"/>
                    <a:pt x="1824" y="1125"/>
                  </a:cubicBezTo>
                  <a:cubicBezTo>
                    <a:pt x="2037" y="1216"/>
                    <a:pt x="2037" y="1247"/>
                    <a:pt x="2159" y="1338"/>
                  </a:cubicBezTo>
                  <a:cubicBezTo>
                    <a:pt x="2250" y="1368"/>
                    <a:pt x="2280" y="1368"/>
                    <a:pt x="2311" y="1368"/>
                  </a:cubicBezTo>
                  <a:cubicBezTo>
                    <a:pt x="2341" y="1338"/>
                    <a:pt x="2402" y="1277"/>
                    <a:pt x="2432" y="1216"/>
                  </a:cubicBezTo>
                  <a:cubicBezTo>
                    <a:pt x="2463" y="1064"/>
                    <a:pt x="2402" y="1034"/>
                    <a:pt x="2341" y="1004"/>
                  </a:cubicBezTo>
                  <a:cubicBezTo>
                    <a:pt x="2311" y="943"/>
                    <a:pt x="2280" y="943"/>
                    <a:pt x="2250" y="912"/>
                  </a:cubicBezTo>
                  <a:cubicBezTo>
                    <a:pt x="2159" y="912"/>
                    <a:pt x="2159" y="912"/>
                    <a:pt x="2037" y="882"/>
                  </a:cubicBezTo>
                  <a:cubicBezTo>
                    <a:pt x="1946" y="852"/>
                    <a:pt x="1946" y="852"/>
                    <a:pt x="1824" y="760"/>
                  </a:cubicBezTo>
                  <a:cubicBezTo>
                    <a:pt x="1703" y="730"/>
                    <a:pt x="1733" y="639"/>
                    <a:pt x="1581" y="608"/>
                  </a:cubicBezTo>
                  <a:cubicBezTo>
                    <a:pt x="1460" y="578"/>
                    <a:pt x="1429" y="608"/>
                    <a:pt x="1338" y="517"/>
                  </a:cubicBezTo>
                  <a:cubicBezTo>
                    <a:pt x="1216" y="487"/>
                    <a:pt x="1216" y="426"/>
                    <a:pt x="1095" y="365"/>
                  </a:cubicBezTo>
                  <a:cubicBezTo>
                    <a:pt x="1034" y="350"/>
                    <a:pt x="996" y="350"/>
                    <a:pt x="958" y="350"/>
                  </a:cubicBezTo>
                  <a:cubicBezTo>
                    <a:pt x="920" y="350"/>
                    <a:pt x="882" y="350"/>
                    <a:pt x="821" y="335"/>
                  </a:cubicBezTo>
                  <a:cubicBezTo>
                    <a:pt x="700" y="304"/>
                    <a:pt x="700" y="274"/>
                    <a:pt x="609" y="183"/>
                  </a:cubicBezTo>
                  <a:cubicBezTo>
                    <a:pt x="487" y="152"/>
                    <a:pt x="487" y="152"/>
                    <a:pt x="365" y="92"/>
                  </a:cubicBezTo>
                  <a:cubicBezTo>
                    <a:pt x="244" y="31"/>
                    <a:pt x="244" y="31"/>
                    <a:pt x="18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4"/>
            <p:cNvSpPr/>
            <p:nvPr/>
          </p:nvSpPr>
          <p:spPr>
            <a:xfrm>
              <a:off x="7817825" y="3345950"/>
              <a:ext cx="32700" cy="12950"/>
            </a:xfrm>
            <a:custGeom>
              <a:avLst/>
              <a:gdLst/>
              <a:ahLst/>
              <a:cxnLst/>
              <a:rect l="l" t="t" r="r" b="b"/>
              <a:pathLst>
                <a:path w="1308" h="518" extrusionOk="0">
                  <a:moveTo>
                    <a:pt x="92" y="0"/>
                  </a:moveTo>
                  <a:cubicBezTo>
                    <a:pt x="92" y="0"/>
                    <a:pt x="31" y="31"/>
                    <a:pt x="31" y="92"/>
                  </a:cubicBezTo>
                  <a:cubicBezTo>
                    <a:pt x="1" y="152"/>
                    <a:pt x="1" y="274"/>
                    <a:pt x="31" y="365"/>
                  </a:cubicBezTo>
                  <a:cubicBezTo>
                    <a:pt x="68" y="420"/>
                    <a:pt x="104" y="431"/>
                    <a:pt x="134" y="431"/>
                  </a:cubicBezTo>
                  <a:cubicBezTo>
                    <a:pt x="154" y="431"/>
                    <a:pt x="171" y="426"/>
                    <a:pt x="183" y="426"/>
                  </a:cubicBezTo>
                  <a:cubicBezTo>
                    <a:pt x="183" y="426"/>
                    <a:pt x="244" y="456"/>
                    <a:pt x="275" y="456"/>
                  </a:cubicBezTo>
                  <a:lnTo>
                    <a:pt x="487" y="456"/>
                  </a:lnTo>
                  <a:cubicBezTo>
                    <a:pt x="579" y="456"/>
                    <a:pt x="579" y="456"/>
                    <a:pt x="609" y="517"/>
                  </a:cubicBezTo>
                  <a:cubicBezTo>
                    <a:pt x="700" y="517"/>
                    <a:pt x="700" y="456"/>
                    <a:pt x="761" y="456"/>
                  </a:cubicBezTo>
                  <a:cubicBezTo>
                    <a:pt x="852" y="456"/>
                    <a:pt x="852" y="517"/>
                    <a:pt x="882" y="517"/>
                  </a:cubicBezTo>
                  <a:lnTo>
                    <a:pt x="1004" y="517"/>
                  </a:lnTo>
                  <a:cubicBezTo>
                    <a:pt x="1055" y="497"/>
                    <a:pt x="1088" y="490"/>
                    <a:pt x="1112" y="490"/>
                  </a:cubicBezTo>
                  <a:cubicBezTo>
                    <a:pt x="1159" y="490"/>
                    <a:pt x="1166" y="517"/>
                    <a:pt x="1186" y="517"/>
                  </a:cubicBezTo>
                  <a:lnTo>
                    <a:pt x="1247" y="517"/>
                  </a:lnTo>
                  <a:cubicBezTo>
                    <a:pt x="1247" y="456"/>
                    <a:pt x="1308" y="426"/>
                    <a:pt x="1308" y="304"/>
                  </a:cubicBezTo>
                  <a:cubicBezTo>
                    <a:pt x="1308" y="152"/>
                    <a:pt x="1247" y="122"/>
                    <a:pt x="1217" y="122"/>
                  </a:cubicBezTo>
                  <a:cubicBezTo>
                    <a:pt x="1186" y="122"/>
                    <a:pt x="1156" y="92"/>
                    <a:pt x="1156" y="92"/>
                  </a:cubicBezTo>
                  <a:cubicBezTo>
                    <a:pt x="1095" y="92"/>
                    <a:pt x="1095" y="122"/>
                    <a:pt x="1065" y="122"/>
                  </a:cubicBezTo>
                  <a:lnTo>
                    <a:pt x="943" y="122"/>
                  </a:lnTo>
                  <a:cubicBezTo>
                    <a:pt x="882" y="122"/>
                    <a:pt x="882" y="31"/>
                    <a:pt x="852" y="31"/>
                  </a:cubicBezTo>
                  <a:cubicBezTo>
                    <a:pt x="761" y="31"/>
                    <a:pt x="761" y="92"/>
                    <a:pt x="700" y="92"/>
                  </a:cubicBezTo>
                  <a:cubicBezTo>
                    <a:pt x="609" y="92"/>
                    <a:pt x="609" y="0"/>
                    <a:pt x="579" y="0"/>
                  </a:cubicBezTo>
                  <a:cubicBezTo>
                    <a:pt x="487" y="0"/>
                    <a:pt x="487" y="31"/>
                    <a:pt x="427" y="31"/>
                  </a:cubicBezTo>
                  <a:cubicBezTo>
                    <a:pt x="335" y="31"/>
                    <a:pt x="335" y="0"/>
                    <a:pt x="305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7" name="Google Shape;427;p4"/>
          <p:cNvSpPr/>
          <p:nvPr/>
        </p:nvSpPr>
        <p:spPr>
          <a:xfrm>
            <a:off x="325850" y="197375"/>
            <a:ext cx="1517086" cy="882587"/>
          </a:xfrm>
          <a:custGeom>
            <a:avLst/>
            <a:gdLst/>
            <a:ahLst/>
            <a:cxnLst/>
            <a:rect l="l" t="t" r="r" b="b"/>
            <a:pathLst>
              <a:path w="42555" h="24757" extrusionOk="0">
                <a:moveTo>
                  <a:pt x="32220" y="1534"/>
                </a:moveTo>
                <a:lnTo>
                  <a:pt x="32220" y="1534"/>
                </a:lnTo>
                <a:cubicBezTo>
                  <a:pt x="32737" y="1656"/>
                  <a:pt x="33223" y="1808"/>
                  <a:pt x="33740" y="2051"/>
                </a:cubicBezTo>
                <a:cubicBezTo>
                  <a:pt x="34409" y="2355"/>
                  <a:pt x="35108" y="2689"/>
                  <a:pt x="35746" y="3054"/>
                </a:cubicBezTo>
                <a:cubicBezTo>
                  <a:pt x="36050" y="3206"/>
                  <a:pt x="36354" y="3479"/>
                  <a:pt x="36627" y="3662"/>
                </a:cubicBezTo>
                <a:cubicBezTo>
                  <a:pt x="37235" y="4148"/>
                  <a:pt x="37813" y="4695"/>
                  <a:pt x="38603" y="4969"/>
                </a:cubicBezTo>
                <a:cubicBezTo>
                  <a:pt x="38664" y="4999"/>
                  <a:pt x="38725" y="5090"/>
                  <a:pt x="38786" y="5121"/>
                </a:cubicBezTo>
                <a:cubicBezTo>
                  <a:pt x="38725" y="5151"/>
                  <a:pt x="38664" y="5242"/>
                  <a:pt x="38603" y="5242"/>
                </a:cubicBezTo>
                <a:cubicBezTo>
                  <a:pt x="37874" y="5242"/>
                  <a:pt x="37144" y="5273"/>
                  <a:pt x="36445" y="5273"/>
                </a:cubicBezTo>
                <a:cubicBezTo>
                  <a:pt x="35898" y="5273"/>
                  <a:pt x="35624" y="4817"/>
                  <a:pt x="35320" y="4513"/>
                </a:cubicBezTo>
                <a:lnTo>
                  <a:pt x="33253" y="2507"/>
                </a:lnTo>
                <a:cubicBezTo>
                  <a:pt x="32950" y="2142"/>
                  <a:pt x="32585" y="1838"/>
                  <a:pt x="32220" y="1534"/>
                </a:cubicBezTo>
                <a:close/>
                <a:moveTo>
                  <a:pt x="24939" y="416"/>
                </a:moveTo>
                <a:cubicBezTo>
                  <a:pt x="25283" y="416"/>
                  <a:pt x="25593" y="576"/>
                  <a:pt x="25867" y="804"/>
                </a:cubicBezTo>
                <a:cubicBezTo>
                  <a:pt x="26171" y="1048"/>
                  <a:pt x="26506" y="1200"/>
                  <a:pt x="26810" y="1352"/>
                </a:cubicBezTo>
                <a:cubicBezTo>
                  <a:pt x="26901" y="1382"/>
                  <a:pt x="26931" y="1382"/>
                  <a:pt x="27022" y="1382"/>
                </a:cubicBezTo>
                <a:cubicBezTo>
                  <a:pt x="27022" y="1321"/>
                  <a:pt x="27022" y="1200"/>
                  <a:pt x="26962" y="1169"/>
                </a:cubicBezTo>
                <a:cubicBezTo>
                  <a:pt x="26749" y="1017"/>
                  <a:pt x="26506" y="896"/>
                  <a:pt x="26293" y="744"/>
                </a:cubicBezTo>
                <a:cubicBezTo>
                  <a:pt x="26202" y="713"/>
                  <a:pt x="26110" y="622"/>
                  <a:pt x="26019" y="592"/>
                </a:cubicBezTo>
                <a:cubicBezTo>
                  <a:pt x="26128" y="565"/>
                  <a:pt x="26236" y="465"/>
                  <a:pt x="26323" y="465"/>
                </a:cubicBezTo>
                <a:cubicBezTo>
                  <a:pt x="26333" y="465"/>
                  <a:pt x="26344" y="467"/>
                  <a:pt x="26354" y="470"/>
                </a:cubicBezTo>
                <a:cubicBezTo>
                  <a:pt x="26658" y="501"/>
                  <a:pt x="26962" y="470"/>
                  <a:pt x="27205" y="804"/>
                </a:cubicBezTo>
                <a:cubicBezTo>
                  <a:pt x="27387" y="1078"/>
                  <a:pt x="27873" y="1200"/>
                  <a:pt x="28238" y="1352"/>
                </a:cubicBezTo>
                <a:cubicBezTo>
                  <a:pt x="28248" y="1362"/>
                  <a:pt x="28262" y="1365"/>
                  <a:pt x="28279" y="1365"/>
                </a:cubicBezTo>
                <a:cubicBezTo>
                  <a:pt x="28312" y="1365"/>
                  <a:pt x="28360" y="1352"/>
                  <a:pt x="28421" y="1352"/>
                </a:cubicBezTo>
                <a:cubicBezTo>
                  <a:pt x="28390" y="1260"/>
                  <a:pt x="28390" y="1169"/>
                  <a:pt x="28299" y="1108"/>
                </a:cubicBezTo>
                <a:lnTo>
                  <a:pt x="27600" y="774"/>
                </a:lnTo>
                <a:cubicBezTo>
                  <a:pt x="27539" y="744"/>
                  <a:pt x="27509" y="622"/>
                  <a:pt x="27448" y="561"/>
                </a:cubicBezTo>
                <a:cubicBezTo>
                  <a:pt x="27509" y="561"/>
                  <a:pt x="27556" y="534"/>
                  <a:pt x="27608" y="534"/>
                </a:cubicBezTo>
                <a:cubicBezTo>
                  <a:pt x="27634" y="534"/>
                  <a:pt x="27661" y="541"/>
                  <a:pt x="27691" y="561"/>
                </a:cubicBezTo>
                <a:cubicBezTo>
                  <a:pt x="28025" y="622"/>
                  <a:pt x="28360" y="744"/>
                  <a:pt x="28725" y="774"/>
                </a:cubicBezTo>
                <a:cubicBezTo>
                  <a:pt x="29059" y="804"/>
                  <a:pt x="29272" y="804"/>
                  <a:pt x="29636" y="896"/>
                </a:cubicBezTo>
                <a:cubicBezTo>
                  <a:pt x="30487" y="1017"/>
                  <a:pt x="31095" y="1534"/>
                  <a:pt x="31703" y="2142"/>
                </a:cubicBezTo>
                <a:cubicBezTo>
                  <a:pt x="32220" y="2628"/>
                  <a:pt x="32767" y="2993"/>
                  <a:pt x="33284" y="3479"/>
                </a:cubicBezTo>
                <a:cubicBezTo>
                  <a:pt x="33831" y="3996"/>
                  <a:pt x="34409" y="4604"/>
                  <a:pt x="34956" y="5181"/>
                </a:cubicBezTo>
                <a:cubicBezTo>
                  <a:pt x="34986" y="5212"/>
                  <a:pt x="35016" y="5333"/>
                  <a:pt x="35016" y="5425"/>
                </a:cubicBezTo>
                <a:lnTo>
                  <a:pt x="34743" y="5425"/>
                </a:lnTo>
                <a:cubicBezTo>
                  <a:pt x="34711" y="5428"/>
                  <a:pt x="34681" y="5429"/>
                  <a:pt x="34651" y="5429"/>
                </a:cubicBezTo>
                <a:cubicBezTo>
                  <a:pt x="34074" y="5429"/>
                  <a:pt x="33780" y="4896"/>
                  <a:pt x="33375" y="4665"/>
                </a:cubicBezTo>
                <a:cubicBezTo>
                  <a:pt x="33284" y="4574"/>
                  <a:pt x="33162" y="4574"/>
                  <a:pt x="33041" y="4543"/>
                </a:cubicBezTo>
                <a:lnTo>
                  <a:pt x="33041" y="4543"/>
                </a:lnTo>
                <a:lnTo>
                  <a:pt x="33284" y="4878"/>
                </a:lnTo>
                <a:lnTo>
                  <a:pt x="33679" y="5364"/>
                </a:lnTo>
                <a:cubicBezTo>
                  <a:pt x="33497" y="5333"/>
                  <a:pt x="33314" y="5303"/>
                  <a:pt x="33071" y="5303"/>
                </a:cubicBezTo>
                <a:cubicBezTo>
                  <a:pt x="32433" y="5303"/>
                  <a:pt x="32159" y="4756"/>
                  <a:pt x="31703" y="4513"/>
                </a:cubicBezTo>
                <a:cubicBezTo>
                  <a:pt x="31643" y="4452"/>
                  <a:pt x="31551" y="4422"/>
                  <a:pt x="31460" y="4422"/>
                </a:cubicBezTo>
                <a:cubicBezTo>
                  <a:pt x="31460" y="4513"/>
                  <a:pt x="31460" y="4604"/>
                  <a:pt x="31491" y="4695"/>
                </a:cubicBezTo>
                <a:lnTo>
                  <a:pt x="31825" y="5029"/>
                </a:lnTo>
                <a:cubicBezTo>
                  <a:pt x="31916" y="5121"/>
                  <a:pt x="31946" y="5181"/>
                  <a:pt x="31977" y="5273"/>
                </a:cubicBezTo>
                <a:cubicBezTo>
                  <a:pt x="31873" y="5273"/>
                  <a:pt x="31746" y="5340"/>
                  <a:pt x="31674" y="5340"/>
                </a:cubicBezTo>
                <a:cubicBezTo>
                  <a:pt x="31662" y="5340"/>
                  <a:pt x="31651" y="5338"/>
                  <a:pt x="31643" y="5333"/>
                </a:cubicBezTo>
                <a:cubicBezTo>
                  <a:pt x="31460" y="5212"/>
                  <a:pt x="31339" y="5029"/>
                  <a:pt x="31187" y="4878"/>
                </a:cubicBezTo>
                <a:cubicBezTo>
                  <a:pt x="30883" y="4604"/>
                  <a:pt x="30548" y="4361"/>
                  <a:pt x="30184" y="4118"/>
                </a:cubicBezTo>
                <a:cubicBezTo>
                  <a:pt x="30123" y="4087"/>
                  <a:pt x="30032" y="4087"/>
                  <a:pt x="29971" y="4087"/>
                </a:cubicBezTo>
                <a:cubicBezTo>
                  <a:pt x="30001" y="4148"/>
                  <a:pt x="30001" y="4270"/>
                  <a:pt x="30092" y="4300"/>
                </a:cubicBezTo>
                <a:cubicBezTo>
                  <a:pt x="30366" y="4574"/>
                  <a:pt x="30609" y="4817"/>
                  <a:pt x="30883" y="5060"/>
                </a:cubicBezTo>
                <a:cubicBezTo>
                  <a:pt x="31004" y="5181"/>
                  <a:pt x="31065" y="5303"/>
                  <a:pt x="31156" y="5455"/>
                </a:cubicBezTo>
                <a:cubicBezTo>
                  <a:pt x="31004" y="5455"/>
                  <a:pt x="30852" y="5485"/>
                  <a:pt x="30731" y="5485"/>
                </a:cubicBezTo>
                <a:cubicBezTo>
                  <a:pt x="30548" y="5425"/>
                  <a:pt x="30366" y="5333"/>
                  <a:pt x="30153" y="5212"/>
                </a:cubicBezTo>
                <a:cubicBezTo>
                  <a:pt x="29484" y="4695"/>
                  <a:pt x="28755" y="4118"/>
                  <a:pt x="28025" y="3601"/>
                </a:cubicBezTo>
                <a:cubicBezTo>
                  <a:pt x="27661" y="3327"/>
                  <a:pt x="27266" y="3023"/>
                  <a:pt x="26901" y="2780"/>
                </a:cubicBezTo>
                <a:cubicBezTo>
                  <a:pt x="26171" y="2142"/>
                  <a:pt x="25411" y="1777"/>
                  <a:pt x="24652" y="1382"/>
                </a:cubicBezTo>
                <a:cubicBezTo>
                  <a:pt x="24165" y="1108"/>
                  <a:pt x="23709" y="926"/>
                  <a:pt x="23253" y="713"/>
                </a:cubicBezTo>
                <a:cubicBezTo>
                  <a:pt x="23162" y="683"/>
                  <a:pt x="23101" y="561"/>
                  <a:pt x="23010" y="531"/>
                </a:cubicBezTo>
                <a:cubicBezTo>
                  <a:pt x="23132" y="470"/>
                  <a:pt x="23253" y="440"/>
                  <a:pt x="23375" y="440"/>
                </a:cubicBezTo>
                <a:cubicBezTo>
                  <a:pt x="23557" y="470"/>
                  <a:pt x="23740" y="470"/>
                  <a:pt x="23892" y="561"/>
                </a:cubicBezTo>
                <a:cubicBezTo>
                  <a:pt x="24439" y="774"/>
                  <a:pt x="24925" y="1078"/>
                  <a:pt x="25411" y="1321"/>
                </a:cubicBezTo>
                <a:cubicBezTo>
                  <a:pt x="25503" y="1352"/>
                  <a:pt x="25594" y="1352"/>
                  <a:pt x="25715" y="1352"/>
                </a:cubicBezTo>
                <a:cubicBezTo>
                  <a:pt x="25685" y="1260"/>
                  <a:pt x="25685" y="1108"/>
                  <a:pt x="25594" y="1078"/>
                </a:cubicBezTo>
                <a:cubicBezTo>
                  <a:pt x="25381" y="987"/>
                  <a:pt x="25107" y="896"/>
                  <a:pt x="24895" y="804"/>
                </a:cubicBezTo>
                <a:cubicBezTo>
                  <a:pt x="24773" y="774"/>
                  <a:pt x="24682" y="774"/>
                  <a:pt x="24591" y="744"/>
                </a:cubicBezTo>
                <a:cubicBezTo>
                  <a:pt x="24500" y="713"/>
                  <a:pt x="24378" y="622"/>
                  <a:pt x="24287" y="592"/>
                </a:cubicBezTo>
                <a:cubicBezTo>
                  <a:pt x="24378" y="561"/>
                  <a:pt x="24500" y="501"/>
                  <a:pt x="24591" y="470"/>
                </a:cubicBezTo>
                <a:cubicBezTo>
                  <a:pt x="24711" y="433"/>
                  <a:pt x="24827" y="416"/>
                  <a:pt x="24939" y="416"/>
                </a:cubicBezTo>
                <a:close/>
                <a:moveTo>
                  <a:pt x="20974" y="561"/>
                </a:moveTo>
                <a:lnTo>
                  <a:pt x="20974" y="561"/>
                </a:lnTo>
                <a:cubicBezTo>
                  <a:pt x="21156" y="592"/>
                  <a:pt x="21399" y="622"/>
                  <a:pt x="21582" y="622"/>
                </a:cubicBezTo>
                <a:cubicBezTo>
                  <a:pt x="21603" y="621"/>
                  <a:pt x="21624" y="621"/>
                  <a:pt x="21645" y="621"/>
                </a:cubicBezTo>
                <a:cubicBezTo>
                  <a:pt x="22283" y="621"/>
                  <a:pt x="22784" y="1054"/>
                  <a:pt x="23284" y="1260"/>
                </a:cubicBezTo>
                <a:cubicBezTo>
                  <a:pt x="24287" y="1716"/>
                  <a:pt x="25199" y="2263"/>
                  <a:pt x="26110" y="2841"/>
                </a:cubicBezTo>
                <a:cubicBezTo>
                  <a:pt x="27357" y="3479"/>
                  <a:pt x="28329" y="4239"/>
                  <a:pt x="29363" y="4999"/>
                </a:cubicBezTo>
                <a:cubicBezTo>
                  <a:pt x="29484" y="5121"/>
                  <a:pt x="29545" y="5181"/>
                  <a:pt x="29606" y="5273"/>
                </a:cubicBezTo>
                <a:cubicBezTo>
                  <a:pt x="29484" y="5273"/>
                  <a:pt x="29363" y="5303"/>
                  <a:pt x="29272" y="5303"/>
                </a:cubicBezTo>
                <a:cubicBezTo>
                  <a:pt x="28907" y="5303"/>
                  <a:pt x="28512" y="5303"/>
                  <a:pt x="28177" y="5273"/>
                </a:cubicBezTo>
                <a:cubicBezTo>
                  <a:pt x="27965" y="5242"/>
                  <a:pt x="27721" y="5151"/>
                  <a:pt x="27539" y="5029"/>
                </a:cubicBezTo>
                <a:cubicBezTo>
                  <a:pt x="27357" y="4938"/>
                  <a:pt x="27235" y="4726"/>
                  <a:pt x="27083" y="4574"/>
                </a:cubicBezTo>
                <a:cubicBezTo>
                  <a:pt x="27022" y="4513"/>
                  <a:pt x="26901" y="4513"/>
                  <a:pt x="26779" y="4482"/>
                </a:cubicBezTo>
                <a:lnTo>
                  <a:pt x="26779" y="4482"/>
                </a:lnTo>
                <a:lnTo>
                  <a:pt x="26901" y="4817"/>
                </a:lnTo>
                <a:cubicBezTo>
                  <a:pt x="27022" y="4999"/>
                  <a:pt x="27144" y="5181"/>
                  <a:pt x="27266" y="5394"/>
                </a:cubicBezTo>
                <a:cubicBezTo>
                  <a:pt x="27190" y="5380"/>
                  <a:pt x="27112" y="5376"/>
                  <a:pt x="27035" y="5376"/>
                </a:cubicBezTo>
                <a:cubicBezTo>
                  <a:pt x="26897" y="5376"/>
                  <a:pt x="26758" y="5390"/>
                  <a:pt x="26627" y="5390"/>
                </a:cubicBezTo>
                <a:cubicBezTo>
                  <a:pt x="26507" y="5390"/>
                  <a:pt x="26394" y="5378"/>
                  <a:pt x="26293" y="5333"/>
                </a:cubicBezTo>
                <a:cubicBezTo>
                  <a:pt x="25746" y="5121"/>
                  <a:pt x="25290" y="4726"/>
                  <a:pt x="24803" y="4422"/>
                </a:cubicBezTo>
                <a:cubicBezTo>
                  <a:pt x="24743" y="4391"/>
                  <a:pt x="24591" y="4391"/>
                  <a:pt x="24469" y="4361"/>
                </a:cubicBezTo>
                <a:lnTo>
                  <a:pt x="24469" y="4361"/>
                </a:lnTo>
                <a:cubicBezTo>
                  <a:pt x="24530" y="4482"/>
                  <a:pt x="24530" y="4634"/>
                  <a:pt x="24652" y="4665"/>
                </a:cubicBezTo>
                <a:lnTo>
                  <a:pt x="25685" y="5333"/>
                </a:lnTo>
                <a:cubicBezTo>
                  <a:pt x="25746" y="5394"/>
                  <a:pt x="25807" y="5455"/>
                  <a:pt x="25837" y="5546"/>
                </a:cubicBezTo>
                <a:cubicBezTo>
                  <a:pt x="25746" y="5577"/>
                  <a:pt x="25624" y="5637"/>
                  <a:pt x="25563" y="5637"/>
                </a:cubicBezTo>
                <a:cubicBezTo>
                  <a:pt x="25351" y="5577"/>
                  <a:pt x="25107" y="5485"/>
                  <a:pt x="24925" y="5394"/>
                </a:cubicBezTo>
                <a:cubicBezTo>
                  <a:pt x="24621" y="5212"/>
                  <a:pt x="24348" y="4999"/>
                  <a:pt x="24074" y="4847"/>
                </a:cubicBezTo>
                <a:lnTo>
                  <a:pt x="23284" y="4391"/>
                </a:lnTo>
                <a:cubicBezTo>
                  <a:pt x="23263" y="4381"/>
                  <a:pt x="23240" y="4378"/>
                  <a:pt x="23213" y="4378"/>
                </a:cubicBezTo>
                <a:cubicBezTo>
                  <a:pt x="23159" y="4378"/>
                  <a:pt x="23091" y="4391"/>
                  <a:pt x="23010" y="4391"/>
                </a:cubicBezTo>
                <a:cubicBezTo>
                  <a:pt x="23071" y="4452"/>
                  <a:pt x="23010" y="4574"/>
                  <a:pt x="23101" y="4604"/>
                </a:cubicBezTo>
                <a:cubicBezTo>
                  <a:pt x="23436" y="4847"/>
                  <a:pt x="23740" y="5029"/>
                  <a:pt x="24044" y="5273"/>
                </a:cubicBezTo>
                <a:cubicBezTo>
                  <a:pt x="24074" y="5273"/>
                  <a:pt x="24135" y="5273"/>
                  <a:pt x="24135" y="5303"/>
                </a:cubicBezTo>
                <a:cubicBezTo>
                  <a:pt x="24317" y="5455"/>
                  <a:pt x="24469" y="5637"/>
                  <a:pt x="24652" y="5789"/>
                </a:cubicBezTo>
                <a:cubicBezTo>
                  <a:pt x="24583" y="5782"/>
                  <a:pt x="24511" y="5780"/>
                  <a:pt x="24438" y="5780"/>
                </a:cubicBezTo>
                <a:cubicBezTo>
                  <a:pt x="24366" y="5780"/>
                  <a:pt x="24292" y="5782"/>
                  <a:pt x="24222" y="5782"/>
                </a:cubicBezTo>
                <a:cubicBezTo>
                  <a:pt x="24082" y="5782"/>
                  <a:pt x="23952" y="5774"/>
                  <a:pt x="23861" y="5729"/>
                </a:cubicBezTo>
                <a:cubicBezTo>
                  <a:pt x="23010" y="5273"/>
                  <a:pt x="22159" y="4756"/>
                  <a:pt x="21278" y="4361"/>
                </a:cubicBezTo>
                <a:cubicBezTo>
                  <a:pt x="19667" y="3601"/>
                  <a:pt x="18056" y="2902"/>
                  <a:pt x="16323" y="2294"/>
                </a:cubicBezTo>
                <a:cubicBezTo>
                  <a:pt x="16232" y="2263"/>
                  <a:pt x="16110" y="2142"/>
                  <a:pt x="15989" y="2081"/>
                </a:cubicBezTo>
                <a:cubicBezTo>
                  <a:pt x="16141" y="2020"/>
                  <a:pt x="16262" y="1960"/>
                  <a:pt x="16414" y="1929"/>
                </a:cubicBezTo>
                <a:cubicBezTo>
                  <a:pt x="16516" y="1910"/>
                  <a:pt x="16615" y="1901"/>
                  <a:pt x="16712" y="1901"/>
                </a:cubicBezTo>
                <a:cubicBezTo>
                  <a:pt x="17227" y="1901"/>
                  <a:pt x="17687" y="2141"/>
                  <a:pt x="18147" y="2294"/>
                </a:cubicBezTo>
                <a:cubicBezTo>
                  <a:pt x="18238" y="2324"/>
                  <a:pt x="18299" y="2324"/>
                  <a:pt x="18420" y="2324"/>
                </a:cubicBezTo>
                <a:cubicBezTo>
                  <a:pt x="18420" y="2263"/>
                  <a:pt x="18420" y="2142"/>
                  <a:pt x="18390" y="2112"/>
                </a:cubicBezTo>
                <a:cubicBezTo>
                  <a:pt x="18147" y="1960"/>
                  <a:pt x="17904" y="1838"/>
                  <a:pt x="17660" y="1716"/>
                </a:cubicBezTo>
                <a:cubicBezTo>
                  <a:pt x="17630" y="1686"/>
                  <a:pt x="17600" y="1686"/>
                  <a:pt x="17509" y="1686"/>
                </a:cubicBezTo>
                <a:cubicBezTo>
                  <a:pt x="17539" y="1656"/>
                  <a:pt x="17539" y="1564"/>
                  <a:pt x="17600" y="1534"/>
                </a:cubicBezTo>
                <a:cubicBezTo>
                  <a:pt x="17773" y="1424"/>
                  <a:pt x="17947" y="1370"/>
                  <a:pt x="18116" y="1370"/>
                </a:cubicBezTo>
                <a:cubicBezTo>
                  <a:pt x="18273" y="1370"/>
                  <a:pt x="18426" y="1416"/>
                  <a:pt x="18572" y="1504"/>
                </a:cubicBezTo>
                <a:cubicBezTo>
                  <a:pt x="18785" y="1625"/>
                  <a:pt x="19059" y="1716"/>
                  <a:pt x="19302" y="1808"/>
                </a:cubicBezTo>
                <a:cubicBezTo>
                  <a:pt x="19332" y="1808"/>
                  <a:pt x="19454" y="1777"/>
                  <a:pt x="19454" y="1777"/>
                </a:cubicBezTo>
                <a:cubicBezTo>
                  <a:pt x="19454" y="1686"/>
                  <a:pt x="19454" y="1625"/>
                  <a:pt x="19423" y="1564"/>
                </a:cubicBezTo>
                <a:lnTo>
                  <a:pt x="18998" y="1321"/>
                </a:lnTo>
                <a:cubicBezTo>
                  <a:pt x="18907" y="1230"/>
                  <a:pt x="18876" y="1169"/>
                  <a:pt x="18816" y="1078"/>
                </a:cubicBezTo>
                <a:cubicBezTo>
                  <a:pt x="18885" y="1055"/>
                  <a:pt x="18989" y="997"/>
                  <a:pt x="19075" y="997"/>
                </a:cubicBezTo>
                <a:cubicBezTo>
                  <a:pt x="19103" y="997"/>
                  <a:pt x="19128" y="1003"/>
                  <a:pt x="19150" y="1017"/>
                </a:cubicBezTo>
                <a:lnTo>
                  <a:pt x="20062" y="1473"/>
                </a:lnTo>
                <a:cubicBezTo>
                  <a:pt x="20092" y="1504"/>
                  <a:pt x="20183" y="1504"/>
                  <a:pt x="20214" y="1534"/>
                </a:cubicBezTo>
                <a:lnTo>
                  <a:pt x="20670" y="1625"/>
                </a:lnTo>
                <a:cubicBezTo>
                  <a:pt x="20548" y="1473"/>
                  <a:pt x="20427" y="1321"/>
                  <a:pt x="20275" y="1169"/>
                </a:cubicBezTo>
                <a:cubicBezTo>
                  <a:pt x="20244" y="1108"/>
                  <a:pt x="20183" y="1108"/>
                  <a:pt x="20092" y="1108"/>
                </a:cubicBezTo>
                <a:lnTo>
                  <a:pt x="19727" y="926"/>
                </a:lnTo>
                <a:cubicBezTo>
                  <a:pt x="19887" y="873"/>
                  <a:pt x="20047" y="703"/>
                  <a:pt x="20187" y="703"/>
                </a:cubicBezTo>
                <a:cubicBezTo>
                  <a:pt x="20206" y="703"/>
                  <a:pt x="20225" y="706"/>
                  <a:pt x="20244" y="713"/>
                </a:cubicBezTo>
                <a:cubicBezTo>
                  <a:pt x="20487" y="744"/>
                  <a:pt x="20700" y="896"/>
                  <a:pt x="20882" y="1048"/>
                </a:cubicBezTo>
                <a:cubicBezTo>
                  <a:pt x="20974" y="1078"/>
                  <a:pt x="21004" y="1200"/>
                  <a:pt x="21095" y="1260"/>
                </a:cubicBezTo>
                <a:lnTo>
                  <a:pt x="21430" y="1382"/>
                </a:lnTo>
                <a:cubicBezTo>
                  <a:pt x="21399" y="1260"/>
                  <a:pt x="21399" y="1200"/>
                  <a:pt x="21308" y="1078"/>
                </a:cubicBezTo>
                <a:cubicBezTo>
                  <a:pt x="21186" y="896"/>
                  <a:pt x="21095" y="713"/>
                  <a:pt x="20974" y="561"/>
                </a:cubicBezTo>
                <a:close/>
                <a:moveTo>
                  <a:pt x="15582" y="2433"/>
                </a:moveTo>
                <a:cubicBezTo>
                  <a:pt x="15649" y="2433"/>
                  <a:pt x="15714" y="2437"/>
                  <a:pt x="15776" y="2446"/>
                </a:cubicBezTo>
                <a:cubicBezTo>
                  <a:pt x="18056" y="3236"/>
                  <a:pt x="20183" y="4239"/>
                  <a:pt x="22250" y="5273"/>
                </a:cubicBezTo>
                <a:cubicBezTo>
                  <a:pt x="22554" y="5425"/>
                  <a:pt x="22919" y="5607"/>
                  <a:pt x="23223" y="5789"/>
                </a:cubicBezTo>
                <a:cubicBezTo>
                  <a:pt x="23284" y="5850"/>
                  <a:pt x="23284" y="5911"/>
                  <a:pt x="23314" y="6002"/>
                </a:cubicBezTo>
                <a:cubicBezTo>
                  <a:pt x="23253" y="6002"/>
                  <a:pt x="23223" y="6033"/>
                  <a:pt x="23132" y="6033"/>
                </a:cubicBezTo>
                <a:cubicBezTo>
                  <a:pt x="23089" y="6031"/>
                  <a:pt x="23046" y="6031"/>
                  <a:pt x="23003" y="6031"/>
                </a:cubicBezTo>
                <a:cubicBezTo>
                  <a:pt x="21956" y="6031"/>
                  <a:pt x="20963" y="6378"/>
                  <a:pt x="19971" y="6640"/>
                </a:cubicBezTo>
                <a:cubicBezTo>
                  <a:pt x="19853" y="6664"/>
                  <a:pt x="19744" y="6678"/>
                  <a:pt x="19638" y="6678"/>
                </a:cubicBezTo>
                <a:cubicBezTo>
                  <a:pt x="19469" y="6678"/>
                  <a:pt x="19306" y="6642"/>
                  <a:pt x="19119" y="6549"/>
                </a:cubicBezTo>
                <a:cubicBezTo>
                  <a:pt x="18451" y="6185"/>
                  <a:pt x="17904" y="5911"/>
                  <a:pt x="17296" y="5637"/>
                </a:cubicBezTo>
                <a:cubicBezTo>
                  <a:pt x="15776" y="5029"/>
                  <a:pt x="14256" y="4513"/>
                  <a:pt x="12645" y="4057"/>
                </a:cubicBezTo>
                <a:cubicBezTo>
                  <a:pt x="12569" y="4042"/>
                  <a:pt x="12493" y="4042"/>
                  <a:pt x="12421" y="4042"/>
                </a:cubicBezTo>
                <a:cubicBezTo>
                  <a:pt x="12349" y="4042"/>
                  <a:pt x="12280" y="4042"/>
                  <a:pt x="12220" y="4026"/>
                </a:cubicBezTo>
                <a:cubicBezTo>
                  <a:pt x="12128" y="4026"/>
                  <a:pt x="12037" y="3966"/>
                  <a:pt x="11976" y="3935"/>
                </a:cubicBezTo>
                <a:cubicBezTo>
                  <a:pt x="12068" y="3874"/>
                  <a:pt x="12159" y="3722"/>
                  <a:pt x="12280" y="3722"/>
                </a:cubicBezTo>
                <a:cubicBezTo>
                  <a:pt x="12767" y="3722"/>
                  <a:pt x="13253" y="3722"/>
                  <a:pt x="13739" y="3753"/>
                </a:cubicBezTo>
                <a:cubicBezTo>
                  <a:pt x="13861" y="3753"/>
                  <a:pt x="14013" y="3783"/>
                  <a:pt x="14165" y="3783"/>
                </a:cubicBezTo>
                <a:lnTo>
                  <a:pt x="13891" y="3449"/>
                </a:lnTo>
                <a:cubicBezTo>
                  <a:pt x="13861" y="3388"/>
                  <a:pt x="13831" y="3388"/>
                  <a:pt x="13800" y="3358"/>
                </a:cubicBezTo>
                <a:lnTo>
                  <a:pt x="13405" y="3175"/>
                </a:lnTo>
                <a:cubicBezTo>
                  <a:pt x="13648" y="3084"/>
                  <a:pt x="13891" y="2993"/>
                  <a:pt x="14135" y="2993"/>
                </a:cubicBezTo>
                <a:cubicBezTo>
                  <a:pt x="14287" y="2993"/>
                  <a:pt x="14439" y="3145"/>
                  <a:pt x="14591" y="3206"/>
                </a:cubicBezTo>
                <a:cubicBezTo>
                  <a:pt x="14712" y="3236"/>
                  <a:pt x="14803" y="3236"/>
                  <a:pt x="14955" y="3297"/>
                </a:cubicBezTo>
                <a:cubicBezTo>
                  <a:pt x="14925" y="3175"/>
                  <a:pt x="14925" y="3023"/>
                  <a:pt x="14864" y="2993"/>
                </a:cubicBezTo>
                <a:cubicBezTo>
                  <a:pt x="14256" y="2598"/>
                  <a:pt x="14743" y="2567"/>
                  <a:pt x="15077" y="2476"/>
                </a:cubicBezTo>
                <a:cubicBezTo>
                  <a:pt x="15249" y="2455"/>
                  <a:pt x="15421" y="2433"/>
                  <a:pt x="15582" y="2433"/>
                </a:cubicBezTo>
                <a:close/>
                <a:moveTo>
                  <a:pt x="11543" y="4376"/>
                </a:moveTo>
                <a:cubicBezTo>
                  <a:pt x="11680" y="4376"/>
                  <a:pt x="11809" y="4391"/>
                  <a:pt x="11916" y="4422"/>
                </a:cubicBezTo>
                <a:cubicBezTo>
                  <a:pt x="12554" y="4634"/>
                  <a:pt x="13132" y="4847"/>
                  <a:pt x="13739" y="5090"/>
                </a:cubicBezTo>
                <a:lnTo>
                  <a:pt x="14773" y="5425"/>
                </a:lnTo>
                <a:cubicBezTo>
                  <a:pt x="15654" y="5789"/>
                  <a:pt x="16505" y="6215"/>
                  <a:pt x="17357" y="6640"/>
                </a:cubicBezTo>
                <a:lnTo>
                  <a:pt x="17721" y="6823"/>
                </a:lnTo>
                <a:lnTo>
                  <a:pt x="18147" y="7066"/>
                </a:lnTo>
                <a:cubicBezTo>
                  <a:pt x="17995" y="7127"/>
                  <a:pt x="17873" y="7218"/>
                  <a:pt x="17721" y="7248"/>
                </a:cubicBezTo>
                <a:cubicBezTo>
                  <a:pt x="16414" y="7674"/>
                  <a:pt x="15077" y="8160"/>
                  <a:pt x="13709" y="8647"/>
                </a:cubicBezTo>
                <a:cubicBezTo>
                  <a:pt x="13622" y="8681"/>
                  <a:pt x="13525" y="8696"/>
                  <a:pt x="13424" y="8696"/>
                </a:cubicBezTo>
                <a:cubicBezTo>
                  <a:pt x="13172" y="8696"/>
                  <a:pt x="12893" y="8603"/>
                  <a:pt x="12676" y="8495"/>
                </a:cubicBezTo>
                <a:cubicBezTo>
                  <a:pt x="11642" y="8008"/>
                  <a:pt x="10578" y="7431"/>
                  <a:pt x="9362" y="7218"/>
                </a:cubicBezTo>
                <a:cubicBezTo>
                  <a:pt x="8907" y="7127"/>
                  <a:pt x="8390" y="7096"/>
                  <a:pt x="7934" y="7066"/>
                </a:cubicBezTo>
                <a:cubicBezTo>
                  <a:pt x="7843" y="7066"/>
                  <a:pt x="7751" y="7005"/>
                  <a:pt x="7660" y="7005"/>
                </a:cubicBezTo>
                <a:cubicBezTo>
                  <a:pt x="7691" y="6944"/>
                  <a:pt x="7782" y="6823"/>
                  <a:pt x="7843" y="6823"/>
                </a:cubicBezTo>
                <a:cubicBezTo>
                  <a:pt x="8207" y="6701"/>
                  <a:pt x="8542" y="6640"/>
                  <a:pt x="8876" y="6549"/>
                </a:cubicBezTo>
                <a:cubicBezTo>
                  <a:pt x="9013" y="6534"/>
                  <a:pt x="9134" y="6534"/>
                  <a:pt x="9256" y="6534"/>
                </a:cubicBezTo>
                <a:cubicBezTo>
                  <a:pt x="9378" y="6534"/>
                  <a:pt x="9499" y="6534"/>
                  <a:pt x="9636" y="6519"/>
                </a:cubicBezTo>
                <a:cubicBezTo>
                  <a:pt x="9727" y="6519"/>
                  <a:pt x="9818" y="6397"/>
                  <a:pt x="9910" y="6367"/>
                </a:cubicBezTo>
                <a:cubicBezTo>
                  <a:pt x="9818" y="6306"/>
                  <a:pt x="9727" y="6185"/>
                  <a:pt x="9636" y="6185"/>
                </a:cubicBezTo>
                <a:cubicBezTo>
                  <a:pt x="9558" y="6145"/>
                  <a:pt x="9474" y="6134"/>
                  <a:pt x="9382" y="6134"/>
                </a:cubicBezTo>
                <a:cubicBezTo>
                  <a:pt x="9260" y="6134"/>
                  <a:pt x="9124" y="6154"/>
                  <a:pt x="8967" y="6154"/>
                </a:cubicBezTo>
                <a:cubicBezTo>
                  <a:pt x="8937" y="6063"/>
                  <a:pt x="8937" y="5941"/>
                  <a:pt x="8967" y="5941"/>
                </a:cubicBezTo>
                <a:cubicBezTo>
                  <a:pt x="9271" y="5881"/>
                  <a:pt x="9606" y="5850"/>
                  <a:pt x="9910" y="5759"/>
                </a:cubicBezTo>
                <a:cubicBezTo>
                  <a:pt x="10031" y="5729"/>
                  <a:pt x="10092" y="5637"/>
                  <a:pt x="10183" y="5607"/>
                </a:cubicBezTo>
                <a:cubicBezTo>
                  <a:pt x="10153" y="5577"/>
                  <a:pt x="9727" y="5303"/>
                  <a:pt x="9727" y="5303"/>
                </a:cubicBezTo>
                <a:cubicBezTo>
                  <a:pt x="9879" y="5212"/>
                  <a:pt x="10031" y="5121"/>
                  <a:pt x="10153" y="5121"/>
                </a:cubicBezTo>
                <a:cubicBezTo>
                  <a:pt x="10426" y="5121"/>
                  <a:pt x="10700" y="5151"/>
                  <a:pt x="11004" y="5181"/>
                </a:cubicBezTo>
                <a:cubicBezTo>
                  <a:pt x="11095" y="5181"/>
                  <a:pt x="11156" y="5181"/>
                  <a:pt x="11247" y="5151"/>
                </a:cubicBezTo>
                <a:lnTo>
                  <a:pt x="11581" y="4938"/>
                </a:lnTo>
                <a:cubicBezTo>
                  <a:pt x="11460" y="4878"/>
                  <a:pt x="11369" y="4847"/>
                  <a:pt x="11247" y="4847"/>
                </a:cubicBezTo>
                <a:cubicBezTo>
                  <a:pt x="11004" y="4847"/>
                  <a:pt x="10821" y="4847"/>
                  <a:pt x="10548" y="4817"/>
                </a:cubicBezTo>
                <a:cubicBezTo>
                  <a:pt x="10730" y="4665"/>
                  <a:pt x="10943" y="4482"/>
                  <a:pt x="11125" y="4422"/>
                </a:cubicBezTo>
                <a:cubicBezTo>
                  <a:pt x="11262" y="4391"/>
                  <a:pt x="11407" y="4376"/>
                  <a:pt x="11543" y="4376"/>
                </a:cubicBezTo>
                <a:close/>
                <a:moveTo>
                  <a:pt x="7582" y="7414"/>
                </a:moveTo>
                <a:cubicBezTo>
                  <a:pt x="7675" y="7414"/>
                  <a:pt x="7772" y="7422"/>
                  <a:pt x="7873" y="7431"/>
                </a:cubicBezTo>
                <a:cubicBezTo>
                  <a:pt x="8542" y="7522"/>
                  <a:pt x="9271" y="7552"/>
                  <a:pt x="9879" y="7735"/>
                </a:cubicBezTo>
                <a:cubicBezTo>
                  <a:pt x="10821" y="8008"/>
                  <a:pt x="11703" y="8464"/>
                  <a:pt x="12584" y="8890"/>
                </a:cubicBezTo>
                <a:cubicBezTo>
                  <a:pt x="12676" y="8920"/>
                  <a:pt x="12767" y="9072"/>
                  <a:pt x="12828" y="9133"/>
                </a:cubicBezTo>
                <a:cubicBezTo>
                  <a:pt x="12736" y="9194"/>
                  <a:pt x="12645" y="9194"/>
                  <a:pt x="12524" y="9224"/>
                </a:cubicBezTo>
                <a:cubicBezTo>
                  <a:pt x="12463" y="9376"/>
                  <a:pt x="12311" y="9437"/>
                  <a:pt x="12189" y="9528"/>
                </a:cubicBezTo>
                <a:cubicBezTo>
                  <a:pt x="10943" y="10197"/>
                  <a:pt x="9849" y="10957"/>
                  <a:pt x="8785" y="11717"/>
                </a:cubicBezTo>
                <a:cubicBezTo>
                  <a:pt x="8603" y="11838"/>
                  <a:pt x="8420" y="11876"/>
                  <a:pt x="8234" y="11876"/>
                </a:cubicBezTo>
                <a:cubicBezTo>
                  <a:pt x="8048" y="11876"/>
                  <a:pt x="7858" y="11838"/>
                  <a:pt x="7660" y="11808"/>
                </a:cubicBezTo>
                <a:cubicBezTo>
                  <a:pt x="6688" y="11625"/>
                  <a:pt x="5745" y="11534"/>
                  <a:pt x="4712" y="11413"/>
                </a:cubicBezTo>
                <a:cubicBezTo>
                  <a:pt x="4560" y="11413"/>
                  <a:pt x="4347" y="11504"/>
                  <a:pt x="4165" y="11504"/>
                </a:cubicBezTo>
                <a:lnTo>
                  <a:pt x="3861" y="11504"/>
                </a:lnTo>
                <a:cubicBezTo>
                  <a:pt x="3891" y="11413"/>
                  <a:pt x="3982" y="11321"/>
                  <a:pt x="4013" y="11230"/>
                </a:cubicBezTo>
                <a:cubicBezTo>
                  <a:pt x="4317" y="10713"/>
                  <a:pt x="4834" y="10561"/>
                  <a:pt x="5350" y="10440"/>
                </a:cubicBezTo>
                <a:cubicBezTo>
                  <a:pt x="5533" y="10409"/>
                  <a:pt x="5745" y="10258"/>
                  <a:pt x="5928" y="10136"/>
                </a:cubicBezTo>
                <a:lnTo>
                  <a:pt x="5289" y="10136"/>
                </a:lnTo>
                <a:cubicBezTo>
                  <a:pt x="5107" y="10166"/>
                  <a:pt x="4985" y="10166"/>
                  <a:pt x="4834" y="10197"/>
                </a:cubicBezTo>
                <a:cubicBezTo>
                  <a:pt x="4925" y="10106"/>
                  <a:pt x="5046" y="9862"/>
                  <a:pt x="5198" y="9802"/>
                </a:cubicBezTo>
                <a:cubicBezTo>
                  <a:pt x="5411" y="9680"/>
                  <a:pt x="5745" y="9680"/>
                  <a:pt x="5958" y="9589"/>
                </a:cubicBezTo>
                <a:cubicBezTo>
                  <a:pt x="6110" y="9558"/>
                  <a:pt x="6262" y="9437"/>
                  <a:pt x="6414" y="9376"/>
                </a:cubicBezTo>
                <a:lnTo>
                  <a:pt x="6384" y="9254"/>
                </a:lnTo>
                <a:lnTo>
                  <a:pt x="5502" y="9254"/>
                </a:lnTo>
                <a:cubicBezTo>
                  <a:pt x="5533" y="9194"/>
                  <a:pt x="5624" y="9072"/>
                  <a:pt x="5685" y="8951"/>
                </a:cubicBezTo>
                <a:cubicBezTo>
                  <a:pt x="5885" y="8650"/>
                  <a:pt x="6138" y="8561"/>
                  <a:pt x="6408" y="8561"/>
                </a:cubicBezTo>
                <a:cubicBezTo>
                  <a:pt x="6549" y="8561"/>
                  <a:pt x="6694" y="8585"/>
                  <a:pt x="6840" y="8616"/>
                </a:cubicBezTo>
                <a:lnTo>
                  <a:pt x="7204" y="8616"/>
                </a:lnTo>
                <a:cubicBezTo>
                  <a:pt x="7144" y="8495"/>
                  <a:pt x="7113" y="8343"/>
                  <a:pt x="6992" y="8312"/>
                </a:cubicBezTo>
                <a:cubicBezTo>
                  <a:pt x="6536" y="8191"/>
                  <a:pt x="6657" y="8069"/>
                  <a:pt x="6900" y="7735"/>
                </a:cubicBezTo>
                <a:cubicBezTo>
                  <a:pt x="7120" y="7471"/>
                  <a:pt x="7340" y="7414"/>
                  <a:pt x="7582" y="7414"/>
                </a:cubicBezTo>
                <a:close/>
                <a:moveTo>
                  <a:pt x="42124" y="5437"/>
                </a:moveTo>
                <a:cubicBezTo>
                  <a:pt x="42230" y="5437"/>
                  <a:pt x="42311" y="5484"/>
                  <a:pt x="42311" y="5729"/>
                </a:cubicBezTo>
                <a:cubicBezTo>
                  <a:pt x="42311" y="6063"/>
                  <a:pt x="42159" y="6245"/>
                  <a:pt x="41855" y="6245"/>
                </a:cubicBezTo>
                <a:cubicBezTo>
                  <a:pt x="41096" y="6215"/>
                  <a:pt x="40245" y="6154"/>
                  <a:pt x="39424" y="6093"/>
                </a:cubicBezTo>
                <a:cubicBezTo>
                  <a:pt x="39396" y="6092"/>
                  <a:pt x="39368" y="6091"/>
                  <a:pt x="39340" y="6091"/>
                </a:cubicBezTo>
                <a:cubicBezTo>
                  <a:pt x="38824" y="6091"/>
                  <a:pt x="38337" y="6352"/>
                  <a:pt x="37904" y="6640"/>
                </a:cubicBezTo>
                <a:cubicBezTo>
                  <a:pt x="36962" y="7309"/>
                  <a:pt x="33193" y="10014"/>
                  <a:pt x="32342" y="10622"/>
                </a:cubicBezTo>
                <a:cubicBezTo>
                  <a:pt x="32098" y="10774"/>
                  <a:pt x="31825" y="10957"/>
                  <a:pt x="31612" y="11078"/>
                </a:cubicBezTo>
                <a:cubicBezTo>
                  <a:pt x="30305" y="11777"/>
                  <a:pt x="28998" y="12568"/>
                  <a:pt x="27873" y="13175"/>
                </a:cubicBezTo>
                <a:cubicBezTo>
                  <a:pt x="27053" y="13631"/>
                  <a:pt x="26141" y="13935"/>
                  <a:pt x="25290" y="14361"/>
                </a:cubicBezTo>
                <a:cubicBezTo>
                  <a:pt x="24834" y="14574"/>
                  <a:pt x="24378" y="14847"/>
                  <a:pt x="23922" y="15121"/>
                </a:cubicBezTo>
                <a:cubicBezTo>
                  <a:pt x="23892" y="15151"/>
                  <a:pt x="23740" y="15151"/>
                  <a:pt x="23740" y="15151"/>
                </a:cubicBezTo>
                <a:cubicBezTo>
                  <a:pt x="23709" y="15030"/>
                  <a:pt x="23709" y="14969"/>
                  <a:pt x="23679" y="14847"/>
                </a:cubicBezTo>
                <a:lnTo>
                  <a:pt x="23679" y="14665"/>
                </a:lnTo>
                <a:cubicBezTo>
                  <a:pt x="23618" y="14695"/>
                  <a:pt x="23557" y="14726"/>
                  <a:pt x="23527" y="14756"/>
                </a:cubicBezTo>
                <a:cubicBezTo>
                  <a:pt x="23223" y="15121"/>
                  <a:pt x="23010" y="15577"/>
                  <a:pt x="22554" y="15729"/>
                </a:cubicBezTo>
                <a:cubicBezTo>
                  <a:pt x="22493" y="15759"/>
                  <a:pt x="22372" y="15759"/>
                  <a:pt x="22250" y="15759"/>
                </a:cubicBezTo>
                <a:cubicBezTo>
                  <a:pt x="22311" y="15668"/>
                  <a:pt x="22341" y="15577"/>
                  <a:pt x="22372" y="15486"/>
                </a:cubicBezTo>
                <a:cubicBezTo>
                  <a:pt x="22463" y="15334"/>
                  <a:pt x="22554" y="15212"/>
                  <a:pt x="22615" y="15030"/>
                </a:cubicBezTo>
                <a:cubicBezTo>
                  <a:pt x="22645" y="14969"/>
                  <a:pt x="22554" y="14878"/>
                  <a:pt x="22524" y="14817"/>
                </a:cubicBezTo>
                <a:cubicBezTo>
                  <a:pt x="22463" y="14847"/>
                  <a:pt x="22372" y="14847"/>
                  <a:pt x="22341" y="14878"/>
                </a:cubicBezTo>
                <a:cubicBezTo>
                  <a:pt x="22189" y="15121"/>
                  <a:pt x="22037" y="15364"/>
                  <a:pt x="21885" y="15607"/>
                </a:cubicBezTo>
                <a:cubicBezTo>
                  <a:pt x="21734" y="15790"/>
                  <a:pt x="21490" y="15911"/>
                  <a:pt x="21308" y="16033"/>
                </a:cubicBezTo>
                <a:cubicBezTo>
                  <a:pt x="21308" y="16033"/>
                  <a:pt x="21247" y="15911"/>
                  <a:pt x="21186" y="15881"/>
                </a:cubicBezTo>
                <a:cubicBezTo>
                  <a:pt x="21156" y="15790"/>
                  <a:pt x="21126" y="15668"/>
                  <a:pt x="21095" y="15607"/>
                </a:cubicBezTo>
                <a:cubicBezTo>
                  <a:pt x="21034" y="15638"/>
                  <a:pt x="21004" y="15729"/>
                  <a:pt x="20974" y="15759"/>
                </a:cubicBezTo>
                <a:cubicBezTo>
                  <a:pt x="20670" y="16245"/>
                  <a:pt x="20214" y="16367"/>
                  <a:pt x="19758" y="16489"/>
                </a:cubicBezTo>
                <a:cubicBezTo>
                  <a:pt x="19701" y="16503"/>
                  <a:pt x="19604" y="16550"/>
                  <a:pt x="19533" y="16550"/>
                </a:cubicBezTo>
                <a:cubicBezTo>
                  <a:pt x="19452" y="16550"/>
                  <a:pt x="19403" y="16488"/>
                  <a:pt x="19484" y="16245"/>
                </a:cubicBezTo>
                <a:cubicBezTo>
                  <a:pt x="19484" y="16215"/>
                  <a:pt x="19484" y="16093"/>
                  <a:pt x="19454" y="16063"/>
                </a:cubicBezTo>
                <a:cubicBezTo>
                  <a:pt x="19439" y="16048"/>
                  <a:pt x="19408" y="16040"/>
                  <a:pt x="19378" y="16040"/>
                </a:cubicBezTo>
                <a:cubicBezTo>
                  <a:pt x="19347" y="16040"/>
                  <a:pt x="19317" y="16048"/>
                  <a:pt x="19302" y="16063"/>
                </a:cubicBezTo>
                <a:cubicBezTo>
                  <a:pt x="19211" y="16124"/>
                  <a:pt x="19180" y="16245"/>
                  <a:pt x="19119" y="16337"/>
                </a:cubicBezTo>
                <a:cubicBezTo>
                  <a:pt x="18876" y="16519"/>
                  <a:pt x="18664" y="16701"/>
                  <a:pt x="18390" y="16884"/>
                </a:cubicBezTo>
                <a:lnTo>
                  <a:pt x="18299" y="16853"/>
                </a:lnTo>
                <a:cubicBezTo>
                  <a:pt x="18299" y="16793"/>
                  <a:pt x="18329" y="16701"/>
                  <a:pt x="18329" y="16641"/>
                </a:cubicBezTo>
                <a:lnTo>
                  <a:pt x="18329" y="15972"/>
                </a:lnTo>
                <a:cubicBezTo>
                  <a:pt x="18329" y="15941"/>
                  <a:pt x="18238" y="15941"/>
                  <a:pt x="18177" y="15911"/>
                </a:cubicBezTo>
                <a:lnTo>
                  <a:pt x="18177" y="15911"/>
                </a:lnTo>
                <a:cubicBezTo>
                  <a:pt x="18177" y="15941"/>
                  <a:pt x="18238" y="16033"/>
                  <a:pt x="18177" y="16063"/>
                </a:cubicBezTo>
                <a:cubicBezTo>
                  <a:pt x="18116" y="16276"/>
                  <a:pt x="18025" y="16549"/>
                  <a:pt x="17934" y="16793"/>
                </a:cubicBezTo>
                <a:cubicBezTo>
                  <a:pt x="17830" y="16941"/>
                  <a:pt x="17718" y="17032"/>
                  <a:pt x="17603" y="17032"/>
                </a:cubicBezTo>
                <a:cubicBezTo>
                  <a:pt x="17483" y="17032"/>
                  <a:pt x="17359" y="16934"/>
                  <a:pt x="17235" y="16701"/>
                </a:cubicBezTo>
                <a:cubicBezTo>
                  <a:pt x="17216" y="16664"/>
                  <a:pt x="17174" y="16592"/>
                  <a:pt x="17138" y="16592"/>
                </a:cubicBezTo>
                <a:cubicBezTo>
                  <a:pt x="17115" y="16592"/>
                  <a:pt x="17095" y="16620"/>
                  <a:pt x="17083" y="16701"/>
                </a:cubicBezTo>
                <a:cubicBezTo>
                  <a:pt x="17053" y="16884"/>
                  <a:pt x="16901" y="17097"/>
                  <a:pt x="16749" y="17249"/>
                </a:cubicBezTo>
                <a:cubicBezTo>
                  <a:pt x="16718" y="17309"/>
                  <a:pt x="16566" y="17309"/>
                  <a:pt x="16475" y="17340"/>
                </a:cubicBezTo>
                <a:lnTo>
                  <a:pt x="16475" y="17097"/>
                </a:lnTo>
                <a:lnTo>
                  <a:pt x="16445" y="16853"/>
                </a:lnTo>
                <a:cubicBezTo>
                  <a:pt x="16353" y="16884"/>
                  <a:pt x="16262" y="16884"/>
                  <a:pt x="16201" y="16945"/>
                </a:cubicBezTo>
                <a:cubicBezTo>
                  <a:pt x="16050" y="17735"/>
                  <a:pt x="15350" y="17461"/>
                  <a:pt x="14894" y="17644"/>
                </a:cubicBezTo>
                <a:lnTo>
                  <a:pt x="14682" y="17644"/>
                </a:lnTo>
                <a:cubicBezTo>
                  <a:pt x="14559" y="17510"/>
                  <a:pt x="14460" y="17460"/>
                  <a:pt x="14376" y="17460"/>
                </a:cubicBezTo>
                <a:cubicBezTo>
                  <a:pt x="14211" y="17460"/>
                  <a:pt x="14104" y="17655"/>
                  <a:pt x="13983" y="17796"/>
                </a:cubicBezTo>
                <a:lnTo>
                  <a:pt x="13831" y="17948"/>
                </a:lnTo>
                <a:cubicBezTo>
                  <a:pt x="13739" y="18008"/>
                  <a:pt x="13618" y="18008"/>
                  <a:pt x="13557" y="18039"/>
                </a:cubicBezTo>
                <a:lnTo>
                  <a:pt x="13557" y="17735"/>
                </a:lnTo>
                <a:lnTo>
                  <a:pt x="13618" y="17279"/>
                </a:lnTo>
                <a:lnTo>
                  <a:pt x="13618" y="17279"/>
                </a:lnTo>
                <a:cubicBezTo>
                  <a:pt x="13618" y="17279"/>
                  <a:pt x="12919" y="18039"/>
                  <a:pt x="12706" y="18221"/>
                </a:cubicBezTo>
                <a:cubicBezTo>
                  <a:pt x="12700" y="18227"/>
                  <a:pt x="12690" y="18230"/>
                  <a:pt x="12678" y="18230"/>
                </a:cubicBezTo>
                <a:cubicBezTo>
                  <a:pt x="12629" y="18230"/>
                  <a:pt x="12542" y="18191"/>
                  <a:pt x="12493" y="18191"/>
                </a:cubicBezTo>
                <a:cubicBezTo>
                  <a:pt x="12524" y="18160"/>
                  <a:pt x="12524" y="18069"/>
                  <a:pt x="12554" y="18039"/>
                </a:cubicBezTo>
                <a:cubicBezTo>
                  <a:pt x="12706" y="17856"/>
                  <a:pt x="12828" y="17644"/>
                  <a:pt x="12980" y="17461"/>
                </a:cubicBezTo>
                <a:cubicBezTo>
                  <a:pt x="13010" y="17431"/>
                  <a:pt x="12980" y="17340"/>
                  <a:pt x="13010" y="17309"/>
                </a:cubicBezTo>
                <a:cubicBezTo>
                  <a:pt x="12980" y="17309"/>
                  <a:pt x="12919" y="17309"/>
                  <a:pt x="12858" y="17340"/>
                </a:cubicBezTo>
                <a:cubicBezTo>
                  <a:pt x="12676" y="17583"/>
                  <a:pt x="12402" y="17887"/>
                  <a:pt x="12250" y="18069"/>
                </a:cubicBezTo>
                <a:cubicBezTo>
                  <a:pt x="12189" y="18160"/>
                  <a:pt x="12068" y="18191"/>
                  <a:pt x="12007" y="18252"/>
                </a:cubicBezTo>
                <a:lnTo>
                  <a:pt x="12007" y="17917"/>
                </a:lnTo>
                <a:cubicBezTo>
                  <a:pt x="12007" y="17856"/>
                  <a:pt x="12037" y="17796"/>
                  <a:pt x="12037" y="17735"/>
                </a:cubicBezTo>
                <a:lnTo>
                  <a:pt x="12037" y="17735"/>
                </a:lnTo>
                <a:cubicBezTo>
                  <a:pt x="11946" y="17765"/>
                  <a:pt x="11916" y="17796"/>
                  <a:pt x="11855" y="17856"/>
                </a:cubicBezTo>
                <a:cubicBezTo>
                  <a:pt x="11551" y="18069"/>
                  <a:pt x="11277" y="18312"/>
                  <a:pt x="11004" y="18495"/>
                </a:cubicBezTo>
                <a:cubicBezTo>
                  <a:pt x="10994" y="18505"/>
                  <a:pt x="10970" y="18508"/>
                  <a:pt x="10940" y="18508"/>
                </a:cubicBezTo>
                <a:cubicBezTo>
                  <a:pt x="10879" y="18508"/>
                  <a:pt x="10791" y="18495"/>
                  <a:pt x="10730" y="18495"/>
                </a:cubicBezTo>
                <a:cubicBezTo>
                  <a:pt x="10791" y="18404"/>
                  <a:pt x="10791" y="18312"/>
                  <a:pt x="10791" y="18221"/>
                </a:cubicBezTo>
                <a:lnTo>
                  <a:pt x="10821" y="17856"/>
                </a:lnTo>
                <a:lnTo>
                  <a:pt x="10821" y="17856"/>
                </a:lnTo>
                <a:cubicBezTo>
                  <a:pt x="10700" y="17917"/>
                  <a:pt x="10548" y="18008"/>
                  <a:pt x="10548" y="18100"/>
                </a:cubicBezTo>
                <a:cubicBezTo>
                  <a:pt x="10396" y="18768"/>
                  <a:pt x="9788" y="18707"/>
                  <a:pt x="9332" y="18768"/>
                </a:cubicBezTo>
                <a:cubicBezTo>
                  <a:pt x="8572" y="18859"/>
                  <a:pt x="6688" y="19072"/>
                  <a:pt x="6627" y="19072"/>
                </a:cubicBezTo>
                <a:cubicBezTo>
                  <a:pt x="6627" y="19011"/>
                  <a:pt x="6688" y="18981"/>
                  <a:pt x="6688" y="18951"/>
                </a:cubicBezTo>
                <a:cubicBezTo>
                  <a:pt x="7083" y="18221"/>
                  <a:pt x="7083" y="17400"/>
                  <a:pt x="7204" y="16549"/>
                </a:cubicBezTo>
                <a:cubicBezTo>
                  <a:pt x="7326" y="15790"/>
                  <a:pt x="7478" y="14999"/>
                  <a:pt x="7326" y="14270"/>
                </a:cubicBezTo>
                <a:cubicBezTo>
                  <a:pt x="7052" y="13327"/>
                  <a:pt x="7721" y="13084"/>
                  <a:pt x="8086" y="12689"/>
                </a:cubicBezTo>
                <a:cubicBezTo>
                  <a:pt x="8116" y="12628"/>
                  <a:pt x="8238" y="12598"/>
                  <a:pt x="8238" y="12598"/>
                </a:cubicBezTo>
                <a:cubicBezTo>
                  <a:pt x="8329" y="12720"/>
                  <a:pt x="8390" y="12841"/>
                  <a:pt x="8420" y="12902"/>
                </a:cubicBezTo>
                <a:cubicBezTo>
                  <a:pt x="8511" y="13935"/>
                  <a:pt x="8481" y="14999"/>
                  <a:pt x="8207" y="15972"/>
                </a:cubicBezTo>
                <a:cubicBezTo>
                  <a:pt x="8086" y="16397"/>
                  <a:pt x="7934" y="16823"/>
                  <a:pt x="7873" y="17218"/>
                </a:cubicBezTo>
                <a:cubicBezTo>
                  <a:pt x="7812" y="17431"/>
                  <a:pt x="7873" y="17613"/>
                  <a:pt x="7903" y="17765"/>
                </a:cubicBezTo>
                <a:cubicBezTo>
                  <a:pt x="8025" y="17644"/>
                  <a:pt x="8238" y="17552"/>
                  <a:pt x="8268" y="17400"/>
                </a:cubicBezTo>
                <a:cubicBezTo>
                  <a:pt x="8420" y="16701"/>
                  <a:pt x="8663" y="16063"/>
                  <a:pt x="8724" y="15334"/>
                </a:cubicBezTo>
                <a:cubicBezTo>
                  <a:pt x="8815" y="14634"/>
                  <a:pt x="8815" y="13935"/>
                  <a:pt x="8846" y="13206"/>
                </a:cubicBezTo>
                <a:cubicBezTo>
                  <a:pt x="8846" y="12993"/>
                  <a:pt x="8724" y="12720"/>
                  <a:pt x="8724" y="12446"/>
                </a:cubicBezTo>
                <a:cubicBezTo>
                  <a:pt x="8724" y="12324"/>
                  <a:pt x="8846" y="12172"/>
                  <a:pt x="8876" y="12081"/>
                </a:cubicBezTo>
                <a:cubicBezTo>
                  <a:pt x="8937" y="12142"/>
                  <a:pt x="8998" y="12264"/>
                  <a:pt x="9028" y="12324"/>
                </a:cubicBezTo>
                <a:cubicBezTo>
                  <a:pt x="9302" y="14118"/>
                  <a:pt x="9150" y="15790"/>
                  <a:pt x="8694" y="17461"/>
                </a:cubicBezTo>
                <a:cubicBezTo>
                  <a:pt x="8663" y="17583"/>
                  <a:pt x="8694" y="17735"/>
                  <a:pt x="8694" y="17887"/>
                </a:cubicBezTo>
                <a:cubicBezTo>
                  <a:pt x="8694" y="17978"/>
                  <a:pt x="8724" y="18100"/>
                  <a:pt x="8724" y="18221"/>
                </a:cubicBezTo>
                <a:cubicBezTo>
                  <a:pt x="8815" y="18100"/>
                  <a:pt x="8967" y="18039"/>
                  <a:pt x="8967" y="17917"/>
                </a:cubicBezTo>
                <a:cubicBezTo>
                  <a:pt x="9089" y="16945"/>
                  <a:pt x="9180" y="15911"/>
                  <a:pt x="9332" y="14878"/>
                </a:cubicBezTo>
                <a:cubicBezTo>
                  <a:pt x="9423" y="14361"/>
                  <a:pt x="9423" y="13814"/>
                  <a:pt x="9423" y="13327"/>
                </a:cubicBezTo>
                <a:cubicBezTo>
                  <a:pt x="9423" y="12993"/>
                  <a:pt x="9302" y="12598"/>
                  <a:pt x="9302" y="12264"/>
                </a:cubicBezTo>
                <a:cubicBezTo>
                  <a:pt x="9302" y="12172"/>
                  <a:pt x="9271" y="12020"/>
                  <a:pt x="9302" y="11990"/>
                </a:cubicBezTo>
                <a:cubicBezTo>
                  <a:pt x="9423" y="11838"/>
                  <a:pt x="9606" y="11717"/>
                  <a:pt x="9758" y="11625"/>
                </a:cubicBezTo>
                <a:cubicBezTo>
                  <a:pt x="9788" y="11717"/>
                  <a:pt x="9849" y="11868"/>
                  <a:pt x="9788" y="11990"/>
                </a:cubicBezTo>
                <a:cubicBezTo>
                  <a:pt x="9636" y="13510"/>
                  <a:pt x="9575" y="15060"/>
                  <a:pt x="9545" y="16580"/>
                </a:cubicBezTo>
                <a:cubicBezTo>
                  <a:pt x="9545" y="17097"/>
                  <a:pt x="9393" y="17583"/>
                  <a:pt x="9302" y="18069"/>
                </a:cubicBezTo>
                <a:lnTo>
                  <a:pt x="9302" y="18312"/>
                </a:lnTo>
                <a:cubicBezTo>
                  <a:pt x="9393" y="18252"/>
                  <a:pt x="9484" y="18252"/>
                  <a:pt x="9484" y="18221"/>
                </a:cubicBezTo>
                <a:cubicBezTo>
                  <a:pt x="9606" y="17948"/>
                  <a:pt x="9727" y="17674"/>
                  <a:pt x="9727" y="17400"/>
                </a:cubicBezTo>
                <a:cubicBezTo>
                  <a:pt x="9758" y="16033"/>
                  <a:pt x="9849" y="14634"/>
                  <a:pt x="10001" y="13206"/>
                </a:cubicBezTo>
                <a:cubicBezTo>
                  <a:pt x="10031" y="12659"/>
                  <a:pt x="10001" y="12142"/>
                  <a:pt x="10031" y="11595"/>
                </a:cubicBezTo>
                <a:cubicBezTo>
                  <a:pt x="10062" y="11321"/>
                  <a:pt x="10305" y="11200"/>
                  <a:pt x="10518" y="11078"/>
                </a:cubicBezTo>
                <a:cubicBezTo>
                  <a:pt x="10548" y="11139"/>
                  <a:pt x="10639" y="11230"/>
                  <a:pt x="10639" y="11291"/>
                </a:cubicBezTo>
                <a:cubicBezTo>
                  <a:pt x="10518" y="12203"/>
                  <a:pt x="10426" y="13175"/>
                  <a:pt x="10335" y="13996"/>
                </a:cubicBezTo>
                <a:cubicBezTo>
                  <a:pt x="10214" y="14878"/>
                  <a:pt x="10062" y="15668"/>
                  <a:pt x="9940" y="16519"/>
                </a:cubicBezTo>
                <a:cubicBezTo>
                  <a:pt x="9940" y="16610"/>
                  <a:pt x="9970" y="16732"/>
                  <a:pt x="10031" y="16853"/>
                </a:cubicBezTo>
                <a:cubicBezTo>
                  <a:pt x="10062" y="16762"/>
                  <a:pt x="10183" y="16701"/>
                  <a:pt x="10183" y="16610"/>
                </a:cubicBezTo>
                <a:cubicBezTo>
                  <a:pt x="10335" y="15850"/>
                  <a:pt x="10548" y="15060"/>
                  <a:pt x="10639" y="14270"/>
                </a:cubicBezTo>
                <a:cubicBezTo>
                  <a:pt x="10791" y="13236"/>
                  <a:pt x="10791" y="12142"/>
                  <a:pt x="10943" y="11078"/>
                </a:cubicBezTo>
                <a:cubicBezTo>
                  <a:pt x="10973" y="10926"/>
                  <a:pt x="11125" y="10774"/>
                  <a:pt x="11247" y="10622"/>
                </a:cubicBezTo>
                <a:cubicBezTo>
                  <a:pt x="11369" y="10531"/>
                  <a:pt x="11551" y="10501"/>
                  <a:pt x="11703" y="10470"/>
                </a:cubicBezTo>
                <a:lnTo>
                  <a:pt x="11703" y="10470"/>
                </a:lnTo>
                <a:cubicBezTo>
                  <a:pt x="11673" y="10592"/>
                  <a:pt x="11673" y="10744"/>
                  <a:pt x="11612" y="10896"/>
                </a:cubicBezTo>
                <a:cubicBezTo>
                  <a:pt x="11521" y="11109"/>
                  <a:pt x="11399" y="11352"/>
                  <a:pt x="11277" y="11595"/>
                </a:cubicBezTo>
                <a:cubicBezTo>
                  <a:pt x="11247" y="11686"/>
                  <a:pt x="11277" y="11808"/>
                  <a:pt x="11277" y="11868"/>
                </a:cubicBezTo>
                <a:cubicBezTo>
                  <a:pt x="11369" y="11838"/>
                  <a:pt x="11490" y="11838"/>
                  <a:pt x="11551" y="11747"/>
                </a:cubicBezTo>
                <a:cubicBezTo>
                  <a:pt x="11703" y="11504"/>
                  <a:pt x="11885" y="11230"/>
                  <a:pt x="11916" y="10957"/>
                </a:cubicBezTo>
                <a:cubicBezTo>
                  <a:pt x="11946" y="10440"/>
                  <a:pt x="12128" y="10075"/>
                  <a:pt x="12676" y="9984"/>
                </a:cubicBezTo>
                <a:cubicBezTo>
                  <a:pt x="12797" y="9923"/>
                  <a:pt x="12888" y="9923"/>
                  <a:pt x="12980" y="9893"/>
                </a:cubicBezTo>
                <a:lnTo>
                  <a:pt x="12980" y="9893"/>
                </a:lnTo>
                <a:cubicBezTo>
                  <a:pt x="12980" y="10014"/>
                  <a:pt x="12980" y="10136"/>
                  <a:pt x="12949" y="10197"/>
                </a:cubicBezTo>
                <a:cubicBezTo>
                  <a:pt x="12736" y="10805"/>
                  <a:pt x="12463" y="11382"/>
                  <a:pt x="12280" y="12020"/>
                </a:cubicBezTo>
                <a:cubicBezTo>
                  <a:pt x="11976" y="13024"/>
                  <a:pt x="11764" y="13966"/>
                  <a:pt x="11551" y="14938"/>
                </a:cubicBezTo>
                <a:cubicBezTo>
                  <a:pt x="11429" y="15394"/>
                  <a:pt x="11277" y="15820"/>
                  <a:pt x="11186" y="16276"/>
                </a:cubicBezTo>
                <a:cubicBezTo>
                  <a:pt x="11156" y="16580"/>
                  <a:pt x="11156" y="16914"/>
                  <a:pt x="11156" y="17279"/>
                </a:cubicBezTo>
                <a:cubicBezTo>
                  <a:pt x="11156" y="17340"/>
                  <a:pt x="11186" y="17431"/>
                  <a:pt x="11247" y="17492"/>
                </a:cubicBezTo>
                <a:cubicBezTo>
                  <a:pt x="11277" y="17461"/>
                  <a:pt x="11369" y="17431"/>
                  <a:pt x="11399" y="17370"/>
                </a:cubicBezTo>
                <a:cubicBezTo>
                  <a:pt x="11460" y="17309"/>
                  <a:pt x="11551" y="17188"/>
                  <a:pt x="11551" y="17066"/>
                </a:cubicBezTo>
                <a:cubicBezTo>
                  <a:pt x="11733" y="16124"/>
                  <a:pt x="11976" y="15212"/>
                  <a:pt x="12189" y="14270"/>
                </a:cubicBezTo>
                <a:cubicBezTo>
                  <a:pt x="12524" y="12872"/>
                  <a:pt x="12919" y="11382"/>
                  <a:pt x="13435" y="9984"/>
                </a:cubicBezTo>
                <a:cubicBezTo>
                  <a:pt x="13557" y="9680"/>
                  <a:pt x="13891" y="9406"/>
                  <a:pt x="14165" y="9133"/>
                </a:cubicBezTo>
                <a:cubicBezTo>
                  <a:pt x="14256" y="9072"/>
                  <a:pt x="14408" y="9072"/>
                  <a:pt x="14469" y="9072"/>
                </a:cubicBezTo>
                <a:cubicBezTo>
                  <a:pt x="14469" y="9163"/>
                  <a:pt x="14499" y="9315"/>
                  <a:pt x="14469" y="9437"/>
                </a:cubicBezTo>
                <a:cubicBezTo>
                  <a:pt x="14043" y="10531"/>
                  <a:pt x="13679" y="11595"/>
                  <a:pt x="13344" y="12720"/>
                </a:cubicBezTo>
                <a:cubicBezTo>
                  <a:pt x="13071" y="13479"/>
                  <a:pt x="12828" y="14270"/>
                  <a:pt x="12645" y="15060"/>
                </a:cubicBezTo>
                <a:cubicBezTo>
                  <a:pt x="12615" y="15212"/>
                  <a:pt x="12645" y="15394"/>
                  <a:pt x="12676" y="15607"/>
                </a:cubicBezTo>
                <a:cubicBezTo>
                  <a:pt x="12797" y="15455"/>
                  <a:pt x="12949" y="15334"/>
                  <a:pt x="12980" y="15182"/>
                </a:cubicBezTo>
                <a:cubicBezTo>
                  <a:pt x="13344" y="13935"/>
                  <a:pt x="13679" y="12628"/>
                  <a:pt x="14135" y="11382"/>
                </a:cubicBezTo>
                <a:cubicBezTo>
                  <a:pt x="14317" y="10835"/>
                  <a:pt x="14499" y="10318"/>
                  <a:pt x="14712" y="9741"/>
                </a:cubicBezTo>
                <a:cubicBezTo>
                  <a:pt x="14743" y="9589"/>
                  <a:pt x="14773" y="9406"/>
                  <a:pt x="14773" y="9254"/>
                </a:cubicBezTo>
                <a:cubicBezTo>
                  <a:pt x="14802" y="8996"/>
                  <a:pt x="15319" y="8520"/>
                  <a:pt x="15581" y="8520"/>
                </a:cubicBezTo>
                <a:cubicBezTo>
                  <a:pt x="15596" y="8520"/>
                  <a:pt x="15611" y="8522"/>
                  <a:pt x="15624" y="8525"/>
                </a:cubicBezTo>
                <a:cubicBezTo>
                  <a:pt x="15654" y="8525"/>
                  <a:pt x="15685" y="8707"/>
                  <a:pt x="15685" y="8768"/>
                </a:cubicBezTo>
                <a:cubicBezTo>
                  <a:pt x="15229" y="9832"/>
                  <a:pt x="14773" y="10896"/>
                  <a:pt x="14408" y="11960"/>
                </a:cubicBezTo>
                <a:cubicBezTo>
                  <a:pt x="14287" y="12203"/>
                  <a:pt x="14195" y="12476"/>
                  <a:pt x="14135" y="12780"/>
                </a:cubicBezTo>
                <a:cubicBezTo>
                  <a:pt x="14104" y="12902"/>
                  <a:pt x="14135" y="13054"/>
                  <a:pt x="14135" y="13175"/>
                </a:cubicBezTo>
                <a:cubicBezTo>
                  <a:pt x="14256" y="13084"/>
                  <a:pt x="14408" y="13024"/>
                  <a:pt x="14439" y="12902"/>
                </a:cubicBezTo>
                <a:cubicBezTo>
                  <a:pt x="14591" y="12568"/>
                  <a:pt x="14651" y="12172"/>
                  <a:pt x="14773" y="11838"/>
                </a:cubicBezTo>
                <a:cubicBezTo>
                  <a:pt x="15077" y="10926"/>
                  <a:pt x="15411" y="10014"/>
                  <a:pt x="15776" y="9133"/>
                </a:cubicBezTo>
                <a:cubicBezTo>
                  <a:pt x="15867" y="8829"/>
                  <a:pt x="16019" y="8525"/>
                  <a:pt x="16171" y="8251"/>
                </a:cubicBezTo>
                <a:cubicBezTo>
                  <a:pt x="16232" y="8191"/>
                  <a:pt x="16414" y="8221"/>
                  <a:pt x="16536" y="8191"/>
                </a:cubicBezTo>
                <a:lnTo>
                  <a:pt x="16536" y="8191"/>
                </a:lnTo>
                <a:cubicBezTo>
                  <a:pt x="16536" y="8312"/>
                  <a:pt x="16475" y="8373"/>
                  <a:pt x="16445" y="8495"/>
                </a:cubicBezTo>
                <a:cubicBezTo>
                  <a:pt x="16110" y="9254"/>
                  <a:pt x="15806" y="10014"/>
                  <a:pt x="15502" y="10774"/>
                </a:cubicBezTo>
                <a:cubicBezTo>
                  <a:pt x="15472" y="10896"/>
                  <a:pt x="15472" y="10987"/>
                  <a:pt x="15411" y="11109"/>
                </a:cubicBezTo>
                <a:cubicBezTo>
                  <a:pt x="15533" y="11048"/>
                  <a:pt x="15654" y="10987"/>
                  <a:pt x="15715" y="10896"/>
                </a:cubicBezTo>
                <a:cubicBezTo>
                  <a:pt x="16262" y="10166"/>
                  <a:pt x="16505" y="9315"/>
                  <a:pt x="16749" y="8464"/>
                </a:cubicBezTo>
                <a:cubicBezTo>
                  <a:pt x="16870" y="8008"/>
                  <a:pt x="17083" y="7795"/>
                  <a:pt x="17509" y="7795"/>
                </a:cubicBezTo>
                <a:cubicBezTo>
                  <a:pt x="17600" y="7795"/>
                  <a:pt x="17660" y="7795"/>
                  <a:pt x="17752" y="7765"/>
                </a:cubicBezTo>
                <a:cubicBezTo>
                  <a:pt x="18086" y="7613"/>
                  <a:pt x="18451" y="7492"/>
                  <a:pt x="18785" y="7340"/>
                </a:cubicBezTo>
                <a:cubicBezTo>
                  <a:pt x="18876" y="7309"/>
                  <a:pt x="18968" y="7309"/>
                  <a:pt x="19059" y="7309"/>
                </a:cubicBezTo>
                <a:cubicBezTo>
                  <a:pt x="19059" y="7431"/>
                  <a:pt x="19059" y="7552"/>
                  <a:pt x="19028" y="7613"/>
                </a:cubicBezTo>
                <a:cubicBezTo>
                  <a:pt x="18420" y="8799"/>
                  <a:pt x="17934" y="10045"/>
                  <a:pt x="17387" y="11261"/>
                </a:cubicBezTo>
                <a:cubicBezTo>
                  <a:pt x="16749" y="12720"/>
                  <a:pt x="16019" y="14118"/>
                  <a:pt x="15320" y="15455"/>
                </a:cubicBezTo>
                <a:cubicBezTo>
                  <a:pt x="15198" y="15638"/>
                  <a:pt x="15046" y="15759"/>
                  <a:pt x="14894" y="15941"/>
                </a:cubicBezTo>
                <a:cubicBezTo>
                  <a:pt x="14864" y="15972"/>
                  <a:pt x="14803" y="16063"/>
                  <a:pt x="14773" y="16124"/>
                </a:cubicBezTo>
                <a:cubicBezTo>
                  <a:pt x="14864" y="16154"/>
                  <a:pt x="14925" y="16215"/>
                  <a:pt x="15016" y="16215"/>
                </a:cubicBezTo>
                <a:cubicBezTo>
                  <a:pt x="15048" y="16220"/>
                  <a:pt x="15079" y="16222"/>
                  <a:pt x="15109" y="16222"/>
                </a:cubicBezTo>
                <a:cubicBezTo>
                  <a:pt x="15450" y="16222"/>
                  <a:pt x="15667" y="15919"/>
                  <a:pt x="15806" y="15668"/>
                </a:cubicBezTo>
                <a:cubicBezTo>
                  <a:pt x="16414" y="14483"/>
                  <a:pt x="17083" y="13267"/>
                  <a:pt x="17630" y="12020"/>
                </a:cubicBezTo>
                <a:cubicBezTo>
                  <a:pt x="18268" y="10531"/>
                  <a:pt x="19028" y="9102"/>
                  <a:pt x="19454" y="7461"/>
                </a:cubicBezTo>
                <a:cubicBezTo>
                  <a:pt x="19520" y="7198"/>
                  <a:pt x="19681" y="7140"/>
                  <a:pt x="19868" y="7140"/>
                </a:cubicBezTo>
                <a:cubicBezTo>
                  <a:pt x="19940" y="7140"/>
                  <a:pt x="20016" y="7149"/>
                  <a:pt x="20092" y="7157"/>
                </a:cubicBezTo>
                <a:cubicBezTo>
                  <a:pt x="20427" y="7248"/>
                  <a:pt x="20214" y="7492"/>
                  <a:pt x="20183" y="7613"/>
                </a:cubicBezTo>
                <a:cubicBezTo>
                  <a:pt x="19727" y="8768"/>
                  <a:pt x="19211" y="9862"/>
                  <a:pt x="18755" y="10926"/>
                </a:cubicBezTo>
                <a:cubicBezTo>
                  <a:pt x="18451" y="11595"/>
                  <a:pt x="17995" y="12264"/>
                  <a:pt x="17660" y="12902"/>
                </a:cubicBezTo>
                <a:cubicBezTo>
                  <a:pt x="17387" y="13388"/>
                  <a:pt x="17174" y="13844"/>
                  <a:pt x="16931" y="14300"/>
                </a:cubicBezTo>
                <a:cubicBezTo>
                  <a:pt x="16901" y="14422"/>
                  <a:pt x="16901" y="14574"/>
                  <a:pt x="16901" y="14695"/>
                </a:cubicBezTo>
                <a:cubicBezTo>
                  <a:pt x="17022" y="14604"/>
                  <a:pt x="17113" y="14574"/>
                  <a:pt x="17205" y="14452"/>
                </a:cubicBezTo>
                <a:cubicBezTo>
                  <a:pt x="17417" y="14087"/>
                  <a:pt x="17630" y="13692"/>
                  <a:pt x="17843" y="13297"/>
                </a:cubicBezTo>
                <a:cubicBezTo>
                  <a:pt x="18299" y="12446"/>
                  <a:pt x="18755" y="11656"/>
                  <a:pt x="19180" y="10774"/>
                </a:cubicBezTo>
                <a:cubicBezTo>
                  <a:pt x="19667" y="9802"/>
                  <a:pt x="20062" y="8768"/>
                  <a:pt x="20518" y="7735"/>
                </a:cubicBezTo>
                <a:cubicBezTo>
                  <a:pt x="20548" y="7674"/>
                  <a:pt x="20518" y="7552"/>
                  <a:pt x="20518" y="7431"/>
                </a:cubicBezTo>
                <a:cubicBezTo>
                  <a:pt x="20548" y="7127"/>
                  <a:pt x="20730" y="7005"/>
                  <a:pt x="21034" y="6975"/>
                </a:cubicBezTo>
                <a:cubicBezTo>
                  <a:pt x="21065" y="6975"/>
                  <a:pt x="21186" y="7127"/>
                  <a:pt x="21156" y="7157"/>
                </a:cubicBezTo>
                <a:cubicBezTo>
                  <a:pt x="20852" y="7917"/>
                  <a:pt x="20639" y="8768"/>
                  <a:pt x="20244" y="9528"/>
                </a:cubicBezTo>
                <a:cubicBezTo>
                  <a:pt x="19727" y="10622"/>
                  <a:pt x="19059" y="11686"/>
                  <a:pt x="18572" y="12750"/>
                </a:cubicBezTo>
                <a:cubicBezTo>
                  <a:pt x="18542" y="12872"/>
                  <a:pt x="18542" y="12993"/>
                  <a:pt x="18512" y="13054"/>
                </a:cubicBezTo>
                <a:cubicBezTo>
                  <a:pt x="18603" y="13024"/>
                  <a:pt x="18724" y="13024"/>
                  <a:pt x="18785" y="12993"/>
                </a:cubicBezTo>
                <a:cubicBezTo>
                  <a:pt x="18907" y="12902"/>
                  <a:pt x="18998" y="12841"/>
                  <a:pt x="19028" y="12720"/>
                </a:cubicBezTo>
                <a:cubicBezTo>
                  <a:pt x="19393" y="11929"/>
                  <a:pt x="20852" y="8768"/>
                  <a:pt x="21247" y="7978"/>
                </a:cubicBezTo>
                <a:cubicBezTo>
                  <a:pt x="21338" y="7735"/>
                  <a:pt x="21430" y="7461"/>
                  <a:pt x="21460" y="7218"/>
                </a:cubicBezTo>
                <a:cubicBezTo>
                  <a:pt x="21521" y="6792"/>
                  <a:pt x="21885" y="6823"/>
                  <a:pt x="22189" y="6762"/>
                </a:cubicBezTo>
                <a:cubicBezTo>
                  <a:pt x="22189" y="6762"/>
                  <a:pt x="22341" y="6944"/>
                  <a:pt x="22311" y="7005"/>
                </a:cubicBezTo>
                <a:cubicBezTo>
                  <a:pt x="21855" y="7826"/>
                  <a:pt x="21338" y="8616"/>
                  <a:pt x="20943" y="9437"/>
                </a:cubicBezTo>
                <a:cubicBezTo>
                  <a:pt x="20791" y="9710"/>
                  <a:pt x="20639" y="10014"/>
                  <a:pt x="20487" y="10318"/>
                </a:cubicBezTo>
                <a:cubicBezTo>
                  <a:pt x="20427" y="10409"/>
                  <a:pt x="20427" y="10470"/>
                  <a:pt x="20427" y="10561"/>
                </a:cubicBezTo>
                <a:cubicBezTo>
                  <a:pt x="20518" y="10501"/>
                  <a:pt x="20670" y="10470"/>
                  <a:pt x="20700" y="10409"/>
                </a:cubicBezTo>
                <a:cubicBezTo>
                  <a:pt x="21004" y="9893"/>
                  <a:pt x="21308" y="9406"/>
                  <a:pt x="21582" y="8920"/>
                </a:cubicBezTo>
                <a:cubicBezTo>
                  <a:pt x="21916" y="8251"/>
                  <a:pt x="22159" y="7552"/>
                  <a:pt x="22524" y="6944"/>
                </a:cubicBezTo>
                <a:cubicBezTo>
                  <a:pt x="22615" y="6823"/>
                  <a:pt x="22828" y="6792"/>
                  <a:pt x="23010" y="6732"/>
                </a:cubicBezTo>
                <a:cubicBezTo>
                  <a:pt x="23132" y="6701"/>
                  <a:pt x="23284" y="6640"/>
                  <a:pt x="23405" y="6580"/>
                </a:cubicBezTo>
                <a:cubicBezTo>
                  <a:pt x="23557" y="6549"/>
                  <a:pt x="23709" y="6549"/>
                  <a:pt x="23831" y="6549"/>
                </a:cubicBezTo>
                <a:cubicBezTo>
                  <a:pt x="23831" y="6671"/>
                  <a:pt x="23861" y="6823"/>
                  <a:pt x="23831" y="6944"/>
                </a:cubicBezTo>
                <a:cubicBezTo>
                  <a:pt x="23557" y="7583"/>
                  <a:pt x="23314" y="8221"/>
                  <a:pt x="23010" y="8829"/>
                </a:cubicBezTo>
                <a:cubicBezTo>
                  <a:pt x="22463" y="9954"/>
                  <a:pt x="21946" y="11048"/>
                  <a:pt x="21338" y="12081"/>
                </a:cubicBezTo>
                <a:cubicBezTo>
                  <a:pt x="20822" y="12993"/>
                  <a:pt x="20092" y="13814"/>
                  <a:pt x="19575" y="14695"/>
                </a:cubicBezTo>
                <a:cubicBezTo>
                  <a:pt x="19484" y="14817"/>
                  <a:pt x="19423" y="14878"/>
                  <a:pt x="19363" y="14999"/>
                </a:cubicBezTo>
                <a:cubicBezTo>
                  <a:pt x="19363" y="15121"/>
                  <a:pt x="19423" y="15273"/>
                  <a:pt x="19454" y="15364"/>
                </a:cubicBezTo>
                <a:cubicBezTo>
                  <a:pt x="19575" y="15334"/>
                  <a:pt x="19667" y="15334"/>
                  <a:pt x="19758" y="15273"/>
                </a:cubicBezTo>
                <a:cubicBezTo>
                  <a:pt x="20062" y="14878"/>
                  <a:pt x="20366" y="14452"/>
                  <a:pt x="20578" y="14057"/>
                </a:cubicBezTo>
                <a:cubicBezTo>
                  <a:pt x="21126" y="13115"/>
                  <a:pt x="21734" y="12294"/>
                  <a:pt x="22220" y="11352"/>
                </a:cubicBezTo>
                <a:cubicBezTo>
                  <a:pt x="22797" y="10258"/>
                  <a:pt x="23253" y="9072"/>
                  <a:pt x="23770" y="7947"/>
                </a:cubicBezTo>
                <a:cubicBezTo>
                  <a:pt x="23983" y="7552"/>
                  <a:pt x="24074" y="7096"/>
                  <a:pt x="24348" y="6732"/>
                </a:cubicBezTo>
                <a:cubicBezTo>
                  <a:pt x="24530" y="6519"/>
                  <a:pt x="24925" y="6397"/>
                  <a:pt x="25229" y="6245"/>
                </a:cubicBezTo>
                <a:cubicBezTo>
                  <a:pt x="25259" y="6336"/>
                  <a:pt x="25290" y="6428"/>
                  <a:pt x="25290" y="6488"/>
                </a:cubicBezTo>
                <a:cubicBezTo>
                  <a:pt x="25047" y="7127"/>
                  <a:pt x="24773" y="7765"/>
                  <a:pt x="24469" y="8343"/>
                </a:cubicBezTo>
                <a:cubicBezTo>
                  <a:pt x="23740" y="9650"/>
                  <a:pt x="23071" y="10896"/>
                  <a:pt x="22372" y="12081"/>
                </a:cubicBezTo>
                <a:cubicBezTo>
                  <a:pt x="22037" y="12659"/>
                  <a:pt x="21582" y="13175"/>
                  <a:pt x="21186" y="13753"/>
                </a:cubicBezTo>
                <a:cubicBezTo>
                  <a:pt x="21126" y="13844"/>
                  <a:pt x="21126" y="13966"/>
                  <a:pt x="21095" y="14087"/>
                </a:cubicBezTo>
                <a:cubicBezTo>
                  <a:pt x="21156" y="14057"/>
                  <a:pt x="21278" y="13996"/>
                  <a:pt x="21338" y="13935"/>
                </a:cubicBezTo>
                <a:cubicBezTo>
                  <a:pt x="21855" y="13297"/>
                  <a:pt x="22402" y="12689"/>
                  <a:pt x="22828" y="11990"/>
                </a:cubicBezTo>
                <a:cubicBezTo>
                  <a:pt x="23466" y="10896"/>
                  <a:pt x="24135" y="9680"/>
                  <a:pt x="24803" y="8464"/>
                </a:cubicBezTo>
                <a:cubicBezTo>
                  <a:pt x="25138" y="7856"/>
                  <a:pt x="25351" y="7157"/>
                  <a:pt x="25655" y="6549"/>
                </a:cubicBezTo>
                <a:cubicBezTo>
                  <a:pt x="25685" y="6458"/>
                  <a:pt x="25746" y="6336"/>
                  <a:pt x="25837" y="6306"/>
                </a:cubicBezTo>
                <a:cubicBezTo>
                  <a:pt x="25959" y="6215"/>
                  <a:pt x="26050" y="6215"/>
                  <a:pt x="26171" y="6185"/>
                </a:cubicBezTo>
                <a:lnTo>
                  <a:pt x="26171" y="6185"/>
                </a:lnTo>
                <a:cubicBezTo>
                  <a:pt x="26141" y="6306"/>
                  <a:pt x="26171" y="6397"/>
                  <a:pt x="26110" y="6519"/>
                </a:cubicBezTo>
                <a:cubicBezTo>
                  <a:pt x="25594" y="7613"/>
                  <a:pt x="25229" y="8799"/>
                  <a:pt x="24682" y="9862"/>
                </a:cubicBezTo>
                <a:cubicBezTo>
                  <a:pt x="24287" y="10744"/>
                  <a:pt x="23679" y="11504"/>
                  <a:pt x="23223" y="12324"/>
                </a:cubicBezTo>
                <a:cubicBezTo>
                  <a:pt x="23101" y="12537"/>
                  <a:pt x="23071" y="12750"/>
                  <a:pt x="22980" y="12932"/>
                </a:cubicBezTo>
                <a:cubicBezTo>
                  <a:pt x="23132" y="12841"/>
                  <a:pt x="23405" y="12750"/>
                  <a:pt x="23466" y="12598"/>
                </a:cubicBezTo>
                <a:cubicBezTo>
                  <a:pt x="24348" y="11169"/>
                  <a:pt x="25290" y="9710"/>
                  <a:pt x="25867" y="8069"/>
                </a:cubicBezTo>
                <a:cubicBezTo>
                  <a:pt x="26050" y="7583"/>
                  <a:pt x="26202" y="7096"/>
                  <a:pt x="26354" y="6549"/>
                </a:cubicBezTo>
                <a:cubicBezTo>
                  <a:pt x="26424" y="6339"/>
                  <a:pt x="26836" y="6164"/>
                  <a:pt x="27092" y="6164"/>
                </a:cubicBezTo>
                <a:cubicBezTo>
                  <a:pt x="27168" y="6164"/>
                  <a:pt x="27231" y="6180"/>
                  <a:pt x="27266" y="6215"/>
                </a:cubicBezTo>
                <a:cubicBezTo>
                  <a:pt x="27326" y="6245"/>
                  <a:pt x="27266" y="6367"/>
                  <a:pt x="27235" y="6428"/>
                </a:cubicBezTo>
                <a:cubicBezTo>
                  <a:pt x="27053" y="6792"/>
                  <a:pt x="26901" y="7127"/>
                  <a:pt x="26749" y="7461"/>
                </a:cubicBezTo>
                <a:cubicBezTo>
                  <a:pt x="26293" y="8373"/>
                  <a:pt x="25867" y="9285"/>
                  <a:pt x="25290" y="10075"/>
                </a:cubicBezTo>
                <a:lnTo>
                  <a:pt x="24955" y="10653"/>
                </a:lnTo>
                <a:cubicBezTo>
                  <a:pt x="24925" y="10744"/>
                  <a:pt x="24925" y="10835"/>
                  <a:pt x="24925" y="10926"/>
                </a:cubicBezTo>
                <a:cubicBezTo>
                  <a:pt x="24986" y="10896"/>
                  <a:pt x="25107" y="10835"/>
                  <a:pt x="25199" y="10774"/>
                </a:cubicBezTo>
                <a:cubicBezTo>
                  <a:pt x="25807" y="9832"/>
                  <a:pt x="26566" y="9011"/>
                  <a:pt x="26931" y="7917"/>
                </a:cubicBezTo>
                <a:cubicBezTo>
                  <a:pt x="27114" y="7400"/>
                  <a:pt x="27357" y="6884"/>
                  <a:pt x="27630" y="6367"/>
                </a:cubicBezTo>
                <a:cubicBezTo>
                  <a:pt x="27675" y="6234"/>
                  <a:pt x="27930" y="6084"/>
                  <a:pt x="28123" y="6084"/>
                </a:cubicBezTo>
                <a:cubicBezTo>
                  <a:pt x="28195" y="6084"/>
                  <a:pt x="28258" y="6105"/>
                  <a:pt x="28299" y="6154"/>
                </a:cubicBezTo>
                <a:cubicBezTo>
                  <a:pt x="28329" y="6185"/>
                  <a:pt x="28329" y="6336"/>
                  <a:pt x="28299" y="6397"/>
                </a:cubicBezTo>
                <a:cubicBezTo>
                  <a:pt x="28177" y="6640"/>
                  <a:pt x="28025" y="6823"/>
                  <a:pt x="27934" y="7066"/>
                </a:cubicBezTo>
                <a:cubicBezTo>
                  <a:pt x="27873" y="7096"/>
                  <a:pt x="27934" y="7218"/>
                  <a:pt x="27934" y="7248"/>
                </a:cubicBezTo>
                <a:cubicBezTo>
                  <a:pt x="27995" y="7248"/>
                  <a:pt x="28086" y="7248"/>
                  <a:pt x="28117" y="7157"/>
                </a:cubicBezTo>
                <a:cubicBezTo>
                  <a:pt x="28269" y="6975"/>
                  <a:pt x="28421" y="6762"/>
                  <a:pt x="28542" y="6519"/>
                </a:cubicBezTo>
                <a:cubicBezTo>
                  <a:pt x="28663" y="6230"/>
                  <a:pt x="28974" y="6017"/>
                  <a:pt x="29280" y="6017"/>
                </a:cubicBezTo>
                <a:cubicBezTo>
                  <a:pt x="29360" y="6017"/>
                  <a:pt x="29439" y="6031"/>
                  <a:pt x="29515" y="6063"/>
                </a:cubicBezTo>
                <a:cubicBezTo>
                  <a:pt x="29545" y="6063"/>
                  <a:pt x="29606" y="6276"/>
                  <a:pt x="29545" y="6336"/>
                </a:cubicBezTo>
                <a:cubicBezTo>
                  <a:pt x="28633" y="7431"/>
                  <a:pt x="27813" y="8525"/>
                  <a:pt x="27022" y="9680"/>
                </a:cubicBezTo>
                <a:cubicBezTo>
                  <a:pt x="26506" y="10409"/>
                  <a:pt x="26110" y="11200"/>
                  <a:pt x="25655" y="11960"/>
                </a:cubicBezTo>
                <a:cubicBezTo>
                  <a:pt x="25411" y="12324"/>
                  <a:pt x="25107" y="12689"/>
                  <a:pt x="24895" y="13024"/>
                </a:cubicBezTo>
                <a:cubicBezTo>
                  <a:pt x="24773" y="13206"/>
                  <a:pt x="24652" y="13388"/>
                  <a:pt x="24621" y="13601"/>
                </a:cubicBezTo>
                <a:cubicBezTo>
                  <a:pt x="24591" y="13753"/>
                  <a:pt x="24621" y="13875"/>
                  <a:pt x="24621" y="14057"/>
                </a:cubicBezTo>
                <a:cubicBezTo>
                  <a:pt x="24773" y="13935"/>
                  <a:pt x="24925" y="13875"/>
                  <a:pt x="25047" y="13753"/>
                </a:cubicBezTo>
                <a:cubicBezTo>
                  <a:pt x="25503" y="13024"/>
                  <a:pt x="25989" y="12233"/>
                  <a:pt x="26445" y="11473"/>
                </a:cubicBezTo>
                <a:cubicBezTo>
                  <a:pt x="27022" y="10561"/>
                  <a:pt x="27661" y="9650"/>
                  <a:pt x="28299" y="8707"/>
                </a:cubicBezTo>
                <a:cubicBezTo>
                  <a:pt x="28907" y="7887"/>
                  <a:pt x="29484" y="7036"/>
                  <a:pt x="30123" y="6215"/>
                </a:cubicBezTo>
                <a:cubicBezTo>
                  <a:pt x="30305" y="6002"/>
                  <a:pt x="30670" y="5941"/>
                  <a:pt x="30913" y="5850"/>
                </a:cubicBezTo>
                <a:cubicBezTo>
                  <a:pt x="30913" y="5850"/>
                  <a:pt x="31035" y="5881"/>
                  <a:pt x="31035" y="5911"/>
                </a:cubicBezTo>
                <a:cubicBezTo>
                  <a:pt x="31035" y="6002"/>
                  <a:pt x="31035" y="6093"/>
                  <a:pt x="31004" y="6185"/>
                </a:cubicBezTo>
                <a:cubicBezTo>
                  <a:pt x="30244" y="7279"/>
                  <a:pt x="27357" y="11473"/>
                  <a:pt x="26658" y="12416"/>
                </a:cubicBezTo>
                <a:cubicBezTo>
                  <a:pt x="26627" y="12446"/>
                  <a:pt x="26627" y="12476"/>
                  <a:pt x="26597" y="12568"/>
                </a:cubicBezTo>
                <a:lnTo>
                  <a:pt x="26566" y="12872"/>
                </a:lnTo>
                <a:cubicBezTo>
                  <a:pt x="26658" y="12841"/>
                  <a:pt x="26779" y="12841"/>
                  <a:pt x="26870" y="12750"/>
                </a:cubicBezTo>
                <a:cubicBezTo>
                  <a:pt x="27266" y="12233"/>
                  <a:pt x="27691" y="11656"/>
                  <a:pt x="28025" y="11078"/>
                </a:cubicBezTo>
                <a:cubicBezTo>
                  <a:pt x="28755" y="9984"/>
                  <a:pt x="31004" y="6549"/>
                  <a:pt x="31339" y="6002"/>
                </a:cubicBezTo>
                <a:cubicBezTo>
                  <a:pt x="31430" y="5881"/>
                  <a:pt x="31612" y="5759"/>
                  <a:pt x="31764" y="5759"/>
                </a:cubicBezTo>
                <a:cubicBezTo>
                  <a:pt x="31906" y="5749"/>
                  <a:pt x="32051" y="5745"/>
                  <a:pt x="32196" y="5745"/>
                </a:cubicBezTo>
                <a:cubicBezTo>
                  <a:pt x="32487" y="5745"/>
                  <a:pt x="32777" y="5759"/>
                  <a:pt x="33041" y="5759"/>
                </a:cubicBezTo>
                <a:cubicBezTo>
                  <a:pt x="33162" y="5759"/>
                  <a:pt x="33284" y="5881"/>
                  <a:pt x="33405" y="5911"/>
                </a:cubicBezTo>
                <a:cubicBezTo>
                  <a:pt x="33314" y="6002"/>
                  <a:pt x="33253" y="6093"/>
                  <a:pt x="33162" y="6185"/>
                </a:cubicBezTo>
                <a:lnTo>
                  <a:pt x="32889" y="6640"/>
                </a:lnTo>
                <a:cubicBezTo>
                  <a:pt x="32798" y="6732"/>
                  <a:pt x="32737" y="6853"/>
                  <a:pt x="32706" y="6975"/>
                </a:cubicBezTo>
                <a:cubicBezTo>
                  <a:pt x="32828" y="6944"/>
                  <a:pt x="32950" y="6944"/>
                  <a:pt x="33010" y="6853"/>
                </a:cubicBezTo>
                <a:cubicBezTo>
                  <a:pt x="33284" y="6549"/>
                  <a:pt x="33497" y="6245"/>
                  <a:pt x="33801" y="6002"/>
                </a:cubicBezTo>
                <a:cubicBezTo>
                  <a:pt x="33953" y="5881"/>
                  <a:pt x="34105" y="5729"/>
                  <a:pt x="34317" y="5729"/>
                </a:cubicBezTo>
                <a:cubicBezTo>
                  <a:pt x="34712" y="5698"/>
                  <a:pt x="35138" y="5698"/>
                  <a:pt x="35564" y="5637"/>
                </a:cubicBezTo>
                <a:cubicBezTo>
                  <a:pt x="35624" y="5637"/>
                  <a:pt x="35716" y="5668"/>
                  <a:pt x="35776" y="5668"/>
                </a:cubicBezTo>
                <a:cubicBezTo>
                  <a:pt x="35746" y="5759"/>
                  <a:pt x="35746" y="5881"/>
                  <a:pt x="35716" y="5941"/>
                </a:cubicBezTo>
                <a:cubicBezTo>
                  <a:pt x="35381" y="6245"/>
                  <a:pt x="33010" y="8312"/>
                  <a:pt x="32190" y="8981"/>
                </a:cubicBezTo>
                <a:cubicBezTo>
                  <a:pt x="31430" y="9589"/>
                  <a:pt x="30761" y="10136"/>
                  <a:pt x="30062" y="10744"/>
                </a:cubicBezTo>
                <a:cubicBezTo>
                  <a:pt x="30001" y="10774"/>
                  <a:pt x="29940" y="10774"/>
                  <a:pt x="29940" y="10805"/>
                </a:cubicBezTo>
                <a:cubicBezTo>
                  <a:pt x="29849" y="10957"/>
                  <a:pt x="29819" y="11169"/>
                  <a:pt x="29758" y="11321"/>
                </a:cubicBezTo>
                <a:cubicBezTo>
                  <a:pt x="29849" y="11261"/>
                  <a:pt x="30062" y="11261"/>
                  <a:pt x="30123" y="11200"/>
                </a:cubicBezTo>
                <a:cubicBezTo>
                  <a:pt x="30670" y="10774"/>
                  <a:pt x="31187" y="10409"/>
                  <a:pt x="31734" y="9954"/>
                </a:cubicBezTo>
                <a:cubicBezTo>
                  <a:pt x="33041" y="8768"/>
                  <a:pt x="34409" y="7583"/>
                  <a:pt x="35837" y="6397"/>
                </a:cubicBezTo>
                <a:cubicBezTo>
                  <a:pt x="35928" y="6336"/>
                  <a:pt x="36019" y="6215"/>
                  <a:pt x="36080" y="6093"/>
                </a:cubicBezTo>
                <a:cubicBezTo>
                  <a:pt x="36293" y="5698"/>
                  <a:pt x="36688" y="5789"/>
                  <a:pt x="37053" y="5698"/>
                </a:cubicBezTo>
                <a:cubicBezTo>
                  <a:pt x="37083" y="5698"/>
                  <a:pt x="37144" y="5729"/>
                  <a:pt x="37144" y="5759"/>
                </a:cubicBezTo>
                <a:cubicBezTo>
                  <a:pt x="37144" y="5850"/>
                  <a:pt x="37114" y="5941"/>
                  <a:pt x="37083" y="6002"/>
                </a:cubicBezTo>
                <a:cubicBezTo>
                  <a:pt x="36506" y="6549"/>
                  <a:pt x="35989" y="7096"/>
                  <a:pt x="35412" y="7704"/>
                </a:cubicBezTo>
                <a:cubicBezTo>
                  <a:pt x="35290" y="7856"/>
                  <a:pt x="35229" y="8039"/>
                  <a:pt x="35108" y="8191"/>
                </a:cubicBezTo>
                <a:cubicBezTo>
                  <a:pt x="35290" y="8130"/>
                  <a:pt x="35472" y="8039"/>
                  <a:pt x="35624" y="7917"/>
                </a:cubicBezTo>
                <a:cubicBezTo>
                  <a:pt x="36141" y="7431"/>
                  <a:pt x="36779" y="7005"/>
                  <a:pt x="37083" y="6397"/>
                </a:cubicBezTo>
                <a:cubicBezTo>
                  <a:pt x="37539" y="5607"/>
                  <a:pt x="38147" y="5607"/>
                  <a:pt x="38877" y="5607"/>
                </a:cubicBezTo>
                <a:cubicBezTo>
                  <a:pt x="39019" y="5607"/>
                  <a:pt x="39174" y="5621"/>
                  <a:pt x="39325" y="5621"/>
                </a:cubicBezTo>
                <a:cubicBezTo>
                  <a:pt x="39400" y="5621"/>
                  <a:pt x="39474" y="5617"/>
                  <a:pt x="39545" y="5607"/>
                </a:cubicBezTo>
                <a:cubicBezTo>
                  <a:pt x="39880" y="5577"/>
                  <a:pt x="40184" y="5546"/>
                  <a:pt x="40548" y="5485"/>
                </a:cubicBezTo>
                <a:cubicBezTo>
                  <a:pt x="40852" y="5485"/>
                  <a:pt x="41187" y="5455"/>
                  <a:pt x="41521" y="5455"/>
                </a:cubicBezTo>
                <a:lnTo>
                  <a:pt x="41916" y="5455"/>
                </a:lnTo>
                <a:cubicBezTo>
                  <a:pt x="41986" y="5455"/>
                  <a:pt x="42060" y="5437"/>
                  <a:pt x="42124" y="5437"/>
                </a:cubicBezTo>
                <a:close/>
                <a:moveTo>
                  <a:pt x="7022" y="13783"/>
                </a:moveTo>
                <a:cubicBezTo>
                  <a:pt x="7022" y="13844"/>
                  <a:pt x="7052" y="13935"/>
                  <a:pt x="7022" y="13996"/>
                </a:cubicBezTo>
                <a:cubicBezTo>
                  <a:pt x="6900" y="15303"/>
                  <a:pt x="6900" y="16641"/>
                  <a:pt x="6596" y="17887"/>
                </a:cubicBezTo>
                <a:cubicBezTo>
                  <a:pt x="6536" y="18221"/>
                  <a:pt x="6444" y="18556"/>
                  <a:pt x="6292" y="18859"/>
                </a:cubicBezTo>
                <a:cubicBezTo>
                  <a:pt x="6232" y="18981"/>
                  <a:pt x="5989" y="19011"/>
                  <a:pt x="5806" y="19103"/>
                </a:cubicBezTo>
                <a:cubicBezTo>
                  <a:pt x="5806" y="18981"/>
                  <a:pt x="5806" y="18829"/>
                  <a:pt x="5837" y="18707"/>
                </a:cubicBezTo>
                <a:cubicBezTo>
                  <a:pt x="6384" y="17552"/>
                  <a:pt x="6384" y="16245"/>
                  <a:pt x="6536" y="14938"/>
                </a:cubicBezTo>
                <a:cubicBezTo>
                  <a:pt x="6536" y="14847"/>
                  <a:pt x="6444" y="14695"/>
                  <a:pt x="6414" y="14574"/>
                </a:cubicBezTo>
                <a:cubicBezTo>
                  <a:pt x="6353" y="14695"/>
                  <a:pt x="6262" y="14756"/>
                  <a:pt x="6262" y="14878"/>
                </a:cubicBezTo>
                <a:cubicBezTo>
                  <a:pt x="6080" y="15121"/>
                  <a:pt x="6080" y="15364"/>
                  <a:pt x="6049" y="15607"/>
                </a:cubicBezTo>
                <a:cubicBezTo>
                  <a:pt x="5928" y="16580"/>
                  <a:pt x="5685" y="17492"/>
                  <a:pt x="5593" y="18404"/>
                </a:cubicBezTo>
                <a:cubicBezTo>
                  <a:pt x="5411" y="19255"/>
                  <a:pt x="4925" y="19255"/>
                  <a:pt x="4408" y="19437"/>
                </a:cubicBezTo>
                <a:cubicBezTo>
                  <a:pt x="4317" y="19467"/>
                  <a:pt x="4256" y="19467"/>
                  <a:pt x="4226" y="19467"/>
                </a:cubicBezTo>
                <a:cubicBezTo>
                  <a:pt x="4013" y="19559"/>
                  <a:pt x="3861" y="19619"/>
                  <a:pt x="3709" y="19711"/>
                </a:cubicBezTo>
                <a:cubicBezTo>
                  <a:pt x="3770" y="19528"/>
                  <a:pt x="3800" y="19285"/>
                  <a:pt x="3830" y="19103"/>
                </a:cubicBezTo>
                <a:cubicBezTo>
                  <a:pt x="3952" y="18556"/>
                  <a:pt x="4104" y="18008"/>
                  <a:pt x="4256" y="17461"/>
                </a:cubicBezTo>
                <a:cubicBezTo>
                  <a:pt x="4286" y="17340"/>
                  <a:pt x="4286" y="17188"/>
                  <a:pt x="4256" y="17097"/>
                </a:cubicBezTo>
                <a:cubicBezTo>
                  <a:pt x="4074" y="16215"/>
                  <a:pt x="4894" y="15820"/>
                  <a:pt x="5229" y="15212"/>
                </a:cubicBezTo>
                <a:lnTo>
                  <a:pt x="5320" y="15212"/>
                </a:lnTo>
                <a:cubicBezTo>
                  <a:pt x="5350" y="15303"/>
                  <a:pt x="5381" y="15425"/>
                  <a:pt x="5350" y="15486"/>
                </a:cubicBezTo>
                <a:cubicBezTo>
                  <a:pt x="5259" y="15790"/>
                  <a:pt x="5198" y="16093"/>
                  <a:pt x="5077" y="16397"/>
                </a:cubicBezTo>
                <a:lnTo>
                  <a:pt x="4408" y="18343"/>
                </a:lnTo>
                <a:cubicBezTo>
                  <a:pt x="4347" y="18404"/>
                  <a:pt x="4408" y="18464"/>
                  <a:pt x="4408" y="18525"/>
                </a:cubicBezTo>
                <a:cubicBezTo>
                  <a:pt x="4448" y="18525"/>
                  <a:pt x="4503" y="18539"/>
                  <a:pt x="4543" y="18539"/>
                </a:cubicBezTo>
                <a:cubicBezTo>
                  <a:pt x="4563" y="18539"/>
                  <a:pt x="4580" y="18535"/>
                  <a:pt x="4590" y="18525"/>
                </a:cubicBezTo>
                <a:cubicBezTo>
                  <a:pt x="4712" y="18404"/>
                  <a:pt x="4894" y="18312"/>
                  <a:pt x="4955" y="18160"/>
                </a:cubicBezTo>
                <a:cubicBezTo>
                  <a:pt x="5320" y="17157"/>
                  <a:pt x="5654" y="16215"/>
                  <a:pt x="5685" y="15151"/>
                </a:cubicBezTo>
                <a:cubicBezTo>
                  <a:pt x="5685" y="14908"/>
                  <a:pt x="5776" y="14695"/>
                  <a:pt x="6049" y="14543"/>
                </a:cubicBezTo>
                <a:cubicBezTo>
                  <a:pt x="6292" y="14391"/>
                  <a:pt x="6444" y="14118"/>
                  <a:pt x="6718" y="13935"/>
                </a:cubicBezTo>
                <a:cubicBezTo>
                  <a:pt x="6809" y="13844"/>
                  <a:pt x="6900" y="13814"/>
                  <a:pt x="7022" y="13783"/>
                </a:cubicBezTo>
                <a:close/>
                <a:moveTo>
                  <a:pt x="3982" y="16975"/>
                </a:moveTo>
                <a:cubicBezTo>
                  <a:pt x="3982" y="17097"/>
                  <a:pt x="3982" y="17157"/>
                  <a:pt x="3952" y="17279"/>
                </a:cubicBezTo>
                <a:cubicBezTo>
                  <a:pt x="3770" y="17917"/>
                  <a:pt x="3557" y="18525"/>
                  <a:pt x="3405" y="19163"/>
                </a:cubicBezTo>
                <a:cubicBezTo>
                  <a:pt x="3344" y="19437"/>
                  <a:pt x="3344" y="19680"/>
                  <a:pt x="3253" y="19893"/>
                </a:cubicBezTo>
                <a:cubicBezTo>
                  <a:pt x="3223" y="19984"/>
                  <a:pt x="3071" y="20014"/>
                  <a:pt x="2979" y="20045"/>
                </a:cubicBezTo>
                <a:cubicBezTo>
                  <a:pt x="2979" y="19923"/>
                  <a:pt x="2919" y="19863"/>
                  <a:pt x="2949" y="19741"/>
                </a:cubicBezTo>
                <a:lnTo>
                  <a:pt x="3071" y="18707"/>
                </a:lnTo>
                <a:cubicBezTo>
                  <a:pt x="3071" y="18677"/>
                  <a:pt x="3040" y="18616"/>
                  <a:pt x="2979" y="18556"/>
                </a:cubicBezTo>
                <a:lnTo>
                  <a:pt x="2888" y="18677"/>
                </a:lnTo>
                <a:cubicBezTo>
                  <a:pt x="2797" y="19103"/>
                  <a:pt x="2736" y="19467"/>
                  <a:pt x="2645" y="19863"/>
                </a:cubicBezTo>
                <a:cubicBezTo>
                  <a:pt x="2615" y="20014"/>
                  <a:pt x="2584" y="20197"/>
                  <a:pt x="2463" y="20318"/>
                </a:cubicBezTo>
                <a:cubicBezTo>
                  <a:pt x="2189" y="20531"/>
                  <a:pt x="1855" y="20896"/>
                  <a:pt x="1460" y="21230"/>
                </a:cubicBezTo>
                <a:cubicBezTo>
                  <a:pt x="1399" y="21261"/>
                  <a:pt x="1308" y="21291"/>
                  <a:pt x="1277" y="21352"/>
                </a:cubicBezTo>
                <a:cubicBezTo>
                  <a:pt x="1277" y="21261"/>
                  <a:pt x="1308" y="21230"/>
                  <a:pt x="1308" y="21139"/>
                </a:cubicBezTo>
                <a:cubicBezTo>
                  <a:pt x="1520" y="20683"/>
                  <a:pt x="1703" y="20227"/>
                  <a:pt x="1885" y="19863"/>
                </a:cubicBezTo>
                <a:cubicBezTo>
                  <a:pt x="2128" y="19437"/>
                  <a:pt x="2250" y="19011"/>
                  <a:pt x="2493" y="18799"/>
                </a:cubicBezTo>
                <a:cubicBezTo>
                  <a:pt x="3071" y="18343"/>
                  <a:pt x="3101" y="17492"/>
                  <a:pt x="3678" y="17097"/>
                </a:cubicBezTo>
                <a:cubicBezTo>
                  <a:pt x="3770" y="17005"/>
                  <a:pt x="3861" y="17005"/>
                  <a:pt x="3982" y="16975"/>
                </a:cubicBezTo>
                <a:close/>
                <a:moveTo>
                  <a:pt x="4643" y="11868"/>
                </a:moveTo>
                <a:cubicBezTo>
                  <a:pt x="5300" y="11868"/>
                  <a:pt x="5948" y="11938"/>
                  <a:pt x="6566" y="12172"/>
                </a:cubicBezTo>
                <a:cubicBezTo>
                  <a:pt x="6900" y="12294"/>
                  <a:pt x="7296" y="12355"/>
                  <a:pt x="7630" y="12537"/>
                </a:cubicBezTo>
                <a:cubicBezTo>
                  <a:pt x="7660" y="12537"/>
                  <a:pt x="7660" y="12628"/>
                  <a:pt x="7660" y="12628"/>
                </a:cubicBezTo>
                <a:cubicBezTo>
                  <a:pt x="6931" y="13236"/>
                  <a:pt x="6171" y="13875"/>
                  <a:pt x="5563" y="14391"/>
                </a:cubicBezTo>
                <a:cubicBezTo>
                  <a:pt x="5409" y="14520"/>
                  <a:pt x="5190" y="14648"/>
                  <a:pt x="4997" y="14648"/>
                </a:cubicBezTo>
                <a:cubicBezTo>
                  <a:pt x="4962" y="14648"/>
                  <a:pt x="4927" y="14644"/>
                  <a:pt x="4894" y="14634"/>
                </a:cubicBezTo>
                <a:cubicBezTo>
                  <a:pt x="4853" y="14633"/>
                  <a:pt x="4811" y="14632"/>
                  <a:pt x="4770" y="14632"/>
                </a:cubicBezTo>
                <a:cubicBezTo>
                  <a:pt x="4088" y="14632"/>
                  <a:pt x="3456" y="14863"/>
                  <a:pt x="2797" y="15121"/>
                </a:cubicBezTo>
                <a:cubicBezTo>
                  <a:pt x="2736" y="15151"/>
                  <a:pt x="2645" y="15273"/>
                  <a:pt x="2523" y="15334"/>
                </a:cubicBezTo>
                <a:cubicBezTo>
                  <a:pt x="2645" y="15364"/>
                  <a:pt x="2736" y="15455"/>
                  <a:pt x="2827" y="15455"/>
                </a:cubicBezTo>
                <a:cubicBezTo>
                  <a:pt x="3131" y="15394"/>
                  <a:pt x="3435" y="15303"/>
                  <a:pt x="3800" y="15242"/>
                </a:cubicBezTo>
                <a:cubicBezTo>
                  <a:pt x="3830" y="15242"/>
                  <a:pt x="3891" y="15182"/>
                  <a:pt x="3952" y="15182"/>
                </a:cubicBezTo>
                <a:lnTo>
                  <a:pt x="4864" y="15060"/>
                </a:lnTo>
                <a:lnTo>
                  <a:pt x="4864" y="15060"/>
                </a:lnTo>
                <a:cubicBezTo>
                  <a:pt x="4651" y="15242"/>
                  <a:pt x="4438" y="15394"/>
                  <a:pt x="4286" y="15607"/>
                </a:cubicBezTo>
                <a:cubicBezTo>
                  <a:pt x="3223" y="16975"/>
                  <a:pt x="2280" y="18373"/>
                  <a:pt x="1429" y="19863"/>
                </a:cubicBezTo>
                <a:cubicBezTo>
                  <a:pt x="1125" y="20379"/>
                  <a:pt x="973" y="21018"/>
                  <a:pt x="760" y="21595"/>
                </a:cubicBezTo>
                <a:lnTo>
                  <a:pt x="609" y="21747"/>
                </a:lnTo>
                <a:cubicBezTo>
                  <a:pt x="548" y="21686"/>
                  <a:pt x="487" y="21595"/>
                  <a:pt x="517" y="21534"/>
                </a:cubicBezTo>
                <a:cubicBezTo>
                  <a:pt x="700" y="20622"/>
                  <a:pt x="912" y="19680"/>
                  <a:pt x="1216" y="18768"/>
                </a:cubicBezTo>
                <a:cubicBezTo>
                  <a:pt x="1277" y="18525"/>
                  <a:pt x="1551" y="18343"/>
                  <a:pt x="1764" y="18100"/>
                </a:cubicBezTo>
                <a:cubicBezTo>
                  <a:pt x="1855" y="18039"/>
                  <a:pt x="1916" y="17917"/>
                  <a:pt x="2037" y="17796"/>
                </a:cubicBezTo>
                <a:cubicBezTo>
                  <a:pt x="1916" y="17796"/>
                  <a:pt x="1824" y="17856"/>
                  <a:pt x="1703" y="17856"/>
                </a:cubicBezTo>
                <a:cubicBezTo>
                  <a:pt x="1581" y="17856"/>
                  <a:pt x="1460" y="17796"/>
                  <a:pt x="1368" y="17796"/>
                </a:cubicBezTo>
                <a:cubicBezTo>
                  <a:pt x="1429" y="17735"/>
                  <a:pt x="1460" y="17583"/>
                  <a:pt x="1551" y="17552"/>
                </a:cubicBezTo>
                <a:cubicBezTo>
                  <a:pt x="1764" y="17400"/>
                  <a:pt x="2007" y="17249"/>
                  <a:pt x="2219" y="17127"/>
                </a:cubicBezTo>
                <a:lnTo>
                  <a:pt x="2341" y="17005"/>
                </a:lnTo>
                <a:cubicBezTo>
                  <a:pt x="2280" y="16975"/>
                  <a:pt x="2189" y="16945"/>
                  <a:pt x="2159" y="16945"/>
                </a:cubicBezTo>
                <a:cubicBezTo>
                  <a:pt x="2007" y="16975"/>
                  <a:pt x="1885" y="17005"/>
                  <a:pt x="1733" y="17097"/>
                </a:cubicBezTo>
                <a:lnTo>
                  <a:pt x="1520" y="17127"/>
                </a:lnTo>
                <a:cubicBezTo>
                  <a:pt x="1520" y="17036"/>
                  <a:pt x="1520" y="16945"/>
                  <a:pt x="1551" y="16884"/>
                </a:cubicBezTo>
                <a:cubicBezTo>
                  <a:pt x="1612" y="16793"/>
                  <a:pt x="1733" y="16701"/>
                  <a:pt x="1885" y="16641"/>
                </a:cubicBezTo>
                <a:cubicBezTo>
                  <a:pt x="2128" y="16519"/>
                  <a:pt x="2341" y="16489"/>
                  <a:pt x="2584" y="16397"/>
                </a:cubicBezTo>
                <a:cubicBezTo>
                  <a:pt x="2645" y="16367"/>
                  <a:pt x="2736" y="16245"/>
                  <a:pt x="2797" y="16185"/>
                </a:cubicBezTo>
                <a:cubicBezTo>
                  <a:pt x="2698" y="16135"/>
                  <a:pt x="2619" y="16085"/>
                  <a:pt x="2527" y="16085"/>
                </a:cubicBezTo>
                <a:cubicBezTo>
                  <a:pt x="2506" y="16085"/>
                  <a:pt x="2485" y="16088"/>
                  <a:pt x="2463" y="16093"/>
                </a:cubicBezTo>
                <a:cubicBezTo>
                  <a:pt x="2311" y="16124"/>
                  <a:pt x="2159" y="16245"/>
                  <a:pt x="2037" y="16276"/>
                </a:cubicBezTo>
                <a:cubicBezTo>
                  <a:pt x="1976" y="16337"/>
                  <a:pt x="1885" y="16337"/>
                  <a:pt x="1824" y="16367"/>
                </a:cubicBezTo>
                <a:lnTo>
                  <a:pt x="1824" y="16124"/>
                </a:lnTo>
                <a:cubicBezTo>
                  <a:pt x="1885" y="15881"/>
                  <a:pt x="2007" y="15638"/>
                  <a:pt x="2067" y="15425"/>
                </a:cubicBezTo>
                <a:cubicBezTo>
                  <a:pt x="2189" y="14726"/>
                  <a:pt x="2706" y="14756"/>
                  <a:pt x="3040" y="14604"/>
                </a:cubicBezTo>
                <a:cubicBezTo>
                  <a:pt x="3071" y="14543"/>
                  <a:pt x="3071" y="14361"/>
                  <a:pt x="3071" y="14361"/>
                </a:cubicBezTo>
                <a:cubicBezTo>
                  <a:pt x="2919" y="14361"/>
                  <a:pt x="2767" y="14361"/>
                  <a:pt x="2584" y="14391"/>
                </a:cubicBezTo>
                <a:cubicBezTo>
                  <a:pt x="2463" y="14391"/>
                  <a:pt x="2341" y="14452"/>
                  <a:pt x="2219" y="14483"/>
                </a:cubicBezTo>
                <a:cubicBezTo>
                  <a:pt x="2311" y="14300"/>
                  <a:pt x="2341" y="14087"/>
                  <a:pt x="2463" y="13996"/>
                </a:cubicBezTo>
                <a:cubicBezTo>
                  <a:pt x="2675" y="13875"/>
                  <a:pt x="3010" y="13844"/>
                  <a:pt x="3253" y="13783"/>
                </a:cubicBezTo>
                <a:cubicBezTo>
                  <a:pt x="3405" y="13753"/>
                  <a:pt x="3526" y="13631"/>
                  <a:pt x="3678" y="13540"/>
                </a:cubicBezTo>
                <a:lnTo>
                  <a:pt x="3223" y="13388"/>
                </a:lnTo>
                <a:cubicBezTo>
                  <a:pt x="3192" y="13388"/>
                  <a:pt x="3131" y="13388"/>
                  <a:pt x="3071" y="13419"/>
                </a:cubicBezTo>
                <a:cubicBezTo>
                  <a:pt x="2919" y="13419"/>
                  <a:pt x="2797" y="13479"/>
                  <a:pt x="2645" y="13479"/>
                </a:cubicBezTo>
                <a:cubicBezTo>
                  <a:pt x="2797" y="13267"/>
                  <a:pt x="2979" y="13084"/>
                  <a:pt x="3192" y="12963"/>
                </a:cubicBezTo>
                <a:cubicBezTo>
                  <a:pt x="3210" y="12951"/>
                  <a:pt x="3231" y="12946"/>
                  <a:pt x="3254" y="12946"/>
                </a:cubicBezTo>
                <a:cubicBezTo>
                  <a:pt x="3344" y="12946"/>
                  <a:pt x="3466" y="13024"/>
                  <a:pt x="3587" y="13024"/>
                </a:cubicBezTo>
                <a:cubicBezTo>
                  <a:pt x="3709" y="13024"/>
                  <a:pt x="3830" y="12932"/>
                  <a:pt x="3952" y="12902"/>
                </a:cubicBezTo>
                <a:cubicBezTo>
                  <a:pt x="3861" y="12780"/>
                  <a:pt x="3800" y="12720"/>
                  <a:pt x="3709" y="12628"/>
                </a:cubicBezTo>
                <a:cubicBezTo>
                  <a:pt x="3678" y="12598"/>
                  <a:pt x="3587" y="12598"/>
                  <a:pt x="3557" y="12598"/>
                </a:cubicBezTo>
                <a:cubicBezTo>
                  <a:pt x="3405" y="12598"/>
                  <a:pt x="3283" y="12568"/>
                  <a:pt x="3131" y="12568"/>
                </a:cubicBezTo>
                <a:cubicBezTo>
                  <a:pt x="3314" y="12294"/>
                  <a:pt x="3375" y="11960"/>
                  <a:pt x="3800" y="11899"/>
                </a:cubicBezTo>
                <a:cubicBezTo>
                  <a:pt x="4082" y="11881"/>
                  <a:pt x="4363" y="11868"/>
                  <a:pt x="4643" y="11868"/>
                </a:cubicBezTo>
                <a:close/>
                <a:moveTo>
                  <a:pt x="25966" y="1"/>
                </a:moveTo>
                <a:cubicBezTo>
                  <a:pt x="25509" y="1"/>
                  <a:pt x="25057" y="14"/>
                  <a:pt x="24591" y="14"/>
                </a:cubicBezTo>
                <a:cubicBezTo>
                  <a:pt x="23969" y="14"/>
                  <a:pt x="23324" y="110"/>
                  <a:pt x="22697" y="110"/>
                </a:cubicBezTo>
                <a:cubicBezTo>
                  <a:pt x="22619" y="110"/>
                  <a:pt x="22541" y="109"/>
                  <a:pt x="22463" y="105"/>
                </a:cubicBezTo>
                <a:cubicBezTo>
                  <a:pt x="22404" y="104"/>
                  <a:pt x="22345" y="103"/>
                  <a:pt x="22286" y="103"/>
                </a:cubicBezTo>
                <a:cubicBezTo>
                  <a:pt x="21073" y="103"/>
                  <a:pt x="19914" y="394"/>
                  <a:pt x="18755" y="713"/>
                </a:cubicBezTo>
                <a:cubicBezTo>
                  <a:pt x="17235" y="1169"/>
                  <a:pt x="15715" y="1747"/>
                  <a:pt x="14195" y="2385"/>
                </a:cubicBezTo>
                <a:cubicBezTo>
                  <a:pt x="13405" y="2719"/>
                  <a:pt x="12615" y="3054"/>
                  <a:pt x="11855" y="3510"/>
                </a:cubicBezTo>
                <a:cubicBezTo>
                  <a:pt x="10518" y="4330"/>
                  <a:pt x="9150" y="5151"/>
                  <a:pt x="8055" y="6245"/>
                </a:cubicBezTo>
                <a:cubicBezTo>
                  <a:pt x="7265" y="7005"/>
                  <a:pt x="6384" y="7674"/>
                  <a:pt x="5654" y="8464"/>
                </a:cubicBezTo>
                <a:cubicBezTo>
                  <a:pt x="4834" y="9406"/>
                  <a:pt x="4134" y="10470"/>
                  <a:pt x="3375" y="11504"/>
                </a:cubicBezTo>
                <a:cubicBezTo>
                  <a:pt x="2554" y="12598"/>
                  <a:pt x="2037" y="13844"/>
                  <a:pt x="1642" y="15121"/>
                </a:cubicBezTo>
                <a:cubicBezTo>
                  <a:pt x="1277" y="16063"/>
                  <a:pt x="1095" y="17097"/>
                  <a:pt x="882" y="18039"/>
                </a:cubicBezTo>
                <a:cubicBezTo>
                  <a:pt x="578" y="19407"/>
                  <a:pt x="305" y="20774"/>
                  <a:pt x="153" y="22112"/>
                </a:cubicBezTo>
                <a:cubicBezTo>
                  <a:pt x="61" y="22872"/>
                  <a:pt x="1" y="23632"/>
                  <a:pt x="1" y="24391"/>
                </a:cubicBezTo>
                <a:cubicBezTo>
                  <a:pt x="1" y="24543"/>
                  <a:pt x="122" y="24635"/>
                  <a:pt x="183" y="24756"/>
                </a:cubicBezTo>
                <a:cubicBezTo>
                  <a:pt x="274" y="24635"/>
                  <a:pt x="365" y="24483"/>
                  <a:pt x="365" y="24391"/>
                </a:cubicBezTo>
                <a:cubicBezTo>
                  <a:pt x="365" y="23236"/>
                  <a:pt x="821" y="22203"/>
                  <a:pt x="1642" y="21413"/>
                </a:cubicBezTo>
                <a:cubicBezTo>
                  <a:pt x="2706" y="20379"/>
                  <a:pt x="4074" y="19771"/>
                  <a:pt x="5472" y="19467"/>
                </a:cubicBezTo>
                <a:cubicBezTo>
                  <a:pt x="6353" y="19285"/>
                  <a:pt x="7296" y="19255"/>
                  <a:pt x="8147" y="19133"/>
                </a:cubicBezTo>
                <a:cubicBezTo>
                  <a:pt x="8815" y="19072"/>
                  <a:pt x="9454" y="18951"/>
                  <a:pt x="10062" y="18829"/>
                </a:cubicBezTo>
                <a:cubicBezTo>
                  <a:pt x="11125" y="18647"/>
                  <a:pt x="12189" y="18404"/>
                  <a:pt x="13253" y="18312"/>
                </a:cubicBezTo>
                <a:lnTo>
                  <a:pt x="13405" y="18312"/>
                </a:lnTo>
                <a:cubicBezTo>
                  <a:pt x="13435" y="18343"/>
                  <a:pt x="13496" y="18404"/>
                  <a:pt x="13496" y="18464"/>
                </a:cubicBezTo>
                <a:cubicBezTo>
                  <a:pt x="13496" y="18525"/>
                  <a:pt x="13496" y="18647"/>
                  <a:pt x="13435" y="18707"/>
                </a:cubicBezTo>
                <a:cubicBezTo>
                  <a:pt x="13557" y="18677"/>
                  <a:pt x="13679" y="18677"/>
                  <a:pt x="13739" y="18647"/>
                </a:cubicBezTo>
                <a:cubicBezTo>
                  <a:pt x="14195" y="18404"/>
                  <a:pt x="14651" y="18160"/>
                  <a:pt x="15107" y="17948"/>
                </a:cubicBezTo>
                <a:cubicBezTo>
                  <a:pt x="16080" y="17644"/>
                  <a:pt x="17083" y="17461"/>
                  <a:pt x="18056" y="17188"/>
                </a:cubicBezTo>
                <a:cubicBezTo>
                  <a:pt x="18724" y="17036"/>
                  <a:pt x="19363" y="16793"/>
                  <a:pt x="20031" y="16580"/>
                </a:cubicBezTo>
                <a:lnTo>
                  <a:pt x="20214" y="16580"/>
                </a:lnTo>
                <a:cubicBezTo>
                  <a:pt x="20183" y="16641"/>
                  <a:pt x="20123" y="16701"/>
                  <a:pt x="20092" y="16732"/>
                </a:cubicBezTo>
                <a:cubicBezTo>
                  <a:pt x="20062" y="16793"/>
                  <a:pt x="20031" y="16793"/>
                  <a:pt x="19971" y="16823"/>
                </a:cubicBezTo>
                <a:cubicBezTo>
                  <a:pt x="19910" y="16975"/>
                  <a:pt x="19788" y="17157"/>
                  <a:pt x="19727" y="17309"/>
                </a:cubicBezTo>
                <a:cubicBezTo>
                  <a:pt x="19879" y="17279"/>
                  <a:pt x="20092" y="17279"/>
                  <a:pt x="20214" y="17157"/>
                </a:cubicBezTo>
                <a:cubicBezTo>
                  <a:pt x="21004" y="16245"/>
                  <a:pt x="22250" y="16093"/>
                  <a:pt x="23284" y="15607"/>
                </a:cubicBezTo>
                <a:cubicBezTo>
                  <a:pt x="23922" y="15303"/>
                  <a:pt x="24652" y="15212"/>
                  <a:pt x="25259" y="14878"/>
                </a:cubicBezTo>
                <a:cubicBezTo>
                  <a:pt x="26141" y="14391"/>
                  <a:pt x="26992" y="13905"/>
                  <a:pt x="27904" y="13388"/>
                </a:cubicBezTo>
                <a:cubicBezTo>
                  <a:pt x="28048" y="13347"/>
                  <a:pt x="28164" y="13181"/>
                  <a:pt x="28299" y="13181"/>
                </a:cubicBezTo>
                <a:cubicBezTo>
                  <a:pt x="28364" y="13181"/>
                  <a:pt x="28433" y="13219"/>
                  <a:pt x="28512" y="13327"/>
                </a:cubicBezTo>
                <a:cubicBezTo>
                  <a:pt x="28523" y="13333"/>
                  <a:pt x="28537" y="13336"/>
                  <a:pt x="28553" y="13336"/>
                </a:cubicBezTo>
                <a:cubicBezTo>
                  <a:pt x="28625" y="13336"/>
                  <a:pt x="28736" y="13286"/>
                  <a:pt x="28785" y="13236"/>
                </a:cubicBezTo>
                <a:cubicBezTo>
                  <a:pt x="29363" y="12841"/>
                  <a:pt x="29940" y="12416"/>
                  <a:pt x="30487" y="11960"/>
                </a:cubicBezTo>
                <a:cubicBezTo>
                  <a:pt x="31308" y="11382"/>
                  <a:pt x="32098" y="10805"/>
                  <a:pt x="32980" y="10258"/>
                </a:cubicBezTo>
                <a:cubicBezTo>
                  <a:pt x="33527" y="9862"/>
                  <a:pt x="34135" y="9558"/>
                  <a:pt x="34652" y="9133"/>
                </a:cubicBezTo>
                <a:cubicBezTo>
                  <a:pt x="35776" y="8160"/>
                  <a:pt x="36992" y="7248"/>
                  <a:pt x="38299" y="6458"/>
                </a:cubicBezTo>
                <a:cubicBezTo>
                  <a:pt x="38465" y="6363"/>
                  <a:pt x="38668" y="6287"/>
                  <a:pt x="38880" y="6287"/>
                </a:cubicBezTo>
                <a:cubicBezTo>
                  <a:pt x="38939" y="6287"/>
                  <a:pt x="38999" y="6293"/>
                  <a:pt x="39059" y="6306"/>
                </a:cubicBezTo>
                <a:cubicBezTo>
                  <a:pt x="39941" y="6336"/>
                  <a:pt x="41065" y="6367"/>
                  <a:pt x="41886" y="6367"/>
                </a:cubicBezTo>
                <a:cubicBezTo>
                  <a:pt x="42099" y="6367"/>
                  <a:pt x="42403" y="6185"/>
                  <a:pt x="42433" y="6033"/>
                </a:cubicBezTo>
                <a:cubicBezTo>
                  <a:pt x="42555" y="5668"/>
                  <a:pt x="42494" y="5333"/>
                  <a:pt x="42494" y="4969"/>
                </a:cubicBezTo>
                <a:cubicBezTo>
                  <a:pt x="42494" y="4808"/>
                  <a:pt x="42423" y="4624"/>
                  <a:pt x="42219" y="4624"/>
                </a:cubicBezTo>
                <a:cubicBezTo>
                  <a:pt x="42192" y="4624"/>
                  <a:pt x="42162" y="4627"/>
                  <a:pt x="42129" y="4634"/>
                </a:cubicBezTo>
                <a:cubicBezTo>
                  <a:pt x="41582" y="4665"/>
                  <a:pt x="41096" y="4665"/>
                  <a:pt x="40579" y="4665"/>
                </a:cubicBezTo>
                <a:cubicBezTo>
                  <a:pt x="39515" y="4665"/>
                  <a:pt x="38482" y="4422"/>
                  <a:pt x="37600" y="3783"/>
                </a:cubicBezTo>
                <a:cubicBezTo>
                  <a:pt x="37144" y="3449"/>
                  <a:pt x="36779" y="2993"/>
                  <a:pt x="36263" y="2719"/>
                </a:cubicBezTo>
                <a:cubicBezTo>
                  <a:pt x="35412" y="2233"/>
                  <a:pt x="34500" y="1686"/>
                  <a:pt x="33497" y="1352"/>
                </a:cubicBezTo>
                <a:cubicBezTo>
                  <a:pt x="31916" y="835"/>
                  <a:pt x="30244" y="349"/>
                  <a:pt x="28573" y="14"/>
                </a:cubicBezTo>
                <a:cubicBezTo>
                  <a:pt x="28329" y="45"/>
                  <a:pt x="28033" y="60"/>
                  <a:pt x="27706" y="60"/>
                </a:cubicBezTo>
                <a:cubicBezTo>
                  <a:pt x="27380" y="60"/>
                  <a:pt x="27022" y="45"/>
                  <a:pt x="26658" y="14"/>
                </a:cubicBezTo>
                <a:cubicBezTo>
                  <a:pt x="26425" y="4"/>
                  <a:pt x="26195" y="1"/>
                  <a:pt x="25966" y="1"/>
                </a:cubicBezTo>
                <a:close/>
              </a:path>
            </a:pathLst>
          </a:custGeom>
          <a:solidFill>
            <a:srgbClr val="666666">
              <a:alpha val="715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4"/>
          <p:cNvSpPr/>
          <p:nvPr/>
        </p:nvSpPr>
        <p:spPr>
          <a:xfrm rot="-1742775">
            <a:off x="8430469" y="1401043"/>
            <a:ext cx="946820" cy="1285309"/>
          </a:xfrm>
          <a:custGeom>
            <a:avLst/>
            <a:gdLst/>
            <a:ahLst/>
            <a:cxnLst/>
            <a:rect l="l" t="t" r="r" b="b"/>
            <a:pathLst>
              <a:path w="37874" h="51414" extrusionOk="0">
                <a:moveTo>
                  <a:pt x="32689" y="2894"/>
                </a:moveTo>
                <a:cubicBezTo>
                  <a:pt x="32755" y="2894"/>
                  <a:pt x="32853" y="2933"/>
                  <a:pt x="32950" y="2933"/>
                </a:cubicBezTo>
                <a:cubicBezTo>
                  <a:pt x="32889" y="3024"/>
                  <a:pt x="32889" y="3146"/>
                  <a:pt x="32828" y="3176"/>
                </a:cubicBezTo>
                <a:cubicBezTo>
                  <a:pt x="32068" y="3693"/>
                  <a:pt x="31339" y="4240"/>
                  <a:pt x="30579" y="4757"/>
                </a:cubicBezTo>
                <a:cubicBezTo>
                  <a:pt x="30367" y="4910"/>
                  <a:pt x="30150" y="4962"/>
                  <a:pt x="29931" y="4962"/>
                </a:cubicBezTo>
                <a:cubicBezTo>
                  <a:pt x="29584" y="4962"/>
                  <a:pt x="29230" y="4831"/>
                  <a:pt x="28877" y="4757"/>
                </a:cubicBezTo>
                <a:lnTo>
                  <a:pt x="25229" y="4118"/>
                </a:lnTo>
                <a:cubicBezTo>
                  <a:pt x="24621" y="3997"/>
                  <a:pt x="24044" y="3966"/>
                  <a:pt x="23436" y="3905"/>
                </a:cubicBezTo>
                <a:cubicBezTo>
                  <a:pt x="24105" y="3632"/>
                  <a:pt x="24743" y="3450"/>
                  <a:pt x="25412" y="3328"/>
                </a:cubicBezTo>
                <a:cubicBezTo>
                  <a:pt x="26384" y="3146"/>
                  <a:pt x="27327" y="3024"/>
                  <a:pt x="28269" y="2933"/>
                </a:cubicBezTo>
                <a:cubicBezTo>
                  <a:pt x="28391" y="2925"/>
                  <a:pt x="28513" y="2921"/>
                  <a:pt x="28635" y="2921"/>
                </a:cubicBezTo>
                <a:cubicBezTo>
                  <a:pt x="28969" y="2921"/>
                  <a:pt x="29303" y="2949"/>
                  <a:pt x="29637" y="2994"/>
                </a:cubicBezTo>
                <a:cubicBezTo>
                  <a:pt x="30194" y="3026"/>
                  <a:pt x="30734" y="3086"/>
                  <a:pt x="31270" y="3086"/>
                </a:cubicBezTo>
                <a:cubicBezTo>
                  <a:pt x="31728" y="3086"/>
                  <a:pt x="32184" y="3042"/>
                  <a:pt x="32646" y="2902"/>
                </a:cubicBezTo>
                <a:cubicBezTo>
                  <a:pt x="32658" y="2896"/>
                  <a:pt x="32673" y="2894"/>
                  <a:pt x="32689" y="2894"/>
                </a:cubicBezTo>
                <a:close/>
                <a:moveTo>
                  <a:pt x="28299" y="7462"/>
                </a:moveTo>
                <a:cubicBezTo>
                  <a:pt x="28266" y="7637"/>
                  <a:pt x="28245" y="7817"/>
                  <a:pt x="28228" y="7998"/>
                </a:cubicBezTo>
                <a:lnTo>
                  <a:pt x="28228" y="7998"/>
                </a:lnTo>
                <a:lnTo>
                  <a:pt x="28269" y="7918"/>
                </a:lnTo>
                <a:cubicBezTo>
                  <a:pt x="28269" y="7766"/>
                  <a:pt x="28299" y="7614"/>
                  <a:pt x="28299" y="7462"/>
                </a:cubicBezTo>
                <a:close/>
                <a:moveTo>
                  <a:pt x="28228" y="7998"/>
                </a:moveTo>
                <a:lnTo>
                  <a:pt x="27813" y="8799"/>
                </a:lnTo>
                <a:cubicBezTo>
                  <a:pt x="27783" y="9012"/>
                  <a:pt x="27813" y="9134"/>
                  <a:pt x="27843" y="9285"/>
                </a:cubicBezTo>
                <a:cubicBezTo>
                  <a:pt x="27935" y="9164"/>
                  <a:pt x="28087" y="9042"/>
                  <a:pt x="28117" y="8951"/>
                </a:cubicBezTo>
                <a:cubicBezTo>
                  <a:pt x="28175" y="8640"/>
                  <a:pt x="28196" y="8317"/>
                  <a:pt x="28228" y="7998"/>
                </a:cubicBezTo>
                <a:close/>
                <a:moveTo>
                  <a:pt x="21785" y="4600"/>
                </a:moveTo>
                <a:cubicBezTo>
                  <a:pt x="22268" y="4600"/>
                  <a:pt x="22757" y="4671"/>
                  <a:pt x="23254" y="4757"/>
                </a:cubicBezTo>
                <a:cubicBezTo>
                  <a:pt x="24135" y="4969"/>
                  <a:pt x="25017" y="4909"/>
                  <a:pt x="25868" y="5030"/>
                </a:cubicBezTo>
                <a:cubicBezTo>
                  <a:pt x="26901" y="5182"/>
                  <a:pt x="27904" y="5425"/>
                  <a:pt x="28877" y="5638"/>
                </a:cubicBezTo>
                <a:cubicBezTo>
                  <a:pt x="28968" y="5668"/>
                  <a:pt x="29059" y="5760"/>
                  <a:pt x="29150" y="5820"/>
                </a:cubicBezTo>
                <a:cubicBezTo>
                  <a:pt x="29029" y="5881"/>
                  <a:pt x="28968" y="5942"/>
                  <a:pt x="28877" y="6033"/>
                </a:cubicBezTo>
                <a:cubicBezTo>
                  <a:pt x="28607" y="6251"/>
                  <a:pt x="28327" y="6312"/>
                  <a:pt x="28043" y="6312"/>
                </a:cubicBezTo>
                <a:cubicBezTo>
                  <a:pt x="27681" y="6312"/>
                  <a:pt x="27314" y="6214"/>
                  <a:pt x="26954" y="6214"/>
                </a:cubicBezTo>
                <a:cubicBezTo>
                  <a:pt x="26926" y="6214"/>
                  <a:pt x="26898" y="6214"/>
                  <a:pt x="26871" y="6216"/>
                </a:cubicBezTo>
                <a:cubicBezTo>
                  <a:pt x="26719" y="6216"/>
                  <a:pt x="26567" y="6276"/>
                  <a:pt x="26415" y="6337"/>
                </a:cubicBezTo>
                <a:lnTo>
                  <a:pt x="26871" y="6519"/>
                </a:lnTo>
                <a:lnTo>
                  <a:pt x="27661" y="6732"/>
                </a:lnTo>
                <a:cubicBezTo>
                  <a:pt x="27448" y="6854"/>
                  <a:pt x="27175" y="6945"/>
                  <a:pt x="26992" y="7097"/>
                </a:cubicBezTo>
                <a:cubicBezTo>
                  <a:pt x="26744" y="7266"/>
                  <a:pt x="26492" y="7318"/>
                  <a:pt x="26238" y="7318"/>
                </a:cubicBezTo>
                <a:cubicBezTo>
                  <a:pt x="25835" y="7318"/>
                  <a:pt x="25428" y="7186"/>
                  <a:pt x="25032" y="7186"/>
                </a:cubicBezTo>
                <a:cubicBezTo>
                  <a:pt x="25007" y="7186"/>
                  <a:pt x="24981" y="7187"/>
                  <a:pt x="24956" y="7188"/>
                </a:cubicBezTo>
                <a:cubicBezTo>
                  <a:pt x="24865" y="7188"/>
                  <a:pt x="24743" y="7249"/>
                  <a:pt x="24621" y="7279"/>
                </a:cubicBezTo>
                <a:cubicBezTo>
                  <a:pt x="24713" y="7340"/>
                  <a:pt x="24773" y="7492"/>
                  <a:pt x="24865" y="7492"/>
                </a:cubicBezTo>
                <a:cubicBezTo>
                  <a:pt x="25047" y="7583"/>
                  <a:pt x="25260" y="7583"/>
                  <a:pt x="25473" y="7614"/>
                </a:cubicBezTo>
                <a:cubicBezTo>
                  <a:pt x="25564" y="7644"/>
                  <a:pt x="25655" y="7705"/>
                  <a:pt x="25777" y="7735"/>
                </a:cubicBezTo>
                <a:cubicBezTo>
                  <a:pt x="25655" y="7857"/>
                  <a:pt x="25533" y="8039"/>
                  <a:pt x="25412" y="8039"/>
                </a:cubicBezTo>
                <a:cubicBezTo>
                  <a:pt x="25169" y="8039"/>
                  <a:pt x="24895" y="7918"/>
                  <a:pt x="24591" y="7887"/>
                </a:cubicBezTo>
                <a:cubicBezTo>
                  <a:pt x="24044" y="7857"/>
                  <a:pt x="23527" y="7796"/>
                  <a:pt x="23041" y="7766"/>
                </a:cubicBezTo>
                <a:cubicBezTo>
                  <a:pt x="22950" y="7766"/>
                  <a:pt x="22828" y="7857"/>
                  <a:pt x="22767" y="7918"/>
                </a:cubicBezTo>
                <a:cubicBezTo>
                  <a:pt x="22889" y="7948"/>
                  <a:pt x="22950" y="8070"/>
                  <a:pt x="23071" y="8070"/>
                </a:cubicBezTo>
                <a:cubicBezTo>
                  <a:pt x="23527" y="8161"/>
                  <a:pt x="23983" y="8222"/>
                  <a:pt x="24469" y="8313"/>
                </a:cubicBezTo>
                <a:cubicBezTo>
                  <a:pt x="24652" y="8343"/>
                  <a:pt x="24865" y="8404"/>
                  <a:pt x="25017" y="8495"/>
                </a:cubicBezTo>
                <a:cubicBezTo>
                  <a:pt x="24865" y="8617"/>
                  <a:pt x="24743" y="8769"/>
                  <a:pt x="24591" y="8830"/>
                </a:cubicBezTo>
                <a:cubicBezTo>
                  <a:pt x="24318" y="8921"/>
                  <a:pt x="24044" y="8951"/>
                  <a:pt x="23801" y="8951"/>
                </a:cubicBezTo>
                <a:lnTo>
                  <a:pt x="20366" y="8708"/>
                </a:lnTo>
                <a:cubicBezTo>
                  <a:pt x="20062" y="8693"/>
                  <a:pt x="19758" y="8685"/>
                  <a:pt x="19458" y="8685"/>
                </a:cubicBezTo>
                <a:cubicBezTo>
                  <a:pt x="19158" y="8685"/>
                  <a:pt x="18861" y="8693"/>
                  <a:pt x="18573" y="8708"/>
                </a:cubicBezTo>
                <a:cubicBezTo>
                  <a:pt x="17478" y="8921"/>
                  <a:pt x="16384" y="9012"/>
                  <a:pt x="15320" y="9164"/>
                </a:cubicBezTo>
                <a:cubicBezTo>
                  <a:pt x="14621" y="9255"/>
                  <a:pt x="13983" y="9377"/>
                  <a:pt x="13345" y="9437"/>
                </a:cubicBezTo>
                <a:cubicBezTo>
                  <a:pt x="13320" y="9444"/>
                  <a:pt x="13295" y="9446"/>
                  <a:pt x="13269" y="9446"/>
                </a:cubicBezTo>
                <a:cubicBezTo>
                  <a:pt x="13164" y="9446"/>
                  <a:pt x="13047" y="9407"/>
                  <a:pt x="12950" y="9407"/>
                </a:cubicBezTo>
                <a:cubicBezTo>
                  <a:pt x="13071" y="9285"/>
                  <a:pt x="13132" y="9134"/>
                  <a:pt x="13223" y="9073"/>
                </a:cubicBezTo>
                <a:cubicBezTo>
                  <a:pt x="13466" y="8951"/>
                  <a:pt x="13679" y="8830"/>
                  <a:pt x="13892" y="8799"/>
                </a:cubicBezTo>
                <a:cubicBezTo>
                  <a:pt x="14621" y="8678"/>
                  <a:pt x="15351" y="8617"/>
                  <a:pt x="16080" y="8526"/>
                </a:cubicBezTo>
                <a:cubicBezTo>
                  <a:pt x="16171" y="8495"/>
                  <a:pt x="16293" y="8404"/>
                  <a:pt x="16384" y="8343"/>
                </a:cubicBezTo>
                <a:cubicBezTo>
                  <a:pt x="16273" y="8260"/>
                  <a:pt x="16188" y="8126"/>
                  <a:pt x="16105" y="8126"/>
                </a:cubicBezTo>
                <a:cubicBezTo>
                  <a:pt x="16096" y="8126"/>
                  <a:pt x="16088" y="8128"/>
                  <a:pt x="16080" y="8130"/>
                </a:cubicBezTo>
                <a:cubicBezTo>
                  <a:pt x="15746" y="8191"/>
                  <a:pt x="15412" y="8282"/>
                  <a:pt x="15077" y="8374"/>
                </a:cubicBezTo>
                <a:cubicBezTo>
                  <a:pt x="14925" y="8404"/>
                  <a:pt x="14804" y="8465"/>
                  <a:pt x="14712" y="8526"/>
                </a:cubicBezTo>
                <a:cubicBezTo>
                  <a:pt x="14591" y="8526"/>
                  <a:pt x="14409" y="8556"/>
                  <a:pt x="14287" y="8556"/>
                </a:cubicBezTo>
                <a:cubicBezTo>
                  <a:pt x="14378" y="8465"/>
                  <a:pt x="14469" y="8343"/>
                  <a:pt x="14560" y="8222"/>
                </a:cubicBezTo>
                <a:cubicBezTo>
                  <a:pt x="14939" y="7762"/>
                  <a:pt x="15414" y="7639"/>
                  <a:pt x="15943" y="7639"/>
                </a:cubicBezTo>
                <a:cubicBezTo>
                  <a:pt x="16008" y="7639"/>
                  <a:pt x="16074" y="7641"/>
                  <a:pt x="16141" y="7644"/>
                </a:cubicBezTo>
                <a:cubicBezTo>
                  <a:pt x="16230" y="7656"/>
                  <a:pt x="16321" y="7661"/>
                  <a:pt x="16414" y="7661"/>
                </a:cubicBezTo>
                <a:cubicBezTo>
                  <a:pt x="16796" y="7661"/>
                  <a:pt x="17203" y="7577"/>
                  <a:pt x="17570" y="7553"/>
                </a:cubicBezTo>
                <a:cubicBezTo>
                  <a:pt x="17630" y="7553"/>
                  <a:pt x="17722" y="7462"/>
                  <a:pt x="17782" y="7431"/>
                </a:cubicBezTo>
                <a:cubicBezTo>
                  <a:pt x="17722" y="7340"/>
                  <a:pt x="17630" y="7188"/>
                  <a:pt x="17570" y="7188"/>
                </a:cubicBezTo>
                <a:cubicBezTo>
                  <a:pt x="17205" y="7188"/>
                  <a:pt x="16871" y="7249"/>
                  <a:pt x="16536" y="7279"/>
                </a:cubicBezTo>
                <a:lnTo>
                  <a:pt x="16111" y="7279"/>
                </a:lnTo>
                <a:cubicBezTo>
                  <a:pt x="16232" y="7158"/>
                  <a:pt x="16263" y="6975"/>
                  <a:pt x="16384" y="6884"/>
                </a:cubicBezTo>
                <a:cubicBezTo>
                  <a:pt x="16628" y="6751"/>
                  <a:pt x="16856" y="6602"/>
                  <a:pt x="17151" y="6602"/>
                </a:cubicBezTo>
                <a:cubicBezTo>
                  <a:pt x="17260" y="6602"/>
                  <a:pt x="17378" y="6622"/>
                  <a:pt x="17509" y="6671"/>
                </a:cubicBezTo>
                <a:cubicBezTo>
                  <a:pt x="17593" y="6704"/>
                  <a:pt x="17685" y="6717"/>
                  <a:pt x="17783" y="6717"/>
                </a:cubicBezTo>
                <a:cubicBezTo>
                  <a:pt x="18145" y="6717"/>
                  <a:pt x="18585" y="6537"/>
                  <a:pt x="18968" y="6489"/>
                </a:cubicBezTo>
                <a:cubicBezTo>
                  <a:pt x="19029" y="6489"/>
                  <a:pt x="19120" y="6368"/>
                  <a:pt x="19150" y="6337"/>
                </a:cubicBezTo>
                <a:cubicBezTo>
                  <a:pt x="19059" y="6276"/>
                  <a:pt x="18968" y="6185"/>
                  <a:pt x="18877" y="6185"/>
                </a:cubicBezTo>
                <a:cubicBezTo>
                  <a:pt x="18542" y="6216"/>
                  <a:pt x="18238" y="6246"/>
                  <a:pt x="17904" y="6276"/>
                </a:cubicBezTo>
                <a:cubicBezTo>
                  <a:pt x="17782" y="6276"/>
                  <a:pt x="17661" y="6216"/>
                  <a:pt x="17539" y="6185"/>
                </a:cubicBezTo>
                <a:cubicBezTo>
                  <a:pt x="17630" y="6094"/>
                  <a:pt x="17691" y="6033"/>
                  <a:pt x="17813" y="5972"/>
                </a:cubicBezTo>
                <a:cubicBezTo>
                  <a:pt x="18238" y="5790"/>
                  <a:pt x="18694" y="5668"/>
                  <a:pt x="19120" y="5486"/>
                </a:cubicBezTo>
                <a:cubicBezTo>
                  <a:pt x="19545" y="5304"/>
                  <a:pt x="19758" y="5152"/>
                  <a:pt x="20153" y="4969"/>
                </a:cubicBezTo>
                <a:cubicBezTo>
                  <a:pt x="20688" y="4694"/>
                  <a:pt x="21232" y="4600"/>
                  <a:pt x="21785" y="4600"/>
                </a:cubicBezTo>
                <a:close/>
                <a:moveTo>
                  <a:pt x="18026" y="9468"/>
                </a:moveTo>
                <a:cubicBezTo>
                  <a:pt x="19697" y="9468"/>
                  <a:pt x="21278" y="9559"/>
                  <a:pt x="22919" y="9620"/>
                </a:cubicBezTo>
                <a:cubicBezTo>
                  <a:pt x="23102" y="9620"/>
                  <a:pt x="23254" y="9711"/>
                  <a:pt x="23375" y="9741"/>
                </a:cubicBezTo>
                <a:cubicBezTo>
                  <a:pt x="23254" y="9863"/>
                  <a:pt x="23193" y="9924"/>
                  <a:pt x="23071" y="10015"/>
                </a:cubicBezTo>
                <a:cubicBezTo>
                  <a:pt x="22676" y="10289"/>
                  <a:pt x="22281" y="10532"/>
                  <a:pt x="21855" y="10775"/>
                </a:cubicBezTo>
                <a:cubicBezTo>
                  <a:pt x="21612" y="10896"/>
                  <a:pt x="21278" y="10957"/>
                  <a:pt x="21004" y="10957"/>
                </a:cubicBezTo>
                <a:cubicBezTo>
                  <a:pt x="20731" y="10957"/>
                  <a:pt x="20488" y="10836"/>
                  <a:pt x="20184" y="10805"/>
                </a:cubicBezTo>
                <a:cubicBezTo>
                  <a:pt x="20062" y="10805"/>
                  <a:pt x="19910" y="10896"/>
                  <a:pt x="19758" y="10927"/>
                </a:cubicBezTo>
                <a:cubicBezTo>
                  <a:pt x="19880" y="10988"/>
                  <a:pt x="19971" y="11140"/>
                  <a:pt x="20123" y="11200"/>
                </a:cubicBezTo>
                <a:cubicBezTo>
                  <a:pt x="20396" y="11292"/>
                  <a:pt x="20670" y="11383"/>
                  <a:pt x="20944" y="11504"/>
                </a:cubicBezTo>
                <a:cubicBezTo>
                  <a:pt x="20548" y="11717"/>
                  <a:pt x="20214" y="12112"/>
                  <a:pt x="19819" y="12143"/>
                </a:cubicBezTo>
                <a:cubicBezTo>
                  <a:pt x="19516" y="12195"/>
                  <a:pt x="19202" y="12208"/>
                  <a:pt x="18884" y="12208"/>
                </a:cubicBezTo>
                <a:cubicBezTo>
                  <a:pt x="18585" y="12208"/>
                  <a:pt x="18283" y="12197"/>
                  <a:pt x="17983" y="12197"/>
                </a:cubicBezTo>
                <a:cubicBezTo>
                  <a:pt x="17865" y="12197"/>
                  <a:pt x="17747" y="12199"/>
                  <a:pt x="17630" y="12203"/>
                </a:cubicBezTo>
                <a:cubicBezTo>
                  <a:pt x="17509" y="12203"/>
                  <a:pt x="17357" y="12325"/>
                  <a:pt x="17205" y="12355"/>
                </a:cubicBezTo>
                <a:cubicBezTo>
                  <a:pt x="17357" y="12447"/>
                  <a:pt x="17478" y="12568"/>
                  <a:pt x="17630" y="12568"/>
                </a:cubicBezTo>
                <a:cubicBezTo>
                  <a:pt x="18178" y="12568"/>
                  <a:pt x="18694" y="12568"/>
                  <a:pt x="19241" y="12507"/>
                </a:cubicBezTo>
                <a:cubicBezTo>
                  <a:pt x="19333" y="12507"/>
                  <a:pt x="19424" y="12599"/>
                  <a:pt x="19545" y="12599"/>
                </a:cubicBezTo>
                <a:cubicBezTo>
                  <a:pt x="19454" y="12720"/>
                  <a:pt x="19424" y="12872"/>
                  <a:pt x="19333" y="12903"/>
                </a:cubicBezTo>
                <a:cubicBezTo>
                  <a:pt x="19059" y="12963"/>
                  <a:pt x="18785" y="13055"/>
                  <a:pt x="18512" y="13085"/>
                </a:cubicBezTo>
                <a:cubicBezTo>
                  <a:pt x="18299" y="13100"/>
                  <a:pt x="18086" y="13100"/>
                  <a:pt x="17877" y="13100"/>
                </a:cubicBezTo>
                <a:cubicBezTo>
                  <a:pt x="17668" y="13100"/>
                  <a:pt x="17463" y="13100"/>
                  <a:pt x="17266" y="13115"/>
                </a:cubicBezTo>
                <a:cubicBezTo>
                  <a:pt x="16871" y="13176"/>
                  <a:pt x="16445" y="13176"/>
                  <a:pt x="16080" y="13207"/>
                </a:cubicBezTo>
                <a:cubicBezTo>
                  <a:pt x="15959" y="13237"/>
                  <a:pt x="15898" y="13328"/>
                  <a:pt x="15807" y="13358"/>
                </a:cubicBezTo>
                <a:cubicBezTo>
                  <a:pt x="15898" y="13419"/>
                  <a:pt x="15959" y="13541"/>
                  <a:pt x="16019" y="13541"/>
                </a:cubicBezTo>
                <a:lnTo>
                  <a:pt x="17509" y="13541"/>
                </a:lnTo>
                <a:cubicBezTo>
                  <a:pt x="17539" y="13541"/>
                  <a:pt x="17600" y="13510"/>
                  <a:pt x="17630" y="13510"/>
                </a:cubicBezTo>
                <a:cubicBezTo>
                  <a:pt x="17934" y="13541"/>
                  <a:pt x="18238" y="13632"/>
                  <a:pt x="18542" y="13662"/>
                </a:cubicBezTo>
                <a:cubicBezTo>
                  <a:pt x="18238" y="13814"/>
                  <a:pt x="17934" y="14118"/>
                  <a:pt x="17630" y="14149"/>
                </a:cubicBezTo>
                <a:cubicBezTo>
                  <a:pt x="16415" y="14270"/>
                  <a:pt x="15168" y="14331"/>
                  <a:pt x="13892" y="14544"/>
                </a:cubicBezTo>
                <a:cubicBezTo>
                  <a:pt x="11703" y="14878"/>
                  <a:pt x="9424" y="15334"/>
                  <a:pt x="7174" y="15942"/>
                </a:cubicBezTo>
                <a:cubicBezTo>
                  <a:pt x="7124" y="15952"/>
                  <a:pt x="7070" y="15956"/>
                  <a:pt x="7014" y="15956"/>
                </a:cubicBezTo>
                <a:cubicBezTo>
                  <a:pt x="6904" y="15956"/>
                  <a:pt x="6789" y="15942"/>
                  <a:pt x="6688" y="15942"/>
                </a:cubicBezTo>
                <a:cubicBezTo>
                  <a:pt x="6810" y="15790"/>
                  <a:pt x="6901" y="15608"/>
                  <a:pt x="7022" y="15486"/>
                </a:cubicBezTo>
                <a:cubicBezTo>
                  <a:pt x="7630" y="14909"/>
                  <a:pt x="8421" y="14787"/>
                  <a:pt x="9150" y="14635"/>
                </a:cubicBezTo>
                <a:cubicBezTo>
                  <a:pt x="9272" y="14605"/>
                  <a:pt x="9332" y="14574"/>
                  <a:pt x="9454" y="14544"/>
                </a:cubicBezTo>
                <a:cubicBezTo>
                  <a:pt x="9393" y="14453"/>
                  <a:pt x="9302" y="14301"/>
                  <a:pt x="9241" y="14301"/>
                </a:cubicBezTo>
                <a:cubicBezTo>
                  <a:pt x="8877" y="14301"/>
                  <a:pt x="8542" y="14392"/>
                  <a:pt x="8177" y="14422"/>
                </a:cubicBezTo>
                <a:cubicBezTo>
                  <a:pt x="8086" y="14422"/>
                  <a:pt x="8056" y="14453"/>
                  <a:pt x="7965" y="14483"/>
                </a:cubicBezTo>
                <a:cubicBezTo>
                  <a:pt x="7965" y="14422"/>
                  <a:pt x="7934" y="14331"/>
                  <a:pt x="7965" y="14301"/>
                </a:cubicBezTo>
                <a:cubicBezTo>
                  <a:pt x="8177" y="13814"/>
                  <a:pt x="8512" y="13571"/>
                  <a:pt x="8998" y="13541"/>
                </a:cubicBezTo>
                <a:cubicBezTo>
                  <a:pt x="9332" y="13510"/>
                  <a:pt x="9667" y="13419"/>
                  <a:pt x="10001" y="13358"/>
                </a:cubicBezTo>
                <a:cubicBezTo>
                  <a:pt x="10062" y="13358"/>
                  <a:pt x="10153" y="13207"/>
                  <a:pt x="10153" y="13207"/>
                </a:cubicBezTo>
                <a:cubicBezTo>
                  <a:pt x="10092" y="13115"/>
                  <a:pt x="10032" y="13055"/>
                  <a:pt x="10001" y="13024"/>
                </a:cubicBezTo>
                <a:lnTo>
                  <a:pt x="9332" y="13024"/>
                </a:lnTo>
                <a:cubicBezTo>
                  <a:pt x="9241" y="13024"/>
                  <a:pt x="9120" y="12933"/>
                  <a:pt x="8998" y="12903"/>
                </a:cubicBezTo>
                <a:cubicBezTo>
                  <a:pt x="9120" y="12781"/>
                  <a:pt x="9180" y="12599"/>
                  <a:pt x="9302" y="12599"/>
                </a:cubicBezTo>
                <a:cubicBezTo>
                  <a:pt x="9728" y="12507"/>
                  <a:pt x="10184" y="12477"/>
                  <a:pt x="10609" y="12447"/>
                </a:cubicBezTo>
                <a:cubicBezTo>
                  <a:pt x="10670" y="12447"/>
                  <a:pt x="10761" y="12416"/>
                  <a:pt x="10822" y="12416"/>
                </a:cubicBezTo>
                <a:lnTo>
                  <a:pt x="11369" y="12173"/>
                </a:lnTo>
                <a:cubicBezTo>
                  <a:pt x="11126" y="12112"/>
                  <a:pt x="10913" y="12021"/>
                  <a:pt x="10639" y="11991"/>
                </a:cubicBezTo>
                <a:cubicBezTo>
                  <a:pt x="10548" y="11991"/>
                  <a:pt x="10487" y="12051"/>
                  <a:pt x="10396" y="12051"/>
                </a:cubicBezTo>
                <a:lnTo>
                  <a:pt x="9880" y="12143"/>
                </a:lnTo>
                <a:cubicBezTo>
                  <a:pt x="10001" y="11899"/>
                  <a:pt x="10092" y="11596"/>
                  <a:pt x="10244" y="11535"/>
                </a:cubicBezTo>
                <a:cubicBezTo>
                  <a:pt x="10518" y="11413"/>
                  <a:pt x="10852" y="11413"/>
                  <a:pt x="11156" y="11413"/>
                </a:cubicBezTo>
                <a:cubicBezTo>
                  <a:pt x="11278" y="11413"/>
                  <a:pt x="11399" y="11504"/>
                  <a:pt x="11551" y="11504"/>
                </a:cubicBezTo>
                <a:cubicBezTo>
                  <a:pt x="11703" y="11504"/>
                  <a:pt x="11855" y="11413"/>
                  <a:pt x="12007" y="11352"/>
                </a:cubicBezTo>
                <a:cubicBezTo>
                  <a:pt x="11886" y="11261"/>
                  <a:pt x="11825" y="11140"/>
                  <a:pt x="11703" y="11079"/>
                </a:cubicBezTo>
                <a:cubicBezTo>
                  <a:pt x="11430" y="10957"/>
                  <a:pt x="11217" y="10836"/>
                  <a:pt x="10974" y="10744"/>
                </a:cubicBezTo>
                <a:cubicBezTo>
                  <a:pt x="11217" y="10623"/>
                  <a:pt x="11460" y="10532"/>
                  <a:pt x="11673" y="10380"/>
                </a:cubicBezTo>
                <a:cubicBezTo>
                  <a:pt x="12372" y="9863"/>
                  <a:pt x="13193" y="9985"/>
                  <a:pt x="13953" y="9863"/>
                </a:cubicBezTo>
                <a:cubicBezTo>
                  <a:pt x="15320" y="9620"/>
                  <a:pt x="16688" y="9559"/>
                  <a:pt x="18026" y="9468"/>
                </a:cubicBezTo>
                <a:close/>
                <a:moveTo>
                  <a:pt x="16871" y="14939"/>
                </a:moveTo>
                <a:cubicBezTo>
                  <a:pt x="16962" y="14939"/>
                  <a:pt x="17023" y="15030"/>
                  <a:pt x="17114" y="15061"/>
                </a:cubicBezTo>
                <a:cubicBezTo>
                  <a:pt x="17023" y="15091"/>
                  <a:pt x="16992" y="15182"/>
                  <a:pt x="16901" y="15213"/>
                </a:cubicBezTo>
                <a:cubicBezTo>
                  <a:pt x="15746" y="15942"/>
                  <a:pt x="14925" y="17097"/>
                  <a:pt x="13983" y="18100"/>
                </a:cubicBezTo>
                <a:cubicBezTo>
                  <a:pt x="13679" y="18404"/>
                  <a:pt x="13405" y="18587"/>
                  <a:pt x="13010" y="18617"/>
                </a:cubicBezTo>
                <a:cubicBezTo>
                  <a:pt x="12190" y="18708"/>
                  <a:pt x="11399" y="18860"/>
                  <a:pt x="10579" y="18982"/>
                </a:cubicBezTo>
                <a:cubicBezTo>
                  <a:pt x="8512" y="19438"/>
                  <a:pt x="6536" y="19954"/>
                  <a:pt x="4530" y="20593"/>
                </a:cubicBezTo>
                <a:cubicBezTo>
                  <a:pt x="4378" y="20653"/>
                  <a:pt x="4226" y="20805"/>
                  <a:pt x="4044" y="20866"/>
                </a:cubicBezTo>
                <a:cubicBezTo>
                  <a:pt x="3922" y="20957"/>
                  <a:pt x="3800" y="20957"/>
                  <a:pt x="3679" y="20988"/>
                </a:cubicBezTo>
                <a:cubicBezTo>
                  <a:pt x="3740" y="20836"/>
                  <a:pt x="3740" y="20593"/>
                  <a:pt x="3831" y="20532"/>
                </a:cubicBezTo>
                <a:cubicBezTo>
                  <a:pt x="4348" y="20137"/>
                  <a:pt x="4895" y="19833"/>
                  <a:pt x="5442" y="19498"/>
                </a:cubicBezTo>
                <a:cubicBezTo>
                  <a:pt x="5563" y="19438"/>
                  <a:pt x="5746" y="19346"/>
                  <a:pt x="5898" y="19286"/>
                </a:cubicBezTo>
                <a:lnTo>
                  <a:pt x="5351" y="19073"/>
                </a:lnTo>
                <a:lnTo>
                  <a:pt x="5199" y="19073"/>
                </a:lnTo>
                <a:lnTo>
                  <a:pt x="4682" y="19164"/>
                </a:lnTo>
                <a:cubicBezTo>
                  <a:pt x="4895" y="18951"/>
                  <a:pt x="5047" y="18587"/>
                  <a:pt x="5320" y="18435"/>
                </a:cubicBezTo>
                <a:cubicBezTo>
                  <a:pt x="5386" y="18382"/>
                  <a:pt x="5475" y="18369"/>
                  <a:pt x="5571" y="18369"/>
                </a:cubicBezTo>
                <a:cubicBezTo>
                  <a:pt x="5662" y="18369"/>
                  <a:pt x="5760" y="18380"/>
                  <a:pt x="5852" y="18380"/>
                </a:cubicBezTo>
                <a:cubicBezTo>
                  <a:pt x="5889" y="18380"/>
                  <a:pt x="5924" y="18379"/>
                  <a:pt x="5959" y="18374"/>
                </a:cubicBezTo>
                <a:cubicBezTo>
                  <a:pt x="6110" y="18313"/>
                  <a:pt x="6232" y="18222"/>
                  <a:pt x="6384" y="18161"/>
                </a:cubicBezTo>
                <a:cubicBezTo>
                  <a:pt x="6262" y="18100"/>
                  <a:pt x="6171" y="17918"/>
                  <a:pt x="6050" y="17918"/>
                </a:cubicBezTo>
                <a:cubicBezTo>
                  <a:pt x="6019" y="17919"/>
                  <a:pt x="5989" y="17919"/>
                  <a:pt x="5961" y="17919"/>
                </a:cubicBezTo>
                <a:cubicBezTo>
                  <a:pt x="5171" y="17919"/>
                  <a:pt x="5635" y="17512"/>
                  <a:pt x="5928" y="17219"/>
                </a:cubicBezTo>
                <a:cubicBezTo>
                  <a:pt x="6110" y="17006"/>
                  <a:pt x="6384" y="16763"/>
                  <a:pt x="6627" y="16732"/>
                </a:cubicBezTo>
                <a:cubicBezTo>
                  <a:pt x="9606" y="15973"/>
                  <a:pt x="12585" y="15425"/>
                  <a:pt x="15503" y="15061"/>
                </a:cubicBezTo>
                <a:cubicBezTo>
                  <a:pt x="15959" y="14969"/>
                  <a:pt x="16415" y="14969"/>
                  <a:pt x="16871" y="14939"/>
                </a:cubicBezTo>
                <a:close/>
                <a:moveTo>
                  <a:pt x="12615" y="19772"/>
                </a:moveTo>
                <a:lnTo>
                  <a:pt x="12615" y="19772"/>
                </a:lnTo>
                <a:cubicBezTo>
                  <a:pt x="12494" y="19924"/>
                  <a:pt x="12433" y="20106"/>
                  <a:pt x="12311" y="20258"/>
                </a:cubicBezTo>
                <a:cubicBezTo>
                  <a:pt x="11217" y="21687"/>
                  <a:pt x="10153" y="23146"/>
                  <a:pt x="9089" y="24635"/>
                </a:cubicBezTo>
                <a:cubicBezTo>
                  <a:pt x="8846" y="24939"/>
                  <a:pt x="8329" y="25182"/>
                  <a:pt x="7904" y="25213"/>
                </a:cubicBezTo>
                <a:cubicBezTo>
                  <a:pt x="6414" y="25426"/>
                  <a:pt x="4955" y="25578"/>
                  <a:pt x="3496" y="26185"/>
                </a:cubicBezTo>
                <a:cubicBezTo>
                  <a:pt x="2919" y="26429"/>
                  <a:pt x="2402" y="26763"/>
                  <a:pt x="1855" y="27097"/>
                </a:cubicBezTo>
                <a:cubicBezTo>
                  <a:pt x="1794" y="27158"/>
                  <a:pt x="1673" y="27188"/>
                  <a:pt x="1551" y="27219"/>
                </a:cubicBezTo>
                <a:cubicBezTo>
                  <a:pt x="1551" y="27097"/>
                  <a:pt x="1521" y="26945"/>
                  <a:pt x="1582" y="26885"/>
                </a:cubicBezTo>
                <a:cubicBezTo>
                  <a:pt x="1855" y="26489"/>
                  <a:pt x="2159" y="26155"/>
                  <a:pt x="2493" y="25851"/>
                </a:cubicBezTo>
                <a:cubicBezTo>
                  <a:pt x="2737" y="25638"/>
                  <a:pt x="3041" y="25486"/>
                  <a:pt x="3314" y="25274"/>
                </a:cubicBezTo>
                <a:cubicBezTo>
                  <a:pt x="3375" y="25213"/>
                  <a:pt x="3405" y="25030"/>
                  <a:pt x="3496" y="24909"/>
                </a:cubicBezTo>
                <a:cubicBezTo>
                  <a:pt x="3395" y="24909"/>
                  <a:pt x="3294" y="24895"/>
                  <a:pt x="3202" y="24895"/>
                </a:cubicBezTo>
                <a:cubicBezTo>
                  <a:pt x="3155" y="24895"/>
                  <a:pt x="3111" y="24899"/>
                  <a:pt x="3071" y="24909"/>
                </a:cubicBezTo>
                <a:cubicBezTo>
                  <a:pt x="2615" y="25091"/>
                  <a:pt x="2402" y="25274"/>
                  <a:pt x="2129" y="25486"/>
                </a:cubicBezTo>
                <a:cubicBezTo>
                  <a:pt x="2007" y="25426"/>
                  <a:pt x="1977" y="25334"/>
                  <a:pt x="1977" y="25274"/>
                </a:cubicBezTo>
                <a:cubicBezTo>
                  <a:pt x="2250" y="24970"/>
                  <a:pt x="2554" y="24666"/>
                  <a:pt x="2858" y="24362"/>
                </a:cubicBezTo>
                <a:cubicBezTo>
                  <a:pt x="2919" y="24270"/>
                  <a:pt x="2980" y="24149"/>
                  <a:pt x="3041" y="24027"/>
                </a:cubicBezTo>
                <a:lnTo>
                  <a:pt x="2372" y="24027"/>
                </a:lnTo>
                <a:cubicBezTo>
                  <a:pt x="2463" y="23875"/>
                  <a:pt x="2554" y="23663"/>
                  <a:pt x="2706" y="23541"/>
                </a:cubicBezTo>
                <a:cubicBezTo>
                  <a:pt x="3010" y="23298"/>
                  <a:pt x="3344" y="23146"/>
                  <a:pt x="3679" y="22963"/>
                </a:cubicBezTo>
                <a:cubicBezTo>
                  <a:pt x="3770" y="22933"/>
                  <a:pt x="3831" y="22842"/>
                  <a:pt x="3861" y="22751"/>
                </a:cubicBezTo>
                <a:cubicBezTo>
                  <a:pt x="3952" y="22568"/>
                  <a:pt x="3983" y="22447"/>
                  <a:pt x="4074" y="22234"/>
                </a:cubicBezTo>
                <a:lnTo>
                  <a:pt x="4074" y="22234"/>
                </a:lnTo>
                <a:cubicBezTo>
                  <a:pt x="3922" y="22295"/>
                  <a:pt x="3770" y="22325"/>
                  <a:pt x="3648" y="22386"/>
                </a:cubicBezTo>
                <a:cubicBezTo>
                  <a:pt x="3375" y="22538"/>
                  <a:pt x="3193" y="22690"/>
                  <a:pt x="2919" y="22842"/>
                </a:cubicBezTo>
                <a:cubicBezTo>
                  <a:pt x="3041" y="22599"/>
                  <a:pt x="3071" y="22234"/>
                  <a:pt x="3253" y="22052"/>
                </a:cubicBezTo>
                <a:cubicBezTo>
                  <a:pt x="3496" y="21839"/>
                  <a:pt x="3800" y="21565"/>
                  <a:pt x="4104" y="21474"/>
                </a:cubicBezTo>
                <a:cubicBezTo>
                  <a:pt x="4895" y="21231"/>
                  <a:pt x="5715" y="21079"/>
                  <a:pt x="6536" y="20836"/>
                </a:cubicBezTo>
                <a:cubicBezTo>
                  <a:pt x="6992" y="20714"/>
                  <a:pt x="7418" y="20562"/>
                  <a:pt x="7873" y="20471"/>
                </a:cubicBezTo>
                <a:cubicBezTo>
                  <a:pt x="9089" y="20228"/>
                  <a:pt x="10305" y="20046"/>
                  <a:pt x="11460" y="19894"/>
                </a:cubicBezTo>
                <a:lnTo>
                  <a:pt x="12007" y="19802"/>
                </a:lnTo>
                <a:lnTo>
                  <a:pt x="12615" y="19772"/>
                </a:lnTo>
                <a:close/>
                <a:moveTo>
                  <a:pt x="8115" y="25964"/>
                </a:moveTo>
                <a:cubicBezTo>
                  <a:pt x="8246" y="25964"/>
                  <a:pt x="8389" y="26009"/>
                  <a:pt x="8512" y="26033"/>
                </a:cubicBezTo>
                <a:cubicBezTo>
                  <a:pt x="8421" y="26155"/>
                  <a:pt x="8329" y="26246"/>
                  <a:pt x="8238" y="26337"/>
                </a:cubicBezTo>
                <a:cubicBezTo>
                  <a:pt x="8147" y="26398"/>
                  <a:pt x="8025" y="26550"/>
                  <a:pt x="7934" y="26733"/>
                </a:cubicBezTo>
                <a:cubicBezTo>
                  <a:pt x="7144" y="28374"/>
                  <a:pt x="6506" y="29954"/>
                  <a:pt x="5898" y="31505"/>
                </a:cubicBezTo>
                <a:cubicBezTo>
                  <a:pt x="5715" y="32052"/>
                  <a:pt x="5199" y="32204"/>
                  <a:pt x="4803" y="32417"/>
                </a:cubicBezTo>
                <a:cubicBezTo>
                  <a:pt x="3648" y="32933"/>
                  <a:pt x="2554" y="33541"/>
                  <a:pt x="1399" y="34149"/>
                </a:cubicBezTo>
                <a:cubicBezTo>
                  <a:pt x="1217" y="34240"/>
                  <a:pt x="1065" y="34453"/>
                  <a:pt x="913" y="34605"/>
                </a:cubicBezTo>
                <a:lnTo>
                  <a:pt x="578" y="34818"/>
                </a:lnTo>
                <a:cubicBezTo>
                  <a:pt x="578" y="34696"/>
                  <a:pt x="548" y="34544"/>
                  <a:pt x="548" y="34453"/>
                </a:cubicBezTo>
                <a:cubicBezTo>
                  <a:pt x="457" y="33693"/>
                  <a:pt x="882" y="33146"/>
                  <a:pt x="1369" y="32660"/>
                </a:cubicBezTo>
                <a:cubicBezTo>
                  <a:pt x="1551" y="32477"/>
                  <a:pt x="1642" y="32173"/>
                  <a:pt x="1764" y="31930"/>
                </a:cubicBezTo>
                <a:lnTo>
                  <a:pt x="1764" y="31930"/>
                </a:lnTo>
                <a:lnTo>
                  <a:pt x="1065" y="32386"/>
                </a:lnTo>
                <a:cubicBezTo>
                  <a:pt x="913" y="32538"/>
                  <a:pt x="791" y="32660"/>
                  <a:pt x="639" y="32781"/>
                </a:cubicBezTo>
                <a:cubicBezTo>
                  <a:pt x="700" y="32538"/>
                  <a:pt x="639" y="32265"/>
                  <a:pt x="761" y="32082"/>
                </a:cubicBezTo>
                <a:cubicBezTo>
                  <a:pt x="913" y="31778"/>
                  <a:pt x="1217" y="31596"/>
                  <a:pt x="1460" y="31322"/>
                </a:cubicBezTo>
                <a:cubicBezTo>
                  <a:pt x="1612" y="31170"/>
                  <a:pt x="1673" y="30958"/>
                  <a:pt x="1794" y="30775"/>
                </a:cubicBezTo>
                <a:lnTo>
                  <a:pt x="1673" y="30684"/>
                </a:lnTo>
                <a:cubicBezTo>
                  <a:pt x="1521" y="30775"/>
                  <a:pt x="1338" y="30897"/>
                  <a:pt x="1186" y="31018"/>
                </a:cubicBezTo>
                <a:cubicBezTo>
                  <a:pt x="1065" y="31110"/>
                  <a:pt x="913" y="31201"/>
                  <a:pt x="761" y="31322"/>
                </a:cubicBezTo>
                <a:lnTo>
                  <a:pt x="761" y="30897"/>
                </a:lnTo>
                <a:cubicBezTo>
                  <a:pt x="730" y="30198"/>
                  <a:pt x="1217" y="29954"/>
                  <a:pt x="1703" y="29742"/>
                </a:cubicBezTo>
                <a:cubicBezTo>
                  <a:pt x="1855" y="29651"/>
                  <a:pt x="1977" y="29529"/>
                  <a:pt x="2098" y="29468"/>
                </a:cubicBezTo>
                <a:cubicBezTo>
                  <a:pt x="1971" y="29443"/>
                  <a:pt x="1844" y="29332"/>
                  <a:pt x="1717" y="29332"/>
                </a:cubicBezTo>
                <a:cubicBezTo>
                  <a:pt x="1692" y="29332"/>
                  <a:pt x="1667" y="29337"/>
                  <a:pt x="1642" y="29347"/>
                </a:cubicBezTo>
                <a:cubicBezTo>
                  <a:pt x="1489" y="29411"/>
                  <a:pt x="1379" y="29441"/>
                  <a:pt x="1301" y="29441"/>
                </a:cubicBezTo>
                <a:cubicBezTo>
                  <a:pt x="1085" y="29441"/>
                  <a:pt x="1119" y="29209"/>
                  <a:pt x="1186" y="28830"/>
                </a:cubicBezTo>
                <a:cubicBezTo>
                  <a:pt x="1247" y="28222"/>
                  <a:pt x="1551" y="28070"/>
                  <a:pt x="1977" y="27827"/>
                </a:cubicBezTo>
                <a:cubicBezTo>
                  <a:pt x="2737" y="27462"/>
                  <a:pt x="3527" y="26945"/>
                  <a:pt x="4348" y="26702"/>
                </a:cubicBezTo>
                <a:cubicBezTo>
                  <a:pt x="5563" y="26307"/>
                  <a:pt x="6810" y="26125"/>
                  <a:pt x="8025" y="25973"/>
                </a:cubicBezTo>
                <a:cubicBezTo>
                  <a:pt x="8054" y="25967"/>
                  <a:pt x="8085" y="25964"/>
                  <a:pt x="8115" y="25964"/>
                </a:cubicBezTo>
                <a:close/>
                <a:moveTo>
                  <a:pt x="36849" y="875"/>
                </a:moveTo>
                <a:cubicBezTo>
                  <a:pt x="36933" y="875"/>
                  <a:pt x="37021" y="928"/>
                  <a:pt x="37114" y="1079"/>
                </a:cubicBezTo>
                <a:cubicBezTo>
                  <a:pt x="37357" y="1413"/>
                  <a:pt x="37357" y="1747"/>
                  <a:pt x="37023" y="1960"/>
                </a:cubicBezTo>
                <a:cubicBezTo>
                  <a:pt x="36172" y="2446"/>
                  <a:pt x="35230" y="3024"/>
                  <a:pt x="34318" y="3541"/>
                </a:cubicBezTo>
                <a:cubicBezTo>
                  <a:pt x="33679" y="3936"/>
                  <a:pt x="33315" y="4544"/>
                  <a:pt x="33102" y="5212"/>
                </a:cubicBezTo>
                <a:cubicBezTo>
                  <a:pt x="32555" y="6611"/>
                  <a:pt x="30549" y="12173"/>
                  <a:pt x="30062" y="13450"/>
                </a:cubicBezTo>
                <a:cubicBezTo>
                  <a:pt x="29910" y="13814"/>
                  <a:pt x="29789" y="14149"/>
                  <a:pt x="29606" y="14483"/>
                </a:cubicBezTo>
                <a:cubicBezTo>
                  <a:pt x="28755" y="16155"/>
                  <a:pt x="27843" y="17948"/>
                  <a:pt x="27144" y="19346"/>
                </a:cubicBezTo>
                <a:cubicBezTo>
                  <a:pt x="26567" y="20471"/>
                  <a:pt x="25837" y="21413"/>
                  <a:pt x="25229" y="22477"/>
                </a:cubicBezTo>
                <a:cubicBezTo>
                  <a:pt x="24895" y="23055"/>
                  <a:pt x="24621" y="23663"/>
                  <a:pt x="24348" y="24270"/>
                </a:cubicBezTo>
                <a:cubicBezTo>
                  <a:pt x="24318" y="24331"/>
                  <a:pt x="24196" y="24422"/>
                  <a:pt x="24196" y="24422"/>
                </a:cubicBezTo>
                <a:cubicBezTo>
                  <a:pt x="24105" y="24331"/>
                  <a:pt x="24014" y="24210"/>
                  <a:pt x="23892" y="24149"/>
                </a:cubicBezTo>
                <a:lnTo>
                  <a:pt x="23740" y="23967"/>
                </a:lnTo>
                <a:cubicBezTo>
                  <a:pt x="23710" y="24027"/>
                  <a:pt x="23710" y="24119"/>
                  <a:pt x="23710" y="24179"/>
                </a:cubicBezTo>
                <a:cubicBezTo>
                  <a:pt x="23679" y="24757"/>
                  <a:pt x="23740" y="25365"/>
                  <a:pt x="23406" y="25851"/>
                </a:cubicBezTo>
                <a:cubicBezTo>
                  <a:pt x="23345" y="25942"/>
                  <a:pt x="23223" y="26003"/>
                  <a:pt x="23132" y="26125"/>
                </a:cubicBezTo>
                <a:cubicBezTo>
                  <a:pt x="23102" y="26003"/>
                  <a:pt x="23102" y="25881"/>
                  <a:pt x="23071" y="25790"/>
                </a:cubicBezTo>
                <a:cubicBezTo>
                  <a:pt x="23041" y="25547"/>
                  <a:pt x="23071" y="25365"/>
                  <a:pt x="22980" y="25122"/>
                </a:cubicBezTo>
                <a:cubicBezTo>
                  <a:pt x="22950" y="25061"/>
                  <a:pt x="22828" y="24970"/>
                  <a:pt x="22767" y="24939"/>
                </a:cubicBezTo>
                <a:cubicBezTo>
                  <a:pt x="22737" y="25030"/>
                  <a:pt x="22615" y="25091"/>
                  <a:pt x="22615" y="25182"/>
                </a:cubicBezTo>
                <a:cubicBezTo>
                  <a:pt x="22615" y="25547"/>
                  <a:pt x="22676" y="25942"/>
                  <a:pt x="22646" y="26277"/>
                </a:cubicBezTo>
                <a:cubicBezTo>
                  <a:pt x="22615" y="26581"/>
                  <a:pt x="22463" y="26854"/>
                  <a:pt x="22342" y="27158"/>
                </a:cubicBezTo>
                <a:cubicBezTo>
                  <a:pt x="22342" y="27158"/>
                  <a:pt x="22159" y="27097"/>
                  <a:pt x="22068" y="27067"/>
                </a:cubicBezTo>
                <a:cubicBezTo>
                  <a:pt x="21977" y="26976"/>
                  <a:pt x="21886" y="26915"/>
                  <a:pt x="21764" y="26854"/>
                </a:cubicBezTo>
                <a:cubicBezTo>
                  <a:pt x="21764" y="26915"/>
                  <a:pt x="21734" y="27006"/>
                  <a:pt x="21734" y="27097"/>
                </a:cubicBezTo>
                <a:cubicBezTo>
                  <a:pt x="21764" y="27827"/>
                  <a:pt x="21369" y="28283"/>
                  <a:pt x="20944" y="28739"/>
                </a:cubicBezTo>
                <a:cubicBezTo>
                  <a:pt x="20869" y="28814"/>
                  <a:pt x="20771" y="29004"/>
                  <a:pt x="20671" y="29004"/>
                </a:cubicBezTo>
                <a:cubicBezTo>
                  <a:pt x="20609" y="29004"/>
                  <a:pt x="20546" y="28930"/>
                  <a:pt x="20488" y="28708"/>
                </a:cubicBezTo>
                <a:cubicBezTo>
                  <a:pt x="20488" y="28617"/>
                  <a:pt x="20366" y="28556"/>
                  <a:pt x="20305" y="28556"/>
                </a:cubicBezTo>
                <a:cubicBezTo>
                  <a:pt x="20244" y="28556"/>
                  <a:pt x="20153" y="28617"/>
                  <a:pt x="20153" y="28678"/>
                </a:cubicBezTo>
                <a:cubicBezTo>
                  <a:pt x="20153" y="28830"/>
                  <a:pt x="20184" y="28982"/>
                  <a:pt x="20153" y="29073"/>
                </a:cubicBezTo>
                <a:cubicBezTo>
                  <a:pt x="20032" y="29468"/>
                  <a:pt x="19910" y="29833"/>
                  <a:pt x="19789" y="30198"/>
                </a:cubicBezTo>
                <a:lnTo>
                  <a:pt x="19697" y="30198"/>
                </a:lnTo>
                <a:cubicBezTo>
                  <a:pt x="19637" y="30106"/>
                  <a:pt x="19606" y="29985"/>
                  <a:pt x="19576" y="29924"/>
                </a:cubicBezTo>
                <a:lnTo>
                  <a:pt x="19120" y="29225"/>
                </a:lnTo>
                <a:cubicBezTo>
                  <a:pt x="19111" y="29216"/>
                  <a:pt x="19094" y="29212"/>
                  <a:pt x="19073" y="29212"/>
                </a:cubicBezTo>
                <a:cubicBezTo>
                  <a:pt x="19021" y="29212"/>
                  <a:pt x="18941" y="29234"/>
                  <a:pt x="18877" y="29255"/>
                </a:cubicBezTo>
                <a:cubicBezTo>
                  <a:pt x="18937" y="29316"/>
                  <a:pt x="18998" y="29377"/>
                  <a:pt x="18998" y="29438"/>
                </a:cubicBezTo>
                <a:cubicBezTo>
                  <a:pt x="19089" y="29742"/>
                  <a:pt x="19241" y="30076"/>
                  <a:pt x="19241" y="30380"/>
                </a:cubicBezTo>
                <a:cubicBezTo>
                  <a:pt x="19241" y="30695"/>
                  <a:pt x="19140" y="30924"/>
                  <a:pt x="18896" y="30924"/>
                </a:cubicBezTo>
                <a:cubicBezTo>
                  <a:pt x="18787" y="30924"/>
                  <a:pt x="18650" y="30878"/>
                  <a:pt x="18482" y="30775"/>
                </a:cubicBezTo>
                <a:cubicBezTo>
                  <a:pt x="18428" y="30749"/>
                  <a:pt x="18369" y="30716"/>
                  <a:pt x="18330" y="30716"/>
                </a:cubicBezTo>
                <a:cubicBezTo>
                  <a:pt x="18279" y="30716"/>
                  <a:pt x="18261" y="30770"/>
                  <a:pt x="18330" y="30958"/>
                </a:cubicBezTo>
                <a:cubicBezTo>
                  <a:pt x="18421" y="31170"/>
                  <a:pt x="18360" y="31474"/>
                  <a:pt x="18360" y="31748"/>
                </a:cubicBezTo>
                <a:cubicBezTo>
                  <a:pt x="18360" y="31839"/>
                  <a:pt x="18208" y="31930"/>
                  <a:pt x="18117" y="32052"/>
                </a:cubicBezTo>
                <a:lnTo>
                  <a:pt x="17934" y="31748"/>
                </a:lnTo>
                <a:lnTo>
                  <a:pt x="17752" y="31505"/>
                </a:lnTo>
                <a:cubicBezTo>
                  <a:pt x="17661" y="31596"/>
                  <a:pt x="17570" y="31717"/>
                  <a:pt x="17600" y="31748"/>
                </a:cubicBezTo>
                <a:cubicBezTo>
                  <a:pt x="17965" y="32690"/>
                  <a:pt x="17053" y="32903"/>
                  <a:pt x="16719" y="33450"/>
                </a:cubicBezTo>
                <a:cubicBezTo>
                  <a:pt x="16688" y="33541"/>
                  <a:pt x="16567" y="33572"/>
                  <a:pt x="16506" y="33572"/>
                </a:cubicBezTo>
                <a:cubicBezTo>
                  <a:pt x="16397" y="33538"/>
                  <a:pt x="16308" y="33524"/>
                  <a:pt x="16233" y="33524"/>
                </a:cubicBezTo>
                <a:cubicBezTo>
                  <a:pt x="15831" y="33524"/>
                  <a:pt x="15884" y="33958"/>
                  <a:pt x="15807" y="34240"/>
                </a:cubicBezTo>
                <a:cubicBezTo>
                  <a:pt x="15807" y="34362"/>
                  <a:pt x="15807" y="34423"/>
                  <a:pt x="15746" y="34544"/>
                </a:cubicBezTo>
                <a:cubicBezTo>
                  <a:pt x="15685" y="34666"/>
                  <a:pt x="15594" y="34727"/>
                  <a:pt x="15503" y="34818"/>
                </a:cubicBezTo>
                <a:cubicBezTo>
                  <a:pt x="15442" y="34696"/>
                  <a:pt x="15351" y="34575"/>
                  <a:pt x="15320" y="34514"/>
                </a:cubicBezTo>
                <a:lnTo>
                  <a:pt x="15047" y="33967"/>
                </a:lnTo>
                <a:cubicBezTo>
                  <a:pt x="15047" y="33967"/>
                  <a:pt x="14834" y="35304"/>
                  <a:pt x="14773" y="35608"/>
                </a:cubicBezTo>
                <a:cubicBezTo>
                  <a:pt x="14773" y="35699"/>
                  <a:pt x="14591" y="35699"/>
                  <a:pt x="14500" y="35730"/>
                </a:cubicBezTo>
                <a:cubicBezTo>
                  <a:pt x="14500" y="35638"/>
                  <a:pt x="14469" y="35578"/>
                  <a:pt x="14469" y="35486"/>
                </a:cubicBezTo>
                <a:cubicBezTo>
                  <a:pt x="14469" y="35152"/>
                  <a:pt x="14500" y="34879"/>
                  <a:pt x="14500" y="34575"/>
                </a:cubicBezTo>
                <a:cubicBezTo>
                  <a:pt x="14500" y="34514"/>
                  <a:pt x="14439" y="34483"/>
                  <a:pt x="14439" y="34392"/>
                </a:cubicBezTo>
                <a:cubicBezTo>
                  <a:pt x="14409" y="34423"/>
                  <a:pt x="14287" y="34483"/>
                  <a:pt x="14287" y="34544"/>
                </a:cubicBezTo>
                <a:cubicBezTo>
                  <a:pt x="14257" y="34939"/>
                  <a:pt x="14196" y="35426"/>
                  <a:pt x="14165" y="35760"/>
                </a:cubicBezTo>
                <a:cubicBezTo>
                  <a:pt x="14165" y="35912"/>
                  <a:pt x="14105" y="36034"/>
                  <a:pt x="14013" y="36155"/>
                </a:cubicBezTo>
                <a:lnTo>
                  <a:pt x="13801" y="35790"/>
                </a:lnTo>
                <a:lnTo>
                  <a:pt x="13679" y="35578"/>
                </a:lnTo>
                <a:lnTo>
                  <a:pt x="13557" y="35790"/>
                </a:lnTo>
                <a:cubicBezTo>
                  <a:pt x="13405" y="36246"/>
                  <a:pt x="13253" y="36702"/>
                  <a:pt x="13162" y="37097"/>
                </a:cubicBezTo>
                <a:cubicBezTo>
                  <a:pt x="13102" y="37158"/>
                  <a:pt x="12950" y="37219"/>
                  <a:pt x="12858" y="37280"/>
                </a:cubicBezTo>
                <a:cubicBezTo>
                  <a:pt x="12798" y="37158"/>
                  <a:pt x="12767" y="37067"/>
                  <a:pt x="12737" y="36976"/>
                </a:cubicBezTo>
                <a:lnTo>
                  <a:pt x="12494" y="36520"/>
                </a:lnTo>
                <a:cubicBezTo>
                  <a:pt x="12463" y="36672"/>
                  <a:pt x="12342" y="36854"/>
                  <a:pt x="12402" y="37006"/>
                </a:cubicBezTo>
                <a:cubicBezTo>
                  <a:pt x="12706" y="37827"/>
                  <a:pt x="12038" y="38192"/>
                  <a:pt x="11582" y="38587"/>
                </a:cubicBezTo>
                <a:cubicBezTo>
                  <a:pt x="10883" y="39225"/>
                  <a:pt x="8998" y="40775"/>
                  <a:pt x="8968" y="40866"/>
                </a:cubicBezTo>
                <a:cubicBezTo>
                  <a:pt x="8968" y="40836"/>
                  <a:pt x="8937" y="40745"/>
                  <a:pt x="8937" y="40715"/>
                </a:cubicBezTo>
                <a:cubicBezTo>
                  <a:pt x="8846" y="39651"/>
                  <a:pt x="8238" y="38739"/>
                  <a:pt x="7782" y="37766"/>
                </a:cubicBezTo>
                <a:cubicBezTo>
                  <a:pt x="7387" y="36915"/>
                  <a:pt x="6962" y="35912"/>
                  <a:pt x="6323" y="35274"/>
                </a:cubicBezTo>
                <a:cubicBezTo>
                  <a:pt x="5503" y="34514"/>
                  <a:pt x="6080" y="33784"/>
                  <a:pt x="6171" y="33055"/>
                </a:cubicBezTo>
                <a:cubicBezTo>
                  <a:pt x="6171" y="32994"/>
                  <a:pt x="6323" y="32872"/>
                  <a:pt x="6323" y="32872"/>
                </a:cubicBezTo>
                <a:cubicBezTo>
                  <a:pt x="6475" y="32964"/>
                  <a:pt x="6658" y="32994"/>
                  <a:pt x="6718" y="33116"/>
                </a:cubicBezTo>
                <a:cubicBezTo>
                  <a:pt x="7569" y="34119"/>
                  <a:pt x="8238" y="35274"/>
                  <a:pt x="8664" y="36520"/>
                </a:cubicBezTo>
                <a:cubicBezTo>
                  <a:pt x="8846" y="37067"/>
                  <a:pt x="8998" y="37584"/>
                  <a:pt x="9241" y="38070"/>
                </a:cubicBezTo>
                <a:cubicBezTo>
                  <a:pt x="9302" y="38313"/>
                  <a:pt x="9515" y="38465"/>
                  <a:pt x="9667" y="38648"/>
                </a:cubicBezTo>
                <a:cubicBezTo>
                  <a:pt x="9697" y="38435"/>
                  <a:pt x="9849" y="38161"/>
                  <a:pt x="9758" y="37979"/>
                </a:cubicBezTo>
                <a:cubicBezTo>
                  <a:pt x="9424" y="37128"/>
                  <a:pt x="9211" y="36307"/>
                  <a:pt x="8785" y="35456"/>
                </a:cubicBezTo>
                <a:cubicBezTo>
                  <a:pt x="8360" y="34666"/>
                  <a:pt x="7843" y="33936"/>
                  <a:pt x="7387" y="33146"/>
                </a:cubicBezTo>
                <a:cubicBezTo>
                  <a:pt x="7235" y="32872"/>
                  <a:pt x="6931" y="32690"/>
                  <a:pt x="6718" y="32417"/>
                </a:cubicBezTo>
                <a:cubicBezTo>
                  <a:pt x="6658" y="32295"/>
                  <a:pt x="6658" y="32082"/>
                  <a:pt x="6627" y="31930"/>
                </a:cubicBezTo>
                <a:lnTo>
                  <a:pt x="6627" y="31930"/>
                </a:lnTo>
                <a:cubicBezTo>
                  <a:pt x="6718" y="32021"/>
                  <a:pt x="6870" y="32052"/>
                  <a:pt x="6962" y="32113"/>
                </a:cubicBezTo>
                <a:cubicBezTo>
                  <a:pt x="8512" y="33815"/>
                  <a:pt x="9545" y="35730"/>
                  <a:pt x="10275" y="37797"/>
                </a:cubicBezTo>
                <a:cubicBezTo>
                  <a:pt x="10305" y="37949"/>
                  <a:pt x="10457" y="38100"/>
                  <a:pt x="10579" y="38192"/>
                </a:cubicBezTo>
                <a:cubicBezTo>
                  <a:pt x="10639" y="38313"/>
                  <a:pt x="10761" y="38435"/>
                  <a:pt x="10883" y="38496"/>
                </a:cubicBezTo>
                <a:cubicBezTo>
                  <a:pt x="10883" y="38344"/>
                  <a:pt x="10974" y="38161"/>
                  <a:pt x="10913" y="38009"/>
                </a:cubicBezTo>
                <a:cubicBezTo>
                  <a:pt x="10305" y="36854"/>
                  <a:pt x="9728" y="35730"/>
                  <a:pt x="9120" y="34514"/>
                </a:cubicBezTo>
                <a:cubicBezTo>
                  <a:pt x="8816" y="33906"/>
                  <a:pt x="8451" y="33328"/>
                  <a:pt x="8056" y="32812"/>
                </a:cubicBezTo>
                <a:cubicBezTo>
                  <a:pt x="7782" y="32417"/>
                  <a:pt x="7448" y="32113"/>
                  <a:pt x="7144" y="31778"/>
                </a:cubicBezTo>
                <a:cubicBezTo>
                  <a:pt x="7083" y="31687"/>
                  <a:pt x="6962" y="31596"/>
                  <a:pt x="6962" y="31505"/>
                </a:cubicBezTo>
                <a:cubicBezTo>
                  <a:pt x="6992" y="31292"/>
                  <a:pt x="7083" y="31018"/>
                  <a:pt x="7144" y="30775"/>
                </a:cubicBezTo>
                <a:cubicBezTo>
                  <a:pt x="7266" y="30897"/>
                  <a:pt x="7418" y="31018"/>
                  <a:pt x="7478" y="31170"/>
                </a:cubicBezTo>
                <a:cubicBezTo>
                  <a:pt x="8390" y="32903"/>
                  <a:pt x="9454" y="34575"/>
                  <a:pt x="10487" y="36216"/>
                </a:cubicBezTo>
                <a:cubicBezTo>
                  <a:pt x="10822" y="36763"/>
                  <a:pt x="11065" y="37371"/>
                  <a:pt x="11339" y="37918"/>
                </a:cubicBezTo>
                <a:cubicBezTo>
                  <a:pt x="11369" y="38009"/>
                  <a:pt x="11430" y="38070"/>
                  <a:pt x="11521" y="38161"/>
                </a:cubicBezTo>
                <a:cubicBezTo>
                  <a:pt x="11551" y="38070"/>
                  <a:pt x="11673" y="38009"/>
                  <a:pt x="11673" y="37918"/>
                </a:cubicBezTo>
                <a:cubicBezTo>
                  <a:pt x="11582" y="37553"/>
                  <a:pt x="11521" y="37158"/>
                  <a:pt x="11339" y="36854"/>
                </a:cubicBezTo>
                <a:cubicBezTo>
                  <a:pt x="10366" y="35395"/>
                  <a:pt x="9454" y="33875"/>
                  <a:pt x="8633" y="32265"/>
                </a:cubicBezTo>
                <a:cubicBezTo>
                  <a:pt x="8329" y="31657"/>
                  <a:pt x="7873" y="31170"/>
                  <a:pt x="7539" y="30562"/>
                </a:cubicBezTo>
                <a:cubicBezTo>
                  <a:pt x="7326" y="30258"/>
                  <a:pt x="7539" y="29924"/>
                  <a:pt x="7691" y="29651"/>
                </a:cubicBezTo>
                <a:cubicBezTo>
                  <a:pt x="7782" y="29681"/>
                  <a:pt x="7904" y="29711"/>
                  <a:pt x="7995" y="29802"/>
                </a:cubicBezTo>
                <a:cubicBezTo>
                  <a:pt x="8512" y="30836"/>
                  <a:pt x="9120" y="31900"/>
                  <a:pt x="9606" y="32872"/>
                </a:cubicBezTo>
                <a:cubicBezTo>
                  <a:pt x="10092" y="33906"/>
                  <a:pt x="10579" y="34848"/>
                  <a:pt x="11035" y="35851"/>
                </a:cubicBezTo>
                <a:cubicBezTo>
                  <a:pt x="11095" y="35942"/>
                  <a:pt x="11247" y="36064"/>
                  <a:pt x="11369" y="36155"/>
                </a:cubicBezTo>
                <a:cubicBezTo>
                  <a:pt x="11369" y="36034"/>
                  <a:pt x="11399" y="35882"/>
                  <a:pt x="11369" y="35760"/>
                </a:cubicBezTo>
                <a:cubicBezTo>
                  <a:pt x="10974" y="34848"/>
                  <a:pt x="10639" y="33875"/>
                  <a:pt x="10184" y="32903"/>
                </a:cubicBezTo>
                <a:cubicBezTo>
                  <a:pt x="9576" y="31748"/>
                  <a:pt x="8816" y="30562"/>
                  <a:pt x="8238" y="29316"/>
                </a:cubicBezTo>
                <a:cubicBezTo>
                  <a:pt x="8177" y="29103"/>
                  <a:pt x="8208" y="28860"/>
                  <a:pt x="8299" y="28617"/>
                </a:cubicBezTo>
                <a:cubicBezTo>
                  <a:pt x="8329" y="28435"/>
                  <a:pt x="8512" y="28313"/>
                  <a:pt x="8633" y="28131"/>
                </a:cubicBezTo>
                <a:cubicBezTo>
                  <a:pt x="8694" y="28283"/>
                  <a:pt x="8816" y="28435"/>
                  <a:pt x="8846" y="28617"/>
                </a:cubicBezTo>
                <a:cubicBezTo>
                  <a:pt x="8937" y="28921"/>
                  <a:pt x="8937" y="29255"/>
                  <a:pt x="8998" y="29620"/>
                </a:cubicBezTo>
                <a:cubicBezTo>
                  <a:pt x="9059" y="29711"/>
                  <a:pt x="9150" y="29802"/>
                  <a:pt x="9241" y="29924"/>
                </a:cubicBezTo>
                <a:cubicBezTo>
                  <a:pt x="9302" y="29802"/>
                  <a:pt x="9454" y="29711"/>
                  <a:pt x="9424" y="29620"/>
                </a:cubicBezTo>
                <a:cubicBezTo>
                  <a:pt x="9393" y="29225"/>
                  <a:pt x="9424" y="28769"/>
                  <a:pt x="9241" y="28465"/>
                </a:cubicBezTo>
                <a:cubicBezTo>
                  <a:pt x="8907" y="27888"/>
                  <a:pt x="8816" y="27401"/>
                  <a:pt x="9302" y="26824"/>
                </a:cubicBezTo>
                <a:cubicBezTo>
                  <a:pt x="9393" y="26733"/>
                  <a:pt x="9454" y="26641"/>
                  <a:pt x="9576" y="26581"/>
                </a:cubicBezTo>
                <a:cubicBezTo>
                  <a:pt x="9667" y="26672"/>
                  <a:pt x="9728" y="26793"/>
                  <a:pt x="9758" y="26915"/>
                </a:cubicBezTo>
                <a:cubicBezTo>
                  <a:pt x="9971" y="27705"/>
                  <a:pt x="10123" y="28495"/>
                  <a:pt x="10335" y="29316"/>
                </a:cubicBezTo>
                <a:cubicBezTo>
                  <a:pt x="10731" y="30562"/>
                  <a:pt x="11217" y="31748"/>
                  <a:pt x="11673" y="32903"/>
                </a:cubicBezTo>
                <a:cubicBezTo>
                  <a:pt x="11886" y="33480"/>
                  <a:pt x="12007" y="34027"/>
                  <a:pt x="12250" y="34575"/>
                </a:cubicBezTo>
                <a:cubicBezTo>
                  <a:pt x="12402" y="34970"/>
                  <a:pt x="12646" y="35304"/>
                  <a:pt x="12889" y="35638"/>
                </a:cubicBezTo>
                <a:cubicBezTo>
                  <a:pt x="12919" y="35730"/>
                  <a:pt x="13041" y="35760"/>
                  <a:pt x="13102" y="35851"/>
                </a:cubicBezTo>
                <a:cubicBezTo>
                  <a:pt x="13162" y="35760"/>
                  <a:pt x="13193" y="35699"/>
                  <a:pt x="13193" y="35578"/>
                </a:cubicBezTo>
                <a:cubicBezTo>
                  <a:pt x="13193" y="35426"/>
                  <a:pt x="13193" y="35274"/>
                  <a:pt x="13162" y="35152"/>
                </a:cubicBezTo>
                <a:cubicBezTo>
                  <a:pt x="12646" y="34058"/>
                  <a:pt x="12281" y="32872"/>
                  <a:pt x="11825" y="31687"/>
                </a:cubicBezTo>
                <a:cubicBezTo>
                  <a:pt x="11187" y="29954"/>
                  <a:pt x="10518" y="28131"/>
                  <a:pt x="10032" y="26277"/>
                </a:cubicBezTo>
                <a:cubicBezTo>
                  <a:pt x="9910" y="25851"/>
                  <a:pt x="10123" y="25304"/>
                  <a:pt x="10214" y="24848"/>
                </a:cubicBezTo>
                <a:cubicBezTo>
                  <a:pt x="10275" y="24757"/>
                  <a:pt x="10427" y="24635"/>
                  <a:pt x="10487" y="24544"/>
                </a:cubicBezTo>
                <a:cubicBezTo>
                  <a:pt x="10579" y="24696"/>
                  <a:pt x="10731" y="24818"/>
                  <a:pt x="10761" y="24939"/>
                </a:cubicBezTo>
                <a:cubicBezTo>
                  <a:pt x="11065" y="26368"/>
                  <a:pt x="11491" y="27827"/>
                  <a:pt x="11886" y="29225"/>
                </a:cubicBezTo>
                <a:cubicBezTo>
                  <a:pt x="12190" y="30228"/>
                  <a:pt x="12494" y="31231"/>
                  <a:pt x="12889" y="32204"/>
                </a:cubicBezTo>
                <a:cubicBezTo>
                  <a:pt x="12950" y="32386"/>
                  <a:pt x="13162" y="32538"/>
                  <a:pt x="13253" y="32720"/>
                </a:cubicBezTo>
                <a:cubicBezTo>
                  <a:pt x="13253" y="32508"/>
                  <a:pt x="13345" y="32265"/>
                  <a:pt x="13253" y="32082"/>
                </a:cubicBezTo>
                <a:cubicBezTo>
                  <a:pt x="12706" y="30532"/>
                  <a:pt x="12190" y="28891"/>
                  <a:pt x="11734" y="27249"/>
                </a:cubicBezTo>
                <a:cubicBezTo>
                  <a:pt x="11551" y="26520"/>
                  <a:pt x="11399" y="25851"/>
                  <a:pt x="11217" y="25122"/>
                </a:cubicBezTo>
                <a:cubicBezTo>
                  <a:pt x="11187" y="24939"/>
                  <a:pt x="11035" y="24696"/>
                  <a:pt x="10913" y="24514"/>
                </a:cubicBezTo>
                <a:cubicBezTo>
                  <a:pt x="10761" y="24240"/>
                  <a:pt x="10974" y="23267"/>
                  <a:pt x="11278" y="23176"/>
                </a:cubicBezTo>
                <a:cubicBezTo>
                  <a:pt x="11369" y="23176"/>
                  <a:pt x="11521" y="23298"/>
                  <a:pt x="11521" y="23419"/>
                </a:cubicBezTo>
                <a:cubicBezTo>
                  <a:pt x="11794" y="24909"/>
                  <a:pt x="12098" y="26337"/>
                  <a:pt x="12433" y="27736"/>
                </a:cubicBezTo>
                <a:cubicBezTo>
                  <a:pt x="12494" y="28100"/>
                  <a:pt x="12615" y="28465"/>
                  <a:pt x="12737" y="28799"/>
                </a:cubicBezTo>
                <a:cubicBezTo>
                  <a:pt x="12767" y="28982"/>
                  <a:pt x="12919" y="29073"/>
                  <a:pt x="13041" y="29225"/>
                </a:cubicBezTo>
                <a:cubicBezTo>
                  <a:pt x="13071" y="29073"/>
                  <a:pt x="13223" y="28891"/>
                  <a:pt x="13193" y="28739"/>
                </a:cubicBezTo>
                <a:cubicBezTo>
                  <a:pt x="13071" y="28252"/>
                  <a:pt x="12919" y="27827"/>
                  <a:pt x="12798" y="27340"/>
                </a:cubicBezTo>
                <a:cubicBezTo>
                  <a:pt x="12463" y="26155"/>
                  <a:pt x="12159" y="24970"/>
                  <a:pt x="11946" y="23754"/>
                </a:cubicBezTo>
                <a:cubicBezTo>
                  <a:pt x="11855" y="23389"/>
                  <a:pt x="11794" y="22963"/>
                  <a:pt x="11794" y="22538"/>
                </a:cubicBezTo>
                <a:cubicBezTo>
                  <a:pt x="11794" y="22416"/>
                  <a:pt x="11977" y="22325"/>
                  <a:pt x="12098" y="22204"/>
                </a:cubicBezTo>
                <a:cubicBezTo>
                  <a:pt x="12129" y="22325"/>
                  <a:pt x="12190" y="22416"/>
                  <a:pt x="12250" y="22568"/>
                </a:cubicBezTo>
                <a:cubicBezTo>
                  <a:pt x="12433" y="23602"/>
                  <a:pt x="12646" y="24635"/>
                  <a:pt x="12858" y="25699"/>
                </a:cubicBezTo>
                <a:cubicBezTo>
                  <a:pt x="12889" y="25851"/>
                  <a:pt x="12950" y="25973"/>
                  <a:pt x="13041" y="26125"/>
                </a:cubicBezTo>
                <a:cubicBezTo>
                  <a:pt x="13071" y="25973"/>
                  <a:pt x="13193" y="25821"/>
                  <a:pt x="13223" y="25669"/>
                </a:cubicBezTo>
                <a:cubicBezTo>
                  <a:pt x="13253" y="24514"/>
                  <a:pt x="12950" y="23419"/>
                  <a:pt x="12585" y="22356"/>
                </a:cubicBezTo>
                <a:cubicBezTo>
                  <a:pt x="12342" y="21778"/>
                  <a:pt x="12463" y="21444"/>
                  <a:pt x="12919" y="21109"/>
                </a:cubicBezTo>
                <a:lnTo>
                  <a:pt x="13162" y="20866"/>
                </a:lnTo>
                <a:cubicBezTo>
                  <a:pt x="13405" y="20501"/>
                  <a:pt x="13709" y="20076"/>
                  <a:pt x="13983" y="19650"/>
                </a:cubicBezTo>
                <a:cubicBezTo>
                  <a:pt x="14074" y="19529"/>
                  <a:pt x="14135" y="19498"/>
                  <a:pt x="14226" y="19438"/>
                </a:cubicBezTo>
                <a:cubicBezTo>
                  <a:pt x="14287" y="19529"/>
                  <a:pt x="14378" y="19650"/>
                  <a:pt x="14409" y="19772"/>
                </a:cubicBezTo>
                <a:cubicBezTo>
                  <a:pt x="14621" y="21474"/>
                  <a:pt x="14986" y="23146"/>
                  <a:pt x="15290" y="24787"/>
                </a:cubicBezTo>
                <a:cubicBezTo>
                  <a:pt x="15655" y="26793"/>
                  <a:pt x="15898" y="28769"/>
                  <a:pt x="16050" y="30714"/>
                </a:cubicBezTo>
                <a:cubicBezTo>
                  <a:pt x="16080" y="30988"/>
                  <a:pt x="15989" y="31231"/>
                  <a:pt x="15959" y="31505"/>
                </a:cubicBezTo>
                <a:lnTo>
                  <a:pt x="15959" y="31778"/>
                </a:lnTo>
                <a:cubicBezTo>
                  <a:pt x="16050" y="31748"/>
                  <a:pt x="16141" y="31748"/>
                  <a:pt x="16232" y="31687"/>
                </a:cubicBezTo>
                <a:cubicBezTo>
                  <a:pt x="16719" y="31474"/>
                  <a:pt x="16719" y="30927"/>
                  <a:pt x="16688" y="30562"/>
                </a:cubicBezTo>
                <a:cubicBezTo>
                  <a:pt x="16445" y="28891"/>
                  <a:pt x="16354" y="27097"/>
                  <a:pt x="15989" y="25395"/>
                </a:cubicBezTo>
                <a:cubicBezTo>
                  <a:pt x="15624" y="23389"/>
                  <a:pt x="15381" y="21292"/>
                  <a:pt x="14682" y="19286"/>
                </a:cubicBezTo>
                <a:cubicBezTo>
                  <a:pt x="14530" y="18769"/>
                  <a:pt x="14864" y="18617"/>
                  <a:pt x="15168" y="18465"/>
                </a:cubicBezTo>
                <a:cubicBezTo>
                  <a:pt x="15237" y="18435"/>
                  <a:pt x="15294" y="18423"/>
                  <a:pt x="15340" y="18423"/>
                </a:cubicBezTo>
                <a:cubicBezTo>
                  <a:pt x="15576" y="18423"/>
                  <a:pt x="15533" y="18763"/>
                  <a:pt x="15533" y="18890"/>
                </a:cubicBezTo>
                <a:cubicBezTo>
                  <a:pt x="15837" y="20410"/>
                  <a:pt x="16141" y="21960"/>
                  <a:pt x="16415" y="23419"/>
                </a:cubicBezTo>
                <a:cubicBezTo>
                  <a:pt x="16597" y="24362"/>
                  <a:pt x="16567" y="25365"/>
                  <a:pt x="16658" y="26307"/>
                </a:cubicBezTo>
                <a:cubicBezTo>
                  <a:pt x="16719" y="26976"/>
                  <a:pt x="16810" y="27675"/>
                  <a:pt x="16871" y="28313"/>
                </a:cubicBezTo>
                <a:cubicBezTo>
                  <a:pt x="16901" y="28465"/>
                  <a:pt x="17023" y="28617"/>
                  <a:pt x="17114" y="28739"/>
                </a:cubicBezTo>
                <a:cubicBezTo>
                  <a:pt x="17144" y="28587"/>
                  <a:pt x="17296" y="28435"/>
                  <a:pt x="17266" y="28283"/>
                </a:cubicBezTo>
                <a:cubicBezTo>
                  <a:pt x="17205" y="27736"/>
                  <a:pt x="17144" y="27128"/>
                  <a:pt x="17114" y="26581"/>
                </a:cubicBezTo>
                <a:cubicBezTo>
                  <a:pt x="16992" y="25395"/>
                  <a:pt x="16901" y="24149"/>
                  <a:pt x="16719" y="22963"/>
                </a:cubicBezTo>
                <a:cubicBezTo>
                  <a:pt x="16536" y="21565"/>
                  <a:pt x="16202" y="20197"/>
                  <a:pt x="15959" y="18739"/>
                </a:cubicBezTo>
                <a:cubicBezTo>
                  <a:pt x="15959" y="18617"/>
                  <a:pt x="15807" y="18556"/>
                  <a:pt x="15776" y="18435"/>
                </a:cubicBezTo>
                <a:cubicBezTo>
                  <a:pt x="15594" y="18100"/>
                  <a:pt x="15746" y="17796"/>
                  <a:pt x="15989" y="17553"/>
                </a:cubicBezTo>
                <a:cubicBezTo>
                  <a:pt x="15996" y="17550"/>
                  <a:pt x="16004" y="17548"/>
                  <a:pt x="16014" y="17548"/>
                </a:cubicBezTo>
                <a:cubicBezTo>
                  <a:pt x="16094" y="17548"/>
                  <a:pt x="16263" y="17648"/>
                  <a:pt x="16263" y="17675"/>
                </a:cubicBezTo>
                <a:cubicBezTo>
                  <a:pt x="16506" y="18708"/>
                  <a:pt x="16840" y="19772"/>
                  <a:pt x="16992" y="20805"/>
                </a:cubicBezTo>
                <a:cubicBezTo>
                  <a:pt x="17205" y="22356"/>
                  <a:pt x="17296" y="23906"/>
                  <a:pt x="17570" y="25426"/>
                </a:cubicBezTo>
                <a:cubicBezTo>
                  <a:pt x="17600" y="25578"/>
                  <a:pt x="17661" y="25699"/>
                  <a:pt x="17722" y="25821"/>
                </a:cubicBezTo>
                <a:cubicBezTo>
                  <a:pt x="17782" y="25699"/>
                  <a:pt x="17934" y="25608"/>
                  <a:pt x="17965" y="25517"/>
                </a:cubicBezTo>
                <a:cubicBezTo>
                  <a:pt x="18056" y="25365"/>
                  <a:pt x="18056" y="25213"/>
                  <a:pt x="18026" y="25061"/>
                </a:cubicBezTo>
                <a:cubicBezTo>
                  <a:pt x="17813" y="23936"/>
                  <a:pt x="17114" y="19529"/>
                  <a:pt x="16901" y="18435"/>
                </a:cubicBezTo>
                <a:cubicBezTo>
                  <a:pt x="16840" y="18100"/>
                  <a:pt x="16749" y="17766"/>
                  <a:pt x="16597" y="17462"/>
                </a:cubicBezTo>
                <a:cubicBezTo>
                  <a:pt x="16384" y="16976"/>
                  <a:pt x="16810" y="16732"/>
                  <a:pt x="17023" y="16428"/>
                </a:cubicBezTo>
                <a:cubicBezTo>
                  <a:pt x="17023" y="16428"/>
                  <a:pt x="17327" y="16550"/>
                  <a:pt x="17327" y="16641"/>
                </a:cubicBezTo>
                <a:cubicBezTo>
                  <a:pt x="17418" y="17827"/>
                  <a:pt x="17478" y="19012"/>
                  <a:pt x="17630" y="20197"/>
                </a:cubicBezTo>
                <a:cubicBezTo>
                  <a:pt x="17661" y="20593"/>
                  <a:pt x="17722" y="20988"/>
                  <a:pt x="17782" y="21413"/>
                </a:cubicBezTo>
                <a:cubicBezTo>
                  <a:pt x="17782" y="21505"/>
                  <a:pt x="17874" y="21596"/>
                  <a:pt x="17934" y="21717"/>
                </a:cubicBezTo>
                <a:cubicBezTo>
                  <a:pt x="18026" y="21596"/>
                  <a:pt x="18117" y="21474"/>
                  <a:pt x="18086" y="21413"/>
                </a:cubicBezTo>
                <a:cubicBezTo>
                  <a:pt x="18056" y="20653"/>
                  <a:pt x="18056" y="19924"/>
                  <a:pt x="17965" y="19194"/>
                </a:cubicBezTo>
                <a:cubicBezTo>
                  <a:pt x="17874" y="18283"/>
                  <a:pt x="17630" y="17340"/>
                  <a:pt x="17570" y="16428"/>
                </a:cubicBezTo>
                <a:cubicBezTo>
                  <a:pt x="17570" y="16276"/>
                  <a:pt x="17782" y="16033"/>
                  <a:pt x="17904" y="15851"/>
                </a:cubicBezTo>
                <a:cubicBezTo>
                  <a:pt x="18026" y="15699"/>
                  <a:pt x="18086" y="15547"/>
                  <a:pt x="18208" y="15425"/>
                </a:cubicBezTo>
                <a:cubicBezTo>
                  <a:pt x="18330" y="15273"/>
                  <a:pt x="18482" y="15182"/>
                  <a:pt x="18634" y="15061"/>
                </a:cubicBezTo>
                <a:cubicBezTo>
                  <a:pt x="18694" y="15182"/>
                  <a:pt x="18846" y="15334"/>
                  <a:pt x="18877" y="15425"/>
                </a:cubicBezTo>
                <a:cubicBezTo>
                  <a:pt x="19089" y="16307"/>
                  <a:pt x="19272" y="17158"/>
                  <a:pt x="19393" y="18009"/>
                </a:cubicBezTo>
                <a:cubicBezTo>
                  <a:pt x="19576" y="19590"/>
                  <a:pt x="19849" y="21109"/>
                  <a:pt x="19941" y="22660"/>
                </a:cubicBezTo>
                <a:cubicBezTo>
                  <a:pt x="20032" y="24027"/>
                  <a:pt x="19880" y="25395"/>
                  <a:pt x="19941" y="26733"/>
                </a:cubicBezTo>
                <a:cubicBezTo>
                  <a:pt x="19941" y="26885"/>
                  <a:pt x="19910" y="27036"/>
                  <a:pt x="20001" y="27188"/>
                </a:cubicBezTo>
                <a:cubicBezTo>
                  <a:pt x="20062" y="27340"/>
                  <a:pt x="20214" y="27462"/>
                  <a:pt x="20336" y="27553"/>
                </a:cubicBezTo>
                <a:cubicBezTo>
                  <a:pt x="20396" y="27462"/>
                  <a:pt x="20548" y="27340"/>
                  <a:pt x="20548" y="27219"/>
                </a:cubicBezTo>
                <a:cubicBezTo>
                  <a:pt x="20609" y="26581"/>
                  <a:pt x="20640" y="25973"/>
                  <a:pt x="20609" y="25334"/>
                </a:cubicBezTo>
                <a:cubicBezTo>
                  <a:pt x="20518" y="23997"/>
                  <a:pt x="20548" y="22629"/>
                  <a:pt x="20396" y="21261"/>
                </a:cubicBezTo>
                <a:cubicBezTo>
                  <a:pt x="20214" y="19711"/>
                  <a:pt x="19880" y="18131"/>
                  <a:pt x="19637" y="16550"/>
                </a:cubicBezTo>
                <a:cubicBezTo>
                  <a:pt x="19576" y="15973"/>
                  <a:pt x="19333" y="15395"/>
                  <a:pt x="19393" y="14878"/>
                </a:cubicBezTo>
                <a:cubicBezTo>
                  <a:pt x="19424" y="14483"/>
                  <a:pt x="19758" y="14118"/>
                  <a:pt x="19941" y="13693"/>
                </a:cubicBezTo>
                <a:cubicBezTo>
                  <a:pt x="20032" y="13754"/>
                  <a:pt x="20184" y="13814"/>
                  <a:pt x="20184" y="13875"/>
                </a:cubicBezTo>
                <a:cubicBezTo>
                  <a:pt x="20336" y="14757"/>
                  <a:pt x="20548" y="15577"/>
                  <a:pt x="20640" y="16459"/>
                </a:cubicBezTo>
                <a:cubicBezTo>
                  <a:pt x="20792" y="18313"/>
                  <a:pt x="20974" y="20137"/>
                  <a:pt x="21126" y="21900"/>
                </a:cubicBezTo>
                <a:cubicBezTo>
                  <a:pt x="21217" y="22781"/>
                  <a:pt x="21096" y="23632"/>
                  <a:pt x="21096" y="24483"/>
                </a:cubicBezTo>
                <a:cubicBezTo>
                  <a:pt x="21096" y="24635"/>
                  <a:pt x="21156" y="24787"/>
                  <a:pt x="21248" y="24939"/>
                </a:cubicBezTo>
                <a:cubicBezTo>
                  <a:pt x="21278" y="24818"/>
                  <a:pt x="21400" y="24696"/>
                  <a:pt x="21400" y="24605"/>
                </a:cubicBezTo>
                <a:cubicBezTo>
                  <a:pt x="21430" y="23571"/>
                  <a:pt x="21612" y="22508"/>
                  <a:pt x="21552" y="21474"/>
                </a:cubicBezTo>
                <a:cubicBezTo>
                  <a:pt x="21430" y="19894"/>
                  <a:pt x="21278" y="18100"/>
                  <a:pt x="21096" y="16337"/>
                </a:cubicBezTo>
                <a:cubicBezTo>
                  <a:pt x="21004" y="15486"/>
                  <a:pt x="20761" y="14635"/>
                  <a:pt x="20609" y="13754"/>
                </a:cubicBezTo>
                <a:cubicBezTo>
                  <a:pt x="20548" y="13602"/>
                  <a:pt x="20548" y="13450"/>
                  <a:pt x="20609" y="13358"/>
                </a:cubicBezTo>
                <a:cubicBezTo>
                  <a:pt x="20670" y="13207"/>
                  <a:pt x="20792" y="13115"/>
                  <a:pt x="20913" y="12994"/>
                </a:cubicBezTo>
                <a:cubicBezTo>
                  <a:pt x="20974" y="13115"/>
                  <a:pt x="21065" y="13267"/>
                  <a:pt x="21065" y="13389"/>
                </a:cubicBezTo>
                <a:cubicBezTo>
                  <a:pt x="21369" y="14909"/>
                  <a:pt x="21734" y="16428"/>
                  <a:pt x="21977" y="17918"/>
                </a:cubicBezTo>
                <a:cubicBezTo>
                  <a:pt x="22159" y="19134"/>
                  <a:pt x="22038" y="20349"/>
                  <a:pt x="22159" y="21565"/>
                </a:cubicBezTo>
                <a:cubicBezTo>
                  <a:pt x="22190" y="21808"/>
                  <a:pt x="22281" y="22082"/>
                  <a:pt x="22372" y="22356"/>
                </a:cubicBezTo>
                <a:cubicBezTo>
                  <a:pt x="22494" y="22112"/>
                  <a:pt x="22676" y="21869"/>
                  <a:pt x="22676" y="21626"/>
                </a:cubicBezTo>
                <a:cubicBezTo>
                  <a:pt x="22615" y="19468"/>
                  <a:pt x="22524" y="17310"/>
                  <a:pt x="21977" y="15091"/>
                </a:cubicBezTo>
                <a:cubicBezTo>
                  <a:pt x="21825" y="14453"/>
                  <a:pt x="21612" y="13754"/>
                  <a:pt x="21430" y="13115"/>
                </a:cubicBezTo>
                <a:cubicBezTo>
                  <a:pt x="21373" y="12800"/>
                  <a:pt x="21801" y="12135"/>
                  <a:pt x="22105" y="12135"/>
                </a:cubicBezTo>
                <a:cubicBezTo>
                  <a:pt x="22124" y="12135"/>
                  <a:pt x="22142" y="12137"/>
                  <a:pt x="22159" y="12143"/>
                </a:cubicBezTo>
                <a:cubicBezTo>
                  <a:pt x="22220" y="12143"/>
                  <a:pt x="22281" y="12295"/>
                  <a:pt x="22281" y="12386"/>
                </a:cubicBezTo>
                <a:cubicBezTo>
                  <a:pt x="22342" y="12903"/>
                  <a:pt x="22372" y="13358"/>
                  <a:pt x="22463" y="13845"/>
                </a:cubicBezTo>
                <a:cubicBezTo>
                  <a:pt x="22646" y="15121"/>
                  <a:pt x="22828" y="16398"/>
                  <a:pt x="22798" y="17644"/>
                </a:cubicBezTo>
                <a:cubicBezTo>
                  <a:pt x="22798" y="17918"/>
                  <a:pt x="22828" y="18161"/>
                  <a:pt x="22828" y="18465"/>
                </a:cubicBezTo>
                <a:cubicBezTo>
                  <a:pt x="22828" y="18587"/>
                  <a:pt x="22950" y="18678"/>
                  <a:pt x="22980" y="18769"/>
                </a:cubicBezTo>
                <a:cubicBezTo>
                  <a:pt x="23041" y="18678"/>
                  <a:pt x="23132" y="18556"/>
                  <a:pt x="23132" y="18435"/>
                </a:cubicBezTo>
                <a:cubicBezTo>
                  <a:pt x="23102" y="17036"/>
                  <a:pt x="23345" y="15577"/>
                  <a:pt x="22950" y="14149"/>
                </a:cubicBezTo>
                <a:cubicBezTo>
                  <a:pt x="22767" y="13450"/>
                  <a:pt x="22676" y="12751"/>
                  <a:pt x="22524" y="12021"/>
                </a:cubicBezTo>
                <a:cubicBezTo>
                  <a:pt x="22494" y="11748"/>
                  <a:pt x="22828" y="11261"/>
                  <a:pt x="23071" y="11261"/>
                </a:cubicBezTo>
                <a:cubicBezTo>
                  <a:pt x="23132" y="11261"/>
                  <a:pt x="23254" y="11444"/>
                  <a:pt x="23254" y="11535"/>
                </a:cubicBezTo>
                <a:cubicBezTo>
                  <a:pt x="23284" y="11839"/>
                  <a:pt x="23284" y="12173"/>
                  <a:pt x="23345" y="12477"/>
                </a:cubicBezTo>
                <a:cubicBezTo>
                  <a:pt x="23345" y="12538"/>
                  <a:pt x="23436" y="12629"/>
                  <a:pt x="23497" y="12659"/>
                </a:cubicBezTo>
                <a:cubicBezTo>
                  <a:pt x="23558" y="12599"/>
                  <a:pt x="23618" y="12507"/>
                  <a:pt x="23618" y="12477"/>
                </a:cubicBezTo>
                <a:cubicBezTo>
                  <a:pt x="23618" y="12143"/>
                  <a:pt x="23679" y="11778"/>
                  <a:pt x="23588" y="11474"/>
                </a:cubicBezTo>
                <a:cubicBezTo>
                  <a:pt x="23497" y="10957"/>
                  <a:pt x="23770" y="10410"/>
                  <a:pt x="24318" y="10319"/>
                </a:cubicBezTo>
                <a:cubicBezTo>
                  <a:pt x="24378" y="10319"/>
                  <a:pt x="24530" y="10501"/>
                  <a:pt x="24530" y="10562"/>
                </a:cubicBezTo>
                <a:cubicBezTo>
                  <a:pt x="24378" y="12355"/>
                  <a:pt x="24287" y="14149"/>
                  <a:pt x="24257" y="15942"/>
                </a:cubicBezTo>
                <a:cubicBezTo>
                  <a:pt x="24257" y="17067"/>
                  <a:pt x="24348" y="18161"/>
                  <a:pt x="24378" y="19316"/>
                </a:cubicBezTo>
                <a:cubicBezTo>
                  <a:pt x="24439" y="19894"/>
                  <a:pt x="24348" y="20441"/>
                  <a:pt x="24348" y="21018"/>
                </a:cubicBezTo>
                <a:cubicBezTo>
                  <a:pt x="24348" y="21292"/>
                  <a:pt x="24378" y="21565"/>
                  <a:pt x="24469" y="21808"/>
                </a:cubicBezTo>
                <a:cubicBezTo>
                  <a:pt x="24530" y="22021"/>
                  <a:pt x="24682" y="22173"/>
                  <a:pt x="24804" y="22325"/>
                </a:cubicBezTo>
                <a:cubicBezTo>
                  <a:pt x="24895" y="22112"/>
                  <a:pt x="25047" y="21930"/>
                  <a:pt x="25047" y="21717"/>
                </a:cubicBezTo>
                <a:cubicBezTo>
                  <a:pt x="24986" y="20593"/>
                  <a:pt x="24956" y="19438"/>
                  <a:pt x="24925" y="18283"/>
                </a:cubicBezTo>
                <a:cubicBezTo>
                  <a:pt x="24895" y="16884"/>
                  <a:pt x="24925" y="15486"/>
                  <a:pt x="24925" y="14027"/>
                </a:cubicBezTo>
                <a:cubicBezTo>
                  <a:pt x="24956" y="12690"/>
                  <a:pt x="24956" y="11413"/>
                  <a:pt x="25077" y="10076"/>
                </a:cubicBezTo>
                <a:cubicBezTo>
                  <a:pt x="25108" y="9741"/>
                  <a:pt x="25412" y="9407"/>
                  <a:pt x="25655" y="9103"/>
                </a:cubicBezTo>
                <a:cubicBezTo>
                  <a:pt x="25655" y="9103"/>
                  <a:pt x="25807" y="9103"/>
                  <a:pt x="25807" y="9134"/>
                </a:cubicBezTo>
                <a:cubicBezTo>
                  <a:pt x="25868" y="9194"/>
                  <a:pt x="25959" y="9346"/>
                  <a:pt x="25959" y="9468"/>
                </a:cubicBezTo>
                <a:cubicBezTo>
                  <a:pt x="25898" y="11170"/>
                  <a:pt x="25868" y="17675"/>
                  <a:pt x="25837" y="19194"/>
                </a:cubicBezTo>
                <a:cubicBezTo>
                  <a:pt x="25837" y="19286"/>
                  <a:pt x="25837" y="19346"/>
                  <a:pt x="25868" y="19377"/>
                </a:cubicBezTo>
                <a:lnTo>
                  <a:pt x="26020" y="19742"/>
                </a:lnTo>
                <a:cubicBezTo>
                  <a:pt x="26111" y="19620"/>
                  <a:pt x="26263" y="19498"/>
                  <a:pt x="26263" y="19377"/>
                </a:cubicBezTo>
                <a:cubicBezTo>
                  <a:pt x="26293" y="18556"/>
                  <a:pt x="26324" y="17644"/>
                  <a:pt x="26324" y="16763"/>
                </a:cubicBezTo>
                <a:cubicBezTo>
                  <a:pt x="26293" y="15091"/>
                  <a:pt x="26232" y="9863"/>
                  <a:pt x="26172" y="8982"/>
                </a:cubicBezTo>
                <a:cubicBezTo>
                  <a:pt x="26172" y="8799"/>
                  <a:pt x="26293" y="8556"/>
                  <a:pt x="26445" y="8434"/>
                </a:cubicBezTo>
                <a:cubicBezTo>
                  <a:pt x="26901" y="8100"/>
                  <a:pt x="27357" y="7826"/>
                  <a:pt x="27843" y="7523"/>
                </a:cubicBezTo>
                <a:cubicBezTo>
                  <a:pt x="27965" y="7462"/>
                  <a:pt x="28147" y="7462"/>
                  <a:pt x="28299" y="7462"/>
                </a:cubicBezTo>
                <a:cubicBezTo>
                  <a:pt x="28360" y="7219"/>
                  <a:pt x="28451" y="6975"/>
                  <a:pt x="28664" y="6823"/>
                </a:cubicBezTo>
                <a:cubicBezTo>
                  <a:pt x="29059" y="6459"/>
                  <a:pt x="29485" y="6155"/>
                  <a:pt x="29941" y="5820"/>
                </a:cubicBezTo>
                <a:cubicBezTo>
                  <a:pt x="30032" y="5760"/>
                  <a:pt x="30123" y="5760"/>
                  <a:pt x="30214" y="5699"/>
                </a:cubicBezTo>
                <a:cubicBezTo>
                  <a:pt x="30245" y="5820"/>
                  <a:pt x="30336" y="5942"/>
                  <a:pt x="30275" y="6064"/>
                </a:cubicBezTo>
                <a:cubicBezTo>
                  <a:pt x="30123" y="6611"/>
                  <a:pt x="29120" y="10501"/>
                  <a:pt x="28725" y="11839"/>
                </a:cubicBezTo>
                <a:cubicBezTo>
                  <a:pt x="28391" y="13024"/>
                  <a:pt x="28087" y="14088"/>
                  <a:pt x="27752" y="15182"/>
                </a:cubicBezTo>
                <a:cubicBezTo>
                  <a:pt x="27752" y="15213"/>
                  <a:pt x="27661" y="15273"/>
                  <a:pt x="27661" y="15334"/>
                </a:cubicBezTo>
                <a:cubicBezTo>
                  <a:pt x="27691" y="15547"/>
                  <a:pt x="27783" y="15790"/>
                  <a:pt x="27813" y="15973"/>
                </a:cubicBezTo>
                <a:cubicBezTo>
                  <a:pt x="27935" y="15821"/>
                  <a:pt x="28087" y="15699"/>
                  <a:pt x="28147" y="15547"/>
                </a:cubicBezTo>
                <a:cubicBezTo>
                  <a:pt x="28421" y="14757"/>
                  <a:pt x="28725" y="13966"/>
                  <a:pt x="28938" y="13115"/>
                </a:cubicBezTo>
                <a:cubicBezTo>
                  <a:pt x="29515" y="10927"/>
                  <a:pt x="30123" y="8678"/>
                  <a:pt x="30761" y="6428"/>
                </a:cubicBezTo>
                <a:cubicBezTo>
                  <a:pt x="30822" y="6276"/>
                  <a:pt x="30853" y="6094"/>
                  <a:pt x="30822" y="5942"/>
                </a:cubicBezTo>
                <a:cubicBezTo>
                  <a:pt x="30731" y="5334"/>
                  <a:pt x="31217" y="5152"/>
                  <a:pt x="31521" y="4787"/>
                </a:cubicBezTo>
                <a:cubicBezTo>
                  <a:pt x="31521" y="4772"/>
                  <a:pt x="31559" y="4764"/>
                  <a:pt x="31597" y="4764"/>
                </a:cubicBezTo>
                <a:cubicBezTo>
                  <a:pt x="31635" y="4764"/>
                  <a:pt x="31673" y="4772"/>
                  <a:pt x="31673" y="4787"/>
                </a:cubicBezTo>
                <a:cubicBezTo>
                  <a:pt x="31734" y="4909"/>
                  <a:pt x="31795" y="5030"/>
                  <a:pt x="31764" y="5091"/>
                </a:cubicBezTo>
                <a:cubicBezTo>
                  <a:pt x="31582" y="6124"/>
                  <a:pt x="31369" y="7067"/>
                  <a:pt x="31187" y="8100"/>
                </a:cubicBezTo>
                <a:cubicBezTo>
                  <a:pt x="31157" y="8343"/>
                  <a:pt x="31217" y="8586"/>
                  <a:pt x="31278" y="8860"/>
                </a:cubicBezTo>
                <a:cubicBezTo>
                  <a:pt x="31369" y="8647"/>
                  <a:pt x="31582" y="8434"/>
                  <a:pt x="31612" y="8222"/>
                </a:cubicBezTo>
                <a:cubicBezTo>
                  <a:pt x="31795" y="7340"/>
                  <a:pt x="32129" y="6428"/>
                  <a:pt x="32068" y="5608"/>
                </a:cubicBezTo>
                <a:cubicBezTo>
                  <a:pt x="31947" y="4422"/>
                  <a:pt x="32646" y="3966"/>
                  <a:pt x="33406" y="3480"/>
                </a:cubicBezTo>
                <a:cubicBezTo>
                  <a:pt x="33679" y="3328"/>
                  <a:pt x="33923" y="3176"/>
                  <a:pt x="34166" y="2963"/>
                </a:cubicBezTo>
                <a:cubicBezTo>
                  <a:pt x="34500" y="2720"/>
                  <a:pt x="34774" y="2416"/>
                  <a:pt x="35108" y="2143"/>
                </a:cubicBezTo>
                <a:cubicBezTo>
                  <a:pt x="35412" y="1899"/>
                  <a:pt x="35777" y="1656"/>
                  <a:pt x="36111" y="1383"/>
                </a:cubicBezTo>
                <a:cubicBezTo>
                  <a:pt x="36202" y="1291"/>
                  <a:pt x="36354" y="1231"/>
                  <a:pt x="36476" y="1109"/>
                </a:cubicBezTo>
                <a:cubicBezTo>
                  <a:pt x="36589" y="1015"/>
                  <a:pt x="36713" y="875"/>
                  <a:pt x="36849" y="875"/>
                </a:cubicBezTo>
                <a:close/>
                <a:moveTo>
                  <a:pt x="5381" y="34939"/>
                </a:moveTo>
                <a:cubicBezTo>
                  <a:pt x="5472" y="35000"/>
                  <a:pt x="5503" y="35091"/>
                  <a:pt x="5594" y="35152"/>
                </a:cubicBezTo>
                <a:cubicBezTo>
                  <a:pt x="6384" y="36641"/>
                  <a:pt x="7326" y="38009"/>
                  <a:pt x="7904" y="39559"/>
                </a:cubicBezTo>
                <a:cubicBezTo>
                  <a:pt x="8056" y="39985"/>
                  <a:pt x="8238" y="40411"/>
                  <a:pt x="8299" y="40866"/>
                </a:cubicBezTo>
                <a:cubicBezTo>
                  <a:pt x="8329" y="41018"/>
                  <a:pt x="8056" y="41231"/>
                  <a:pt x="7934" y="41414"/>
                </a:cubicBezTo>
                <a:cubicBezTo>
                  <a:pt x="7873" y="41262"/>
                  <a:pt x="7752" y="41170"/>
                  <a:pt x="7721" y="41018"/>
                </a:cubicBezTo>
                <a:cubicBezTo>
                  <a:pt x="7418" y="39407"/>
                  <a:pt x="6506" y="38009"/>
                  <a:pt x="5715" y="36520"/>
                </a:cubicBezTo>
                <a:cubicBezTo>
                  <a:pt x="5624" y="36398"/>
                  <a:pt x="5442" y="36307"/>
                  <a:pt x="5320" y="36216"/>
                </a:cubicBezTo>
                <a:lnTo>
                  <a:pt x="5320" y="36216"/>
                </a:lnTo>
                <a:cubicBezTo>
                  <a:pt x="5320" y="36368"/>
                  <a:pt x="5320" y="36550"/>
                  <a:pt x="5351" y="36672"/>
                </a:cubicBezTo>
                <a:cubicBezTo>
                  <a:pt x="5503" y="37037"/>
                  <a:pt x="5655" y="37341"/>
                  <a:pt x="5776" y="37584"/>
                </a:cubicBezTo>
                <a:cubicBezTo>
                  <a:pt x="6354" y="38739"/>
                  <a:pt x="6810" y="39833"/>
                  <a:pt x="7296" y="40897"/>
                </a:cubicBezTo>
                <a:cubicBezTo>
                  <a:pt x="7752" y="41870"/>
                  <a:pt x="7174" y="42265"/>
                  <a:pt x="6810" y="42842"/>
                </a:cubicBezTo>
                <a:cubicBezTo>
                  <a:pt x="6779" y="42903"/>
                  <a:pt x="6688" y="42933"/>
                  <a:pt x="6627" y="43025"/>
                </a:cubicBezTo>
                <a:cubicBezTo>
                  <a:pt x="6506" y="43237"/>
                  <a:pt x="6354" y="43450"/>
                  <a:pt x="6232" y="43632"/>
                </a:cubicBezTo>
                <a:cubicBezTo>
                  <a:pt x="6110" y="43389"/>
                  <a:pt x="6019" y="43146"/>
                  <a:pt x="5898" y="42903"/>
                </a:cubicBezTo>
                <a:cubicBezTo>
                  <a:pt x="5624" y="42265"/>
                  <a:pt x="5411" y="41566"/>
                  <a:pt x="5168" y="40866"/>
                </a:cubicBezTo>
                <a:cubicBezTo>
                  <a:pt x="5138" y="40715"/>
                  <a:pt x="5016" y="40563"/>
                  <a:pt x="4895" y="40471"/>
                </a:cubicBezTo>
                <a:cubicBezTo>
                  <a:pt x="4074" y="39681"/>
                  <a:pt x="4712" y="38678"/>
                  <a:pt x="4591" y="37766"/>
                </a:cubicBezTo>
                <a:lnTo>
                  <a:pt x="4682" y="37736"/>
                </a:lnTo>
                <a:cubicBezTo>
                  <a:pt x="4743" y="37827"/>
                  <a:pt x="4864" y="37888"/>
                  <a:pt x="4895" y="37979"/>
                </a:cubicBezTo>
                <a:cubicBezTo>
                  <a:pt x="5016" y="38344"/>
                  <a:pt x="5168" y="38739"/>
                  <a:pt x="5290" y="39104"/>
                </a:cubicBezTo>
                <a:cubicBezTo>
                  <a:pt x="5472" y="39955"/>
                  <a:pt x="5715" y="40806"/>
                  <a:pt x="5959" y="41626"/>
                </a:cubicBezTo>
                <a:cubicBezTo>
                  <a:pt x="6019" y="41687"/>
                  <a:pt x="6050" y="41778"/>
                  <a:pt x="6110" y="41839"/>
                </a:cubicBezTo>
                <a:cubicBezTo>
                  <a:pt x="6202" y="41809"/>
                  <a:pt x="6323" y="41778"/>
                  <a:pt x="6323" y="41718"/>
                </a:cubicBezTo>
                <a:cubicBezTo>
                  <a:pt x="6354" y="41505"/>
                  <a:pt x="6475" y="41262"/>
                  <a:pt x="6414" y="41049"/>
                </a:cubicBezTo>
                <a:cubicBezTo>
                  <a:pt x="6080" y="39803"/>
                  <a:pt x="5746" y="38496"/>
                  <a:pt x="5016" y="37371"/>
                </a:cubicBezTo>
                <a:cubicBezTo>
                  <a:pt x="4864" y="37097"/>
                  <a:pt x="4743" y="36824"/>
                  <a:pt x="4925" y="36459"/>
                </a:cubicBezTo>
                <a:cubicBezTo>
                  <a:pt x="5077" y="36094"/>
                  <a:pt x="5077" y="35699"/>
                  <a:pt x="5199" y="35304"/>
                </a:cubicBezTo>
                <a:cubicBezTo>
                  <a:pt x="5259" y="35183"/>
                  <a:pt x="5351" y="35091"/>
                  <a:pt x="5381" y="34939"/>
                </a:cubicBezTo>
                <a:close/>
                <a:moveTo>
                  <a:pt x="4651" y="40441"/>
                </a:moveTo>
                <a:cubicBezTo>
                  <a:pt x="4682" y="40563"/>
                  <a:pt x="4743" y="40654"/>
                  <a:pt x="4803" y="40775"/>
                </a:cubicBezTo>
                <a:cubicBezTo>
                  <a:pt x="5016" y="41626"/>
                  <a:pt x="5290" y="42417"/>
                  <a:pt x="5594" y="43207"/>
                </a:cubicBezTo>
                <a:cubicBezTo>
                  <a:pt x="5715" y="43511"/>
                  <a:pt x="5867" y="43784"/>
                  <a:pt x="5959" y="44088"/>
                </a:cubicBezTo>
                <a:cubicBezTo>
                  <a:pt x="6019" y="44180"/>
                  <a:pt x="5867" y="44332"/>
                  <a:pt x="5807" y="44423"/>
                </a:cubicBezTo>
                <a:lnTo>
                  <a:pt x="5563" y="44180"/>
                </a:lnTo>
                <a:cubicBezTo>
                  <a:pt x="5351" y="43784"/>
                  <a:pt x="5138" y="43420"/>
                  <a:pt x="4895" y="42994"/>
                </a:cubicBezTo>
                <a:cubicBezTo>
                  <a:pt x="4864" y="42903"/>
                  <a:pt x="4803" y="42903"/>
                  <a:pt x="4712" y="42873"/>
                </a:cubicBezTo>
                <a:cubicBezTo>
                  <a:pt x="4712" y="42964"/>
                  <a:pt x="4682" y="43025"/>
                  <a:pt x="4712" y="43116"/>
                </a:cubicBezTo>
                <a:cubicBezTo>
                  <a:pt x="4895" y="43602"/>
                  <a:pt x="5107" y="44058"/>
                  <a:pt x="5320" y="44514"/>
                </a:cubicBezTo>
                <a:cubicBezTo>
                  <a:pt x="5411" y="44696"/>
                  <a:pt x="5503" y="44939"/>
                  <a:pt x="5472" y="45122"/>
                </a:cubicBezTo>
                <a:lnTo>
                  <a:pt x="5047" y="46794"/>
                </a:lnTo>
                <a:cubicBezTo>
                  <a:pt x="5016" y="46915"/>
                  <a:pt x="4986" y="46976"/>
                  <a:pt x="4955" y="47067"/>
                </a:cubicBezTo>
                <a:cubicBezTo>
                  <a:pt x="4895" y="46976"/>
                  <a:pt x="4864" y="46915"/>
                  <a:pt x="4864" y="46824"/>
                </a:cubicBezTo>
                <a:cubicBezTo>
                  <a:pt x="4682" y="46216"/>
                  <a:pt x="4560" y="45639"/>
                  <a:pt x="4500" y="45031"/>
                </a:cubicBezTo>
                <a:cubicBezTo>
                  <a:pt x="4408" y="44453"/>
                  <a:pt x="4256" y="43936"/>
                  <a:pt x="4378" y="43481"/>
                </a:cubicBezTo>
                <a:cubicBezTo>
                  <a:pt x="4651" y="42569"/>
                  <a:pt x="4074" y="41687"/>
                  <a:pt x="4408" y="40775"/>
                </a:cubicBezTo>
                <a:cubicBezTo>
                  <a:pt x="4439" y="40654"/>
                  <a:pt x="4560" y="40563"/>
                  <a:pt x="4651" y="40441"/>
                </a:cubicBezTo>
                <a:close/>
                <a:moveTo>
                  <a:pt x="5199" y="33237"/>
                </a:moveTo>
                <a:cubicBezTo>
                  <a:pt x="5259" y="33237"/>
                  <a:pt x="5320" y="33328"/>
                  <a:pt x="5320" y="33328"/>
                </a:cubicBezTo>
                <a:cubicBezTo>
                  <a:pt x="4986" y="34514"/>
                  <a:pt x="4651" y="35730"/>
                  <a:pt x="4378" y="36733"/>
                </a:cubicBezTo>
                <a:cubicBezTo>
                  <a:pt x="4287" y="37037"/>
                  <a:pt x="4074" y="37371"/>
                  <a:pt x="3831" y="37523"/>
                </a:cubicBezTo>
                <a:cubicBezTo>
                  <a:pt x="3071" y="38009"/>
                  <a:pt x="2463" y="38739"/>
                  <a:pt x="1977" y="39499"/>
                </a:cubicBezTo>
                <a:cubicBezTo>
                  <a:pt x="1916" y="39620"/>
                  <a:pt x="1916" y="39772"/>
                  <a:pt x="1855" y="39924"/>
                </a:cubicBezTo>
                <a:cubicBezTo>
                  <a:pt x="1977" y="39863"/>
                  <a:pt x="2159" y="39863"/>
                  <a:pt x="2250" y="39803"/>
                </a:cubicBezTo>
                <a:cubicBezTo>
                  <a:pt x="2554" y="39529"/>
                  <a:pt x="2828" y="39195"/>
                  <a:pt x="3132" y="38921"/>
                </a:cubicBezTo>
                <a:cubicBezTo>
                  <a:pt x="3162" y="38891"/>
                  <a:pt x="3162" y="38769"/>
                  <a:pt x="3223" y="38739"/>
                </a:cubicBezTo>
                <a:cubicBezTo>
                  <a:pt x="3527" y="38496"/>
                  <a:pt x="3831" y="38252"/>
                  <a:pt x="4135" y="37979"/>
                </a:cubicBezTo>
                <a:lnTo>
                  <a:pt x="4135" y="37979"/>
                </a:lnTo>
                <a:cubicBezTo>
                  <a:pt x="4074" y="38313"/>
                  <a:pt x="3952" y="38617"/>
                  <a:pt x="3952" y="38952"/>
                </a:cubicBezTo>
                <a:cubicBezTo>
                  <a:pt x="3831" y="41170"/>
                  <a:pt x="3800" y="43359"/>
                  <a:pt x="3983" y="45487"/>
                </a:cubicBezTo>
                <a:cubicBezTo>
                  <a:pt x="4074" y="46307"/>
                  <a:pt x="4348" y="47067"/>
                  <a:pt x="4500" y="47827"/>
                </a:cubicBezTo>
                <a:cubicBezTo>
                  <a:pt x="4500" y="47888"/>
                  <a:pt x="4439" y="47979"/>
                  <a:pt x="4439" y="48040"/>
                </a:cubicBezTo>
                <a:cubicBezTo>
                  <a:pt x="4378" y="48009"/>
                  <a:pt x="4226" y="47918"/>
                  <a:pt x="4165" y="47857"/>
                </a:cubicBezTo>
                <a:cubicBezTo>
                  <a:pt x="3709" y="46733"/>
                  <a:pt x="3223" y="45608"/>
                  <a:pt x="2889" y="44423"/>
                </a:cubicBezTo>
                <a:cubicBezTo>
                  <a:pt x="2797" y="44119"/>
                  <a:pt x="2949" y="43693"/>
                  <a:pt x="3010" y="43359"/>
                </a:cubicBezTo>
                <a:cubicBezTo>
                  <a:pt x="3041" y="43207"/>
                  <a:pt x="3041" y="43025"/>
                  <a:pt x="3041" y="42842"/>
                </a:cubicBezTo>
                <a:lnTo>
                  <a:pt x="3041" y="42842"/>
                </a:lnTo>
                <a:cubicBezTo>
                  <a:pt x="2919" y="42903"/>
                  <a:pt x="2797" y="43025"/>
                  <a:pt x="2706" y="43085"/>
                </a:cubicBezTo>
                <a:cubicBezTo>
                  <a:pt x="2585" y="43177"/>
                  <a:pt x="2433" y="43207"/>
                  <a:pt x="2311" y="43298"/>
                </a:cubicBezTo>
                <a:cubicBezTo>
                  <a:pt x="2311" y="43146"/>
                  <a:pt x="2281" y="42994"/>
                  <a:pt x="2311" y="42873"/>
                </a:cubicBezTo>
                <a:cubicBezTo>
                  <a:pt x="2433" y="42538"/>
                  <a:pt x="2585" y="42234"/>
                  <a:pt x="2737" y="41930"/>
                </a:cubicBezTo>
                <a:cubicBezTo>
                  <a:pt x="2767" y="41839"/>
                  <a:pt x="2767" y="41778"/>
                  <a:pt x="2767" y="41687"/>
                </a:cubicBezTo>
                <a:cubicBezTo>
                  <a:pt x="2706" y="41687"/>
                  <a:pt x="2585" y="41687"/>
                  <a:pt x="2524" y="41778"/>
                </a:cubicBezTo>
                <a:lnTo>
                  <a:pt x="2159" y="42234"/>
                </a:lnTo>
                <a:lnTo>
                  <a:pt x="1977" y="42447"/>
                </a:lnTo>
                <a:cubicBezTo>
                  <a:pt x="1946" y="42386"/>
                  <a:pt x="1825" y="42265"/>
                  <a:pt x="1855" y="42143"/>
                </a:cubicBezTo>
                <a:cubicBezTo>
                  <a:pt x="1855" y="41961"/>
                  <a:pt x="1946" y="41778"/>
                  <a:pt x="2007" y="41626"/>
                </a:cubicBezTo>
                <a:cubicBezTo>
                  <a:pt x="2159" y="41353"/>
                  <a:pt x="2402" y="41110"/>
                  <a:pt x="2554" y="40897"/>
                </a:cubicBezTo>
                <a:cubicBezTo>
                  <a:pt x="2615" y="40775"/>
                  <a:pt x="2585" y="40623"/>
                  <a:pt x="2615" y="40471"/>
                </a:cubicBezTo>
                <a:lnTo>
                  <a:pt x="2615" y="40471"/>
                </a:lnTo>
                <a:cubicBezTo>
                  <a:pt x="2463" y="40502"/>
                  <a:pt x="2281" y="40502"/>
                  <a:pt x="2159" y="40623"/>
                </a:cubicBezTo>
                <a:cubicBezTo>
                  <a:pt x="2007" y="40775"/>
                  <a:pt x="1946" y="40958"/>
                  <a:pt x="1855" y="41170"/>
                </a:cubicBezTo>
                <a:cubicBezTo>
                  <a:pt x="1825" y="41231"/>
                  <a:pt x="1764" y="41322"/>
                  <a:pt x="1673" y="41383"/>
                </a:cubicBezTo>
                <a:cubicBezTo>
                  <a:pt x="1612" y="41322"/>
                  <a:pt x="1521" y="41231"/>
                  <a:pt x="1490" y="41110"/>
                </a:cubicBezTo>
                <a:cubicBezTo>
                  <a:pt x="1399" y="40775"/>
                  <a:pt x="1338" y="40471"/>
                  <a:pt x="1247" y="40137"/>
                </a:cubicBezTo>
                <a:cubicBezTo>
                  <a:pt x="1095" y="39468"/>
                  <a:pt x="1642" y="39104"/>
                  <a:pt x="1946" y="38648"/>
                </a:cubicBezTo>
                <a:cubicBezTo>
                  <a:pt x="1946" y="38568"/>
                  <a:pt x="1853" y="38394"/>
                  <a:pt x="1809" y="38394"/>
                </a:cubicBezTo>
                <a:cubicBezTo>
                  <a:pt x="1803" y="38394"/>
                  <a:pt x="1798" y="38397"/>
                  <a:pt x="1794" y="38404"/>
                </a:cubicBezTo>
                <a:cubicBezTo>
                  <a:pt x="1642" y="38496"/>
                  <a:pt x="1490" y="38617"/>
                  <a:pt x="1308" y="38769"/>
                </a:cubicBezTo>
                <a:cubicBezTo>
                  <a:pt x="1186" y="38891"/>
                  <a:pt x="1065" y="39012"/>
                  <a:pt x="1004" y="39164"/>
                </a:cubicBezTo>
                <a:cubicBezTo>
                  <a:pt x="943" y="38921"/>
                  <a:pt x="791" y="38648"/>
                  <a:pt x="882" y="38496"/>
                </a:cubicBezTo>
                <a:cubicBezTo>
                  <a:pt x="1034" y="38192"/>
                  <a:pt x="1338" y="37979"/>
                  <a:pt x="1551" y="37705"/>
                </a:cubicBezTo>
                <a:cubicBezTo>
                  <a:pt x="1673" y="37553"/>
                  <a:pt x="1764" y="37341"/>
                  <a:pt x="1825" y="37189"/>
                </a:cubicBezTo>
                <a:lnTo>
                  <a:pt x="1825" y="37189"/>
                </a:lnTo>
                <a:lnTo>
                  <a:pt x="1247" y="37341"/>
                </a:lnTo>
                <a:cubicBezTo>
                  <a:pt x="1217" y="37371"/>
                  <a:pt x="1186" y="37401"/>
                  <a:pt x="1095" y="37432"/>
                </a:cubicBezTo>
                <a:cubicBezTo>
                  <a:pt x="1004" y="37553"/>
                  <a:pt x="852" y="37675"/>
                  <a:pt x="700" y="37797"/>
                </a:cubicBezTo>
                <a:cubicBezTo>
                  <a:pt x="730" y="37493"/>
                  <a:pt x="761" y="37128"/>
                  <a:pt x="882" y="36885"/>
                </a:cubicBezTo>
                <a:cubicBezTo>
                  <a:pt x="913" y="36733"/>
                  <a:pt x="1186" y="36733"/>
                  <a:pt x="1338" y="36611"/>
                </a:cubicBezTo>
                <a:cubicBezTo>
                  <a:pt x="1460" y="36520"/>
                  <a:pt x="1521" y="36368"/>
                  <a:pt x="1642" y="36277"/>
                </a:cubicBezTo>
                <a:cubicBezTo>
                  <a:pt x="1490" y="36216"/>
                  <a:pt x="1338" y="36155"/>
                  <a:pt x="1186" y="36155"/>
                </a:cubicBezTo>
                <a:cubicBezTo>
                  <a:pt x="1156" y="36155"/>
                  <a:pt x="1065" y="36186"/>
                  <a:pt x="1004" y="36216"/>
                </a:cubicBezTo>
                <a:cubicBezTo>
                  <a:pt x="852" y="36307"/>
                  <a:pt x="700" y="36368"/>
                  <a:pt x="548" y="36490"/>
                </a:cubicBezTo>
                <a:cubicBezTo>
                  <a:pt x="487" y="36125"/>
                  <a:pt x="335" y="35699"/>
                  <a:pt x="730" y="35365"/>
                </a:cubicBezTo>
                <a:cubicBezTo>
                  <a:pt x="1673" y="34605"/>
                  <a:pt x="2676" y="33906"/>
                  <a:pt x="3831" y="33632"/>
                </a:cubicBezTo>
                <a:cubicBezTo>
                  <a:pt x="4287" y="33541"/>
                  <a:pt x="4743" y="33328"/>
                  <a:pt x="5199" y="33237"/>
                </a:cubicBezTo>
                <a:close/>
                <a:moveTo>
                  <a:pt x="36809" y="0"/>
                </a:moveTo>
                <a:cubicBezTo>
                  <a:pt x="36709" y="0"/>
                  <a:pt x="36597" y="39"/>
                  <a:pt x="36476" y="136"/>
                </a:cubicBezTo>
                <a:cubicBezTo>
                  <a:pt x="35959" y="562"/>
                  <a:pt x="35412" y="896"/>
                  <a:pt x="34895" y="1261"/>
                </a:cubicBezTo>
                <a:cubicBezTo>
                  <a:pt x="33802" y="1980"/>
                  <a:pt x="32654" y="2482"/>
                  <a:pt x="31349" y="2482"/>
                </a:cubicBezTo>
                <a:cubicBezTo>
                  <a:pt x="31275" y="2482"/>
                  <a:pt x="31201" y="2480"/>
                  <a:pt x="31126" y="2477"/>
                </a:cubicBezTo>
                <a:cubicBezTo>
                  <a:pt x="30487" y="2450"/>
                  <a:pt x="29825" y="2284"/>
                  <a:pt x="29200" y="2284"/>
                </a:cubicBezTo>
                <a:cubicBezTo>
                  <a:pt x="29112" y="2284"/>
                  <a:pt x="29024" y="2287"/>
                  <a:pt x="28938" y="2294"/>
                </a:cubicBezTo>
                <a:cubicBezTo>
                  <a:pt x="27661" y="2416"/>
                  <a:pt x="26324" y="2477"/>
                  <a:pt x="25047" y="2842"/>
                </a:cubicBezTo>
                <a:cubicBezTo>
                  <a:pt x="22950" y="3389"/>
                  <a:pt x="20913" y="4118"/>
                  <a:pt x="18846" y="4969"/>
                </a:cubicBezTo>
                <a:cubicBezTo>
                  <a:pt x="17965" y="5304"/>
                  <a:pt x="17266" y="5820"/>
                  <a:pt x="16445" y="6276"/>
                </a:cubicBezTo>
                <a:cubicBezTo>
                  <a:pt x="15685" y="6732"/>
                  <a:pt x="14986" y="7279"/>
                  <a:pt x="14257" y="7766"/>
                </a:cubicBezTo>
                <a:cubicBezTo>
                  <a:pt x="13527" y="8252"/>
                  <a:pt x="12798" y="8921"/>
                  <a:pt x="12098" y="9377"/>
                </a:cubicBezTo>
                <a:cubicBezTo>
                  <a:pt x="10700" y="10228"/>
                  <a:pt x="9667" y="11413"/>
                  <a:pt x="8633" y="12659"/>
                </a:cubicBezTo>
                <a:cubicBezTo>
                  <a:pt x="7326" y="14270"/>
                  <a:pt x="6141" y="15942"/>
                  <a:pt x="5016" y="17675"/>
                </a:cubicBezTo>
                <a:cubicBezTo>
                  <a:pt x="4408" y="18587"/>
                  <a:pt x="3800" y="19559"/>
                  <a:pt x="3344" y="20562"/>
                </a:cubicBezTo>
                <a:cubicBezTo>
                  <a:pt x="2524" y="22386"/>
                  <a:pt x="1673" y="24210"/>
                  <a:pt x="1247" y="26185"/>
                </a:cubicBezTo>
                <a:cubicBezTo>
                  <a:pt x="1004" y="27553"/>
                  <a:pt x="487" y="28891"/>
                  <a:pt x="305" y="30258"/>
                </a:cubicBezTo>
                <a:cubicBezTo>
                  <a:pt x="62" y="31900"/>
                  <a:pt x="153" y="33480"/>
                  <a:pt x="62" y="35091"/>
                </a:cubicBezTo>
                <a:cubicBezTo>
                  <a:pt x="1" y="36885"/>
                  <a:pt x="335" y="38556"/>
                  <a:pt x="791" y="40137"/>
                </a:cubicBezTo>
                <a:cubicBezTo>
                  <a:pt x="1126" y="41383"/>
                  <a:pt x="1642" y="42599"/>
                  <a:pt x="2098" y="43784"/>
                </a:cubicBezTo>
                <a:cubicBezTo>
                  <a:pt x="2737" y="45456"/>
                  <a:pt x="3466" y="47098"/>
                  <a:pt x="4256" y="48617"/>
                </a:cubicBezTo>
                <a:cubicBezTo>
                  <a:pt x="4712" y="49499"/>
                  <a:pt x="5199" y="50350"/>
                  <a:pt x="5746" y="51140"/>
                </a:cubicBezTo>
                <a:cubicBezTo>
                  <a:pt x="5837" y="51292"/>
                  <a:pt x="6080" y="51353"/>
                  <a:pt x="6232" y="51414"/>
                </a:cubicBezTo>
                <a:cubicBezTo>
                  <a:pt x="6202" y="51231"/>
                  <a:pt x="6232" y="51049"/>
                  <a:pt x="6141" y="50897"/>
                </a:cubicBezTo>
                <a:cubicBezTo>
                  <a:pt x="5320" y="49681"/>
                  <a:pt x="5077" y="48253"/>
                  <a:pt x="5381" y="46854"/>
                </a:cubicBezTo>
                <a:cubicBezTo>
                  <a:pt x="5807" y="45000"/>
                  <a:pt x="6810" y="43389"/>
                  <a:pt x="8086" y="42022"/>
                </a:cubicBezTo>
                <a:cubicBezTo>
                  <a:pt x="8877" y="41201"/>
                  <a:pt x="9849" y="40471"/>
                  <a:pt x="10670" y="39711"/>
                </a:cubicBezTo>
                <a:cubicBezTo>
                  <a:pt x="11308" y="39134"/>
                  <a:pt x="11886" y="38587"/>
                  <a:pt x="12463" y="38009"/>
                </a:cubicBezTo>
                <a:cubicBezTo>
                  <a:pt x="13436" y="37037"/>
                  <a:pt x="14409" y="36034"/>
                  <a:pt x="15472" y="35152"/>
                </a:cubicBezTo>
                <a:cubicBezTo>
                  <a:pt x="15503" y="35122"/>
                  <a:pt x="15564" y="35061"/>
                  <a:pt x="15655" y="35061"/>
                </a:cubicBezTo>
                <a:cubicBezTo>
                  <a:pt x="15716" y="35061"/>
                  <a:pt x="15807" y="35091"/>
                  <a:pt x="15868" y="35152"/>
                </a:cubicBezTo>
                <a:cubicBezTo>
                  <a:pt x="15959" y="35243"/>
                  <a:pt x="15989" y="35334"/>
                  <a:pt x="16019" y="35456"/>
                </a:cubicBezTo>
                <a:cubicBezTo>
                  <a:pt x="16111" y="35334"/>
                  <a:pt x="16263" y="35274"/>
                  <a:pt x="16323" y="35152"/>
                </a:cubicBezTo>
                <a:cubicBezTo>
                  <a:pt x="16627" y="34575"/>
                  <a:pt x="16901" y="33997"/>
                  <a:pt x="17327" y="33450"/>
                </a:cubicBezTo>
                <a:cubicBezTo>
                  <a:pt x="18117" y="32417"/>
                  <a:pt x="19029" y="31505"/>
                  <a:pt x="19910" y="30562"/>
                </a:cubicBezTo>
                <a:cubicBezTo>
                  <a:pt x="20518" y="29924"/>
                  <a:pt x="21004" y="29164"/>
                  <a:pt x="21582" y="28495"/>
                </a:cubicBezTo>
                <a:cubicBezTo>
                  <a:pt x="21612" y="28465"/>
                  <a:pt x="21734" y="28435"/>
                  <a:pt x="21795" y="28404"/>
                </a:cubicBezTo>
                <a:lnTo>
                  <a:pt x="21795" y="28617"/>
                </a:lnTo>
                <a:cubicBezTo>
                  <a:pt x="21795" y="28708"/>
                  <a:pt x="21734" y="28739"/>
                  <a:pt x="21734" y="28799"/>
                </a:cubicBezTo>
                <a:cubicBezTo>
                  <a:pt x="21764" y="29043"/>
                  <a:pt x="21764" y="29316"/>
                  <a:pt x="21795" y="29529"/>
                </a:cubicBezTo>
                <a:cubicBezTo>
                  <a:pt x="21947" y="29347"/>
                  <a:pt x="22190" y="29225"/>
                  <a:pt x="22220" y="29043"/>
                </a:cubicBezTo>
                <a:cubicBezTo>
                  <a:pt x="22463" y="27523"/>
                  <a:pt x="23618" y="26459"/>
                  <a:pt x="24378" y="25182"/>
                </a:cubicBezTo>
                <a:cubicBezTo>
                  <a:pt x="24834" y="24422"/>
                  <a:pt x="25564" y="23815"/>
                  <a:pt x="25959" y="22963"/>
                </a:cubicBezTo>
                <a:cubicBezTo>
                  <a:pt x="26506" y="21808"/>
                  <a:pt x="27084" y="20653"/>
                  <a:pt x="27691" y="19498"/>
                </a:cubicBezTo>
                <a:cubicBezTo>
                  <a:pt x="27793" y="19320"/>
                  <a:pt x="27788" y="18970"/>
                  <a:pt x="28090" y="18970"/>
                </a:cubicBezTo>
                <a:cubicBezTo>
                  <a:pt x="28147" y="18970"/>
                  <a:pt x="28216" y="18983"/>
                  <a:pt x="28299" y="19012"/>
                </a:cubicBezTo>
                <a:cubicBezTo>
                  <a:pt x="28330" y="19012"/>
                  <a:pt x="28482" y="18860"/>
                  <a:pt x="28543" y="18739"/>
                </a:cubicBezTo>
                <a:cubicBezTo>
                  <a:pt x="28816" y="17918"/>
                  <a:pt x="29150" y="17006"/>
                  <a:pt x="29454" y="16155"/>
                </a:cubicBezTo>
                <a:cubicBezTo>
                  <a:pt x="29850" y="15000"/>
                  <a:pt x="30305" y="13784"/>
                  <a:pt x="30822" y="12599"/>
                </a:cubicBezTo>
                <a:cubicBezTo>
                  <a:pt x="31126" y="11808"/>
                  <a:pt x="31582" y="11048"/>
                  <a:pt x="31795" y="10197"/>
                </a:cubicBezTo>
                <a:cubicBezTo>
                  <a:pt x="32281" y="8343"/>
                  <a:pt x="32889" y="6489"/>
                  <a:pt x="33740" y="4726"/>
                </a:cubicBezTo>
                <a:cubicBezTo>
                  <a:pt x="33892" y="4453"/>
                  <a:pt x="34166" y="4209"/>
                  <a:pt x="34409" y="3997"/>
                </a:cubicBezTo>
                <a:cubicBezTo>
                  <a:pt x="35382" y="3389"/>
                  <a:pt x="36597" y="2629"/>
                  <a:pt x="37509" y="2082"/>
                </a:cubicBezTo>
                <a:cubicBezTo>
                  <a:pt x="37692" y="1960"/>
                  <a:pt x="37874" y="1535"/>
                  <a:pt x="37844" y="1352"/>
                </a:cubicBezTo>
                <a:cubicBezTo>
                  <a:pt x="37722" y="927"/>
                  <a:pt x="37418" y="562"/>
                  <a:pt x="37175" y="197"/>
                </a:cubicBezTo>
                <a:cubicBezTo>
                  <a:pt x="37084" y="88"/>
                  <a:pt x="36960" y="0"/>
                  <a:pt x="36809" y="0"/>
                </a:cubicBezTo>
                <a:close/>
              </a:path>
            </a:pathLst>
          </a:custGeom>
          <a:solidFill>
            <a:srgbClr val="666666">
              <a:alpha val="715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9" name="Google Shape;429;p4"/>
          <p:cNvGrpSpPr/>
          <p:nvPr/>
        </p:nvGrpSpPr>
        <p:grpSpPr>
          <a:xfrm>
            <a:off x="1332495" y="3098334"/>
            <a:ext cx="7637297" cy="1971947"/>
            <a:chOff x="1332495" y="3098334"/>
            <a:chExt cx="7637297" cy="1971947"/>
          </a:xfrm>
        </p:grpSpPr>
        <p:sp>
          <p:nvSpPr>
            <p:cNvPr id="430" name="Google Shape;430;p4"/>
            <p:cNvSpPr/>
            <p:nvPr/>
          </p:nvSpPr>
          <p:spPr>
            <a:xfrm>
              <a:off x="8854879" y="3420334"/>
              <a:ext cx="114913" cy="97911"/>
            </a:xfrm>
            <a:custGeom>
              <a:avLst/>
              <a:gdLst/>
              <a:ahLst/>
              <a:cxnLst/>
              <a:rect l="l" t="t" r="r" b="b"/>
              <a:pathLst>
                <a:path w="2806" h="2391" extrusionOk="0">
                  <a:moveTo>
                    <a:pt x="1736" y="1"/>
                  </a:moveTo>
                  <a:cubicBezTo>
                    <a:pt x="931" y="1"/>
                    <a:pt x="1" y="454"/>
                    <a:pt x="313" y="1207"/>
                  </a:cubicBezTo>
                  <a:cubicBezTo>
                    <a:pt x="343" y="1298"/>
                    <a:pt x="465" y="1754"/>
                    <a:pt x="495" y="1784"/>
                  </a:cubicBezTo>
                  <a:cubicBezTo>
                    <a:pt x="703" y="2137"/>
                    <a:pt x="1080" y="2390"/>
                    <a:pt x="1472" y="2390"/>
                  </a:cubicBezTo>
                  <a:cubicBezTo>
                    <a:pt x="1655" y="2390"/>
                    <a:pt x="1841" y="2335"/>
                    <a:pt x="2015" y="2210"/>
                  </a:cubicBezTo>
                  <a:cubicBezTo>
                    <a:pt x="2350" y="1906"/>
                    <a:pt x="2805" y="1024"/>
                    <a:pt x="2775" y="629"/>
                  </a:cubicBezTo>
                  <a:cubicBezTo>
                    <a:pt x="2739" y="196"/>
                    <a:pt x="2264" y="1"/>
                    <a:pt x="173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"/>
            <p:cNvSpPr/>
            <p:nvPr/>
          </p:nvSpPr>
          <p:spPr>
            <a:xfrm>
              <a:off x="8680959" y="3098334"/>
              <a:ext cx="102136" cy="88657"/>
            </a:xfrm>
            <a:custGeom>
              <a:avLst/>
              <a:gdLst/>
              <a:ahLst/>
              <a:cxnLst/>
              <a:rect l="l" t="t" r="r" b="b"/>
              <a:pathLst>
                <a:path w="2494" h="2165" extrusionOk="0">
                  <a:moveTo>
                    <a:pt x="1278" y="0"/>
                  </a:moveTo>
                  <a:cubicBezTo>
                    <a:pt x="696" y="0"/>
                    <a:pt x="75" y="291"/>
                    <a:pt x="31" y="711"/>
                  </a:cubicBezTo>
                  <a:cubicBezTo>
                    <a:pt x="1" y="1136"/>
                    <a:pt x="365" y="1744"/>
                    <a:pt x="700" y="2048"/>
                  </a:cubicBezTo>
                  <a:cubicBezTo>
                    <a:pt x="801" y="2129"/>
                    <a:pt x="939" y="2165"/>
                    <a:pt x="1093" y="2165"/>
                  </a:cubicBezTo>
                  <a:cubicBezTo>
                    <a:pt x="1639" y="2165"/>
                    <a:pt x="2392" y="1718"/>
                    <a:pt x="2463" y="1197"/>
                  </a:cubicBezTo>
                  <a:cubicBezTo>
                    <a:pt x="2493" y="832"/>
                    <a:pt x="2037" y="407"/>
                    <a:pt x="1885" y="133"/>
                  </a:cubicBezTo>
                  <a:cubicBezTo>
                    <a:pt x="1710" y="42"/>
                    <a:pt x="1497" y="0"/>
                    <a:pt x="127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4"/>
            <p:cNvSpPr/>
            <p:nvPr/>
          </p:nvSpPr>
          <p:spPr>
            <a:xfrm>
              <a:off x="8854879" y="4921434"/>
              <a:ext cx="114913" cy="97911"/>
            </a:xfrm>
            <a:custGeom>
              <a:avLst/>
              <a:gdLst/>
              <a:ahLst/>
              <a:cxnLst/>
              <a:rect l="l" t="t" r="r" b="b"/>
              <a:pathLst>
                <a:path w="2806" h="2391" extrusionOk="0">
                  <a:moveTo>
                    <a:pt x="1736" y="1"/>
                  </a:moveTo>
                  <a:cubicBezTo>
                    <a:pt x="931" y="1"/>
                    <a:pt x="1" y="454"/>
                    <a:pt x="313" y="1207"/>
                  </a:cubicBezTo>
                  <a:cubicBezTo>
                    <a:pt x="343" y="1298"/>
                    <a:pt x="465" y="1754"/>
                    <a:pt x="495" y="1784"/>
                  </a:cubicBezTo>
                  <a:cubicBezTo>
                    <a:pt x="703" y="2137"/>
                    <a:pt x="1080" y="2390"/>
                    <a:pt x="1472" y="2390"/>
                  </a:cubicBezTo>
                  <a:cubicBezTo>
                    <a:pt x="1655" y="2390"/>
                    <a:pt x="1841" y="2335"/>
                    <a:pt x="2015" y="2210"/>
                  </a:cubicBezTo>
                  <a:cubicBezTo>
                    <a:pt x="2350" y="1906"/>
                    <a:pt x="2805" y="1024"/>
                    <a:pt x="2775" y="629"/>
                  </a:cubicBezTo>
                  <a:cubicBezTo>
                    <a:pt x="2739" y="196"/>
                    <a:pt x="2264" y="1"/>
                    <a:pt x="173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4"/>
            <p:cNvSpPr/>
            <p:nvPr/>
          </p:nvSpPr>
          <p:spPr>
            <a:xfrm>
              <a:off x="8680959" y="4599434"/>
              <a:ext cx="102136" cy="88657"/>
            </a:xfrm>
            <a:custGeom>
              <a:avLst/>
              <a:gdLst/>
              <a:ahLst/>
              <a:cxnLst/>
              <a:rect l="l" t="t" r="r" b="b"/>
              <a:pathLst>
                <a:path w="2494" h="2165" extrusionOk="0">
                  <a:moveTo>
                    <a:pt x="1278" y="0"/>
                  </a:moveTo>
                  <a:cubicBezTo>
                    <a:pt x="696" y="0"/>
                    <a:pt x="75" y="291"/>
                    <a:pt x="31" y="711"/>
                  </a:cubicBezTo>
                  <a:cubicBezTo>
                    <a:pt x="1" y="1136"/>
                    <a:pt x="365" y="1744"/>
                    <a:pt x="700" y="2048"/>
                  </a:cubicBezTo>
                  <a:cubicBezTo>
                    <a:pt x="801" y="2129"/>
                    <a:pt x="939" y="2165"/>
                    <a:pt x="1093" y="2165"/>
                  </a:cubicBezTo>
                  <a:cubicBezTo>
                    <a:pt x="1639" y="2165"/>
                    <a:pt x="2392" y="1718"/>
                    <a:pt x="2463" y="1197"/>
                  </a:cubicBezTo>
                  <a:cubicBezTo>
                    <a:pt x="2493" y="832"/>
                    <a:pt x="2037" y="407"/>
                    <a:pt x="1885" y="133"/>
                  </a:cubicBezTo>
                  <a:cubicBezTo>
                    <a:pt x="1710" y="42"/>
                    <a:pt x="1497" y="0"/>
                    <a:pt x="127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"/>
            <p:cNvSpPr/>
            <p:nvPr/>
          </p:nvSpPr>
          <p:spPr>
            <a:xfrm flipH="1">
              <a:off x="8587609" y="4005259"/>
              <a:ext cx="114913" cy="97911"/>
            </a:xfrm>
            <a:custGeom>
              <a:avLst/>
              <a:gdLst/>
              <a:ahLst/>
              <a:cxnLst/>
              <a:rect l="l" t="t" r="r" b="b"/>
              <a:pathLst>
                <a:path w="2806" h="2391" extrusionOk="0">
                  <a:moveTo>
                    <a:pt x="1736" y="1"/>
                  </a:moveTo>
                  <a:cubicBezTo>
                    <a:pt x="931" y="1"/>
                    <a:pt x="1" y="454"/>
                    <a:pt x="313" y="1207"/>
                  </a:cubicBezTo>
                  <a:cubicBezTo>
                    <a:pt x="343" y="1298"/>
                    <a:pt x="465" y="1754"/>
                    <a:pt x="495" y="1784"/>
                  </a:cubicBezTo>
                  <a:cubicBezTo>
                    <a:pt x="703" y="2137"/>
                    <a:pt x="1080" y="2390"/>
                    <a:pt x="1472" y="2390"/>
                  </a:cubicBezTo>
                  <a:cubicBezTo>
                    <a:pt x="1655" y="2390"/>
                    <a:pt x="1841" y="2335"/>
                    <a:pt x="2015" y="2210"/>
                  </a:cubicBezTo>
                  <a:cubicBezTo>
                    <a:pt x="2350" y="1906"/>
                    <a:pt x="2805" y="1024"/>
                    <a:pt x="2775" y="629"/>
                  </a:cubicBezTo>
                  <a:cubicBezTo>
                    <a:pt x="2739" y="196"/>
                    <a:pt x="2264" y="1"/>
                    <a:pt x="173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"/>
            <p:cNvSpPr/>
            <p:nvPr/>
          </p:nvSpPr>
          <p:spPr>
            <a:xfrm flipH="1">
              <a:off x="8774306" y="3683259"/>
              <a:ext cx="102136" cy="88657"/>
            </a:xfrm>
            <a:custGeom>
              <a:avLst/>
              <a:gdLst/>
              <a:ahLst/>
              <a:cxnLst/>
              <a:rect l="l" t="t" r="r" b="b"/>
              <a:pathLst>
                <a:path w="2494" h="2165" extrusionOk="0">
                  <a:moveTo>
                    <a:pt x="1278" y="0"/>
                  </a:moveTo>
                  <a:cubicBezTo>
                    <a:pt x="696" y="0"/>
                    <a:pt x="75" y="291"/>
                    <a:pt x="31" y="711"/>
                  </a:cubicBezTo>
                  <a:cubicBezTo>
                    <a:pt x="1" y="1136"/>
                    <a:pt x="365" y="1744"/>
                    <a:pt x="700" y="2048"/>
                  </a:cubicBezTo>
                  <a:cubicBezTo>
                    <a:pt x="801" y="2129"/>
                    <a:pt x="939" y="2165"/>
                    <a:pt x="1093" y="2165"/>
                  </a:cubicBezTo>
                  <a:cubicBezTo>
                    <a:pt x="1639" y="2165"/>
                    <a:pt x="2392" y="1718"/>
                    <a:pt x="2463" y="1197"/>
                  </a:cubicBezTo>
                  <a:cubicBezTo>
                    <a:pt x="2493" y="832"/>
                    <a:pt x="2037" y="407"/>
                    <a:pt x="1885" y="133"/>
                  </a:cubicBezTo>
                  <a:cubicBezTo>
                    <a:pt x="1710" y="42"/>
                    <a:pt x="1497" y="0"/>
                    <a:pt x="127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"/>
            <p:cNvSpPr/>
            <p:nvPr/>
          </p:nvSpPr>
          <p:spPr>
            <a:xfrm rot="-5400000">
              <a:off x="6674969" y="4696599"/>
              <a:ext cx="114913" cy="97911"/>
            </a:xfrm>
            <a:custGeom>
              <a:avLst/>
              <a:gdLst/>
              <a:ahLst/>
              <a:cxnLst/>
              <a:rect l="l" t="t" r="r" b="b"/>
              <a:pathLst>
                <a:path w="2806" h="2391" extrusionOk="0">
                  <a:moveTo>
                    <a:pt x="1736" y="1"/>
                  </a:moveTo>
                  <a:cubicBezTo>
                    <a:pt x="931" y="1"/>
                    <a:pt x="1" y="454"/>
                    <a:pt x="313" y="1207"/>
                  </a:cubicBezTo>
                  <a:cubicBezTo>
                    <a:pt x="343" y="1298"/>
                    <a:pt x="465" y="1754"/>
                    <a:pt x="495" y="1784"/>
                  </a:cubicBezTo>
                  <a:cubicBezTo>
                    <a:pt x="703" y="2137"/>
                    <a:pt x="1080" y="2390"/>
                    <a:pt x="1472" y="2390"/>
                  </a:cubicBezTo>
                  <a:cubicBezTo>
                    <a:pt x="1655" y="2390"/>
                    <a:pt x="1841" y="2335"/>
                    <a:pt x="2015" y="2210"/>
                  </a:cubicBezTo>
                  <a:cubicBezTo>
                    <a:pt x="2350" y="1906"/>
                    <a:pt x="2805" y="1024"/>
                    <a:pt x="2775" y="629"/>
                  </a:cubicBezTo>
                  <a:cubicBezTo>
                    <a:pt x="2739" y="196"/>
                    <a:pt x="2264" y="1"/>
                    <a:pt x="173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"/>
            <p:cNvSpPr/>
            <p:nvPr/>
          </p:nvSpPr>
          <p:spPr>
            <a:xfrm rot="-5400000">
              <a:off x="6354731" y="4881535"/>
              <a:ext cx="102136" cy="88657"/>
            </a:xfrm>
            <a:custGeom>
              <a:avLst/>
              <a:gdLst/>
              <a:ahLst/>
              <a:cxnLst/>
              <a:rect l="l" t="t" r="r" b="b"/>
              <a:pathLst>
                <a:path w="2494" h="2165" extrusionOk="0">
                  <a:moveTo>
                    <a:pt x="1278" y="0"/>
                  </a:moveTo>
                  <a:cubicBezTo>
                    <a:pt x="696" y="0"/>
                    <a:pt x="75" y="291"/>
                    <a:pt x="31" y="711"/>
                  </a:cubicBezTo>
                  <a:cubicBezTo>
                    <a:pt x="1" y="1136"/>
                    <a:pt x="365" y="1744"/>
                    <a:pt x="700" y="2048"/>
                  </a:cubicBezTo>
                  <a:cubicBezTo>
                    <a:pt x="801" y="2129"/>
                    <a:pt x="939" y="2165"/>
                    <a:pt x="1093" y="2165"/>
                  </a:cubicBezTo>
                  <a:cubicBezTo>
                    <a:pt x="1639" y="2165"/>
                    <a:pt x="2392" y="1718"/>
                    <a:pt x="2463" y="1197"/>
                  </a:cubicBezTo>
                  <a:cubicBezTo>
                    <a:pt x="2493" y="832"/>
                    <a:pt x="2037" y="407"/>
                    <a:pt x="1885" y="133"/>
                  </a:cubicBezTo>
                  <a:cubicBezTo>
                    <a:pt x="1710" y="42"/>
                    <a:pt x="1497" y="0"/>
                    <a:pt x="127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"/>
            <p:cNvSpPr/>
            <p:nvPr/>
          </p:nvSpPr>
          <p:spPr>
            <a:xfrm rot="-5400000">
              <a:off x="8176069" y="4696599"/>
              <a:ext cx="114913" cy="97911"/>
            </a:xfrm>
            <a:custGeom>
              <a:avLst/>
              <a:gdLst/>
              <a:ahLst/>
              <a:cxnLst/>
              <a:rect l="l" t="t" r="r" b="b"/>
              <a:pathLst>
                <a:path w="2806" h="2391" extrusionOk="0">
                  <a:moveTo>
                    <a:pt x="1736" y="1"/>
                  </a:moveTo>
                  <a:cubicBezTo>
                    <a:pt x="931" y="1"/>
                    <a:pt x="1" y="454"/>
                    <a:pt x="313" y="1207"/>
                  </a:cubicBezTo>
                  <a:cubicBezTo>
                    <a:pt x="343" y="1298"/>
                    <a:pt x="465" y="1754"/>
                    <a:pt x="495" y="1784"/>
                  </a:cubicBezTo>
                  <a:cubicBezTo>
                    <a:pt x="703" y="2137"/>
                    <a:pt x="1080" y="2390"/>
                    <a:pt x="1472" y="2390"/>
                  </a:cubicBezTo>
                  <a:cubicBezTo>
                    <a:pt x="1655" y="2390"/>
                    <a:pt x="1841" y="2335"/>
                    <a:pt x="2015" y="2210"/>
                  </a:cubicBezTo>
                  <a:cubicBezTo>
                    <a:pt x="2350" y="1906"/>
                    <a:pt x="2805" y="1024"/>
                    <a:pt x="2775" y="629"/>
                  </a:cubicBezTo>
                  <a:cubicBezTo>
                    <a:pt x="2739" y="196"/>
                    <a:pt x="2264" y="1"/>
                    <a:pt x="173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"/>
            <p:cNvSpPr/>
            <p:nvPr/>
          </p:nvSpPr>
          <p:spPr>
            <a:xfrm rot="-5400000">
              <a:off x="7855831" y="4881535"/>
              <a:ext cx="102136" cy="88657"/>
            </a:xfrm>
            <a:custGeom>
              <a:avLst/>
              <a:gdLst/>
              <a:ahLst/>
              <a:cxnLst/>
              <a:rect l="l" t="t" r="r" b="b"/>
              <a:pathLst>
                <a:path w="2494" h="2165" extrusionOk="0">
                  <a:moveTo>
                    <a:pt x="1278" y="0"/>
                  </a:moveTo>
                  <a:cubicBezTo>
                    <a:pt x="696" y="0"/>
                    <a:pt x="75" y="291"/>
                    <a:pt x="31" y="711"/>
                  </a:cubicBezTo>
                  <a:cubicBezTo>
                    <a:pt x="1" y="1136"/>
                    <a:pt x="365" y="1744"/>
                    <a:pt x="700" y="2048"/>
                  </a:cubicBezTo>
                  <a:cubicBezTo>
                    <a:pt x="801" y="2129"/>
                    <a:pt x="939" y="2165"/>
                    <a:pt x="1093" y="2165"/>
                  </a:cubicBezTo>
                  <a:cubicBezTo>
                    <a:pt x="1639" y="2165"/>
                    <a:pt x="2392" y="1718"/>
                    <a:pt x="2463" y="1197"/>
                  </a:cubicBezTo>
                  <a:cubicBezTo>
                    <a:pt x="2493" y="832"/>
                    <a:pt x="2037" y="407"/>
                    <a:pt x="1885" y="133"/>
                  </a:cubicBezTo>
                  <a:cubicBezTo>
                    <a:pt x="1710" y="42"/>
                    <a:pt x="1497" y="0"/>
                    <a:pt x="127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"/>
            <p:cNvSpPr/>
            <p:nvPr/>
          </p:nvSpPr>
          <p:spPr>
            <a:xfrm rot="-5400000" flipH="1">
              <a:off x="7259894" y="4963869"/>
              <a:ext cx="114913" cy="97911"/>
            </a:xfrm>
            <a:custGeom>
              <a:avLst/>
              <a:gdLst/>
              <a:ahLst/>
              <a:cxnLst/>
              <a:rect l="l" t="t" r="r" b="b"/>
              <a:pathLst>
                <a:path w="2806" h="2391" extrusionOk="0">
                  <a:moveTo>
                    <a:pt x="1736" y="1"/>
                  </a:moveTo>
                  <a:cubicBezTo>
                    <a:pt x="931" y="1"/>
                    <a:pt x="1" y="454"/>
                    <a:pt x="313" y="1207"/>
                  </a:cubicBezTo>
                  <a:cubicBezTo>
                    <a:pt x="343" y="1298"/>
                    <a:pt x="465" y="1754"/>
                    <a:pt x="495" y="1784"/>
                  </a:cubicBezTo>
                  <a:cubicBezTo>
                    <a:pt x="703" y="2137"/>
                    <a:pt x="1080" y="2390"/>
                    <a:pt x="1472" y="2390"/>
                  </a:cubicBezTo>
                  <a:cubicBezTo>
                    <a:pt x="1655" y="2390"/>
                    <a:pt x="1841" y="2335"/>
                    <a:pt x="2015" y="2210"/>
                  </a:cubicBezTo>
                  <a:cubicBezTo>
                    <a:pt x="2350" y="1906"/>
                    <a:pt x="2805" y="1024"/>
                    <a:pt x="2775" y="629"/>
                  </a:cubicBezTo>
                  <a:cubicBezTo>
                    <a:pt x="2739" y="196"/>
                    <a:pt x="2264" y="1"/>
                    <a:pt x="173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"/>
            <p:cNvSpPr/>
            <p:nvPr/>
          </p:nvSpPr>
          <p:spPr>
            <a:xfrm rot="-5400000" flipH="1">
              <a:off x="6939656" y="4788188"/>
              <a:ext cx="102136" cy="88657"/>
            </a:xfrm>
            <a:custGeom>
              <a:avLst/>
              <a:gdLst/>
              <a:ahLst/>
              <a:cxnLst/>
              <a:rect l="l" t="t" r="r" b="b"/>
              <a:pathLst>
                <a:path w="2494" h="2165" extrusionOk="0">
                  <a:moveTo>
                    <a:pt x="1278" y="0"/>
                  </a:moveTo>
                  <a:cubicBezTo>
                    <a:pt x="696" y="0"/>
                    <a:pt x="75" y="291"/>
                    <a:pt x="31" y="711"/>
                  </a:cubicBezTo>
                  <a:cubicBezTo>
                    <a:pt x="1" y="1136"/>
                    <a:pt x="365" y="1744"/>
                    <a:pt x="700" y="2048"/>
                  </a:cubicBezTo>
                  <a:cubicBezTo>
                    <a:pt x="801" y="2129"/>
                    <a:pt x="939" y="2165"/>
                    <a:pt x="1093" y="2165"/>
                  </a:cubicBezTo>
                  <a:cubicBezTo>
                    <a:pt x="1639" y="2165"/>
                    <a:pt x="2392" y="1718"/>
                    <a:pt x="2463" y="1197"/>
                  </a:cubicBezTo>
                  <a:cubicBezTo>
                    <a:pt x="2493" y="832"/>
                    <a:pt x="2037" y="407"/>
                    <a:pt x="1885" y="133"/>
                  </a:cubicBezTo>
                  <a:cubicBezTo>
                    <a:pt x="1710" y="42"/>
                    <a:pt x="1497" y="0"/>
                    <a:pt x="127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"/>
            <p:cNvSpPr/>
            <p:nvPr/>
          </p:nvSpPr>
          <p:spPr>
            <a:xfrm rot="-5400000">
              <a:off x="1645994" y="4696599"/>
              <a:ext cx="114913" cy="97911"/>
            </a:xfrm>
            <a:custGeom>
              <a:avLst/>
              <a:gdLst/>
              <a:ahLst/>
              <a:cxnLst/>
              <a:rect l="l" t="t" r="r" b="b"/>
              <a:pathLst>
                <a:path w="2806" h="2391" extrusionOk="0">
                  <a:moveTo>
                    <a:pt x="1736" y="1"/>
                  </a:moveTo>
                  <a:cubicBezTo>
                    <a:pt x="931" y="1"/>
                    <a:pt x="1" y="454"/>
                    <a:pt x="313" y="1207"/>
                  </a:cubicBezTo>
                  <a:cubicBezTo>
                    <a:pt x="343" y="1298"/>
                    <a:pt x="465" y="1754"/>
                    <a:pt x="495" y="1784"/>
                  </a:cubicBezTo>
                  <a:cubicBezTo>
                    <a:pt x="703" y="2137"/>
                    <a:pt x="1080" y="2390"/>
                    <a:pt x="1472" y="2390"/>
                  </a:cubicBezTo>
                  <a:cubicBezTo>
                    <a:pt x="1655" y="2390"/>
                    <a:pt x="1841" y="2335"/>
                    <a:pt x="2015" y="2210"/>
                  </a:cubicBezTo>
                  <a:cubicBezTo>
                    <a:pt x="2350" y="1906"/>
                    <a:pt x="2805" y="1024"/>
                    <a:pt x="2775" y="629"/>
                  </a:cubicBezTo>
                  <a:cubicBezTo>
                    <a:pt x="2739" y="196"/>
                    <a:pt x="2264" y="1"/>
                    <a:pt x="173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"/>
            <p:cNvSpPr/>
            <p:nvPr/>
          </p:nvSpPr>
          <p:spPr>
            <a:xfrm rot="-5400000">
              <a:off x="1325756" y="4881535"/>
              <a:ext cx="102136" cy="88657"/>
            </a:xfrm>
            <a:custGeom>
              <a:avLst/>
              <a:gdLst/>
              <a:ahLst/>
              <a:cxnLst/>
              <a:rect l="l" t="t" r="r" b="b"/>
              <a:pathLst>
                <a:path w="2494" h="2165" extrusionOk="0">
                  <a:moveTo>
                    <a:pt x="1278" y="0"/>
                  </a:moveTo>
                  <a:cubicBezTo>
                    <a:pt x="696" y="0"/>
                    <a:pt x="75" y="291"/>
                    <a:pt x="31" y="711"/>
                  </a:cubicBezTo>
                  <a:cubicBezTo>
                    <a:pt x="1" y="1136"/>
                    <a:pt x="365" y="1744"/>
                    <a:pt x="700" y="2048"/>
                  </a:cubicBezTo>
                  <a:cubicBezTo>
                    <a:pt x="801" y="2129"/>
                    <a:pt x="939" y="2165"/>
                    <a:pt x="1093" y="2165"/>
                  </a:cubicBezTo>
                  <a:cubicBezTo>
                    <a:pt x="1639" y="2165"/>
                    <a:pt x="2392" y="1718"/>
                    <a:pt x="2463" y="1197"/>
                  </a:cubicBezTo>
                  <a:cubicBezTo>
                    <a:pt x="2493" y="832"/>
                    <a:pt x="2037" y="407"/>
                    <a:pt x="1885" y="133"/>
                  </a:cubicBezTo>
                  <a:cubicBezTo>
                    <a:pt x="1710" y="42"/>
                    <a:pt x="1497" y="0"/>
                    <a:pt x="127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"/>
            <p:cNvSpPr/>
            <p:nvPr/>
          </p:nvSpPr>
          <p:spPr>
            <a:xfrm rot="-5400000">
              <a:off x="3147094" y="4696599"/>
              <a:ext cx="114913" cy="97911"/>
            </a:xfrm>
            <a:custGeom>
              <a:avLst/>
              <a:gdLst/>
              <a:ahLst/>
              <a:cxnLst/>
              <a:rect l="l" t="t" r="r" b="b"/>
              <a:pathLst>
                <a:path w="2806" h="2391" extrusionOk="0">
                  <a:moveTo>
                    <a:pt x="1736" y="1"/>
                  </a:moveTo>
                  <a:cubicBezTo>
                    <a:pt x="931" y="1"/>
                    <a:pt x="1" y="454"/>
                    <a:pt x="313" y="1207"/>
                  </a:cubicBezTo>
                  <a:cubicBezTo>
                    <a:pt x="343" y="1298"/>
                    <a:pt x="465" y="1754"/>
                    <a:pt x="495" y="1784"/>
                  </a:cubicBezTo>
                  <a:cubicBezTo>
                    <a:pt x="703" y="2137"/>
                    <a:pt x="1080" y="2390"/>
                    <a:pt x="1472" y="2390"/>
                  </a:cubicBezTo>
                  <a:cubicBezTo>
                    <a:pt x="1655" y="2390"/>
                    <a:pt x="1841" y="2335"/>
                    <a:pt x="2015" y="2210"/>
                  </a:cubicBezTo>
                  <a:cubicBezTo>
                    <a:pt x="2350" y="1906"/>
                    <a:pt x="2805" y="1024"/>
                    <a:pt x="2775" y="629"/>
                  </a:cubicBezTo>
                  <a:cubicBezTo>
                    <a:pt x="2739" y="196"/>
                    <a:pt x="2264" y="1"/>
                    <a:pt x="173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"/>
            <p:cNvSpPr/>
            <p:nvPr/>
          </p:nvSpPr>
          <p:spPr>
            <a:xfrm rot="-5400000">
              <a:off x="2826856" y="4881535"/>
              <a:ext cx="102136" cy="88657"/>
            </a:xfrm>
            <a:custGeom>
              <a:avLst/>
              <a:gdLst/>
              <a:ahLst/>
              <a:cxnLst/>
              <a:rect l="l" t="t" r="r" b="b"/>
              <a:pathLst>
                <a:path w="2494" h="2165" extrusionOk="0">
                  <a:moveTo>
                    <a:pt x="1278" y="0"/>
                  </a:moveTo>
                  <a:cubicBezTo>
                    <a:pt x="696" y="0"/>
                    <a:pt x="75" y="291"/>
                    <a:pt x="31" y="711"/>
                  </a:cubicBezTo>
                  <a:cubicBezTo>
                    <a:pt x="1" y="1136"/>
                    <a:pt x="365" y="1744"/>
                    <a:pt x="700" y="2048"/>
                  </a:cubicBezTo>
                  <a:cubicBezTo>
                    <a:pt x="801" y="2129"/>
                    <a:pt x="939" y="2165"/>
                    <a:pt x="1093" y="2165"/>
                  </a:cubicBezTo>
                  <a:cubicBezTo>
                    <a:pt x="1639" y="2165"/>
                    <a:pt x="2392" y="1718"/>
                    <a:pt x="2463" y="1197"/>
                  </a:cubicBezTo>
                  <a:cubicBezTo>
                    <a:pt x="2493" y="832"/>
                    <a:pt x="2037" y="407"/>
                    <a:pt x="1885" y="133"/>
                  </a:cubicBezTo>
                  <a:cubicBezTo>
                    <a:pt x="1710" y="42"/>
                    <a:pt x="1497" y="0"/>
                    <a:pt x="127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"/>
            <p:cNvSpPr/>
            <p:nvPr/>
          </p:nvSpPr>
          <p:spPr>
            <a:xfrm rot="-5400000" flipH="1">
              <a:off x="2230919" y="4963869"/>
              <a:ext cx="114913" cy="97911"/>
            </a:xfrm>
            <a:custGeom>
              <a:avLst/>
              <a:gdLst/>
              <a:ahLst/>
              <a:cxnLst/>
              <a:rect l="l" t="t" r="r" b="b"/>
              <a:pathLst>
                <a:path w="2806" h="2391" extrusionOk="0">
                  <a:moveTo>
                    <a:pt x="1736" y="1"/>
                  </a:moveTo>
                  <a:cubicBezTo>
                    <a:pt x="931" y="1"/>
                    <a:pt x="1" y="454"/>
                    <a:pt x="313" y="1207"/>
                  </a:cubicBezTo>
                  <a:cubicBezTo>
                    <a:pt x="343" y="1298"/>
                    <a:pt x="465" y="1754"/>
                    <a:pt x="495" y="1784"/>
                  </a:cubicBezTo>
                  <a:cubicBezTo>
                    <a:pt x="703" y="2137"/>
                    <a:pt x="1080" y="2390"/>
                    <a:pt x="1472" y="2390"/>
                  </a:cubicBezTo>
                  <a:cubicBezTo>
                    <a:pt x="1655" y="2390"/>
                    <a:pt x="1841" y="2335"/>
                    <a:pt x="2015" y="2210"/>
                  </a:cubicBezTo>
                  <a:cubicBezTo>
                    <a:pt x="2350" y="1906"/>
                    <a:pt x="2805" y="1024"/>
                    <a:pt x="2775" y="629"/>
                  </a:cubicBezTo>
                  <a:cubicBezTo>
                    <a:pt x="2739" y="196"/>
                    <a:pt x="2264" y="1"/>
                    <a:pt x="173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"/>
            <p:cNvSpPr/>
            <p:nvPr/>
          </p:nvSpPr>
          <p:spPr>
            <a:xfrm rot="-5400000" flipH="1">
              <a:off x="1910681" y="4788188"/>
              <a:ext cx="102136" cy="88657"/>
            </a:xfrm>
            <a:custGeom>
              <a:avLst/>
              <a:gdLst/>
              <a:ahLst/>
              <a:cxnLst/>
              <a:rect l="l" t="t" r="r" b="b"/>
              <a:pathLst>
                <a:path w="2494" h="2165" extrusionOk="0">
                  <a:moveTo>
                    <a:pt x="1278" y="0"/>
                  </a:moveTo>
                  <a:cubicBezTo>
                    <a:pt x="696" y="0"/>
                    <a:pt x="75" y="291"/>
                    <a:pt x="31" y="711"/>
                  </a:cubicBezTo>
                  <a:cubicBezTo>
                    <a:pt x="1" y="1136"/>
                    <a:pt x="365" y="1744"/>
                    <a:pt x="700" y="2048"/>
                  </a:cubicBezTo>
                  <a:cubicBezTo>
                    <a:pt x="801" y="2129"/>
                    <a:pt x="939" y="2165"/>
                    <a:pt x="1093" y="2165"/>
                  </a:cubicBezTo>
                  <a:cubicBezTo>
                    <a:pt x="1639" y="2165"/>
                    <a:pt x="2392" y="1718"/>
                    <a:pt x="2463" y="1197"/>
                  </a:cubicBezTo>
                  <a:cubicBezTo>
                    <a:pt x="2493" y="832"/>
                    <a:pt x="2037" y="407"/>
                    <a:pt x="1885" y="133"/>
                  </a:cubicBezTo>
                  <a:cubicBezTo>
                    <a:pt x="1710" y="42"/>
                    <a:pt x="1497" y="0"/>
                    <a:pt x="127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"/>
            <p:cNvSpPr/>
            <p:nvPr/>
          </p:nvSpPr>
          <p:spPr>
            <a:xfrm rot="-5400000" flipH="1">
              <a:off x="4257694" y="4963869"/>
              <a:ext cx="114913" cy="97911"/>
            </a:xfrm>
            <a:custGeom>
              <a:avLst/>
              <a:gdLst/>
              <a:ahLst/>
              <a:cxnLst/>
              <a:rect l="l" t="t" r="r" b="b"/>
              <a:pathLst>
                <a:path w="2806" h="2391" extrusionOk="0">
                  <a:moveTo>
                    <a:pt x="1736" y="1"/>
                  </a:moveTo>
                  <a:cubicBezTo>
                    <a:pt x="931" y="1"/>
                    <a:pt x="1" y="454"/>
                    <a:pt x="313" y="1207"/>
                  </a:cubicBezTo>
                  <a:cubicBezTo>
                    <a:pt x="343" y="1298"/>
                    <a:pt x="465" y="1754"/>
                    <a:pt x="495" y="1784"/>
                  </a:cubicBezTo>
                  <a:cubicBezTo>
                    <a:pt x="703" y="2137"/>
                    <a:pt x="1080" y="2390"/>
                    <a:pt x="1472" y="2390"/>
                  </a:cubicBezTo>
                  <a:cubicBezTo>
                    <a:pt x="1655" y="2390"/>
                    <a:pt x="1841" y="2335"/>
                    <a:pt x="2015" y="2210"/>
                  </a:cubicBezTo>
                  <a:cubicBezTo>
                    <a:pt x="2350" y="1906"/>
                    <a:pt x="2805" y="1024"/>
                    <a:pt x="2775" y="629"/>
                  </a:cubicBezTo>
                  <a:cubicBezTo>
                    <a:pt x="2739" y="196"/>
                    <a:pt x="2264" y="1"/>
                    <a:pt x="173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"/>
            <p:cNvSpPr/>
            <p:nvPr/>
          </p:nvSpPr>
          <p:spPr>
            <a:xfrm rot="-5400000" flipH="1">
              <a:off x="3937456" y="4788188"/>
              <a:ext cx="102136" cy="88657"/>
            </a:xfrm>
            <a:custGeom>
              <a:avLst/>
              <a:gdLst/>
              <a:ahLst/>
              <a:cxnLst/>
              <a:rect l="l" t="t" r="r" b="b"/>
              <a:pathLst>
                <a:path w="2494" h="2165" extrusionOk="0">
                  <a:moveTo>
                    <a:pt x="1278" y="0"/>
                  </a:moveTo>
                  <a:cubicBezTo>
                    <a:pt x="696" y="0"/>
                    <a:pt x="75" y="291"/>
                    <a:pt x="31" y="711"/>
                  </a:cubicBezTo>
                  <a:cubicBezTo>
                    <a:pt x="1" y="1136"/>
                    <a:pt x="365" y="1744"/>
                    <a:pt x="700" y="2048"/>
                  </a:cubicBezTo>
                  <a:cubicBezTo>
                    <a:pt x="801" y="2129"/>
                    <a:pt x="939" y="2165"/>
                    <a:pt x="1093" y="2165"/>
                  </a:cubicBezTo>
                  <a:cubicBezTo>
                    <a:pt x="1639" y="2165"/>
                    <a:pt x="2392" y="1718"/>
                    <a:pt x="2463" y="1197"/>
                  </a:cubicBezTo>
                  <a:cubicBezTo>
                    <a:pt x="2493" y="832"/>
                    <a:pt x="2037" y="407"/>
                    <a:pt x="1885" y="133"/>
                  </a:cubicBezTo>
                  <a:cubicBezTo>
                    <a:pt x="1710" y="42"/>
                    <a:pt x="1497" y="0"/>
                    <a:pt x="127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"/>
            <p:cNvSpPr/>
            <p:nvPr/>
          </p:nvSpPr>
          <p:spPr>
            <a:xfrm rot="-5400000" flipH="1">
              <a:off x="5758794" y="4963869"/>
              <a:ext cx="114913" cy="97911"/>
            </a:xfrm>
            <a:custGeom>
              <a:avLst/>
              <a:gdLst/>
              <a:ahLst/>
              <a:cxnLst/>
              <a:rect l="l" t="t" r="r" b="b"/>
              <a:pathLst>
                <a:path w="2806" h="2391" extrusionOk="0">
                  <a:moveTo>
                    <a:pt x="1736" y="1"/>
                  </a:moveTo>
                  <a:cubicBezTo>
                    <a:pt x="931" y="1"/>
                    <a:pt x="1" y="454"/>
                    <a:pt x="313" y="1207"/>
                  </a:cubicBezTo>
                  <a:cubicBezTo>
                    <a:pt x="343" y="1298"/>
                    <a:pt x="465" y="1754"/>
                    <a:pt x="495" y="1784"/>
                  </a:cubicBezTo>
                  <a:cubicBezTo>
                    <a:pt x="703" y="2137"/>
                    <a:pt x="1080" y="2390"/>
                    <a:pt x="1472" y="2390"/>
                  </a:cubicBezTo>
                  <a:cubicBezTo>
                    <a:pt x="1655" y="2390"/>
                    <a:pt x="1841" y="2335"/>
                    <a:pt x="2015" y="2210"/>
                  </a:cubicBezTo>
                  <a:cubicBezTo>
                    <a:pt x="2350" y="1906"/>
                    <a:pt x="2805" y="1024"/>
                    <a:pt x="2775" y="629"/>
                  </a:cubicBezTo>
                  <a:cubicBezTo>
                    <a:pt x="2739" y="196"/>
                    <a:pt x="2264" y="1"/>
                    <a:pt x="173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"/>
            <p:cNvSpPr/>
            <p:nvPr/>
          </p:nvSpPr>
          <p:spPr>
            <a:xfrm rot="-5400000" flipH="1">
              <a:off x="5438556" y="4788188"/>
              <a:ext cx="102136" cy="88657"/>
            </a:xfrm>
            <a:custGeom>
              <a:avLst/>
              <a:gdLst/>
              <a:ahLst/>
              <a:cxnLst/>
              <a:rect l="l" t="t" r="r" b="b"/>
              <a:pathLst>
                <a:path w="2494" h="2165" extrusionOk="0">
                  <a:moveTo>
                    <a:pt x="1278" y="0"/>
                  </a:moveTo>
                  <a:cubicBezTo>
                    <a:pt x="696" y="0"/>
                    <a:pt x="75" y="291"/>
                    <a:pt x="31" y="711"/>
                  </a:cubicBezTo>
                  <a:cubicBezTo>
                    <a:pt x="1" y="1136"/>
                    <a:pt x="365" y="1744"/>
                    <a:pt x="700" y="2048"/>
                  </a:cubicBezTo>
                  <a:cubicBezTo>
                    <a:pt x="801" y="2129"/>
                    <a:pt x="939" y="2165"/>
                    <a:pt x="1093" y="2165"/>
                  </a:cubicBezTo>
                  <a:cubicBezTo>
                    <a:pt x="1639" y="2165"/>
                    <a:pt x="2392" y="1718"/>
                    <a:pt x="2463" y="1197"/>
                  </a:cubicBezTo>
                  <a:cubicBezTo>
                    <a:pt x="2493" y="832"/>
                    <a:pt x="2037" y="407"/>
                    <a:pt x="1885" y="133"/>
                  </a:cubicBezTo>
                  <a:cubicBezTo>
                    <a:pt x="1710" y="42"/>
                    <a:pt x="1497" y="0"/>
                    <a:pt x="127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"/>
            <p:cNvSpPr/>
            <p:nvPr/>
          </p:nvSpPr>
          <p:spPr>
            <a:xfrm rot="-5400000">
              <a:off x="4842619" y="4696599"/>
              <a:ext cx="114913" cy="97911"/>
            </a:xfrm>
            <a:custGeom>
              <a:avLst/>
              <a:gdLst/>
              <a:ahLst/>
              <a:cxnLst/>
              <a:rect l="l" t="t" r="r" b="b"/>
              <a:pathLst>
                <a:path w="2806" h="2391" extrusionOk="0">
                  <a:moveTo>
                    <a:pt x="1736" y="1"/>
                  </a:moveTo>
                  <a:cubicBezTo>
                    <a:pt x="931" y="1"/>
                    <a:pt x="1" y="454"/>
                    <a:pt x="313" y="1207"/>
                  </a:cubicBezTo>
                  <a:cubicBezTo>
                    <a:pt x="343" y="1298"/>
                    <a:pt x="465" y="1754"/>
                    <a:pt x="495" y="1784"/>
                  </a:cubicBezTo>
                  <a:cubicBezTo>
                    <a:pt x="703" y="2137"/>
                    <a:pt x="1080" y="2390"/>
                    <a:pt x="1472" y="2390"/>
                  </a:cubicBezTo>
                  <a:cubicBezTo>
                    <a:pt x="1655" y="2390"/>
                    <a:pt x="1841" y="2335"/>
                    <a:pt x="2015" y="2210"/>
                  </a:cubicBezTo>
                  <a:cubicBezTo>
                    <a:pt x="2350" y="1906"/>
                    <a:pt x="2805" y="1024"/>
                    <a:pt x="2775" y="629"/>
                  </a:cubicBezTo>
                  <a:cubicBezTo>
                    <a:pt x="2739" y="196"/>
                    <a:pt x="2264" y="1"/>
                    <a:pt x="173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4"/>
            <p:cNvSpPr/>
            <p:nvPr/>
          </p:nvSpPr>
          <p:spPr>
            <a:xfrm rot="-5400000">
              <a:off x="4522381" y="4881535"/>
              <a:ext cx="102136" cy="88657"/>
            </a:xfrm>
            <a:custGeom>
              <a:avLst/>
              <a:gdLst/>
              <a:ahLst/>
              <a:cxnLst/>
              <a:rect l="l" t="t" r="r" b="b"/>
              <a:pathLst>
                <a:path w="2494" h="2165" extrusionOk="0">
                  <a:moveTo>
                    <a:pt x="1278" y="0"/>
                  </a:moveTo>
                  <a:cubicBezTo>
                    <a:pt x="696" y="0"/>
                    <a:pt x="75" y="291"/>
                    <a:pt x="31" y="711"/>
                  </a:cubicBezTo>
                  <a:cubicBezTo>
                    <a:pt x="1" y="1136"/>
                    <a:pt x="365" y="1744"/>
                    <a:pt x="700" y="2048"/>
                  </a:cubicBezTo>
                  <a:cubicBezTo>
                    <a:pt x="801" y="2129"/>
                    <a:pt x="939" y="2165"/>
                    <a:pt x="1093" y="2165"/>
                  </a:cubicBezTo>
                  <a:cubicBezTo>
                    <a:pt x="1639" y="2165"/>
                    <a:pt x="2392" y="1718"/>
                    <a:pt x="2463" y="1197"/>
                  </a:cubicBezTo>
                  <a:cubicBezTo>
                    <a:pt x="2493" y="832"/>
                    <a:pt x="2037" y="407"/>
                    <a:pt x="1885" y="133"/>
                  </a:cubicBezTo>
                  <a:cubicBezTo>
                    <a:pt x="1710" y="42"/>
                    <a:pt x="1497" y="0"/>
                    <a:pt x="127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4" name="Google Shape;454;p4"/>
          <p:cNvGrpSpPr/>
          <p:nvPr/>
        </p:nvGrpSpPr>
        <p:grpSpPr>
          <a:xfrm>
            <a:off x="2143509" y="9"/>
            <a:ext cx="4870447" cy="490797"/>
            <a:chOff x="2143509" y="9"/>
            <a:chExt cx="4870447" cy="490797"/>
          </a:xfrm>
        </p:grpSpPr>
        <p:sp>
          <p:nvSpPr>
            <p:cNvPr id="455" name="Google Shape;455;p4"/>
            <p:cNvSpPr/>
            <p:nvPr/>
          </p:nvSpPr>
          <p:spPr>
            <a:xfrm>
              <a:off x="2317429" y="322009"/>
              <a:ext cx="114913" cy="97911"/>
            </a:xfrm>
            <a:custGeom>
              <a:avLst/>
              <a:gdLst/>
              <a:ahLst/>
              <a:cxnLst/>
              <a:rect l="l" t="t" r="r" b="b"/>
              <a:pathLst>
                <a:path w="2806" h="2391" extrusionOk="0">
                  <a:moveTo>
                    <a:pt x="1736" y="1"/>
                  </a:moveTo>
                  <a:cubicBezTo>
                    <a:pt x="931" y="1"/>
                    <a:pt x="1" y="454"/>
                    <a:pt x="313" y="1207"/>
                  </a:cubicBezTo>
                  <a:cubicBezTo>
                    <a:pt x="343" y="1298"/>
                    <a:pt x="465" y="1754"/>
                    <a:pt x="495" y="1784"/>
                  </a:cubicBezTo>
                  <a:cubicBezTo>
                    <a:pt x="703" y="2137"/>
                    <a:pt x="1080" y="2390"/>
                    <a:pt x="1472" y="2390"/>
                  </a:cubicBezTo>
                  <a:cubicBezTo>
                    <a:pt x="1655" y="2390"/>
                    <a:pt x="1841" y="2335"/>
                    <a:pt x="2015" y="2210"/>
                  </a:cubicBezTo>
                  <a:cubicBezTo>
                    <a:pt x="2350" y="1906"/>
                    <a:pt x="2805" y="1024"/>
                    <a:pt x="2775" y="629"/>
                  </a:cubicBezTo>
                  <a:cubicBezTo>
                    <a:pt x="2739" y="196"/>
                    <a:pt x="2264" y="1"/>
                    <a:pt x="173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"/>
            <p:cNvSpPr/>
            <p:nvPr/>
          </p:nvSpPr>
          <p:spPr>
            <a:xfrm>
              <a:off x="2143509" y="9"/>
              <a:ext cx="102136" cy="88657"/>
            </a:xfrm>
            <a:custGeom>
              <a:avLst/>
              <a:gdLst/>
              <a:ahLst/>
              <a:cxnLst/>
              <a:rect l="l" t="t" r="r" b="b"/>
              <a:pathLst>
                <a:path w="2494" h="2165" extrusionOk="0">
                  <a:moveTo>
                    <a:pt x="1278" y="0"/>
                  </a:moveTo>
                  <a:cubicBezTo>
                    <a:pt x="696" y="0"/>
                    <a:pt x="75" y="291"/>
                    <a:pt x="31" y="711"/>
                  </a:cubicBezTo>
                  <a:cubicBezTo>
                    <a:pt x="1" y="1136"/>
                    <a:pt x="365" y="1744"/>
                    <a:pt x="700" y="2048"/>
                  </a:cubicBezTo>
                  <a:cubicBezTo>
                    <a:pt x="801" y="2129"/>
                    <a:pt x="939" y="2165"/>
                    <a:pt x="1093" y="2165"/>
                  </a:cubicBezTo>
                  <a:cubicBezTo>
                    <a:pt x="1639" y="2165"/>
                    <a:pt x="2392" y="1718"/>
                    <a:pt x="2463" y="1197"/>
                  </a:cubicBezTo>
                  <a:cubicBezTo>
                    <a:pt x="2493" y="832"/>
                    <a:pt x="2037" y="407"/>
                    <a:pt x="1885" y="133"/>
                  </a:cubicBezTo>
                  <a:cubicBezTo>
                    <a:pt x="1710" y="42"/>
                    <a:pt x="1497" y="0"/>
                    <a:pt x="127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"/>
            <p:cNvSpPr/>
            <p:nvPr/>
          </p:nvSpPr>
          <p:spPr>
            <a:xfrm flipH="1">
              <a:off x="2663109" y="364259"/>
              <a:ext cx="114913" cy="97911"/>
            </a:xfrm>
            <a:custGeom>
              <a:avLst/>
              <a:gdLst/>
              <a:ahLst/>
              <a:cxnLst/>
              <a:rect l="l" t="t" r="r" b="b"/>
              <a:pathLst>
                <a:path w="2806" h="2391" extrusionOk="0">
                  <a:moveTo>
                    <a:pt x="1736" y="1"/>
                  </a:moveTo>
                  <a:cubicBezTo>
                    <a:pt x="931" y="1"/>
                    <a:pt x="1" y="454"/>
                    <a:pt x="313" y="1207"/>
                  </a:cubicBezTo>
                  <a:cubicBezTo>
                    <a:pt x="343" y="1298"/>
                    <a:pt x="465" y="1754"/>
                    <a:pt x="495" y="1784"/>
                  </a:cubicBezTo>
                  <a:cubicBezTo>
                    <a:pt x="703" y="2137"/>
                    <a:pt x="1080" y="2390"/>
                    <a:pt x="1472" y="2390"/>
                  </a:cubicBezTo>
                  <a:cubicBezTo>
                    <a:pt x="1655" y="2390"/>
                    <a:pt x="1841" y="2335"/>
                    <a:pt x="2015" y="2210"/>
                  </a:cubicBezTo>
                  <a:cubicBezTo>
                    <a:pt x="2350" y="1906"/>
                    <a:pt x="2805" y="1024"/>
                    <a:pt x="2775" y="629"/>
                  </a:cubicBezTo>
                  <a:cubicBezTo>
                    <a:pt x="2739" y="196"/>
                    <a:pt x="2264" y="1"/>
                    <a:pt x="173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"/>
            <p:cNvSpPr/>
            <p:nvPr/>
          </p:nvSpPr>
          <p:spPr>
            <a:xfrm flipH="1">
              <a:off x="2849806" y="42259"/>
              <a:ext cx="102136" cy="88657"/>
            </a:xfrm>
            <a:custGeom>
              <a:avLst/>
              <a:gdLst/>
              <a:ahLst/>
              <a:cxnLst/>
              <a:rect l="l" t="t" r="r" b="b"/>
              <a:pathLst>
                <a:path w="2494" h="2165" extrusionOk="0">
                  <a:moveTo>
                    <a:pt x="1278" y="0"/>
                  </a:moveTo>
                  <a:cubicBezTo>
                    <a:pt x="696" y="0"/>
                    <a:pt x="75" y="291"/>
                    <a:pt x="31" y="711"/>
                  </a:cubicBezTo>
                  <a:cubicBezTo>
                    <a:pt x="1" y="1136"/>
                    <a:pt x="365" y="1744"/>
                    <a:pt x="700" y="2048"/>
                  </a:cubicBezTo>
                  <a:cubicBezTo>
                    <a:pt x="801" y="2129"/>
                    <a:pt x="939" y="2165"/>
                    <a:pt x="1093" y="2165"/>
                  </a:cubicBezTo>
                  <a:cubicBezTo>
                    <a:pt x="1639" y="2165"/>
                    <a:pt x="2392" y="1718"/>
                    <a:pt x="2463" y="1197"/>
                  </a:cubicBezTo>
                  <a:cubicBezTo>
                    <a:pt x="2493" y="832"/>
                    <a:pt x="2037" y="407"/>
                    <a:pt x="1885" y="133"/>
                  </a:cubicBezTo>
                  <a:cubicBezTo>
                    <a:pt x="1710" y="42"/>
                    <a:pt x="1497" y="0"/>
                    <a:pt x="127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4"/>
            <p:cNvSpPr/>
            <p:nvPr/>
          </p:nvSpPr>
          <p:spPr>
            <a:xfrm rot="-5400000">
              <a:off x="6907544" y="210474"/>
              <a:ext cx="114913" cy="97911"/>
            </a:xfrm>
            <a:custGeom>
              <a:avLst/>
              <a:gdLst/>
              <a:ahLst/>
              <a:cxnLst/>
              <a:rect l="l" t="t" r="r" b="b"/>
              <a:pathLst>
                <a:path w="2806" h="2391" extrusionOk="0">
                  <a:moveTo>
                    <a:pt x="1736" y="1"/>
                  </a:moveTo>
                  <a:cubicBezTo>
                    <a:pt x="931" y="1"/>
                    <a:pt x="1" y="454"/>
                    <a:pt x="313" y="1207"/>
                  </a:cubicBezTo>
                  <a:cubicBezTo>
                    <a:pt x="343" y="1298"/>
                    <a:pt x="465" y="1754"/>
                    <a:pt x="495" y="1784"/>
                  </a:cubicBezTo>
                  <a:cubicBezTo>
                    <a:pt x="703" y="2137"/>
                    <a:pt x="1080" y="2390"/>
                    <a:pt x="1472" y="2390"/>
                  </a:cubicBezTo>
                  <a:cubicBezTo>
                    <a:pt x="1655" y="2390"/>
                    <a:pt x="1841" y="2335"/>
                    <a:pt x="2015" y="2210"/>
                  </a:cubicBezTo>
                  <a:cubicBezTo>
                    <a:pt x="2350" y="1906"/>
                    <a:pt x="2805" y="1024"/>
                    <a:pt x="2775" y="629"/>
                  </a:cubicBezTo>
                  <a:cubicBezTo>
                    <a:pt x="2739" y="196"/>
                    <a:pt x="2264" y="1"/>
                    <a:pt x="173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4"/>
            <p:cNvSpPr/>
            <p:nvPr/>
          </p:nvSpPr>
          <p:spPr>
            <a:xfrm rot="-5400000">
              <a:off x="6587306" y="395410"/>
              <a:ext cx="102136" cy="88657"/>
            </a:xfrm>
            <a:custGeom>
              <a:avLst/>
              <a:gdLst/>
              <a:ahLst/>
              <a:cxnLst/>
              <a:rect l="l" t="t" r="r" b="b"/>
              <a:pathLst>
                <a:path w="2494" h="2165" extrusionOk="0">
                  <a:moveTo>
                    <a:pt x="1278" y="0"/>
                  </a:moveTo>
                  <a:cubicBezTo>
                    <a:pt x="696" y="0"/>
                    <a:pt x="75" y="291"/>
                    <a:pt x="31" y="711"/>
                  </a:cubicBezTo>
                  <a:cubicBezTo>
                    <a:pt x="1" y="1136"/>
                    <a:pt x="365" y="1744"/>
                    <a:pt x="700" y="2048"/>
                  </a:cubicBezTo>
                  <a:cubicBezTo>
                    <a:pt x="801" y="2129"/>
                    <a:pt x="939" y="2165"/>
                    <a:pt x="1093" y="2165"/>
                  </a:cubicBezTo>
                  <a:cubicBezTo>
                    <a:pt x="1639" y="2165"/>
                    <a:pt x="2392" y="1718"/>
                    <a:pt x="2463" y="1197"/>
                  </a:cubicBezTo>
                  <a:cubicBezTo>
                    <a:pt x="2493" y="832"/>
                    <a:pt x="2037" y="407"/>
                    <a:pt x="1885" y="133"/>
                  </a:cubicBezTo>
                  <a:cubicBezTo>
                    <a:pt x="1710" y="42"/>
                    <a:pt x="1497" y="0"/>
                    <a:pt x="127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"/>
            <p:cNvSpPr/>
            <p:nvPr/>
          </p:nvSpPr>
          <p:spPr>
            <a:xfrm rot="-5400000" flipH="1">
              <a:off x="6263994" y="245794"/>
              <a:ext cx="114913" cy="97911"/>
            </a:xfrm>
            <a:custGeom>
              <a:avLst/>
              <a:gdLst/>
              <a:ahLst/>
              <a:cxnLst/>
              <a:rect l="l" t="t" r="r" b="b"/>
              <a:pathLst>
                <a:path w="2806" h="2391" extrusionOk="0">
                  <a:moveTo>
                    <a:pt x="1736" y="1"/>
                  </a:moveTo>
                  <a:cubicBezTo>
                    <a:pt x="931" y="1"/>
                    <a:pt x="1" y="454"/>
                    <a:pt x="313" y="1207"/>
                  </a:cubicBezTo>
                  <a:cubicBezTo>
                    <a:pt x="343" y="1298"/>
                    <a:pt x="465" y="1754"/>
                    <a:pt x="495" y="1784"/>
                  </a:cubicBezTo>
                  <a:cubicBezTo>
                    <a:pt x="703" y="2137"/>
                    <a:pt x="1080" y="2390"/>
                    <a:pt x="1472" y="2390"/>
                  </a:cubicBezTo>
                  <a:cubicBezTo>
                    <a:pt x="1655" y="2390"/>
                    <a:pt x="1841" y="2335"/>
                    <a:pt x="2015" y="2210"/>
                  </a:cubicBezTo>
                  <a:cubicBezTo>
                    <a:pt x="2350" y="1906"/>
                    <a:pt x="2805" y="1024"/>
                    <a:pt x="2775" y="629"/>
                  </a:cubicBezTo>
                  <a:cubicBezTo>
                    <a:pt x="2739" y="196"/>
                    <a:pt x="2264" y="1"/>
                    <a:pt x="173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"/>
            <p:cNvSpPr/>
            <p:nvPr/>
          </p:nvSpPr>
          <p:spPr>
            <a:xfrm rot="-5400000" flipH="1">
              <a:off x="5943756" y="70113"/>
              <a:ext cx="102136" cy="88657"/>
            </a:xfrm>
            <a:custGeom>
              <a:avLst/>
              <a:gdLst/>
              <a:ahLst/>
              <a:cxnLst/>
              <a:rect l="l" t="t" r="r" b="b"/>
              <a:pathLst>
                <a:path w="2494" h="2165" extrusionOk="0">
                  <a:moveTo>
                    <a:pt x="1278" y="0"/>
                  </a:moveTo>
                  <a:cubicBezTo>
                    <a:pt x="696" y="0"/>
                    <a:pt x="75" y="291"/>
                    <a:pt x="31" y="711"/>
                  </a:cubicBezTo>
                  <a:cubicBezTo>
                    <a:pt x="1" y="1136"/>
                    <a:pt x="365" y="1744"/>
                    <a:pt x="700" y="2048"/>
                  </a:cubicBezTo>
                  <a:cubicBezTo>
                    <a:pt x="801" y="2129"/>
                    <a:pt x="939" y="2165"/>
                    <a:pt x="1093" y="2165"/>
                  </a:cubicBezTo>
                  <a:cubicBezTo>
                    <a:pt x="1639" y="2165"/>
                    <a:pt x="2392" y="1718"/>
                    <a:pt x="2463" y="1197"/>
                  </a:cubicBezTo>
                  <a:cubicBezTo>
                    <a:pt x="2493" y="832"/>
                    <a:pt x="2037" y="407"/>
                    <a:pt x="1885" y="133"/>
                  </a:cubicBezTo>
                  <a:cubicBezTo>
                    <a:pt x="1710" y="42"/>
                    <a:pt x="1497" y="0"/>
                    <a:pt x="127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"/>
            <p:cNvSpPr/>
            <p:nvPr/>
          </p:nvSpPr>
          <p:spPr>
            <a:xfrm rot="-5400000">
              <a:off x="5654394" y="148074"/>
              <a:ext cx="114913" cy="97911"/>
            </a:xfrm>
            <a:custGeom>
              <a:avLst/>
              <a:gdLst/>
              <a:ahLst/>
              <a:cxnLst/>
              <a:rect l="l" t="t" r="r" b="b"/>
              <a:pathLst>
                <a:path w="2806" h="2391" extrusionOk="0">
                  <a:moveTo>
                    <a:pt x="1736" y="1"/>
                  </a:moveTo>
                  <a:cubicBezTo>
                    <a:pt x="931" y="1"/>
                    <a:pt x="1" y="454"/>
                    <a:pt x="313" y="1207"/>
                  </a:cubicBezTo>
                  <a:cubicBezTo>
                    <a:pt x="343" y="1298"/>
                    <a:pt x="465" y="1754"/>
                    <a:pt x="495" y="1784"/>
                  </a:cubicBezTo>
                  <a:cubicBezTo>
                    <a:pt x="703" y="2137"/>
                    <a:pt x="1080" y="2390"/>
                    <a:pt x="1472" y="2390"/>
                  </a:cubicBezTo>
                  <a:cubicBezTo>
                    <a:pt x="1655" y="2390"/>
                    <a:pt x="1841" y="2335"/>
                    <a:pt x="2015" y="2210"/>
                  </a:cubicBezTo>
                  <a:cubicBezTo>
                    <a:pt x="2350" y="1906"/>
                    <a:pt x="2805" y="1024"/>
                    <a:pt x="2775" y="629"/>
                  </a:cubicBezTo>
                  <a:cubicBezTo>
                    <a:pt x="2739" y="196"/>
                    <a:pt x="2264" y="1"/>
                    <a:pt x="173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"/>
            <p:cNvSpPr/>
            <p:nvPr/>
          </p:nvSpPr>
          <p:spPr>
            <a:xfrm rot="-5400000">
              <a:off x="5334156" y="333010"/>
              <a:ext cx="102136" cy="88657"/>
            </a:xfrm>
            <a:custGeom>
              <a:avLst/>
              <a:gdLst/>
              <a:ahLst/>
              <a:cxnLst/>
              <a:rect l="l" t="t" r="r" b="b"/>
              <a:pathLst>
                <a:path w="2494" h="2165" extrusionOk="0">
                  <a:moveTo>
                    <a:pt x="1278" y="0"/>
                  </a:moveTo>
                  <a:cubicBezTo>
                    <a:pt x="696" y="0"/>
                    <a:pt x="75" y="291"/>
                    <a:pt x="31" y="711"/>
                  </a:cubicBezTo>
                  <a:cubicBezTo>
                    <a:pt x="1" y="1136"/>
                    <a:pt x="365" y="1744"/>
                    <a:pt x="700" y="2048"/>
                  </a:cubicBezTo>
                  <a:cubicBezTo>
                    <a:pt x="801" y="2129"/>
                    <a:pt x="939" y="2165"/>
                    <a:pt x="1093" y="2165"/>
                  </a:cubicBezTo>
                  <a:cubicBezTo>
                    <a:pt x="1639" y="2165"/>
                    <a:pt x="2392" y="1718"/>
                    <a:pt x="2463" y="1197"/>
                  </a:cubicBezTo>
                  <a:cubicBezTo>
                    <a:pt x="2493" y="832"/>
                    <a:pt x="2037" y="407"/>
                    <a:pt x="1885" y="133"/>
                  </a:cubicBezTo>
                  <a:cubicBezTo>
                    <a:pt x="1710" y="42"/>
                    <a:pt x="1497" y="0"/>
                    <a:pt x="127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"/>
            <p:cNvSpPr/>
            <p:nvPr/>
          </p:nvSpPr>
          <p:spPr>
            <a:xfrm rot="-5400000">
              <a:off x="4130394" y="148074"/>
              <a:ext cx="114913" cy="97911"/>
            </a:xfrm>
            <a:custGeom>
              <a:avLst/>
              <a:gdLst/>
              <a:ahLst/>
              <a:cxnLst/>
              <a:rect l="l" t="t" r="r" b="b"/>
              <a:pathLst>
                <a:path w="2806" h="2391" extrusionOk="0">
                  <a:moveTo>
                    <a:pt x="1736" y="1"/>
                  </a:moveTo>
                  <a:cubicBezTo>
                    <a:pt x="931" y="1"/>
                    <a:pt x="1" y="454"/>
                    <a:pt x="313" y="1207"/>
                  </a:cubicBezTo>
                  <a:cubicBezTo>
                    <a:pt x="343" y="1298"/>
                    <a:pt x="465" y="1754"/>
                    <a:pt x="495" y="1784"/>
                  </a:cubicBezTo>
                  <a:cubicBezTo>
                    <a:pt x="703" y="2137"/>
                    <a:pt x="1080" y="2390"/>
                    <a:pt x="1472" y="2390"/>
                  </a:cubicBezTo>
                  <a:cubicBezTo>
                    <a:pt x="1655" y="2390"/>
                    <a:pt x="1841" y="2335"/>
                    <a:pt x="2015" y="2210"/>
                  </a:cubicBezTo>
                  <a:cubicBezTo>
                    <a:pt x="2350" y="1906"/>
                    <a:pt x="2805" y="1024"/>
                    <a:pt x="2775" y="629"/>
                  </a:cubicBezTo>
                  <a:cubicBezTo>
                    <a:pt x="2739" y="196"/>
                    <a:pt x="2264" y="1"/>
                    <a:pt x="173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"/>
            <p:cNvSpPr/>
            <p:nvPr/>
          </p:nvSpPr>
          <p:spPr>
            <a:xfrm rot="-5400000">
              <a:off x="3810156" y="333010"/>
              <a:ext cx="102136" cy="88657"/>
            </a:xfrm>
            <a:custGeom>
              <a:avLst/>
              <a:gdLst/>
              <a:ahLst/>
              <a:cxnLst/>
              <a:rect l="l" t="t" r="r" b="b"/>
              <a:pathLst>
                <a:path w="2494" h="2165" extrusionOk="0">
                  <a:moveTo>
                    <a:pt x="1278" y="0"/>
                  </a:moveTo>
                  <a:cubicBezTo>
                    <a:pt x="696" y="0"/>
                    <a:pt x="75" y="291"/>
                    <a:pt x="31" y="711"/>
                  </a:cubicBezTo>
                  <a:cubicBezTo>
                    <a:pt x="1" y="1136"/>
                    <a:pt x="365" y="1744"/>
                    <a:pt x="700" y="2048"/>
                  </a:cubicBezTo>
                  <a:cubicBezTo>
                    <a:pt x="801" y="2129"/>
                    <a:pt x="939" y="2165"/>
                    <a:pt x="1093" y="2165"/>
                  </a:cubicBezTo>
                  <a:cubicBezTo>
                    <a:pt x="1639" y="2165"/>
                    <a:pt x="2392" y="1718"/>
                    <a:pt x="2463" y="1197"/>
                  </a:cubicBezTo>
                  <a:cubicBezTo>
                    <a:pt x="2493" y="832"/>
                    <a:pt x="2037" y="407"/>
                    <a:pt x="1885" y="133"/>
                  </a:cubicBezTo>
                  <a:cubicBezTo>
                    <a:pt x="1710" y="42"/>
                    <a:pt x="1497" y="0"/>
                    <a:pt x="127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18"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23"/>
          <p:cNvSpPr txBox="1">
            <a:spLocks noGrp="1"/>
          </p:cNvSpPr>
          <p:nvPr>
            <p:ph type="title"/>
          </p:nvPr>
        </p:nvSpPr>
        <p:spPr>
          <a:xfrm>
            <a:off x="713225" y="530352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811" name="Google Shape;811;p23"/>
          <p:cNvSpPr txBox="1">
            <a:spLocks noGrp="1"/>
          </p:cNvSpPr>
          <p:nvPr>
            <p:ph type="body" idx="1"/>
          </p:nvPr>
        </p:nvSpPr>
        <p:spPr>
          <a:xfrm>
            <a:off x="713225" y="1274675"/>
            <a:ext cx="7717500" cy="332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3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2_1_1_1"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25"/>
          <p:cNvSpPr txBox="1">
            <a:spLocks noGrp="1"/>
          </p:cNvSpPr>
          <p:nvPr>
            <p:ph type="title"/>
          </p:nvPr>
        </p:nvSpPr>
        <p:spPr>
          <a:xfrm>
            <a:off x="713225" y="530352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sis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24" name="Google Shape;1024;p25"/>
          <p:cNvSpPr txBox="1">
            <a:spLocks noGrp="1"/>
          </p:cNvSpPr>
          <p:nvPr>
            <p:ph type="subTitle" idx="1"/>
          </p:nvPr>
        </p:nvSpPr>
        <p:spPr>
          <a:xfrm>
            <a:off x="878975" y="3388368"/>
            <a:ext cx="14631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1025" name="Google Shape;1025;p25"/>
          <p:cNvSpPr txBox="1">
            <a:spLocks noGrp="1"/>
          </p:cNvSpPr>
          <p:nvPr>
            <p:ph type="subTitle" idx="2"/>
          </p:nvPr>
        </p:nvSpPr>
        <p:spPr>
          <a:xfrm>
            <a:off x="713225" y="3740202"/>
            <a:ext cx="17946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26" name="Google Shape;1026;p25"/>
          <p:cNvSpPr txBox="1">
            <a:spLocks noGrp="1"/>
          </p:cNvSpPr>
          <p:nvPr>
            <p:ph type="subTitle" idx="3"/>
          </p:nvPr>
        </p:nvSpPr>
        <p:spPr>
          <a:xfrm>
            <a:off x="2945900" y="3388368"/>
            <a:ext cx="14631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1027" name="Google Shape;1027;p25"/>
          <p:cNvSpPr txBox="1">
            <a:spLocks noGrp="1"/>
          </p:cNvSpPr>
          <p:nvPr>
            <p:ph type="subTitle" idx="4"/>
          </p:nvPr>
        </p:nvSpPr>
        <p:spPr>
          <a:xfrm>
            <a:off x="2780150" y="3740202"/>
            <a:ext cx="17946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28" name="Google Shape;1028;p25"/>
          <p:cNvSpPr txBox="1">
            <a:spLocks noGrp="1"/>
          </p:cNvSpPr>
          <p:nvPr>
            <p:ph type="subTitle" idx="5"/>
          </p:nvPr>
        </p:nvSpPr>
        <p:spPr>
          <a:xfrm>
            <a:off x="719250" y="1729450"/>
            <a:ext cx="3858900" cy="6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"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26"/>
          <p:cNvSpPr txBox="1">
            <a:spLocks noGrp="1"/>
          </p:cNvSpPr>
          <p:nvPr>
            <p:ph type="subTitle" idx="1"/>
          </p:nvPr>
        </p:nvSpPr>
        <p:spPr>
          <a:xfrm>
            <a:off x="993575" y="2834640"/>
            <a:ext cx="20118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31" name="Google Shape;1031;p26"/>
          <p:cNvSpPr txBox="1">
            <a:spLocks noGrp="1"/>
          </p:cNvSpPr>
          <p:nvPr>
            <p:ph type="subTitle" idx="2"/>
          </p:nvPr>
        </p:nvSpPr>
        <p:spPr>
          <a:xfrm>
            <a:off x="993575" y="3275462"/>
            <a:ext cx="2011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032" name="Google Shape;1032;p26"/>
          <p:cNvSpPr txBox="1">
            <a:spLocks noGrp="1"/>
          </p:cNvSpPr>
          <p:nvPr>
            <p:ph type="subTitle" idx="3"/>
          </p:nvPr>
        </p:nvSpPr>
        <p:spPr>
          <a:xfrm>
            <a:off x="3566100" y="2834640"/>
            <a:ext cx="20118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33" name="Google Shape;1033;p26"/>
          <p:cNvSpPr txBox="1">
            <a:spLocks noGrp="1"/>
          </p:cNvSpPr>
          <p:nvPr>
            <p:ph type="subTitle" idx="4"/>
          </p:nvPr>
        </p:nvSpPr>
        <p:spPr>
          <a:xfrm>
            <a:off x="3566100" y="3275457"/>
            <a:ext cx="2011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034" name="Google Shape;1034;p26"/>
          <p:cNvSpPr txBox="1">
            <a:spLocks noGrp="1"/>
          </p:cNvSpPr>
          <p:nvPr>
            <p:ph type="subTitle" idx="5"/>
          </p:nvPr>
        </p:nvSpPr>
        <p:spPr>
          <a:xfrm>
            <a:off x="6138607" y="2834640"/>
            <a:ext cx="20118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35" name="Google Shape;1035;p26"/>
          <p:cNvSpPr txBox="1">
            <a:spLocks noGrp="1"/>
          </p:cNvSpPr>
          <p:nvPr>
            <p:ph type="subTitle" idx="6"/>
          </p:nvPr>
        </p:nvSpPr>
        <p:spPr>
          <a:xfrm>
            <a:off x="6138607" y="3275457"/>
            <a:ext cx="2011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036" name="Google Shape;1036;p26"/>
          <p:cNvSpPr txBox="1">
            <a:spLocks noGrp="1"/>
          </p:cNvSpPr>
          <p:nvPr>
            <p:ph type="title"/>
          </p:nvPr>
        </p:nvSpPr>
        <p:spPr>
          <a:xfrm>
            <a:off x="713225" y="530352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1"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27"/>
          <p:cNvSpPr txBox="1">
            <a:spLocks noGrp="1"/>
          </p:cNvSpPr>
          <p:nvPr>
            <p:ph type="subTitle" idx="1"/>
          </p:nvPr>
        </p:nvSpPr>
        <p:spPr>
          <a:xfrm>
            <a:off x="1597279" y="1494500"/>
            <a:ext cx="14355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1039" name="Google Shape;1039;p27"/>
          <p:cNvSpPr txBox="1">
            <a:spLocks noGrp="1"/>
          </p:cNvSpPr>
          <p:nvPr>
            <p:ph type="subTitle" idx="2"/>
          </p:nvPr>
        </p:nvSpPr>
        <p:spPr>
          <a:xfrm>
            <a:off x="1341079" y="1835600"/>
            <a:ext cx="1691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40" name="Google Shape;1040;p27"/>
          <p:cNvSpPr txBox="1">
            <a:spLocks noGrp="1"/>
          </p:cNvSpPr>
          <p:nvPr>
            <p:ph type="title"/>
          </p:nvPr>
        </p:nvSpPr>
        <p:spPr>
          <a:xfrm>
            <a:off x="713225" y="530352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sis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41" name="Google Shape;1041;p27"/>
          <p:cNvSpPr txBox="1">
            <a:spLocks noGrp="1"/>
          </p:cNvSpPr>
          <p:nvPr>
            <p:ph type="subTitle" idx="3"/>
          </p:nvPr>
        </p:nvSpPr>
        <p:spPr>
          <a:xfrm>
            <a:off x="1597279" y="3247088"/>
            <a:ext cx="14355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1042" name="Google Shape;1042;p27"/>
          <p:cNvSpPr txBox="1">
            <a:spLocks noGrp="1"/>
          </p:cNvSpPr>
          <p:nvPr>
            <p:ph type="subTitle" idx="4"/>
          </p:nvPr>
        </p:nvSpPr>
        <p:spPr>
          <a:xfrm>
            <a:off x="1341079" y="3588200"/>
            <a:ext cx="1691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43" name="Google Shape;1043;p27"/>
          <p:cNvSpPr txBox="1">
            <a:spLocks noGrp="1"/>
          </p:cNvSpPr>
          <p:nvPr>
            <p:ph type="subTitle" idx="5"/>
          </p:nvPr>
        </p:nvSpPr>
        <p:spPr>
          <a:xfrm>
            <a:off x="6113104" y="1494488"/>
            <a:ext cx="14355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1044" name="Google Shape;1044;p27"/>
          <p:cNvSpPr txBox="1">
            <a:spLocks noGrp="1"/>
          </p:cNvSpPr>
          <p:nvPr>
            <p:ph type="subTitle" idx="6"/>
          </p:nvPr>
        </p:nvSpPr>
        <p:spPr>
          <a:xfrm>
            <a:off x="6113104" y="1835600"/>
            <a:ext cx="1691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45" name="Google Shape;1045;p27"/>
          <p:cNvSpPr txBox="1">
            <a:spLocks noGrp="1"/>
          </p:cNvSpPr>
          <p:nvPr>
            <p:ph type="subTitle" idx="7"/>
          </p:nvPr>
        </p:nvSpPr>
        <p:spPr>
          <a:xfrm>
            <a:off x="6113104" y="3247088"/>
            <a:ext cx="14355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1046" name="Google Shape;1046;p27"/>
          <p:cNvSpPr txBox="1">
            <a:spLocks noGrp="1"/>
          </p:cNvSpPr>
          <p:nvPr>
            <p:ph type="subTitle" idx="8"/>
          </p:nvPr>
        </p:nvSpPr>
        <p:spPr>
          <a:xfrm>
            <a:off x="6113104" y="3588200"/>
            <a:ext cx="1691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 1">
  <p:cSld name="CUSTOM_14"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28"/>
          <p:cNvSpPr txBox="1">
            <a:spLocks noGrp="1"/>
          </p:cNvSpPr>
          <p:nvPr>
            <p:ph type="subTitle" idx="1"/>
          </p:nvPr>
        </p:nvSpPr>
        <p:spPr>
          <a:xfrm>
            <a:off x="751638" y="2701588"/>
            <a:ext cx="14631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1049" name="Google Shape;1049;p28"/>
          <p:cNvSpPr txBox="1">
            <a:spLocks noGrp="1"/>
          </p:cNvSpPr>
          <p:nvPr>
            <p:ph type="subTitle" idx="2"/>
          </p:nvPr>
        </p:nvSpPr>
        <p:spPr>
          <a:xfrm>
            <a:off x="751638" y="3098659"/>
            <a:ext cx="14631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50" name="Google Shape;1050;p28"/>
          <p:cNvSpPr txBox="1">
            <a:spLocks noGrp="1"/>
          </p:cNvSpPr>
          <p:nvPr>
            <p:ph type="subTitle" idx="3"/>
          </p:nvPr>
        </p:nvSpPr>
        <p:spPr>
          <a:xfrm>
            <a:off x="2296060" y="2701588"/>
            <a:ext cx="14631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1051" name="Google Shape;1051;p28"/>
          <p:cNvSpPr txBox="1">
            <a:spLocks noGrp="1"/>
          </p:cNvSpPr>
          <p:nvPr>
            <p:ph type="subTitle" idx="4"/>
          </p:nvPr>
        </p:nvSpPr>
        <p:spPr>
          <a:xfrm>
            <a:off x="2296060" y="3098659"/>
            <a:ext cx="14631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52" name="Google Shape;1052;p28"/>
          <p:cNvSpPr txBox="1">
            <a:spLocks noGrp="1"/>
          </p:cNvSpPr>
          <p:nvPr>
            <p:ph type="subTitle" idx="5"/>
          </p:nvPr>
        </p:nvSpPr>
        <p:spPr>
          <a:xfrm>
            <a:off x="3840482" y="2701588"/>
            <a:ext cx="14631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1053" name="Google Shape;1053;p28"/>
          <p:cNvSpPr txBox="1">
            <a:spLocks noGrp="1"/>
          </p:cNvSpPr>
          <p:nvPr>
            <p:ph type="subTitle" idx="6"/>
          </p:nvPr>
        </p:nvSpPr>
        <p:spPr>
          <a:xfrm>
            <a:off x="3840482" y="3098659"/>
            <a:ext cx="14631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54" name="Google Shape;1054;p28"/>
          <p:cNvSpPr txBox="1">
            <a:spLocks noGrp="1"/>
          </p:cNvSpPr>
          <p:nvPr>
            <p:ph type="subTitle" idx="7"/>
          </p:nvPr>
        </p:nvSpPr>
        <p:spPr>
          <a:xfrm>
            <a:off x="5384905" y="2701588"/>
            <a:ext cx="14631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1055" name="Google Shape;1055;p28"/>
          <p:cNvSpPr txBox="1">
            <a:spLocks noGrp="1"/>
          </p:cNvSpPr>
          <p:nvPr>
            <p:ph type="subTitle" idx="8"/>
          </p:nvPr>
        </p:nvSpPr>
        <p:spPr>
          <a:xfrm>
            <a:off x="5384905" y="3098659"/>
            <a:ext cx="14631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56" name="Google Shape;1056;p28"/>
          <p:cNvSpPr txBox="1">
            <a:spLocks noGrp="1"/>
          </p:cNvSpPr>
          <p:nvPr>
            <p:ph type="title"/>
          </p:nvPr>
        </p:nvSpPr>
        <p:spPr>
          <a:xfrm>
            <a:off x="713225" y="530352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sis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57" name="Google Shape;1057;p28"/>
          <p:cNvSpPr txBox="1">
            <a:spLocks noGrp="1"/>
          </p:cNvSpPr>
          <p:nvPr>
            <p:ph type="subTitle" idx="9"/>
          </p:nvPr>
        </p:nvSpPr>
        <p:spPr>
          <a:xfrm>
            <a:off x="6929327" y="2701588"/>
            <a:ext cx="14631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1058" name="Google Shape;1058;p28"/>
          <p:cNvSpPr txBox="1">
            <a:spLocks noGrp="1"/>
          </p:cNvSpPr>
          <p:nvPr>
            <p:ph type="subTitle" idx="13"/>
          </p:nvPr>
        </p:nvSpPr>
        <p:spPr>
          <a:xfrm>
            <a:off x="6929327" y="3098659"/>
            <a:ext cx="14631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CUSTOM_3"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29"/>
          <p:cNvSpPr txBox="1">
            <a:spLocks noGrp="1"/>
          </p:cNvSpPr>
          <p:nvPr>
            <p:ph type="subTitle" idx="1"/>
          </p:nvPr>
        </p:nvSpPr>
        <p:spPr>
          <a:xfrm>
            <a:off x="1268225" y="1878656"/>
            <a:ext cx="14631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1061" name="Google Shape;1061;p29"/>
          <p:cNvSpPr txBox="1">
            <a:spLocks noGrp="1"/>
          </p:cNvSpPr>
          <p:nvPr>
            <p:ph type="subTitle" idx="2"/>
          </p:nvPr>
        </p:nvSpPr>
        <p:spPr>
          <a:xfrm>
            <a:off x="1104125" y="2278115"/>
            <a:ext cx="17913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62" name="Google Shape;1062;p29"/>
          <p:cNvSpPr txBox="1">
            <a:spLocks noGrp="1"/>
          </p:cNvSpPr>
          <p:nvPr>
            <p:ph type="subTitle" idx="3"/>
          </p:nvPr>
        </p:nvSpPr>
        <p:spPr>
          <a:xfrm>
            <a:off x="3840450" y="1878656"/>
            <a:ext cx="14631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1063" name="Google Shape;1063;p29"/>
          <p:cNvSpPr txBox="1">
            <a:spLocks noGrp="1"/>
          </p:cNvSpPr>
          <p:nvPr>
            <p:ph type="subTitle" idx="4"/>
          </p:nvPr>
        </p:nvSpPr>
        <p:spPr>
          <a:xfrm>
            <a:off x="3674700" y="2278115"/>
            <a:ext cx="17946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64" name="Google Shape;1064;p29"/>
          <p:cNvSpPr txBox="1">
            <a:spLocks noGrp="1"/>
          </p:cNvSpPr>
          <p:nvPr>
            <p:ph type="subTitle" idx="5"/>
          </p:nvPr>
        </p:nvSpPr>
        <p:spPr>
          <a:xfrm>
            <a:off x="6412481" y="1878656"/>
            <a:ext cx="14631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1065" name="Google Shape;1065;p29"/>
          <p:cNvSpPr txBox="1">
            <a:spLocks noGrp="1"/>
          </p:cNvSpPr>
          <p:nvPr>
            <p:ph type="subTitle" idx="6"/>
          </p:nvPr>
        </p:nvSpPr>
        <p:spPr>
          <a:xfrm>
            <a:off x="6246731" y="2278115"/>
            <a:ext cx="17946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66" name="Google Shape;1066;p29"/>
          <p:cNvSpPr txBox="1">
            <a:spLocks noGrp="1"/>
          </p:cNvSpPr>
          <p:nvPr>
            <p:ph type="subTitle" idx="7"/>
          </p:nvPr>
        </p:nvSpPr>
        <p:spPr>
          <a:xfrm>
            <a:off x="1268225" y="3721743"/>
            <a:ext cx="14631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1067" name="Google Shape;1067;p29"/>
          <p:cNvSpPr txBox="1">
            <a:spLocks noGrp="1"/>
          </p:cNvSpPr>
          <p:nvPr>
            <p:ph type="subTitle" idx="8"/>
          </p:nvPr>
        </p:nvSpPr>
        <p:spPr>
          <a:xfrm>
            <a:off x="1102475" y="4123690"/>
            <a:ext cx="17946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68" name="Google Shape;1068;p29"/>
          <p:cNvSpPr txBox="1">
            <a:spLocks noGrp="1"/>
          </p:cNvSpPr>
          <p:nvPr>
            <p:ph type="subTitle" idx="9"/>
          </p:nvPr>
        </p:nvSpPr>
        <p:spPr>
          <a:xfrm>
            <a:off x="3840353" y="3721743"/>
            <a:ext cx="14631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1069" name="Google Shape;1069;p29"/>
          <p:cNvSpPr txBox="1">
            <a:spLocks noGrp="1"/>
          </p:cNvSpPr>
          <p:nvPr>
            <p:ph type="subTitle" idx="13"/>
          </p:nvPr>
        </p:nvSpPr>
        <p:spPr>
          <a:xfrm>
            <a:off x="3674700" y="4123690"/>
            <a:ext cx="17946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70" name="Google Shape;1070;p29"/>
          <p:cNvSpPr txBox="1">
            <a:spLocks noGrp="1"/>
          </p:cNvSpPr>
          <p:nvPr>
            <p:ph type="subTitle" idx="14"/>
          </p:nvPr>
        </p:nvSpPr>
        <p:spPr>
          <a:xfrm>
            <a:off x="6412481" y="3721743"/>
            <a:ext cx="14631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1071" name="Google Shape;1071;p29"/>
          <p:cNvSpPr txBox="1">
            <a:spLocks noGrp="1"/>
          </p:cNvSpPr>
          <p:nvPr>
            <p:ph type="subTitle" idx="15"/>
          </p:nvPr>
        </p:nvSpPr>
        <p:spPr>
          <a:xfrm>
            <a:off x="6246731" y="4123690"/>
            <a:ext cx="17946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72" name="Google Shape;1072;p29"/>
          <p:cNvSpPr txBox="1">
            <a:spLocks noGrp="1"/>
          </p:cNvSpPr>
          <p:nvPr>
            <p:ph type="title"/>
          </p:nvPr>
        </p:nvSpPr>
        <p:spPr>
          <a:xfrm>
            <a:off x="713225" y="530352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3_1"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30"/>
          <p:cNvSpPr txBox="1">
            <a:spLocks noGrp="1"/>
          </p:cNvSpPr>
          <p:nvPr>
            <p:ph type="title"/>
          </p:nvPr>
        </p:nvSpPr>
        <p:spPr>
          <a:xfrm>
            <a:off x="1499700" y="1695806"/>
            <a:ext cx="228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600" b="0">
                <a:latin typeface="Manjari"/>
                <a:ea typeface="Manjari"/>
                <a:cs typeface="Manjari"/>
                <a:sym typeface="Manja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075" name="Google Shape;1075;p30"/>
          <p:cNvSpPr txBox="1">
            <a:spLocks noGrp="1"/>
          </p:cNvSpPr>
          <p:nvPr>
            <p:ph type="title" idx="2" hasCustomPrompt="1"/>
          </p:nvPr>
        </p:nvSpPr>
        <p:spPr>
          <a:xfrm>
            <a:off x="1499700" y="1060388"/>
            <a:ext cx="2286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076" name="Google Shape;1076;p30"/>
          <p:cNvSpPr txBox="1">
            <a:spLocks noGrp="1"/>
          </p:cNvSpPr>
          <p:nvPr>
            <p:ph type="subTitle" idx="1"/>
          </p:nvPr>
        </p:nvSpPr>
        <p:spPr>
          <a:xfrm>
            <a:off x="3429000" y="3708350"/>
            <a:ext cx="228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077" name="Google Shape;1077;p30"/>
          <p:cNvSpPr txBox="1">
            <a:spLocks noGrp="1"/>
          </p:cNvSpPr>
          <p:nvPr>
            <p:ph type="title" idx="3" hasCustomPrompt="1"/>
          </p:nvPr>
        </p:nvSpPr>
        <p:spPr>
          <a:xfrm>
            <a:off x="3429000" y="3078719"/>
            <a:ext cx="2286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078" name="Google Shape;1078;p30"/>
          <p:cNvSpPr txBox="1">
            <a:spLocks noGrp="1"/>
          </p:cNvSpPr>
          <p:nvPr>
            <p:ph type="subTitle" idx="4"/>
          </p:nvPr>
        </p:nvSpPr>
        <p:spPr>
          <a:xfrm>
            <a:off x="5358300" y="1695806"/>
            <a:ext cx="228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079" name="Google Shape;1079;p30"/>
          <p:cNvSpPr txBox="1">
            <a:spLocks noGrp="1"/>
          </p:cNvSpPr>
          <p:nvPr>
            <p:ph type="title" idx="5" hasCustomPrompt="1"/>
          </p:nvPr>
        </p:nvSpPr>
        <p:spPr>
          <a:xfrm>
            <a:off x="5358300" y="1060388"/>
            <a:ext cx="2286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9_2_1">
    <p:bg>
      <p:bgPr>
        <a:solidFill>
          <a:schemeClr val="dk2"/>
        </a:solidFill>
        <a:effectLst/>
      </p:bgPr>
    </p:bg>
    <p:spTree>
      <p:nvGrpSpPr>
        <p:cNvPr id="1" name="Shape 1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1" name="Google Shape;1621;p33"/>
          <p:cNvSpPr txBox="1">
            <a:spLocks noGrp="1"/>
          </p:cNvSpPr>
          <p:nvPr>
            <p:ph type="title"/>
          </p:nvPr>
        </p:nvSpPr>
        <p:spPr>
          <a:xfrm>
            <a:off x="713225" y="530352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>
            <a:endParaRPr/>
          </a:p>
        </p:txBody>
      </p:sp>
      <p:pic>
        <p:nvPicPr>
          <p:cNvPr id="1622" name="Google Shape;1622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82200" y="-2938"/>
            <a:ext cx="1061798" cy="1084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3" name="Google Shape;162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2212" y="2555626"/>
            <a:ext cx="832558" cy="652682"/>
          </a:xfrm>
          <a:prstGeom prst="rect">
            <a:avLst/>
          </a:prstGeom>
          <a:noFill/>
          <a:ln>
            <a:noFill/>
          </a:ln>
          <a:effectLst>
            <a:outerShdw blurRad="57150" dist="47625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624" name="Google Shape;1624;p33"/>
          <p:cNvSpPr/>
          <p:nvPr/>
        </p:nvSpPr>
        <p:spPr>
          <a:xfrm>
            <a:off x="54775" y="461888"/>
            <a:ext cx="946850" cy="1285350"/>
          </a:xfrm>
          <a:custGeom>
            <a:avLst/>
            <a:gdLst/>
            <a:ahLst/>
            <a:cxnLst/>
            <a:rect l="l" t="t" r="r" b="b"/>
            <a:pathLst>
              <a:path w="37874" h="51414" extrusionOk="0">
                <a:moveTo>
                  <a:pt x="32689" y="2894"/>
                </a:moveTo>
                <a:cubicBezTo>
                  <a:pt x="32755" y="2894"/>
                  <a:pt x="32853" y="2933"/>
                  <a:pt x="32950" y="2933"/>
                </a:cubicBezTo>
                <a:cubicBezTo>
                  <a:pt x="32889" y="3024"/>
                  <a:pt x="32889" y="3146"/>
                  <a:pt x="32828" y="3176"/>
                </a:cubicBezTo>
                <a:cubicBezTo>
                  <a:pt x="32068" y="3693"/>
                  <a:pt x="31339" y="4240"/>
                  <a:pt x="30579" y="4757"/>
                </a:cubicBezTo>
                <a:cubicBezTo>
                  <a:pt x="30367" y="4910"/>
                  <a:pt x="30150" y="4962"/>
                  <a:pt x="29931" y="4962"/>
                </a:cubicBezTo>
                <a:cubicBezTo>
                  <a:pt x="29584" y="4962"/>
                  <a:pt x="29230" y="4831"/>
                  <a:pt x="28877" y="4757"/>
                </a:cubicBezTo>
                <a:lnTo>
                  <a:pt x="25229" y="4118"/>
                </a:lnTo>
                <a:cubicBezTo>
                  <a:pt x="24621" y="3997"/>
                  <a:pt x="24044" y="3966"/>
                  <a:pt x="23436" y="3905"/>
                </a:cubicBezTo>
                <a:cubicBezTo>
                  <a:pt x="24105" y="3632"/>
                  <a:pt x="24743" y="3450"/>
                  <a:pt x="25412" y="3328"/>
                </a:cubicBezTo>
                <a:cubicBezTo>
                  <a:pt x="26384" y="3146"/>
                  <a:pt x="27327" y="3024"/>
                  <a:pt x="28269" y="2933"/>
                </a:cubicBezTo>
                <a:cubicBezTo>
                  <a:pt x="28391" y="2925"/>
                  <a:pt x="28513" y="2921"/>
                  <a:pt x="28635" y="2921"/>
                </a:cubicBezTo>
                <a:cubicBezTo>
                  <a:pt x="28969" y="2921"/>
                  <a:pt x="29303" y="2949"/>
                  <a:pt x="29637" y="2994"/>
                </a:cubicBezTo>
                <a:cubicBezTo>
                  <a:pt x="30194" y="3026"/>
                  <a:pt x="30734" y="3086"/>
                  <a:pt x="31270" y="3086"/>
                </a:cubicBezTo>
                <a:cubicBezTo>
                  <a:pt x="31728" y="3086"/>
                  <a:pt x="32184" y="3042"/>
                  <a:pt x="32646" y="2902"/>
                </a:cubicBezTo>
                <a:cubicBezTo>
                  <a:pt x="32658" y="2896"/>
                  <a:pt x="32673" y="2894"/>
                  <a:pt x="32689" y="2894"/>
                </a:cubicBezTo>
                <a:close/>
                <a:moveTo>
                  <a:pt x="28299" y="7462"/>
                </a:moveTo>
                <a:cubicBezTo>
                  <a:pt x="28266" y="7637"/>
                  <a:pt x="28245" y="7817"/>
                  <a:pt x="28228" y="7998"/>
                </a:cubicBezTo>
                <a:lnTo>
                  <a:pt x="28228" y="7998"/>
                </a:lnTo>
                <a:lnTo>
                  <a:pt x="28269" y="7918"/>
                </a:lnTo>
                <a:cubicBezTo>
                  <a:pt x="28269" y="7766"/>
                  <a:pt x="28299" y="7614"/>
                  <a:pt x="28299" y="7462"/>
                </a:cubicBezTo>
                <a:close/>
                <a:moveTo>
                  <a:pt x="28228" y="7998"/>
                </a:moveTo>
                <a:lnTo>
                  <a:pt x="27813" y="8799"/>
                </a:lnTo>
                <a:cubicBezTo>
                  <a:pt x="27783" y="9012"/>
                  <a:pt x="27813" y="9134"/>
                  <a:pt x="27843" y="9285"/>
                </a:cubicBezTo>
                <a:cubicBezTo>
                  <a:pt x="27935" y="9164"/>
                  <a:pt x="28087" y="9042"/>
                  <a:pt x="28117" y="8951"/>
                </a:cubicBezTo>
                <a:cubicBezTo>
                  <a:pt x="28175" y="8640"/>
                  <a:pt x="28196" y="8317"/>
                  <a:pt x="28228" y="7998"/>
                </a:cubicBezTo>
                <a:close/>
                <a:moveTo>
                  <a:pt x="21785" y="4600"/>
                </a:moveTo>
                <a:cubicBezTo>
                  <a:pt x="22268" y="4600"/>
                  <a:pt x="22757" y="4671"/>
                  <a:pt x="23254" y="4757"/>
                </a:cubicBezTo>
                <a:cubicBezTo>
                  <a:pt x="24135" y="4969"/>
                  <a:pt x="25017" y="4909"/>
                  <a:pt x="25868" y="5030"/>
                </a:cubicBezTo>
                <a:cubicBezTo>
                  <a:pt x="26901" y="5182"/>
                  <a:pt x="27904" y="5425"/>
                  <a:pt x="28877" y="5638"/>
                </a:cubicBezTo>
                <a:cubicBezTo>
                  <a:pt x="28968" y="5668"/>
                  <a:pt x="29059" y="5760"/>
                  <a:pt x="29150" y="5820"/>
                </a:cubicBezTo>
                <a:cubicBezTo>
                  <a:pt x="29029" y="5881"/>
                  <a:pt x="28968" y="5942"/>
                  <a:pt x="28877" y="6033"/>
                </a:cubicBezTo>
                <a:cubicBezTo>
                  <a:pt x="28607" y="6251"/>
                  <a:pt x="28327" y="6312"/>
                  <a:pt x="28043" y="6312"/>
                </a:cubicBezTo>
                <a:cubicBezTo>
                  <a:pt x="27681" y="6312"/>
                  <a:pt x="27314" y="6214"/>
                  <a:pt x="26954" y="6214"/>
                </a:cubicBezTo>
                <a:cubicBezTo>
                  <a:pt x="26926" y="6214"/>
                  <a:pt x="26898" y="6214"/>
                  <a:pt x="26871" y="6216"/>
                </a:cubicBezTo>
                <a:cubicBezTo>
                  <a:pt x="26719" y="6216"/>
                  <a:pt x="26567" y="6276"/>
                  <a:pt x="26415" y="6337"/>
                </a:cubicBezTo>
                <a:lnTo>
                  <a:pt x="26871" y="6519"/>
                </a:lnTo>
                <a:lnTo>
                  <a:pt x="27661" y="6732"/>
                </a:lnTo>
                <a:cubicBezTo>
                  <a:pt x="27448" y="6854"/>
                  <a:pt x="27175" y="6945"/>
                  <a:pt x="26992" y="7097"/>
                </a:cubicBezTo>
                <a:cubicBezTo>
                  <a:pt x="26744" y="7266"/>
                  <a:pt x="26492" y="7318"/>
                  <a:pt x="26238" y="7318"/>
                </a:cubicBezTo>
                <a:cubicBezTo>
                  <a:pt x="25835" y="7318"/>
                  <a:pt x="25428" y="7186"/>
                  <a:pt x="25032" y="7186"/>
                </a:cubicBezTo>
                <a:cubicBezTo>
                  <a:pt x="25007" y="7186"/>
                  <a:pt x="24981" y="7187"/>
                  <a:pt x="24956" y="7188"/>
                </a:cubicBezTo>
                <a:cubicBezTo>
                  <a:pt x="24865" y="7188"/>
                  <a:pt x="24743" y="7249"/>
                  <a:pt x="24621" y="7279"/>
                </a:cubicBezTo>
                <a:cubicBezTo>
                  <a:pt x="24713" y="7340"/>
                  <a:pt x="24773" y="7492"/>
                  <a:pt x="24865" y="7492"/>
                </a:cubicBezTo>
                <a:cubicBezTo>
                  <a:pt x="25047" y="7583"/>
                  <a:pt x="25260" y="7583"/>
                  <a:pt x="25473" y="7614"/>
                </a:cubicBezTo>
                <a:cubicBezTo>
                  <a:pt x="25564" y="7644"/>
                  <a:pt x="25655" y="7705"/>
                  <a:pt x="25777" y="7735"/>
                </a:cubicBezTo>
                <a:cubicBezTo>
                  <a:pt x="25655" y="7857"/>
                  <a:pt x="25533" y="8039"/>
                  <a:pt x="25412" y="8039"/>
                </a:cubicBezTo>
                <a:cubicBezTo>
                  <a:pt x="25169" y="8039"/>
                  <a:pt x="24895" y="7918"/>
                  <a:pt x="24591" y="7887"/>
                </a:cubicBezTo>
                <a:cubicBezTo>
                  <a:pt x="24044" y="7857"/>
                  <a:pt x="23527" y="7796"/>
                  <a:pt x="23041" y="7766"/>
                </a:cubicBezTo>
                <a:cubicBezTo>
                  <a:pt x="22950" y="7766"/>
                  <a:pt x="22828" y="7857"/>
                  <a:pt x="22767" y="7918"/>
                </a:cubicBezTo>
                <a:cubicBezTo>
                  <a:pt x="22889" y="7948"/>
                  <a:pt x="22950" y="8070"/>
                  <a:pt x="23071" y="8070"/>
                </a:cubicBezTo>
                <a:cubicBezTo>
                  <a:pt x="23527" y="8161"/>
                  <a:pt x="23983" y="8222"/>
                  <a:pt x="24469" y="8313"/>
                </a:cubicBezTo>
                <a:cubicBezTo>
                  <a:pt x="24652" y="8343"/>
                  <a:pt x="24865" y="8404"/>
                  <a:pt x="25017" y="8495"/>
                </a:cubicBezTo>
                <a:cubicBezTo>
                  <a:pt x="24865" y="8617"/>
                  <a:pt x="24743" y="8769"/>
                  <a:pt x="24591" y="8830"/>
                </a:cubicBezTo>
                <a:cubicBezTo>
                  <a:pt x="24318" y="8921"/>
                  <a:pt x="24044" y="8951"/>
                  <a:pt x="23801" y="8951"/>
                </a:cubicBezTo>
                <a:lnTo>
                  <a:pt x="20366" y="8708"/>
                </a:lnTo>
                <a:cubicBezTo>
                  <a:pt x="20062" y="8693"/>
                  <a:pt x="19758" y="8685"/>
                  <a:pt x="19458" y="8685"/>
                </a:cubicBezTo>
                <a:cubicBezTo>
                  <a:pt x="19158" y="8685"/>
                  <a:pt x="18861" y="8693"/>
                  <a:pt x="18573" y="8708"/>
                </a:cubicBezTo>
                <a:cubicBezTo>
                  <a:pt x="17478" y="8921"/>
                  <a:pt x="16384" y="9012"/>
                  <a:pt x="15320" y="9164"/>
                </a:cubicBezTo>
                <a:cubicBezTo>
                  <a:pt x="14621" y="9255"/>
                  <a:pt x="13983" y="9377"/>
                  <a:pt x="13345" y="9437"/>
                </a:cubicBezTo>
                <a:cubicBezTo>
                  <a:pt x="13320" y="9444"/>
                  <a:pt x="13295" y="9446"/>
                  <a:pt x="13269" y="9446"/>
                </a:cubicBezTo>
                <a:cubicBezTo>
                  <a:pt x="13164" y="9446"/>
                  <a:pt x="13047" y="9407"/>
                  <a:pt x="12950" y="9407"/>
                </a:cubicBezTo>
                <a:cubicBezTo>
                  <a:pt x="13071" y="9285"/>
                  <a:pt x="13132" y="9134"/>
                  <a:pt x="13223" y="9073"/>
                </a:cubicBezTo>
                <a:cubicBezTo>
                  <a:pt x="13466" y="8951"/>
                  <a:pt x="13679" y="8830"/>
                  <a:pt x="13892" y="8799"/>
                </a:cubicBezTo>
                <a:cubicBezTo>
                  <a:pt x="14621" y="8678"/>
                  <a:pt x="15351" y="8617"/>
                  <a:pt x="16080" y="8526"/>
                </a:cubicBezTo>
                <a:cubicBezTo>
                  <a:pt x="16171" y="8495"/>
                  <a:pt x="16293" y="8404"/>
                  <a:pt x="16384" y="8343"/>
                </a:cubicBezTo>
                <a:cubicBezTo>
                  <a:pt x="16273" y="8260"/>
                  <a:pt x="16188" y="8126"/>
                  <a:pt x="16105" y="8126"/>
                </a:cubicBezTo>
                <a:cubicBezTo>
                  <a:pt x="16096" y="8126"/>
                  <a:pt x="16088" y="8128"/>
                  <a:pt x="16080" y="8130"/>
                </a:cubicBezTo>
                <a:cubicBezTo>
                  <a:pt x="15746" y="8191"/>
                  <a:pt x="15412" y="8282"/>
                  <a:pt x="15077" y="8374"/>
                </a:cubicBezTo>
                <a:cubicBezTo>
                  <a:pt x="14925" y="8404"/>
                  <a:pt x="14804" y="8465"/>
                  <a:pt x="14712" y="8526"/>
                </a:cubicBezTo>
                <a:cubicBezTo>
                  <a:pt x="14591" y="8526"/>
                  <a:pt x="14409" y="8556"/>
                  <a:pt x="14287" y="8556"/>
                </a:cubicBezTo>
                <a:cubicBezTo>
                  <a:pt x="14378" y="8465"/>
                  <a:pt x="14469" y="8343"/>
                  <a:pt x="14560" y="8222"/>
                </a:cubicBezTo>
                <a:cubicBezTo>
                  <a:pt x="14939" y="7762"/>
                  <a:pt x="15414" y="7639"/>
                  <a:pt x="15943" y="7639"/>
                </a:cubicBezTo>
                <a:cubicBezTo>
                  <a:pt x="16008" y="7639"/>
                  <a:pt x="16074" y="7641"/>
                  <a:pt x="16141" y="7644"/>
                </a:cubicBezTo>
                <a:cubicBezTo>
                  <a:pt x="16230" y="7656"/>
                  <a:pt x="16321" y="7661"/>
                  <a:pt x="16414" y="7661"/>
                </a:cubicBezTo>
                <a:cubicBezTo>
                  <a:pt x="16796" y="7661"/>
                  <a:pt x="17203" y="7577"/>
                  <a:pt x="17570" y="7553"/>
                </a:cubicBezTo>
                <a:cubicBezTo>
                  <a:pt x="17630" y="7553"/>
                  <a:pt x="17722" y="7462"/>
                  <a:pt x="17782" y="7431"/>
                </a:cubicBezTo>
                <a:cubicBezTo>
                  <a:pt x="17722" y="7340"/>
                  <a:pt x="17630" y="7188"/>
                  <a:pt x="17570" y="7188"/>
                </a:cubicBezTo>
                <a:cubicBezTo>
                  <a:pt x="17205" y="7188"/>
                  <a:pt x="16871" y="7249"/>
                  <a:pt x="16536" y="7279"/>
                </a:cubicBezTo>
                <a:lnTo>
                  <a:pt x="16111" y="7279"/>
                </a:lnTo>
                <a:cubicBezTo>
                  <a:pt x="16232" y="7158"/>
                  <a:pt x="16263" y="6975"/>
                  <a:pt x="16384" y="6884"/>
                </a:cubicBezTo>
                <a:cubicBezTo>
                  <a:pt x="16628" y="6751"/>
                  <a:pt x="16856" y="6602"/>
                  <a:pt x="17151" y="6602"/>
                </a:cubicBezTo>
                <a:cubicBezTo>
                  <a:pt x="17260" y="6602"/>
                  <a:pt x="17378" y="6622"/>
                  <a:pt x="17509" y="6671"/>
                </a:cubicBezTo>
                <a:cubicBezTo>
                  <a:pt x="17593" y="6704"/>
                  <a:pt x="17685" y="6717"/>
                  <a:pt x="17783" y="6717"/>
                </a:cubicBezTo>
                <a:cubicBezTo>
                  <a:pt x="18145" y="6717"/>
                  <a:pt x="18585" y="6537"/>
                  <a:pt x="18968" y="6489"/>
                </a:cubicBezTo>
                <a:cubicBezTo>
                  <a:pt x="19029" y="6489"/>
                  <a:pt x="19120" y="6368"/>
                  <a:pt x="19150" y="6337"/>
                </a:cubicBezTo>
                <a:cubicBezTo>
                  <a:pt x="19059" y="6276"/>
                  <a:pt x="18968" y="6185"/>
                  <a:pt x="18877" y="6185"/>
                </a:cubicBezTo>
                <a:cubicBezTo>
                  <a:pt x="18542" y="6216"/>
                  <a:pt x="18238" y="6246"/>
                  <a:pt x="17904" y="6276"/>
                </a:cubicBezTo>
                <a:cubicBezTo>
                  <a:pt x="17782" y="6276"/>
                  <a:pt x="17661" y="6216"/>
                  <a:pt x="17539" y="6185"/>
                </a:cubicBezTo>
                <a:cubicBezTo>
                  <a:pt x="17630" y="6094"/>
                  <a:pt x="17691" y="6033"/>
                  <a:pt x="17813" y="5972"/>
                </a:cubicBezTo>
                <a:cubicBezTo>
                  <a:pt x="18238" y="5790"/>
                  <a:pt x="18694" y="5668"/>
                  <a:pt x="19120" y="5486"/>
                </a:cubicBezTo>
                <a:cubicBezTo>
                  <a:pt x="19545" y="5304"/>
                  <a:pt x="19758" y="5152"/>
                  <a:pt x="20153" y="4969"/>
                </a:cubicBezTo>
                <a:cubicBezTo>
                  <a:pt x="20688" y="4694"/>
                  <a:pt x="21232" y="4600"/>
                  <a:pt x="21785" y="4600"/>
                </a:cubicBezTo>
                <a:close/>
                <a:moveTo>
                  <a:pt x="18026" y="9468"/>
                </a:moveTo>
                <a:cubicBezTo>
                  <a:pt x="19697" y="9468"/>
                  <a:pt x="21278" y="9559"/>
                  <a:pt x="22919" y="9620"/>
                </a:cubicBezTo>
                <a:cubicBezTo>
                  <a:pt x="23102" y="9620"/>
                  <a:pt x="23254" y="9711"/>
                  <a:pt x="23375" y="9741"/>
                </a:cubicBezTo>
                <a:cubicBezTo>
                  <a:pt x="23254" y="9863"/>
                  <a:pt x="23193" y="9924"/>
                  <a:pt x="23071" y="10015"/>
                </a:cubicBezTo>
                <a:cubicBezTo>
                  <a:pt x="22676" y="10289"/>
                  <a:pt x="22281" y="10532"/>
                  <a:pt x="21855" y="10775"/>
                </a:cubicBezTo>
                <a:cubicBezTo>
                  <a:pt x="21612" y="10896"/>
                  <a:pt x="21278" y="10957"/>
                  <a:pt x="21004" y="10957"/>
                </a:cubicBezTo>
                <a:cubicBezTo>
                  <a:pt x="20731" y="10957"/>
                  <a:pt x="20488" y="10836"/>
                  <a:pt x="20184" y="10805"/>
                </a:cubicBezTo>
                <a:cubicBezTo>
                  <a:pt x="20062" y="10805"/>
                  <a:pt x="19910" y="10896"/>
                  <a:pt x="19758" y="10927"/>
                </a:cubicBezTo>
                <a:cubicBezTo>
                  <a:pt x="19880" y="10988"/>
                  <a:pt x="19971" y="11140"/>
                  <a:pt x="20123" y="11200"/>
                </a:cubicBezTo>
                <a:cubicBezTo>
                  <a:pt x="20396" y="11292"/>
                  <a:pt x="20670" y="11383"/>
                  <a:pt x="20944" y="11504"/>
                </a:cubicBezTo>
                <a:cubicBezTo>
                  <a:pt x="20548" y="11717"/>
                  <a:pt x="20214" y="12112"/>
                  <a:pt x="19819" y="12143"/>
                </a:cubicBezTo>
                <a:cubicBezTo>
                  <a:pt x="19516" y="12195"/>
                  <a:pt x="19202" y="12208"/>
                  <a:pt x="18884" y="12208"/>
                </a:cubicBezTo>
                <a:cubicBezTo>
                  <a:pt x="18585" y="12208"/>
                  <a:pt x="18283" y="12197"/>
                  <a:pt x="17983" y="12197"/>
                </a:cubicBezTo>
                <a:cubicBezTo>
                  <a:pt x="17865" y="12197"/>
                  <a:pt x="17747" y="12199"/>
                  <a:pt x="17630" y="12203"/>
                </a:cubicBezTo>
                <a:cubicBezTo>
                  <a:pt x="17509" y="12203"/>
                  <a:pt x="17357" y="12325"/>
                  <a:pt x="17205" y="12355"/>
                </a:cubicBezTo>
                <a:cubicBezTo>
                  <a:pt x="17357" y="12447"/>
                  <a:pt x="17478" y="12568"/>
                  <a:pt x="17630" y="12568"/>
                </a:cubicBezTo>
                <a:cubicBezTo>
                  <a:pt x="18178" y="12568"/>
                  <a:pt x="18694" y="12568"/>
                  <a:pt x="19241" y="12507"/>
                </a:cubicBezTo>
                <a:cubicBezTo>
                  <a:pt x="19333" y="12507"/>
                  <a:pt x="19424" y="12599"/>
                  <a:pt x="19545" y="12599"/>
                </a:cubicBezTo>
                <a:cubicBezTo>
                  <a:pt x="19454" y="12720"/>
                  <a:pt x="19424" y="12872"/>
                  <a:pt x="19333" y="12903"/>
                </a:cubicBezTo>
                <a:cubicBezTo>
                  <a:pt x="19059" y="12963"/>
                  <a:pt x="18785" y="13055"/>
                  <a:pt x="18512" y="13085"/>
                </a:cubicBezTo>
                <a:cubicBezTo>
                  <a:pt x="18299" y="13100"/>
                  <a:pt x="18086" y="13100"/>
                  <a:pt x="17877" y="13100"/>
                </a:cubicBezTo>
                <a:cubicBezTo>
                  <a:pt x="17668" y="13100"/>
                  <a:pt x="17463" y="13100"/>
                  <a:pt x="17266" y="13115"/>
                </a:cubicBezTo>
                <a:cubicBezTo>
                  <a:pt x="16871" y="13176"/>
                  <a:pt x="16445" y="13176"/>
                  <a:pt x="16080" y="13207"/>
                </a:cubicBezTo>
                <a:cubicBezTo>
                  <a:pt x="15959" y="13237"/>
                  <a:pt x="15898" y="13328"/>
                  <a:pt x="15807" y="13358"/>
                </a:cubicBezTo>
                <a:cubicBezTo>
                  <a:pt x="15898" y="13419"/>
                  <a:pt x="15959" y="13541"/>
                  <a:pt x="16019" y="13541"/>
                </a:cubicBezTo>
                <a:lnTo>
                  <a:pt x="17509" y="13541"/>
                </a:lnTo>
                <a:cubicBezTo>
                  <a:pt x="17539" y="13541"/>
                  <a:pt x="17600" y="13510"/>
                  <a:pt x="17630" y="13510"/>
                </a:cubicBezTo>
                <a:cubicBezTo>
                  <a:pt x="17934" y="13541"/>
                  <a:pt x="18238" y="13632"/>
                  <a:pt x="18542" y="13662"/>
                </a:cubicBezTo>
                <a:cubicBezTo>
                  <a:pt x="18238" y="13814"/>
                  <a:pt x="17934" y="14118"/>
                  <a:pt x="17630" y="14149"/>
                </a:cubicBezTo>
                <a:cubicBezTo>
                  <a:pt x="16415" y="14270"/>
                  <a:pt x="15168" y="14331"/>
                  <a:pt x="13892" y="14544"/>
                </a:cubicBezTo>
                <a:cubicBezTo>
                  <a:pt x="11703" y="14878"/>
                  <a:pt x="9424" y="15334"/>
                  <a:pt x="7174" y="15942"/>
                </a:cubicBezTo>
                <a:cubicBezTo>
                  <a:pt x="7124" y="15952"/>
                  <a:pt x="7070" y="15956"/>
                  <a:pt x="7014" y="15956"/>
                </a:cubicBezTo>
                <a:cubicBezTo>
                  <a:pt x="6904" y="15956"/>
                  <a:pt x="6789" y="15942"/>
                  <a:pt x="6688" y="15942"/>
                </a:cubicBezTo>
                <a:cubicBezTo>
                  <a:pt x="6810" y="15790"/>
                  <a:pt x="6901" y="15608"/>
                  <a:pt x="7022" y="15486"/>
                </a:cubicBezTo>
                <a:cubicBezTo>
                  <a:pt x="7630" y="14909"/>
                  <a:pt x="8421" y="14787"/>
                  <a:pt x="9150" y="14635"/>
                </a:cubicBezTo>
                <a:cubicBezTo>
                  <a:pt x="9272" y="14605"/>
                  <a:pt x="9332" y="14574"/>
                  <a:pt x="9454" y="14544"/>
                </a:cubicBezTo>
                <a:cubicBezTo>
                  <a:pt x="9393" y="14453"/>
                  <a:pt x="9302" y="14301"/>
                  <a:pt x="9241" y="14301"/>
                </a:cubicBezTo>
                <a:cubicBezTo>
                  <a:pt x="8877" y="14301"/>
                  <a:pt x="8542" y="14392"/>
                  <a:pt x="8177" y="14422"/>
                </a:cubicBezTo>
                <a:cubicBezTo>
                  <a:pt x="8086" y="14422"/>
                  <a:pt x="8056" y="14453"/>
                  <a:pt x="7965" y="14483"/>
                </a:cubicBezTo>
                <a:cubicBezTo>
                  <a:pt x="7965" y="14422"/>
                  <a:pt x="7934" y="14331"/>
                  <a:pt x="7965" y="14301"/>
                </a:cubicBezTo>
                <a:cubicBezTo>
                  <a:pt x="8177" y="13814"/>
                  <a:pt x="8512" y="13571"/>
                  <a:pt x="8998" y="13541"/>
                </a:cubicBezTo>
                <a:cubicBezTo>
                  <a:pt x="9332" y="13510"/>
                  <a:pt x="9667" y="13419"/>
                  <a:pt x="10001" y="13358"/>
                </a:cubicBezTo>
                <a:cubicBezTo>
                  <a:pt x="10062" y="13358"/>
                  <a:pt x="10153" y="13207"/>
                  <a:pt x="10153" y="13207"/>
                </a:cubicBezTo>
                <a:cubicBezTo>
                  <a:pt x="10092" y="13115"/>
                  <a:pt x="10032" y="13055"/>
                  <a:pt x="10001" y="13024"/>
                </a:cubicBezTo>
                <a:lnTo>
                  <a:pt x="9332" y="13024"/>
                </a:lnTo>
                <a:cubicBezTo>
                  <a:pt x="9241" y="13024"/>
                  <a:pt x="9120" y="12933"/>
                  <a:pt x="8998" y="12903"/>
                </a:cubicBezTo>
                <a:cubicBezTo>
                  <a:pt x="9120" y="12781"/>
                  <a:pt x="9180" y="12599"/>
                  <a:pt x="9302" y="12599"/>
                </a:cubicBezTo>
                <a:cubicBezTo>
                  <a:pt x="9728" y="12507"/>
                  <a:pt x="10184" y="12477"/>
                  <a:pt x="10609" y="12447"/>
                </a:cubicBezTo>
                <a:cubicBezTo>
                  <a:pt x="10670" y="12447"/>
                  <a:pt x="10761" y="12416"/>
                  <a:pt x="10822" y="12416"/>
                </a:cubicBezTo>
                <a:lnTo>
                  <a:pt x="11369" y="12173"/>
                </a:lnTo>
                <a:cubicBezTo>
                  <a:pt x="11126" y="12112"/>
                  <a:pt x="10913" y="12021"/>
                  <a:pt x="10639" y="11991"/>
                </a:cubicBezTo>
                <a:cubicBezTo>
                  <a:pt x="10548" y="11991"/>
                  <a:pt x="10487" y="12051"/>
                  <a:pt x="10396" y="12051"/>
                </a:cubicBezTo>
                <a:lnTo>
                  <a:pt x="9880" y="12143"/>
                </a:lnTo>
                <a:cubicBezTo>
                  <a:pt x="10001" y="11899"/>
                  <a:pt x="10092" y="11596"/>
                  <a:pt x="10244" y="11535"/>
                </a:cubicBezTo>
                <a:cubicBezTo>
                  <a:pt x="10518" y="11413"/>
                  <a:pt x="10852" y="11413"/>
                  <a:pt x="11156" y="11413"/>
                </a:cubicBezTo>
                <a:cubicBezTo>
                  <a:pt x="11278" y="11413"/>
                  <a:pt x="11399" y="11504"/>
                  <a:pt x="11551" y="11504"/>
                </a:cubicBezTo>
                <a:cubicBezTo>
                  <a:pt x="11703" y="11504"/>
                  <a:pt x="11855" y="11413"/>
                  <a:pt x="12007" y="11352"/>
                </a:cubicBezTo>
                <a:cubicBezTo>
                  <a:pt x="11886" y="11261"/>
                  <a:pt x="11825" y="11140"/>
                  <a:pt x="11703" y="11079"/>
                </a:cubicBezTo>
                <a:cubicBezTo>
                  <a:pt x="11430" y="10957"/>
                  <a:pt x="11217" y="10836"/>
                  <a:pt x="10974" y="10744"/>
                </a:cubicBezTo>
                <a:cubicBezTo>
                  <a:pt x="11217" y="10623"/>
                  <a:pt x="11460" y="10532"/>
                  <a:pt x="11673" y="10380"/>
                </a:cubicBezTo>
                <a:cubicBezTo>
                  <a:pt x="12372" y="9863"/>
                  <a:pt x="13193" y="9985"/>
                  <a:pt x="13953" y="9863"/>
                </a:cubicBezTo>
                <a:cubicBezTo>
                  <a:pt x="15320" y="9620"/>
                  <a:pt x="16688" y="9559"/>
                  <a:pt x="18026" y="9468"/>
                </a:cubicBezTo>
                <a:close/>
                <a:moveTo>
                  <a:pt x="16871" y="14939"/>
                </a:moveTo>
                <a:cubicBezTo>
                  <a:pt x="16962" y="14939"/>
                  <a:pt x="17023" y="15030"/>
                  <a:pt x="17114" y="15061"/>
                </a:cubicBezTo>
                <a:cubicBezTo>
                  <a:pt x="17023" y="15091"/>
                  <a:pt x="16992" y="15182"/>
                  <a:pt x="16901" y="15213"/>
                </a:cubicBezTo>
                <a:cubicBezTo>
                  <a:pt x="15746" y="15942"/>
                  <a:pt x="14925" y="17097"/>
                  <a:pt x="13983" y="18100"/>
                </a:cubicBezTo>
                <a:cubicBezTo>
                  <a:pt x="13679" y="18404"/>
                  <a:pt x="13405" y="18587"/>
                  <a:pt x="13010" y="18617"/>
                </a:cubicBezTo>
                <a:cubicBezTo>
                  <a:pt x="12190" y="18708"/>
                  <a:pt x="11399" y="18860"/>
                  <a:pt x="10579" y="18982"/>
                </a:cubicBezTo>
                <a:cubicBezTo>
                  <a:pt x="8512" y="19438"/>
                  <a:pt x="6536" y="19954"/>
                  <a:pt x="4530" y="20593"/>
                </a:cubicBezTo>
                <a:cubicBezTo>
                  <a:pt x="4378" y="20653"/>
                  <a:pt x="4226" y="20805"/>
                  <a:pt x="4044" y="20866"/>
                </a:cubicBezTo>
                <a:cubicBezTo>
                  <a:pt x="3922" y="20957"/>
                  <a:pt x="3800" y="20957"/>
                  <a:pt x="3679" y="20988"/>
                </a:cubicBezTo>
                <a:cubicBezTo>
                  <a:pt x="3740" y="20836"/>
                  <a:pt x="3740" y="20593"/>
                  <a:pt x="3831" y="20532"/>
                </a:cubicBezTo>
                <a:cubicBezTo>
                  <a:pt x="4348" y="20137"/>
                  <a:pt x="4895" y="19833"/>
                  <a:pt x="5442" y="19498"/>
                </a:cubicBezTo>
                <a:cubicBezTo>
                  <a:pt x="5563" y="19438"/>
                  <a:pt x="5746" y="19346"/>
                  <a:pt x="5898" y="19286"/>
                </a:cubicBezTo>
                <a:lnTo>
                  <a:pt x="5351" y="19073"/>
                </a:lnTo>
                <a:lnTo>
                  <a:pt x="5199" y="19073"/>
                </a:lnTo>
                <a:lnTo>
                  <a:pt x="4682" y="19164"/>
                </a:lnTo>
                <a:cubicBezTo>
                  <a:pt x="4895" y="18951"/>
                  <a:pt x="5047" y="18587"/>
                  <a:pt x="5320" y="18435"/>
                </a:cubicBezTo>
                <a:cubicBezTo>
                  <a:pt x="5386" y="18382"/>
                  <a:pt x="5475" y="18369"/>
                  <a:pt x="5571" y="18369"/>
                </a:cubicBezTo>
                <a:cubicBezTo>
                  <a:pt x="5662" y="18369"/>
                  <a:pt x="5760" y="18380"/>
                  <a:pt x="5852" y="18380"/>
                </a:cubicBezTo>
                <a:cubicBezTo>
                  <a:pt x="5889" y="18380"/>
                  <a:pt x="5924" y="18379"/>
                  <a:pt x="5959" y="18374"/>
                </a:cubicBezTo>
                <a:cubicBezTo>
                  <a:pt x="6110" y="18313"/>
                  <a:pt x="6232" y="18222"/>
                  <a:pt x="6384" y="18161"/>
                </a:cubicBezTo>
                <a:cubicBezTo>
                  <a:pt x="6262" y="18100"/>
                  <a:pt x="6171" y="17918"/>
                  <a:pt x="6050" y="17918"/>
                </a:cubicBezTo>
                <a:cubicBezTo>
                  <a:pt x="6019" y="17919"/>
                  <a:pt x="5989" y="17919"/>
                  <a:pt x="5961" y="17919"/>
                </a:cubicBezTo>
                <a:cubicBezTo>
                  <a:pt x="5171" y="17919"/>
                  <a:pt x="5635" y="17512"/>
                  <a:pt x="5928" y="17219"/>
                </a:cubicBezTo>
                <a:cubicBezTo>
                  <a:pt x="6110" y="17006"/>
                  <a:pt x="6384" y="16763"/>
                  <a:pt x="6627" y="16732"/>
                </a:cubicBezTo>
                <a:cubicBezTo>
                  <a:pt x="9606" y="15973"/>
                  <a:pt x="12585" y="15425"/>
                  <a:pt x="15503" y="15061"/>
                </a:cubicBezTo>
                <a:cubicBezTo>
                  <a:pt x="15959" y="14969"/>
                  <a:pt x="16415" y="14969"/>
                  <a:pt x="16871" y="14939"/>
                </a:cubicBezTo>
                <a:close/>
                <a:moveTo>
                  <a:pt x="12615" y="19772"/>
                </a:moveTo>
                <a:lnTo>
                  <a:pt x="12615" y="19772"/>
                </a:lnTo>
                <a:cubicBezTo>
                  <a:pt x="12494" y="19924"/>
                  <a:pt x="12433" y="20106"/>
                  <a:pt x="12311" y="20258"/>
                </a:cubicBezTo>
                <a:cubicBezTo>
                  <a:pt x="11217" y="21687"/>
                  <a:pt x="10153" y="23146"/>
                  <a:pt x="9089" y="24635"/>
                </a:cubicBezTo>
                <a:cubicBezTo>
                  <a:pt x="8846" y="24939"/>
                  <a:pt x="8329" y="25182"/>
                  <a:pt x="7904" y="25213"/>
                </a:cubicBezTo>
                <a:cubicBezTo>
                  <a:pt x="6414" y="25426"/>
                  <a:pt x="4955" y="25578"/>
                  <a:pt x="3496" y="26185"/>
                </a:cubicBezTo>
                <a:cubicBezTo>
                  <a:pt x="2919" y="26429"/>
                  <a:pt x="2402" y="26763"/>
                  <a:pt x="1855" y="27097"/>
                </a:cubicBezTo>
                <a:cubicBezTo>
                  <a:pt x="1794" y="27158"/>
                  <a:pt x="1673" y="27188"/>
                  <a:pt x="1551" y="27219"/>
                </a:cubicBezTo>
                <a:cubicBezTo>
                  <a:pt x="1551" y="27097"/>
                  <a:pt x="1521" y="26945"/>
                  <a:pt x="1582" y="26885"/>
                </a:cubicBezTo>
                <a:cubicBezTo>
                  <a:pt x="1855" y="26489"/>
                  <a:pt x="2159" y="26155"/>
                  <a:pt x="2493" y="25851"/>
                </a:cubicBezTo>
                <a:cubicBezTo>
                  <a:pt x="2737" y="25638"/>
                  <a:pt x="3041" y="25486"/>
                  <a:pt x="3314" y="25274"/>
                </a:cubicBezTo>
                <a:cubicBezTo>
                  <a:pt x="3375" y="25213"/>
                  <a:pt x="3405" y="25030"/>
                  <a:pt x="3496" y="24909"/>
                </a:cubicBezTo>
                <a:cubicBezTo>
                  <a:pt x="3395" y="24909"/>
                  <a:pt x="3294" y="24895"/>
                  <a:pt x="3202" y="24895"/>
                </a:cubicBezTo>
                <a:cubicBezTo>
                  <a:pt x="3155" y="24895"/>
                  <a:pt x="3111" y="24899"/>
                  <a:pt x="3071" y="24909"/>
                </a:cubicBezTo>
                <a:cubicBezTo>
                  <a:pt x="2615" y="25091"/>
                  <a:pt x="2402" y="25274"/>
                  <a:pt x="2129" y="25486"/>
                </a:cubicBezTo>
                <a:cubicBezTo>
                  <a:pt x="2007" y="25426"/>
                  <a:pt x="1977" y="25334"/>
                  <a:pt x="1977" y="25274"/>
                </a:cubicBezTo>
                <a:cubicBezTo>
                  <a:pt x="2250" y="24970"/>
                  <a:pt x="2554" y="24666"/>
                  <a:pt x="2858" y="24362"/>
                </a:cubicBezTo>
                <a:cubicBezTo>
                  <a:pt x="2919" y="24270"/>
                  <a:pt x="2980" y="24149"/>
                  <a:pt x="3041" y="24027"/>
                </a:cubicBezTo>
                <a:lnTo>
                  <a:pt x="2372" y="24027"/>
                </a:lnTo>
                <a:cubicBezTo>
                  <a:pt x="2463" y="23875"/>
                  <a:pt x="2554" y="23663"/>
                  <a:pt x="2706" y="23541"/>
                </a:cubicBezTo>
                <a:cubicBezTo>
                  <a:pt x="3010" y="23298"/>
                  <a:pt x="3344" y="23146"/>
                  <a:pt x="3679" y="22963"/>
                </a:cubicBezTo>
                <a:cubicBezTo>
                  <a:pt x="3770" y="22933"/>
                  <a:pt x="3831" y="22842"/>
                  <a:pt x="3861" y="22751"/>
                </a:cubicBezTo>
                <a:cubicBezTo>
                  <a:pt x="3952" y="22568"/>
                  <a:pt x="3983" y="22447"/>
                  <a:pt x="4074" y="22234"/>
                </a:cubicBezTo>
                <a:lnTo>
                  <a:pt x="4074" y="22234"/>
                </a:lnTo>
                <a:cubicBezTo>
                  <a:pt x="3922" y="22295"/>
                  <a:pt x="3770" y="22325"/>
                  <a:pt x="3648" y="22386"/>
                </a:cubicBezTo>
                <a:cubicBezTo>
                  <a:pt x="3375" y="22538"/>
                  <a:pt x="3193" y="22690"/>
                  <a:pt x="2919" y="22842"/>
                </a:cubicBezTo>
                <a:cubicBezTo>
                  <a:pt x="3041" y="22599"/>
                  <a:pt x="3071" y="22234"/>
                  <a:pt x="3253" y="22052"/>
                </a:cubicBezTo>
                <a:cubicBezTo>
                  <a:pt x="3496" y="21839"/>
                  <a:pt x="3800" y="21565"/>
                  <a:pt x="4104" y="21474"/>
                </a:cubicBezTo>
                <a:cubicBezTo>
                  <a:pt x="4895" y="21231"/>
                  <a:pt x="5715" y="21079"/>
                  <a:pt x="6536" y="20836"/>
                </a:cubicBezTo>
                <a:cubicBezTo>
                  <a:pt x="6992" y="20714"/>
                  <a:pt x="7418" y="20562"/>
                  <a:pt x="7873" y="20471"/>
                </a:cubicBezTo>
                <a:cubicBezTo>
                  <a:pt x="9089" y="20228"/>
                  <a:pt x="10305" y="20046"/>
                  <a:pt x="11460" y="19894"/>
                </a:cubicBezTo>
                <a:lnTo>
                  <a:pt x="12007" y="19802"/>
                </a:lnTo>
                <a:lnTo>
                  <a:pt x="12615" y="19772"/>
                </a:lnTo>
                <a:close/>
                <a:moveTo>
                  <a:pt x="8115" y="25964"/>
                </a:moveTo>
                <a:cubicBezTo>
                  <a:pt x="8246" y="25964"/>
                  <a:pt x="8389" y="26009"/>
                  <a:pt x="8512" y="26033"/>
                </a:cubicBezTo>
                <a:cubicBezTo>
                  <a:pt x="8421" y="26155"/>
                  <a:pt x="8329" y="26246"/>
                  <a:pt x="8238" y="26337"/>
                </a:cubicBezTo>
                <a:cubicBezTo>
                  <a:pt x="8147" y="26398"/>
                  <a:pt x="8025" y="26550"/>
                  <a:pt x="7934" y="26733"/>
                </a:cubicBezTo>
                <a:cubicBezTo>
                  <a:pt x="7144" y="28374"/>
                  <a:pt x="6506" y="29954"/>
                  <a:pt x="5898" y="31505"/>
                </a:cubicBezTo>
                <a:cubicBezTo>
                  <a:pt x="5715" y="32052"/>
                  <a:pt x="5199" y="32204"/>
                  <a:pt x="4803" y="32417"/>
                </a:cubicBezTo>
                <a:cubicBezTo>
                  <a:pt x="3648" y="32933"/>
                  <a:pt x="2554" y="33541"/>
                  <a:pt x="1399" y="34149"/>
                </a:cubicBezTo>
                <a:cubicBezTo>
                  <a:pt x="1217" y="34240"/>
                  <a:pt x="1065" y="34453"/>
                  <a:pt x="913" y="34605"/>
                </a:cubicBezTo>
                <a:lnTo>
                  <a:pt x="578" y="34818"/>
                </a:lnTo>
                <a:cubicBezTo>
                  <a:pt x="578" y="34696"/>
                  <a:pt x="548" y="34544"/>
                  <a:pt x="548" y="34453"/>
                </a:cubicBezTo>
                <a:cubicBezTo>
                  <a:pt x="457" y="33693"/>
                  <a:pt x="882" y="33146"/>
                  <a:pt x="1369" y="32660"/>
                </a:cubicBezTo>
                <a:cubicBezTo>
                  <a:pt x="1551" y="32477"/>
                  <a:pt x="1642" y="32173"/>
                  <a:pt x="1764" y="31930"/>
                </a:cubicBezTo>
                <a:lnTo>
                  <a:pt x="1764" y="31930"/>
                </a:lnTo>
                <a:lnTo>
                  <a:pt x="1065" y="32386"/>
                </a:lnTo>
                <a:cubicBezTo>
                  <a:pt x="913" y="32538"/>
                  <a:pt x="791" y="32660"/>
                  <a:pt x="639" y="32781"/>
                </a:cubicBezTo>
                <a:cubicBezTo>
                  <a:pt x="700" y="32538"/>
                  <a:pt x="639" y="32265"/>
                  <a:pt x="761" y="32082"/>
                </a:cubicBezTo>
                <a:cubicBezTo>
                  <a:pt x="913" y="31778"/>
                  <a:pt x="1217" y="31596"/>
                  <a:pt x="1460" y="31322"/>
                </a:cubicBezTo>
                <a:cubicBezTo>
                  <a:pt x="1612" y="31170"/>
                  <a:pt x="1673" y="30958"/>
                  <a:pt x="1794" y="30775"/>
                </a:cubicBezTo>
                <a:lnTo>
                  <a:pt x="1673" y="30684"/>
                </a:lnTo>
                <a:cubicBezTo>
                  <a:pt x="1521" y="30775"/>
                  <a:pt x="1338" y="30897"/>
                  <a:pt x="1186" y="31018"/>
                </a:cubicBezTo>
                <a:cubicBezTo>
                  <a:pt x="1065" y="31110"/>
                  <a:pt x="913" y="31201"/>
                  <a:pt x="761" y="31322"/>
                </a:cubicBezTo>
                <a:lnTo>
                  <a:pt x="761" y="30897"/>
                </a:lnTo>
                <a:cubicBezTo>
                  <a:pt x="730" y="30198"/>
                  <a:pt x="1217" y="29954"/>
                  <a:pt x="1703" y="29742"/>
                </a:cubicBezTo>
                <a:cubicBezTo>
                  <a:pt x="1855" y="29651"/>
                  <a:pt x="1977" y="29529"/>
                  <a:pt x="2098" y="29468"/>
                </a:cubicBezTo>
                <a:cubicBezTo>
                  <a:pt x="1971" y="29443"/>
                  <a:pt x="1844" y="29332"/>
                  <a:pt x="1717" y="29332"/>
                </a:cubicBezTo>
                <a:cubicBezTo>
                  <a:pt x="1692" y="29332"/>
                  <a:pt x="1667" y="29337"/>
                  <a:pt x="1642" y="29347"/>
                </a:cubicBezTo>
                <a:cubicBezTo>
                  <a:pt x="1489" y="29411"/>
                  <a:pt x="1379" y="29441"/>
                  <a:pt x="1301" y="29441"/>
                </a:cubicBezTo>
                <a:cubicBezTo>
                  <a:pt x="1085" y="29441"/>
                  <a:pt x="1119" y="29209"/>
                  <a:pt x="1186" y="28830"/>
                </a:cubicBezTo>
                <a:cubicBezTo>
                  <a:pt x="1247" y="28222"/>
                  <a:pt x="1551" y="28070"/>
                  <a:pt x="1977" y="27827"/>
                </a:cubicBezTo>
                <a:cubicBezTo>
                  <a:pt x="2737" y="27462"/>
                  <a:pt x="3527" y="26945"/>
                  <a:pt x="4348" y="26702"/>
                </a:cubicBezTo>
                <a:cubicBezTo>
                  <a:pt x="5563" y="26307"/>
                  <a:pt x="6810" y="26125"/>
                  <a:pt x="8025" y="25973"/>
                </a:cubicBezTo>
                <a:cubicBezTo>
                  <a:pt x="8054" y="25967"/>
                  <a:pt x="8085" y="25964"/>
                  <a:pt x="8115" y="25964"/>
                </a:cubicBezTo>
                <a:close/>
                <a:moveTo>
                  <a:pt x="36849" y="875"/>
                </a:moveTo>
                <a:cubicBezTo>
                  <a:pt x="36933" y="875"/>
                  <a:pt x="37021" y="928"/>
                  <a:pt x="37114" y="1079"/>
                </a:cubicBezTo>
                <a:cubicBezTo>
                  <a:pt x="37357" y="1413"/>
                  <a:pt x="37357" y="1747"/>
                  <a:pt x="37023" y="1960"/>
                </a:cubicBezTo>
                <a:cubicBezTo>
                  <a:pt x="36172" y="2446"/>
                  <a:pt x="35230" y="3024"/>
                  <a:pt x="34318" y="3541"/>
                </a:cubicBezTo>
                <a:cubicBezTo>
                  <a:pt x="33679" y="3936"/>
                  <a:pt x="33315" y="4544"/>
                  <a:pt x="33102" y="5212"/>
                </a:cubicBezTo>
                <a:cubicBezTo>
                  <a:pt x="32555" y="6611"/>
                  <a:pt x="30549" y="12173"/>
                  <a:pt x="30062" y="13450"/>
                </a:cubicBezTo>
                <a:cubicBezTo>
                  <a:pt x="29910" y="13814"/>
                  <a:pt x="29789" y="14149"/>
                  <a:pt x="29606" y="14483"/>
                </a:cubicBezTo>
                <a:cubicBezTo>
                  <a:pt x="28755" y="16155"/>
                  <a:pt x="27843" y="17948"/>
                  <a:pt x="27144" y="19346"/>
                </a:cubicBezTo>
                <a:cubicBezTo>
                  <a:pt x="26567" y="20471"/>
                  <a:pt x="25837" y="21413"/>
                  <a:pt x="25229" y="22477"/>
                </a:cubicBezTo>
                <a:cubicBezTo>
                  <a:pt x="24895" y="23055"/>
                  <a:pt x="24621" y="23663"/>
                  <a:pt x="24348" y="24270"/>
                </a:cubicBezTo>
                <a:cubicBezTo>
                  <a:pt x="24318" y="24331"/>
                  <a:pt x="24196" y="24422"/>
                  <a:pt x="24196" y="24422"/>
                </a:cubicBezTo>
                <a:cubicBezTo>
                  <a:pt x="24105" y="24331"/>
                  <a:pt x="24014" y="24210"/>
                  <a:pt x="23892" y="24149"/>
                </a:cubicBezTo>
                <a:lnTo>
                  <a:pt x="23740" y="23967"/>
                </a:lnTo>
                <a:cubicBezTo>
                  <a:pt x="23710" y="24027"/>
                  <a:pt x="23710" y="24119"/>
                  <a:pt x="23710" y="24179"/>
                </a:cubicBezTo>
                <a:cubicBezTo>
                  <a:pt x="23679" y="24757"/>
                  <a:pt x="23740" y="25365"/>
                  <a:pt x="23406" y="25851"/>
                </a:cubicBezTo>
                <a:cubicBezTo>
                  <a:pt x="23345" y="25942"/>
                  <a:pt x="23223" y="26003"/>
                  <a:pt x="23132" y="26125"/>
                </a:cubicBezTo>
                <a:cubicBezTo>
                  <a:pt x="23102" y="26003"/>
                  <a:pt x="23102" y="25881"/>
                  <a:pt x="23071" y="25790"/>
                </a:cubicBezTo>
                <a:cubicBezTo>
                  <a:pt x="23041" y="25547"/>
                  <a:pt x="23071" y="25365"/>
                  <a:pt x="22980" y="25122"/>
                </a:cubicBezTo>
                <a:cubicBezTo>
                  <a:pt x="22950" y="25061"/>
                  <a:pt x="22828" y="24970"/>
                  <a:pt x="22767" y="24939"/>
                </a:cubicBezTo>
                <a:cubicBezTo>
                  <a:pt x="22737" y="25030"/>
                  <a:pt x="22615" y="25091"/>
                  <a:pt x="22615" y="25182"/>
                </a:cubicBezTo>
                <a:cubicBezTo>
                  <a:pt x="22615" y="25547"/>
                  <a:pt x="22676" y="25942"/>
                  <a:pt x="22646" y="26277"/>
                </a:cubicBezTo>
                <a:cubicBezTo>
                  <a:pt x="22615" y="26581"/>
                  <a:pt x="22463" y="26854"/>
                  <a:pt x="22342" y="27158"/>
                </a:cubicBezTo>
                <a:cubicBezTo>
                  <a:pt x="22342" y="27158"/>
                  <a:pt x="22159" y="27097"/>
                  <a:pt x="22068" y="27067"/>
                </a:cubicBezTo>
                <a:cubicBezTo>
                  <a:pt x="21977" y="26976"/>
                  <a:pt x="21886" y="26915"/>
                  <a:pt x="21764" y="26854"/>
                </a:cubicBezTo>
                <a:cubicBezTo>
                  <a:pt x="21764" y="26915"/>
                  <a:pt x="21734" y="27006"/>
                  <a:pt x="21734" y="27097"/>
                </a:cubicBezTo>
                <a:cubicBezTo>
                  <a:pt x="21764" y="27827"/>
                  <a:pt x="21369" y="28283"/>
                  <a:pt x="20944" y="28739"/>
                </a:cubicBezTo>
                <a:cubicBezTo>
                  <a:pt x="20869" y="28814"/>
                  <a:pt x="20771" y="29004"/>
                  <a:pt x="20671" y="29004"/>
                </a:cubicBezTo>
                <a:cubicBezTo>
                  <a:pt x="20609" y="29004"/>
                  <a:pt x="20546" y="28930"/>
                  <a:pt x="20488" y="28708"/>
                </a:cubicBezTo>
                <a:cubicBezTo>
                  <a:pt x="20488" y="28617"/>
                  <a:pt x="20366" y="28556"/>
                  <a:pt x="20305" y="28556"/>
                </a:cubicBezTo>
                <a:cubicBezTo>
                  <a:pt x="20244" y="28556"/>
                  <a:pt x="20153" y="28617"/>
                  <a:pt x="20153" y="28678"/>
                </a:cubicBezTo>
                <a:cubicBezTo>
                  <a:pt x="20153" y="28830"/>
                  <a:pt x="20184" y="28982"/>
                  <a:pt x="20153" y="29073"/>
                </a:cubicBezTo>
                <a:cubicBezTo>
                  <a:pt x="20032" y="29468"/>
                  <a:pt x="19910" y="29833"/>
                  <a:pt x="19789" y="30198"/>
                </a:cubicBezTo>
                <a:lnTo>
                  <a:pt x="19697" y="30198"/>
                </a:lnTo>
                <a:cubicBezTo>
                  <a:pt x="19637" y="30106"/>
                  <a:pt x="19606" y="29985"/>
                  <a:pt x="19576" y="29924"/>
                </a:cubicBezTo>
                <a:lnTo>
                  <a:pt x="19120" y="29225"/>
                </a:lnTo>
                <a:cubicBezTo>
                  <a:pt x="19111" y="29216"/>
                  <a:pt x="19094" y="29212"/>
                  <a:pt x="19073" y="29212"/>
                </a:cubicBezTo>
                <a:cubicBezTo>
                  <a:pt x="19021" y="29212"/>
                  <a:pt x="18941" y="29234"/>
                  <a:pt x="18877" y="29255"/>
                </a:cubicBezTo>
                <a:cubicBezTo>
                  <a:pt x="18937" y="29316"/>
                  <a:pt x="18998" y="29377"/>
                  <a:pt x="18998" y="29438"/>
                </a:cubicBezTo>
                <a:cubicBezTo>
                  <a:pt x="19089" y="29742"/>
                  <a:pt x="19241" y="30076"/>
                  <a:pt x="19241" y="30380"/>
                </a:cubicBezTo>
                <a:cubicBezTo>
                  <a:pt x="19241" y="30695"/>
                  <a:pt x="19140" y="30924"/>
                  <a:pt x="18896" y="30924"/>
                </a:cubicBezTo>
                <a:cubicBezTo>
                  <a:pt x="18787" y="30924"/>
                  <a:pt x="18650" y="30878"/>
                  <a:pt x="18482" y="30775"/>
                </a:cubicBezTo>
                <a:cubicBezTo>
                  <a:pt x="18428" y="30749"/>
                  <a:pt x="18369" y="30716"/>
                  <a:pt x="18330" y="30716"/>
                </a:cubicBezTo>
                <a:cubicBezTo>
                  <a:pt x="18279" y="30716"/>
                  <a:pt x="18261" y="30770"/>
                  <a:pt x="18330" y="30958"/>
                </a:cubicBezTo>
                <a:cubicBezTo>
                  <a:pt x="18421" y="31170"/>
                  <a:pt x="18360" y="31474"/>
                  <a:pt x="18360" y="31748"/>
                </a:cubicBezTo>
                <a:cubicBezTo>
                  <a:pt x="18360" y="31839"/>
                  <a:pt x="18208" y="31930"/>
                  <a:pt x="18117" y="32052"/>
                </a:cubicBezTo>
                <a:lnTo>
                  <a:pt x="17934" y="31748"/>
                </a:lnTo>
                <a:lnTo>
                  <a:pt x="17752" y="31505"/>
                </a:lnTo>
                <a:cubicBezTo>
                  <a:pt x="17661" y="31596"/>
                  <a:pt x="17570" y="31717"/>
                  <a:pt x="17600" y="31748"/>
                </a:cubicBezTo>
                <a:cubicBezTo>
                  <a:pt x="17965" y="32690"/>
                  <a:pt x="17053" y="32903"/>
                  <a:pt x="16719" y="33450"/>
                </a:cubicBezTo>
                <a:cubicBezTo>
                  <a:pt x="16688" y="33541"/>
                  <a:pt x="16567" y="33572"/>
                  <a:pt x="16506" y="33572"/>
                </a:cubicBezTo>
                <a:cubicBezTo>
                  <a:pt x="16397" y="33538"/>
                  <a:pt x="16308" y="33524"/>
                  <a:pt x="16233" y="33524"/>
                </a:cubicBezTo>
                <a:cubicBezTo>
                  <a:pt x="15831" y="33524"/>
                  <a:pt x="15884" y="33958"/>
                  <a:pt x="15807" y="34240"/>
                </a:cubicBezTo>
                <a:cubicBezTo>
                  <a:pt x="15807" y="34362"/>
                  <a:pt x="15807" y="34423"/>
                  <a:pt x="15746" y="34544"/>
                </a:cubicBezTo>
                <a:cubicBezTo>
                  <a:pt x="15685" y="34666"/>
                  <a:pt x="15594" y="34727"/>
                  <a:pt x="15503" y="34818"/>
                </a:cubicBezTo>
                <a:cubicBezTo>
                  <a:pt x="15442" y="34696"/>
                  <a:pt x="15351" y="34575"/>
                  <a:pt x="15320" y="34514"/>
                </a:cubicBezTo>
                <a:lnTo>
                  <a:pt x="15047" y="33967"/>
                </a:lnTo>
                <a:cubicBezTo>
                  <a:pt x="15047" y="33967"/>
                  <a:pt x="14834" y="35304"/>
                  <a:pt x="14773" y="35608"/>
                </a:cubicBezTo>
                <a:cubicBezTo>
                  <a:pt x="14773" y="35699"/>
                  <a:pt x="14591" y="35699"/>
                  <a:pt x="14500" y="35730"/>
                </a:cubicBezTo>
                <a:cubicBezTo>
                  <a:pt x="14500" y="35638"/>
                  <a:pt x="14469" y="35578"/>
                  <a:pt x="14469" y="35486"/>
                </a:cubicBezTo>
                <a:cubicBezTo>
                  <a:pt x="14469" y="35152"/>
                  <a:pt x="14500" y="34879"/>
                  <a:pt x="14500" y="34575"/>
                </a:cubicBezTo>
                <a:cubicBezTo>
                  <a:pt x="14500" y="34514"/>
                  <a:pt x="14439" y="34483"/>
                  <a:pt x="14439" y="34392"/>
                </a:cubicBezTo>
                <a:cubicBezTo>
                  <a:pt x="14409" y="34423"/>
                  <a:pt x="14287" y="34483"/>
                  <a:pt x="14287" y="34544"/>
                </a:cubicBezTo>
                <a:cubicBezTo>
                  <a:pt x="14257" y="34939"/>
                  <a:pt x="14196" y="35426"/>
                  <a:pt x="14165" y="35760"/>
                </a:cubicBezTo>
                <a:cubicBezTo>
                  <a:pt x="14165" y="35912"/>
                  <a:pt x="14105" y="36034"/>
                  <a:pt x="14013" y="36155"/>
                </a:cubicBezTo>
                <a:lnTo>
                  <a:pt x="13801" y="35790"/>
                </a:lnTo>
                <a:lnTo>
                  <a:pt x="13679" y="35578"/>
                </a:lnTo>
                <a:lnTo>
                  <a:pt x="13557" y="35790"/>
                </a:lnTo>
                <a:cubicBezTo>
                  <a:pt x="13405" y="36246"/>
                  <a:pt x="13253" y="36702"/>
                  <a:pt x="13162" y="37097"/>
                </a:cubicBezTo>
                <a:cubicBezTo>
                  <a:pt x="13102" y="37158"/>
                  <a:pt x="12950" y="37219"/>
                  <a:pt x="12858" y="37280"/>
                </a:cubicBezTo>
                <a:cubicBezTo>
                  <a:pt x="12798" y="37158"/>
                  <a:pt x="12767" y="37067"/>
                  <a:pt x="12737" y="36976"/>
                </a:cubicBezTo>
                <a:lnTo>
                  <a:pt x="12494" y="36520"/>
                </a:lnTo>
                <a:cubicBezTo>
                  <a:pt x="12463" y="36672"/>
                  <a:pt x="12342" y="36854"/>
                  <a:pt x="12402" y="37006"/>
                </a:cubicBezTo>
                <a:cubicBezTo>
                  <a:pt x="12706" y="37827"/>
                  <a:pt x="12038" y="38192"/>
                  <a:pt x="11582" y="38587"/>
                </a:cubicBezTo>
                <a:cubicBezTo>
                  <a:pt x="10883" y="39225"/>
                  <a:pt x="8998" y="40775"/>
                  <a:pt x="8968" y="40866"/>
                </a:cubicBezTo>
                <a:cubicBezTo>
                  <a:pt x="8968" y="40836"/>
                  <a:pt x="8937" y="40745"/>
                  <a:pt x="8937" y="40715"/>
                </a:cubicBezTo>
                <a:cubicBezTo>
                  <a:pt x="8846" y="39651"/>
                  <a:pt x="8238" y="38739"/>
                  <a:pt x="7782" y="37766"/>
                </a:cubicBezTo>
                <a:cubicBezTo>
                  <a:pt x="7387" y="36915"/>
                  <a:pt x="6962" y="35912"/>
                  <a:pt x="6323" y="35274"/>
                </a:cubicBezTo>
                <a:cubicBezTo>
                  <a:pt x="5503" y="34514"/>
                  <a:pt x="6080" y="33784"/>
                  <a:pt x="6171" y="33055"/>
                </a:cubicBezTo>
                <a:cubicBezTo>
                  <a:pt x="6171" y="32994"/>
                  <a:pt x="6323" y="32872"/>
                  <a:pt x="6323" y="32872"/>
                </a:cubicBezTo>
                <a:cubicBezTo>
                  <a:pt x="6475" y="32964"/>
                  <a:pt x="6658" y="32994"/>
                  <a:pt x="6718" y="33116"/>
                </a:cubicBezTo>
                <a:cubicBezTo>
                  <a:pt x="7569" y="34119"/>
                  <a:pt x="8238" y="35274"/>
                  <a:pt x="8664" y="36520"/>
                </a:cubicBezTo>
                <a:cubicBezTo>
                  <a:pt x="8846" y="37067"/>
                  <a:pt x="8998" y="37584"/>
                  <a:pt x="9241" y="38070"/>
                </a:cubicBezTo>
                <a:cubicBezTo>
                  <a:pt x="9302" y="38313"/>
                  <a:pt x="9515" y="38465"/>
                  <a:pt x="9667" y="38648"/>
                </a:cubicBezTo>
                <a:cubicBezTo>
                  <a:pt x="9697" y="38435"/>
                  <a:pt x="9849" y="38161"/>
                  <a:pt x="9758" y="37979"/>
                </a:cubicBezTo>
                <a:cubicBezTo>
                  <a:pt x="9424" y="37128"/>
                  <a:pt x="9211" y="36307"/>
                  <a:pt x="8785" y="35456"/>
                </a:cubicBezTo>
                <a:cubicBezTo>
                  <a:pt x="8360" y="34666"/>
                  <a:pt x="7843" y="33936"/>
                  <a:pt x="7387" y="33146"/>
                </a:cubicBezTo>
                <a:cubicBezTo>
                  <a:pt x="7235" y="32872"/>
                  <a:pt x="6931" y="32690"/>
                  <a:pt x="6718" y="32417"/>
                </a:cubicBezTo>
                <a:cubicBezTo>
                  <a:pt x="6658" y="32295"/>
                  <a:pt x="6658" y="32082"/>
                  <a:pt x="6627" y="31930"/>
                </a:cubicBezTo>
                <a:lnTo>
                  <a:pt x="6627" y="31930"/>
                </a:lnTo>
                <a:cubicBezTo>
                  <a:pt x="6718" y="32021"/>
                  <a:pt x="6870" y="32052"/>
                  <a:pt x="6962" y="32113"/>
                </a:cubicBezTo>
                <a:cubicBezTo>
                  <a:pt x="8512" y="33815"/>
                  <a:pt x="9545" y="35730"/>
                  <a:pt x="10275" y="37797"/>
                </a:cubicBezTo>
                <a:cubicBezTo>
                  <a:pt x="10305" y="37949"/>
                  <a:pt x="10457" y="38100"/>
                  <a:pt x="10579" y="38192"/>
                </a:cubicBezTo>
                <a:cubicBezTo>
                  <a:pt x="10639" y="38313"/>
                  <a:pt x="10761" y="38435"/>
                  <a:pt x="10883" y="38496"/>
                </a:cubicBezTo>
                <a:cubicBezTo>
                  <a:pt x="10883" y="38344"/>
                  <a:pt x="10974" y="38161"/>
                  <a:pt x="10913" y="38009"/>
                </a:cubicBezTo>
                <a:cubicBezTo>
                  <a:pt x="10305" y="36854"/>
                  <a:pt x="9728" y="35730"/>
                  <a:pt x="9120" y="34514"/>
                </a:cubicBezTo>
                <a:cubicBezTo>
                  <a:pt x="8816" y="33906"/>
                  <a:pt x="8451" y="33328"/>
                  <a:pt x="8056" y="32812"/>
                </a:cubicBezTo>
                <a:cubicBezTo>
                  <a:pt x="7782" y="32417"/>
                  <a:pt x="7448" y="32113"/>
                  <a:pt x="7144" y="31778"/>
                </a:cubicBezTo>
                <a:cubicBezTo>
                  <a:pt x="7083" y="31687"/>
                  <a:pt x="6962" y="31596"/>
                  <a:pt x="6962" y="31505"/>
                </a:cubicBezTo>
                <a:cubicBezTo>
                  <a:pt x="6992" y="31292"/>
                  <a:pt x="7083" y="31018"/>
                  <a:pt x="7144" y="30775"/>
                </a:cubicBezTo>
                <a:cubicBezTo>
                  <a:pt x="7266" y="30897"/>
                  <a:pt x="7418" y="31018"/>
                  <a:pt x="7478" y="31170"/>
                </a:cubicBezTo>
                <a:cubicBezTo>
                  <a:pt x="8390" y="32903"/>
                  <a:pt x="9454" y="34575"/>
                  <a:pt x="10487" y="36216"/>
                </a:cubicBezTo>
                <a:cubicBezTo>
                  <a:pt x="10822" y="36763"/>
                  <a:pt x="11065" y="37371"/>
                  <a:pt x="11339" y="37918"/>
                </a:cubicBezTo>
                <a:cubicBezTo>
                  <a:pt x="11369" y="38009"/>
                  <a:pt x="11430" y="38070"/>
                  <a:pt x="11521" y="38161"/>
                </a:cubicBezTo>
                <a:cubicBezTo>
                  <a:pt x="11551" y="38070"/>
                  <a:pt x="11673" y="38009"/>
                  <a:pt x="11673" y="37918"/>
                </a:cubicBezTo>
                <a:cubicBezTo>
                  <a:pt x="11582" y="37553"/>
                  <a:pt x="11521" y="37158"/>
                  <a:pt x="11339" y="36854"/>
                </a:cubicBezTo>
                <a:cubicBezTo>
                  <a:pt x="10366" y="35395"/>
                  <a:pt x="9454" y="33875"/>
                  <a:pt x="8633" y="32265"/>
                </a:cubicBezTo>
                <a:cubicBezTo>
                  <a:pt x="8329" y="31657"/>
                  <a:pt x="7873" y="31170"/>
                  <a:pt x="7539" y="30562"/>
                </a:cubicBezTo>
                <a:cubicBezTo>
                  <a:pt x="7326" y="30258"/>
                  <a:pt x="7539" y="29924"/>
                  <a:pt x="7691" y="29651"/>
                </a:cubicBezTo>
                <a:cubicBezTo>
                  <a:pt x="7782" y="29681"/>
                  <a:pt x="7904" y="29711"/>
                  <a:pt x="7995" y="29802"/>
                </a:cubicBezTo>
                <a:cubicBezTo>
                  <a:pt x="8512" y="30836"/>
                  <a:pt x="9120" y="31900"/>
                  <a:pt x="9606" y="32872"/>
                </a:cubicBezTo>
                <a:cubicBezTo>
                  <a:pt x="10092" y="33906"/>
                  <a:pt x="10579" y="34848"/>
                  <a:pt x="11035" y="35851"/>
                </a:cubicBezTo>
                <a:cubicBezTo>
                  <a:pt x="11095" y="35942"/>
                  <a:pt x="11247" y="36064"/>
                  <a:pt x="11369" y="36155"/>
                </a:cubicBezTo>
                <a:cubicBezTo>
                  <a:pt x="11369" y="36034"/>
                  <a:pt x="11399" y="35882"/>
                  <a:pt x="11369" y="35760"/>
                </a:cubicBezTo>
                <a:cubicBezTo>
                  <a:pt x="10974" y="34848"/>
                  <a:pt x="10639" y="33875"/>
                  <a:pt x="10184" y="32903"/>
                </a:cubicBezTo>
                <a:cubicBezTo>
                  <a:pt x="9576" y="31748"/>
                  <a:pt x="8816" y="30562"/>
                  <a:pt x="8238" y="29316"/>
                </a:cubicBezTo>
                <a:cubicBezTo>
                  <a:pt x="8177" y="29103"/>
                  <a:pt x="8208" y="28860"/>
                  <a:pt x="8299" y="28617"/>
                </a:cubicBezTo>
                <a:cubicBezTo>
                  <a:pt x="8329" y="28435"/>
                  <a:pt x="8512" y="28313"/>
                  <a:pt x="8633" y="28131"/>
                </a:cubicBezTo>
                <a:cubicBezTo>
                  <a:pt x="8694" y="28283"/>
                  <a:pt x="8816" y="28435"/>
                  <a:pt x="8846" y="28617"/>
                </a:cubicBezTo>
                <a:cubicBezTo>
                  <a:pt x="8937" y="28921"/>
                  <a:pt x="8937" y="29255"/>
                  <a:pt x="8998" y="29620"/>
                </a:cubicBezTo>
                <a:cubicBezTo>
                  <a:pt x="9059" y="29711"/>
                  <a:pt x="9150" y="29802"/>
                  <a:pt x="9241" y="29924"/>
                </a:cubicBezTo>
                <a:cubicBezTo>
                  <a:pt x="9302" y="29802"/>
                  <a:pt x="9454" y="29711"/>
                  <a:pt x="9424" y="29620"/>
                </a:cubicBezTo>
                <a:cubicBezTo>
                  <a:pt x="9393" y="29225"/>
                  <a:pt x="9424" y="28769"/>
                  <a:pt x="9241" y="28465"/>
                </a:cubicBezTo>
                <a:cubicBezTo>
                  <a:pt x="8907" y="27888"/>
                  <a:pt x="8816" y="27401"/>
                  <a:pt x="9302" y="26824"/>
                </a:cubicBezTo>
                <a:cubicBezTo>
                  <a:pt x="9393" y="26733"/>
                  <a:pt x="9454" y="26641"/>
                  <a:pt x="9576" y="26581"/>
                </a:cubicBezTo>
                <a:cubicBezTo>
                  <a:pt x="9667" y="26672"/>
                  <a:pt x="9728" y="26793"/>
                  <a:pt x="9758" y="26915"/>
                </a:cubicBezTo>
                <a:cubicBezTo>
                  <a:pt x="9971" y="27705"/>
                  <a:pt x="10123" y="28495"/>
                  <a:pt x="10335" y="29316"/>
                </a:cubicBezTo>
                <a:cubicBezTo>
                  <a:pt x="10731" y="30562"/>
                  <a:pt x="11217" y="31748"/>
                  <a:pt x="11673" y="32903"/>
                </a:cubicBezTo>
                <a:cubicBezTo>
                  <a:pt x="11886" y="33480"/>
                  <a:pt x="12007" y="34027"/>
                  <a:pt x="12250" y="34575"/>
                </a:cubicBezTo>
                <a:cubicBezTo>
                  <a:pt x="12402" y="34970"/>
                  <a:pt x="12646" y="35304"/>
                  <a:pt x="12889" y="35638"/>
                </a:cubicBezTo>
                <a:cubicBezTo>
                  <a:pt x="12919" y="35730"/>
                  <a:pt x="13041" y="35760"/>
                  <a:pt x="13102" y="35851"/>
                </a:cubicBezTo>
                <a:cubicBezTo>
                  <a:pt x="13162" y="35760"/>
                  <a:pt x="13193" y="35699"/>
                  <a:pt x="13193" y="35578"/>
                </a:cubicBezTo>
                <a:cubicBezTo>
                  <a:pt x="13193" y="35426"/>
                  <a:pt x="13193" y="35274"/>
                  <a:pt x="13162" y="35152"/>
                </a:cubicBezTo>
                <a:cubicBezTo>
                  <a:pt x="12646" y="34058"/>
                  <a:pt x="12281" y="32872"/>
                  <a:pt x="11825" y="31687"/>
                </a:cubicBezTo>
                <a:cubicBezTo>
                  <a:pt x="11187" y="29954"/>
                  <a:pt x="10518" y="28131"/>
                  <a:pt x="10032" y="26277"/>
                </a:cubicBezTo>
                <a:cubicBezTo>
                  <a:pt x="9910" y="25851"/>
                  <a:pt x="10123" y="25304"/>
                  <a:pt x="10214" y="24848"/>
                </a:cubicBezTo>
                <a:cubicBezTo>
                  <a:pt x="10275" y="24757"/>
                  <a:pt x="10427" y="24635"/>
                  <a:pt x="10487" y="24544"/>
                </a:cubicBezTo>
                <a:cubicBezTo>
                  <a:pt x="10579" y="24696"/>
                  <a:pt x="10731" y="24818"/>
                  <a:pt x="10761" y="24939"/>
                </a:cubicBezTo>
                <a:cubicBezTo>
                  <a:pt x="11065" y="26368"/>
                  <a:pt x="11491" y="27827"/>
                  <a:pt x="11886" y="29225"/>
                </a:cubicBezTo>
                <a:cubicBezTo>
                  <a:pt x="12190" y="30228"/>
                  <a:pt x="12494" y="31231"/>
                  <a:pt x="12889" y="32204"/>
                </a:cubicBezTo>
                <a:cubicBezTo>
                  <a:pt x="12950" y="32386"/>
                  <a:pt x="13162" y="32538"/>
                  <a:pt x="13253" y="32720"/>
                </a:cubicBezTo>
                <a:cubicBezTo>
                  <a:pt x="13253" y="32508"/>
                  <a:pt x="13345" y="32265"/>
                  <a:pt x="13253" y="32082"/>
                </a:cubicBezTo>
                <a:cubicBezTo>
                  <a:pt x="12706" y="30532"/>
                  <a:pt x="12190" y="28891"/>
                  <a:pt x="11734" y="27249"/>
                </a:cubicBezTo>
                <a:cubicBezTo>
                  <a:pt x="11551" y="26520"/>
                  <a:pt x="11399" y="25851"/>
                  <a:pt x="11217" y="25122"/>
                </a:cubicBezTo>
                <a:cubicBezTo>
                  <a:pt x="11187" y="24939"/>
                  <a:pt x="11035" y="24696"/>
                  <a:pt x="10913" y="24514"/>
                </a:cubicBezTo>
                <a:cubicBezTo>
                  <a:pt x="10761" y="24240"/>
                  <a:pt x="10974" y="23267"/>
                  <a:pt x="11278" y="23176"/>
                </a:cubicBezTo>
                <a:cubicBezTo>
                  <a:pt x="11369" y="23176"/>
                  <a:pt x="11521" y="23298"/>
                  <a:pt x="11521" y="23419"/>
                </a:cubicBezTo>
                <a:cubicBezTo>
                  <a:pt x="11794" y="24909"/>
                  <a:pt x="12098" y="26337"/>
                  <a:pt x="12433" y="27736"/>
                </a:cubicBezTo>
                <a:cubicBezTo>
                  <a:pt x="12494" y="28100"/>
                  <a:pt x="12615" y="28465"/>
                  <a:pt x="12737" y="28799"/>
                </a:cubicBezTo>
                <a:cubicBezTo>
                  <a:pt x="12767" y="28982"/>
                  <a:pt x="12919" y="29073"/>
                  <a:pt x="13041" y="29225"/>
                </a:cubicBezTo>
                <a:cubicBezTo>
                  <a:pt x="13071" y="29073"/>
                  <a:pt x="13223" y="28891"/>
                  <a:pt x="13193" y="28739"/>
                </a:cubicBezTo>
                <a:cubicBezTo>
                  <a:pt x="13071" y="28252"/>
                  <a:pt x="12919" y="27827"/>
                  <a:pt x="12798" y="27340"/>
                </a:cubicBezTo>
                <a:cubicBezTo>
                  <a:pt x="12463" y="26155"/>
                  <a:pt x="12159" y="24970"/>
                  <a:pt x="11946" y="23754"/>
                </a:cubicBezTo>
                <a:cubicBezTo>
                  <a:pt x="11855" y="23389"/>
                  <a:pt x="11794" y="22963"/>
                  <a:pt x="11794" y="22538"/>
                </a:cubicBezTo>
                <a:cubicBezTo>
                  <a:pt x="11794" y="22416"/>
                  <a:pt x="11977" y="22325"/>
                  <a:pt x="12098" y="22204"/>
                </a:cubicBezTo>
                <a:cubicBezTo>
                  <a:pt x="12129" y="22325"/>
                  <a:pt x="12190" y="22416"/>
                  <a:pt x="12250" y="22568"/>
                </a:cubicBezTo>
                <a:cubicBezTo>
                  <a:pt x="12433" y="23602"/>
                  <a:pt x="12646" y="24635"/>
                  <a:pt x="12858" y="25699"/>
                </a:cubicBezTo>
                <a:cubicBezTo>
                  <a:pt x="12889" y="25851"/>
                  <a:pt x="12950" y="25973"/>
                  <a:pt x="13041" y="26125"/>
                </a:cubicBezTo>
                <a:cubicBezTo>
                  <a:pt x="13071" y="25973"/>
                  <a:pt x="13193" y="25821"/>
                  <a:pt x="13223" y="25669"/>
                </a:cubicBezTo>
                <a:cubicBezTo>
                  <a:pt x="13253" y="24514"/>
                  <a:pt x="12950" y="23419"/>
                  <a:pt x="12585" y="22356"/>
                </a:cubicBezTo>
                <a:cubicBezTo>
                  <a:pt x="12342" y="21778"/>
                  <a:pt x="12463" y="21444"/>
                  <a:pt x="12919" y="21109"/>
                </a:cubicBezTo>
                <a:lnTo>
                  <a:pt x="13162" y="20866"/>
                </a:lnTo>
                <a:cubicBezTo>
                  <a:pt x="13405" y="20501"/>
                  <a:pt x="13709" y="20076"/>
                  <a:pt x="13983" y="19650"/>
                </a:cubicBezTo>
                <a:cubicBezTo>
                  <a:pt x="14074" y="19529"/>
                  <a:pt x="14135" y="19498"/>
                  <a:pt x="14226" y="19438"/>
                </a:cubicBezTo>
                <a:cubicBezTo>
                  <a:pt x="14287" y="19529"/>
                  <a:pt x="14378" y="19650"/>
                  <a:pt x="14409" y="19772"/>
                </a:cubicBezTo>
                <a:cubicBezTo>
                  <a:pt x="14621" y="21474"/>
                  <a:pt x="14986" y="23146"/>
                  <a:pt x="15290" y="24787"/>
                </a:cubicBezTo>
                <a:cubicBezTo>
                  <a:pt x="15655" y="26793"/>
                  <a:pt x="15898" y="28769"/>
                  <a:pt x="16050" y="30714"/>
                </a:cubicBezTo>
                <a:cubicBezTo>
                  <a:pt x="16080" y="30988"/>
                  <a:pt x="15989" y="31231"/>
                  <a:pt x="15959" y="31505"/>
                </a:cubicBezTo>
                <a:lnTo>
                  <a:pt x="15959" y="31778"/>
                </a:lnTo>
                <a:cubicBezTo>
                  <a:pt x="16050" y="31748"/>
                  <a:pt x="16141" y="31748"/>
                  <a:pt x="16232" y="31687"/>
                </a:cubicBezTo>
                <a:cubicBezTo>
                  <a:pt x="16719" y="31474"/>
                  <a:pt x="16719" y="30927"/>
                  <a:pt x="16688" y="30562"/>
                </a:cubicBezTo>
                <a:cubicBezTo>
                  <a:pt x="16445" y="28891"/>
                  <a:pt x="16354" y="27097"/>
                  <a:pt x="15989" y="25395"/>
                </a:cubicBezTo>
                <a:cubicBezTo>
                  <a:pt x="15624" y="23389"/>
                  <a:pt x="15381" y="21292"/>
                  <a:pt x="14682" y="19286"/>
                </a:cubicBezTo>
                <a:cubicBezTo>
                  <a:pt x="14530" y="18769"/>
                  <a:pt x="14864" y="18617"/>
                  <a:pt x="15168" y="18465"/>
                </a:cubicBezTo>
                <a:cubicBezTo>
                  <a:pt x="15237" y="18435"/>
                  <a:pt x="15294" y="18423"/>
                  <a:pt x="15340" y="18423"/>
                </a:cubicBezTo>
                <a:cubicBezTo>
                  <a:pt x="15576" y="18423"/>
                  <a:pt x="15533" y="18763"/>
                  <a:pt x="15533" y="18890"/>
                </a:cubicBezTo>
                <a:cubicBezTo>
                  <a:pt x="15837" y="20410"/>
                  <a:pt x="16141" y="21960"/>
                  <a:pt x="16415" y="23419"/>
                </a:cubicBezTo>
                <a:cubicBezTo>
                  <a:pt x="16597" y="24362"/>
                  <a:pt x="16567" y="25365"/>
                  <a:pt x="16658" y="26307"/>
                </a:cubicBezTo>
                <a:cubicBezTo>
                  <a:pt x="16719" y="26976"/>
                  <a:pt x="16810" y="27675"/>
                  <a:pt x="16871" y="28313"/>
                </a:cubicBezTo>
                <a:cubicBezTo>
                  <a:pt x="16901" y="28465"/>
                  <a:pt x="17023" y="28617"/>
                  <a:pt x="17114" y="28739"/>
                </a:cubicBezTo>
                <a:cubicBezTo>
                  <a:pt x="17144" y="28587"/>
                  <a:pt x="17296" y="28435"/>
                  <a:pt x="17266" y="28283"/>
                </a:cubicBezTo>
                <a:cubicBezTo>
                  <a:pt x="17205" y="27736"/>
                  <a:pt x="17144" y="27128"/>
                  <a:pt x="17114" y="26581"/>
                </a:cubicBezTo>
                <a:cubicBezTo>
                  <a:pt x="16992" y="25395"/>
                  <a:pt x="16901" y="24149"/>
                  <a:pt x="16719" y="22963"/>
                </a:cubicBezTo>
                <a:cubicBezTo>
                  <a:pt x="16536" y="21565"/>
                  <a:pt x="16202" y="20197"/>
                  <a:pt x="15959" y="18739"/>
                </a:cubicBezTo>
                <a:cubicBezTo>
                  <a:pt x="15959" y="18617"/>
                  <a:pt x="15807" y="18556"/>
                  <a:pt x="15776" y="18435"/>
                </a:cubicBezTo>
                <a:cubicBezTo>
                  <a:pt x="15594" y="18100"/>
                  <a:pt x="15746" y="17796"/>
                  <a:pt x="15989" y="17553"/>
                </a:cubicBezTo>
                <a:cubicBezTo>
                  <a:pt x="15996" y="17550"/>
                  <a:pt x="16004" y="17548"/>
                  <a:pt x="16014" y="17548"/>
                </a:cubicBezTo>
                <a:cubicBezTo>
                  <a:pt x="16094" y="17548"/>
                  <a:pt x="16263" y="17648"/>
                  <a:pt x="16263" y="17675"/>
                </a:cubicBezTo>
                <a:cubicBezTo>
                  <a:pt x="16506" y="18708"/>
                  <a:pt x="16840" y="19772"/>
                  <a:pt x="16992" y="20805"/>
                </a:cubicBezTo>
                <a:cubicBezTo>
                  <a:pt x="17205" y="22356"/>
                  <a:pt x="17296" y="23906"/>
                  <a:pt x="17570" y="25426"/>
                </a:cubicBezTo>
                <a:cubicBezTo>
                  <a:pt x="17600" y="25578"/>
                  <a:pt x="17661" y="25699"/>
                  <a:pt x="17722" y="25821"/>
                </a:cubicBezTo>
                <a:cubicBezTo>
                  <a:pt x="17782" y="25699"/>
                  <a:pt x="17934" y="25608"/>
                  <a:pt x="17965" y="25517"/>
                </a:cubicBezTo>
                <a:cubicBezTo>
                  <a:pt x="18056" y="25365"/>
                  <a:pt x="18056" y="25213"/>
                  <a:pt x="18026" y="25061"/>
                </a:cubicBezTo>
                <a:cubicBezTo>
                  <a:pt x="17813" y="23936"/>
                  <a:pt x="17114" y="19529"/>
                  <a:pt x="16901" y="18435"/>
                </a:cubicBezTo>
                <a:cubicBezTo>
                  <a:pt x="16840" y="18100"/>
                  <a:pt x="16749" y="17766"/>
                  <a:pt x="16597" y="17462"/>
                </a:cubicBezTo>
                <a:cubicBezTo>
                  <a:pt x="16384" y="16976"/>
                  <a:pt x="16810" y="16732"/>
                  <a:pt x="17023" y="16428"/>
                </a:cubicBezTo>
                <a:cubicBezTo>
                  <a:pt x="17023" y="16428"/>
                  <a:pt x="17327" y="16550"/>
                  <a:pt x="17327" y="16641"/>
                </a:cubicBezTo>
                <a:cubicBezTo>
                  <a:pt x="17418" y="17827"/>
                  <a:pt x="17478" y="19012"/>
                  <a:pt x="17630" y="20197"/>
                </a:cubicBezTo>
                <a:cubicBezTo>
                  <a:pt x="17661" y="20593"/>
                  <a:pt x="17722" y="20988"/>
                  <a:pt x="17782" y="21413"/>
                </a:cubicBezTo>
                <a:cubicBezTo>
                  <a:pt x="17782" y="21505"/>
                  <a:pt x="17874" y="21596"/>
                  <a:pt x="17934" y="21717"/>
                </a:cubicBezTo>
                <a:cubicBezTo>
                  <a:pt x="18026" y="21596"/>
                  <a:pt x="18117" y="21474"/>
                  <a:pt x="18086" y="21413"/>
                </a:cubicBezTo>
                <a:cubicBezTo>
                  <a:pt x="18056" y="20653"/>
                  <a:pt x="18056" y="19924"/>
                  <a:pt x="17965" y="19194"/>
                </a:cubicBezTo>
                <a:cubicBezTo>
                  <a:pt x="17874" y="18283"/>
                  <a:pt x="17630" y="17340"/>
                  <a:pt x="17570" y="16428"/>
                </a:cubicBezTo>
                <a:cubicBezTo>
                  <a:pt x="17570" y="16276"/>
                  <a:pt x="17782" y="16033"/>
                  <a:pt x="17904" y="15851"/>
                </a:cubicBezTo>
                <a:cubicBezTo>
                  <a:pt x="18026" y="15699"/>
                  <a:pt x="18086" y="15547"/>
                  <a:pt x="18208" y="15425"/>
                </a:cubicBezTo>
                <a:cubicBezTo>
                  <a:pt x="18330" y="15273"/>
                  <a:pt x="18482" y="15182"/>
                  <a:pt x="18634" y="15061"/>
                </a:cubicBezTo>
                <a:cubicBezTo>
                  <a:pt x="18694" y="15182"/>
                  <a:pt x="18846" y="15334"/>
                  <a:pt x="18877" y="15425"/>
                </a:cubicBezTo>
                <a:cubicBezTo>
                  <a:pt x="19089" y="16307"/>
                  <a:pt x="19272" y="17158"/>
                  <a:pt x="19393" y="18009"/>
                </a:cubicBezTo>
                <a:cubicBezTo>
                  <a:pt x="19576" y="19590"/>
                  <a:pt x="19849" y="21109"/>
                  <a:pt x="19941" y="22660"/>
                </a:cubicBezTo>
                <a:cubicBezTo>
                  <a:pt x="20032" y="24027"/>
                  <a:pt x="19880" y="25395"/>
                  <a:pt x="19941" y="26733"/>
                </a:cubicBezTo>
                <a:cubicBezTo>
                  <a:pt x="19941" y="26885"/>
                  <a:pt x="19910" y="27036"/>
                  <a:pt x="20001" y="27188"/>
                </a:cubicBezTo>
                <a:cubicBezTo>
                  <a:pt x="20062" y="27340"/>
                  <a:pt x="20214" y="27462"/>
                  <a:pt x="20336" y="27553"/>
                </a:cubicBezTo>
                <a:cubicBezTo>
                  <a:pt x="20396" y="27462"/>
                  <a:pt x="20548" y="27340"/>
                  <a:pt x="20548" y="27219"/>
                </a:cubicBezTo>
                <a:cubicBezTo>
                  <a:pt x="20609" y="26581"/>
                  <a:pt x="20640" y="25973"/>
                  <a:pt x="20609" y="25334"/>
                </a:cubicBezTo>
                <a:cubicBezTo>
                  <a:pt x="20518" y="23997"/>
                  <a:pt x="20548" y="22629"/>
                  <a:pt x="20396" y="21261"/>
                </a:cubicBezTo>
                <a:cubicBezTo>
                  <a:pt x="20214" y="19711"/>
                  <a:pt x="19880" y="18131"/>
                  <a:pt x="19637" y="16550"/>
                </a:cubicBezTo>
                <a:cubicBezTo>
                  <a:pt x="19576" y="15973"/>
                  <a:pt x="19333" y="15395"/>
                  <a:pt x="19393" y="14878"/>
                </a:cubicBezTo>
                <a:cubicBezTo>
                  <a:pt x="19424" y="14483"/>
                  <a:pt x="19758" y="14118"/>
                  <a:pt x="19941" y="13693"/>
                </a:cubicBezTo>
                <a:cubicBezTo>
                  <a:pt x="20032" y="13754"/>
                  <a:pt x="20184" y="13814"/>
                  <a:pt x="20184" y="13875"/>
                </a:cubicBezTo>
                <a:cubicBezTo>
                  <a:pt x="20336" y="14757"/>
                  <a:pt x="20548" y="15577"/>
                  <a:pt x="20640" y="16459"/>
                </a:cubicBezTo>
                <a:cubicBezTo>
                  <a:pt x="20792" y="18313"/>
                  <a:pt x="20974" y="20137"/>
                  <a:pt x="21126" y="21900"/>
                </a:cubicBezTo>
                <a:cubicBezTo>
                  <a:pt x="21217" y="22781"/>
                  <a:pt x="21096" y="23632"/>
                  <a:pt x="21096" y="24483"/>
                </a:cubicBezTo>
                <a:cubicBezTo>
                  <a:pt x="21096" y="24635"/>
                  <a:pt x="21156" y="24787"/>
                  <a:pt x="21248" y="24939"/>
                </a:cubicBezTo>
                <a:cubicBezTo>
                  <a:pt x="21278" y="24818"/>
                  <a:pt x="21400" y="24696"/>
                  <a:pt x="21400" y="24605"/>
                </a:cubicBezTo>
                <a:cubicBezTo>
                  <a:pt x="21430" y="23571"/>
                  <a:pt x="21612" y="22508"/>
                  <a:pt x="21552" y="21474"/>
                </a:cubicBezTo>
                <a:cubicBezTo>
                  <a:pt x="21430" y="19894"/>
                  <a:pt x="21278" y="18100"/>
                  <a:pt x="21096" y="16337"/>
                </a:cubicBezTo>
                <a:cubicBezTo>
                  <a:pt x="21004" y="15486"/>
                  <a:pt x="20761" y="14635"/>
                  <a:pt x="20609" y="13754"/>
                </a:cubicBezTo>
                <a:cubicBezTo>
                  <a:pt x="20548" y="13602"/>
                  <a:pt x="20548" y="13450"/>
                  <a:pt x="20609" y="13358"/>
                </a:cubicBezTo>
                <a:cubicBezTo>
                  <a:pt x="20670" y="13207"/>
                  <a:pt x="20792" y="13115"/>
                  <a:pt x="20913" y="12994"/>
                </a:cubicBezTo>
                <a:cubicBezTo>
                  <a:pt x="20974" y="13115"/>
                  <a:pt x="21065" y="13267"/>
                  <a:pt x="21065" y="13389"/>
                </a:cubicBezTo>
                <a:cubicBezTo>
                  <a:pt x="21369" y="14909"/>
                  <a:pt x="21734" y="16428"/>
                  <a:pt x="21977" y="17918"/>
                </a:cubicBezTo>
                <a:cubicBezTo>
                  <a:pt x="22159" y="19134"/>
                  <a:pt x="22038" y="20349"/>
                  <a:pt x="22159" y="21565"/>
                </a:cubicBezTo>
                <a:cubicBezTo>
                  <a:pt x="22190" y="21808"/>
                  <a:pt x="22281" y="22082"/>
                  <a:pt x="22372" y="22356"/>
                </a:cubicBezTo>
                <a:cubicBezTo>
                  <a:pt x="22494" y="22112"/>
                  <a:pt x="22676" y="21869"/>
                  <a:pt x="22676" y="21626"/>
                </a:cubicBezTo>
                <a:cubicBezTo>
                  <a:pt x="22615" y="19468"/>
                  <a:pt x="22524" y="17310"/>
                  <a:pt x="21977" y="15091"/>
                </a:cubicBezTo>
                <a:cubicBezTo>
                  <a:pt x="21825" y="14453"/>
                  <a:pt x="21612" y="13754"/>
                  <a:pt x="21430" y="13115"/>
                </a:cubicBezTo>
                <a:cubicBezTo>
                  <a:pt x="21373" y="12800"/>
                  <a:pt x="21801" y="12135"/>
                  <a:pt x="22105" y="12135"/>
                </a:cubicBezTo>
                <a:cubicBezTo>
                  <a:pt x="22124" y="12135"/>
                  <a:pt x="22142" y="12137"/>
                  <a:pt x="22159" y="12143"/>
                </a:cubicBezTo>
                <a:cubicBezTo>
                  <a:pt x="22220" y="12143"/>
                  <a:pt x="22281" y="12295"/>
                  <a:pt x="22281" y="12386"/>
                </a:cubicBezTo>
                <a:cubicBezTo>
                  <a:pt x="22342" y="12903"/>
                  <a:pt x="22372" y="13358"/>
                  <a:pt x="22463" y="13845"/>
                </a:cubicBezTo>
                <a:cubicBezTo>
                  <a:pt x="22646" y="15121"/>
                  <a:pt x="22828" y="16398"/>
                  <a:pt x="22798" y="17644"/>
                </a:cubicBezTo>
                <a:cubicBezTo>
                  <a:pt x="22798" y="17918"/>
                  <a:pt x="22828" y="18161"/>
                  <a:pt x="22828" y="18465"/>
                </a:cubicBezTo>
                <a:cubicBezTo>
                  <a:pt x="22828" y="18587"/>
                  <a:pt x="22950" y="18678"/>
                  <a:pt x="22980" y="18769"/>
                </a:cubicBezTo>
                <a:cubicBezTo>
                  <a:pt x="23041" y="18678"/>
                  <a:pt x="23132" y="18556"/>
                  <a:pt x="23132" y="18435"/>
                </a:cubicBezTo>
                <a:cubicBezTo>
                  <a:pt x="23102" y="17036"/>
                  <a:pt x="23345" y="15577"/>
                  <a:pt x="22950" y="14149"/>
                </a:cubicBezTo>
                <a:cubicBezTo>
                  <a:pt x="22767" y="13450"/>
                  <a:pt x="22676" y="12751"/>
                  <a:pt x="22524" y="12021"/>
                </a:cubicBezTo>
                <a:cubicBezTo>
                  <a:pt x="22494" y="11748"/>
                  <a:pt x="22828" y="11261"/>
                  <a:pt x="23071" y="11261"/>
                </a:cubicBezTo>
                <a:cubicBezTo>
                  <a:pt x="23132" y="11261"/>
                  <a:pt x="23254" y="11444"/>
                  <a:pt x="23254" y="11535"/>
                </a:cubicBezTo>
                <a:cubicBezTo>
                  <a:pt x="23284" y="11839"/>
                  <a:pt x="23284" y="12173"/>
                  <a:pt x="23345" y="12477"/>
                </a:cubicBezTo>
                <a:cubicBezTo>
                  <a:pt x="23345" y="12538"/>
                  <a:pt x="23436" y="12629"/>
                  <a:pt x="23497" y="12659"/>
                </a:cubicBezTo>
                <a:cubicBezTo>
                  <a:pt x="23558" y="12599"/>
                  <a:pt x="23618" y="12507"/>
                  <a:pt x="23618" y="12477"/>
                </a:cubicBezTo>
                <a:cubicBezTo>
                  <a:pt x="23618" y="12143"/>
                  <a:pt x="23679" y="11778"/>
                  <a:pt x="23588" y="11474"/>
                </a:cubicBezTo>
                <a:cubicBezTo>
                  <a:pt x="23497" y="10957"/>
                  <a:pt x="23770" y="10410"/>
                  <a:pt x="24318" y="10319"/>
                </a:cubicBezTo>
                <a:cubicBezTo>
                  <a:pt x="24378" y="10319"/>
                  <a:pt x="24530" y="10501"/>
                  <a:pt x="24530" y="10562"/>
                </a:cubicBezTo>
                <a:cubicBezTo>
                  <a:pt x="24378" y="12355"/>
                  <a:pt x="24287" y="14149"/>
                  <a:pt x="24257" y="15942"/>
                </a:cubicBezTo>
                <a:cubicBezTo>
                  <a:pt x="24257" y="17067"/>
                  <a:pt x="24348" y="18161"/>
                  <a:pt x="24378" y="19316"/>
                </a:cubicBezTo>
                <a:cubicBezTo>
                  <a:pt x="24439" y="19894"/>
                  <a:pt x="24348" y="20441"/>
                  <a:pt x="24348" y="21018"/>
                </a:cubicBezTo>
                <a:cubicBezTo>
                  <a:pt x="24348" y="21292"/>
                  <a:pt x="24378" y="21565"/>
                  <a:pt x="24469" y="21808"/>
                </a:cubicBezTo>
                <a:cubicBezTo>
                  <a:pt x="24530" y="22021"/>
                  <a:pt x="24682" y="22173"/>
                  <a:pt x="24804" y="22325"/>
                </a:cubicBezTo>
                <a:cubicBezTo>
                  <a:pt x="24895" y="22112"/>
                  <a:pt x="25047" y="21930"/>
                  <a:pt x="25047" y="21717"/>
                </a:cubicBezTo>
                <a:cubicBezTo>
                  <a:pt x="24986" y="20593"/>
                  <a:pt x="24956" y="19438"/>
                  <a:pt x="24925" y="18283"/>
                </a:cubicBezTo>
                <a:cubicBezTo>
                  <a:pt x="24895" y="16884"/>
                  <a:pt x="24925" y="15486"/>
                  <a:pt x="24925" y="14027"/>
                </a:cubicBezTo>
                <a:cubicBezTo>
                  <a:pt x="24956" y="12690"/>
                  <a:pt x="24956" y="11413"/>
                  <a:pt x="25077" y="10076"/>
                </a:cubicBezTo>
                <a:cubicBezTo>
                  <a:pt x="25108" y="9741"/>
                  <a:pt x="25412" y="9407"/>
                  <a:pt x="25655" y="9103"/>
                </a:cubicBezTo>
                <a:cubicBezTo>
                  <a:pt x="25655" y="9103"/>
                  <a:pt x="25807" y="9103"/>
                  <a:pt x="25807" y="9134"/>
                </a:cubicBezTo>
                <a:cubicBezTo>
                  <a:pt x="25868" y="9194"/>
                  <a:pt x="25959" y="9346"/>
                  <a:pt x="25959" y="9468"/>
                </a:cubicBezTo>
                <a:cubicBezTo>
                  <a:pt x="25898" y="11170"/>
                  <a:pt x="25868" y="17675"/>
                  <a:pt x="25837" y="19194"/>
                </a:cubicBezTo>
                <a:cubicBezTo>
                  <a:pt x="25837" y="19286"/>
                  <a:pt x="25837" y="19346"/>
                  <a:pt x="25868" y="19377"/>
                </a:cubicBezTo>
                <a:lnTo>
                  <a:pt x="26020" y="19742"/>
                </a:lnTo>
                <a:cubicBezTo>
                  <a:pt x="26111" y="19620"/>
                  <a:pt x="26263" y="19498"/>
                  <a:pt x="26263" y="19377"/>
                </a:cubicBezTo>
                <a:cubicBezTo>
                  <a:pt x="26293" y="18556"/>
                  <a:pt x="26324" y="17644"/>
                  <a:pt x="26324" y="16763"/>
                </a:cubicBezTo>
                <a:cubicBezTo>
                  <a:pt x="26293" y="15091"/>
                  <a:pt x="26232" y="9863"/>
                  <a:pt x="26172" y="8982"/>
                </a:cubicBezTo>
                <a:cubicBezTo>
                  <a:pt x="26172" y="8799"/>
                  <a:pt x="26293" y="8556"/>
                  <a:pt x="26445" y="8434"/>
                </a:cubicBezTo>
                <a:cubicBezTo>
                  <a:pt x="26901" y="8100"/>
                  <a:pt x="27357" y="7826"/>
                  <a:pt x="27843" y="7523"/>
                </a:cubicBezTo>
                <a:cubicBezTo>
                  <a:pt x="27965" y="7462"/>
                  <a:pt x="28147" y="7462"/>
                  <a:pt x="28299" y="7462"/>
                </a:cubicBezTo>
                <a:cubicBezTo>
                  <a:pt x="28360" y="7219"/>
                  <a:pt x="28451" y="6975"/>
                  <a:pt x="28664" y="6823"/>
                </a:cubicBezTo>
                <a:cubicBezTo>
                  <a:pt x="29059" y="6459"/>
                  <a:pt x="29485" y="6155"/>
                  <a:pt x="29941" y="5820"/>
                </a:cubicBezTo>
                <a:cubicBezTo>
                  <a:pt x="30032" y="5760"/>
                  <a:pt x="30123" y="5760"/>
                  <a:pt x="30214" y="5699"/>
                </a:cubicBezTo>
                <a:cubicBezTo>
                  <a:pt x="30245" y="5820"/>
                  <a:pt x="30336" y="5942"/>
                  <a:pt x="30275" y="6064"/>
                </a:cubicBezTo>
                <a:cubicBezTo>
                  <a:pt x="30123" y="6611"/>
                  <a:pt x="29120" y="10501"/>
                  <a:pt x="28725" y="11839"/>
                </a:cubicBezTo>
                <a:cubicBezTo>
                  <a:pt x="28391" y="13024"/>
                  <a:pt x="28087" y="14088"/>
                  <a:pt x="27752" y="15182"/>
                </a:cubicBezTo>
                <a:cubicBezTo>
                  <a:pt x="27752" y="15213"/>
                  <a:pt x="27661" y="15273"/>
                  <a:pt x="27661" y="15334"/>
                </a:cubicBezTo>
                <a:cubicBezTo>
                  <a:pt x="27691" y="15547"/>
                  <a:pt x="27783" y="15790"/>
                  <a:pt x="27813" y="15973"/>
                </a:cubicBezTo>
                <a:cubicBezTo>
                  <a:pt x="27935" y="15821"/>
                  <a:pt x="28087" y="15699"/>
                  <a:pt x="28147" y="15547"/>
                </a:cubicBezTo>
                <a:cubicBezTo>
                  <a:pt x="28421" y="14757"/>
                  <a:pt x="28725" y="13966"/>
                  <a:pt x="28938" y="13115"/>
                </a:cubicBezTo>
                <a:cubicBezTo>
                  <a:pt x="29515" y="10927"/>
                  <a:pt x="30123" y="8678"/>
                  <a:pt x="30761" y="6428"/>
                </a:cubicBezTo>
                <a:cubicBezTo>
                  <a:pt x="30822" y="6276"/>
                  <a:pt x="30853" y="6094"/>
                  <a:pt x="30822" y="5942"/>
                </a:cubicBezTo>
                <a:cubicBezTo>
                  <a:pt x="30731" y="5334"/>
                  <a:pt x="31217" y="5152"/>
                  <a:pt x="31521" y="4787"/>
                </a:cubicBezTo>
                <a:cubicBezTo>
                  <a:pt x="31521" y="4772"/>
                  <a:pt x="31559" y="4764"/>
                  <a:pt x="31597" y="4764"/>
                </a:cubicBezTo>
                <a:cubicBezTo>
                  <a:pt x="31635" y="4764"/>
                  <a:pt x="31673" y="4772"/>
                  <a:pt x="31673" y="4787"/>
                </a:cubicBezTo>
                <a:cubicBezTo>
                  <a:pt x="31734" y="4909"/>
                  <a:pt x="31795" y="5030"/>
                  <a:pt x="31764" y="5091"/>
                </a:cubicBezTo>
                <a:cubicBezTo>
                  <a:pt x="31582" y="6124"/>
                  <a:pt x="31369" y="7067"/>
                  <a:pt x="31187" y="8100"/>
                </a:cubicBezTo>
                <a:cubicBezTo>
                  <a:pt x="31157" y="8343"/>
                  <a:pt x="31217" y="8586"/>
                  <a:pt x="31278" y="8860"/>
                </a:cubicBezTo>
                <a:cubicBezTo>
                  <a:pt x="31369" y="8647"/>
                  <a:pt x="31582" y="8434"/>
                  <a:pt x="31612" y="8222"/>
                </a:cubicBezTo>
                <a:cubicBezTo>
                  <a:pt x="31795" y="7340"/>
                  <a:pt x="32129" y="6428"/>
                  <a:pt x="32068" y="5608"/>
                </a:cubicBezTo>
                <a:cubicBezTo>
                  <a:pt x="31947" y="4422"/>
                  <a:pt x="32646" y="3966"/>
                  <a:pt x="33406" y="3480"/>
                </a:cubicBezTo>
                <a:cubicBezTo>
                  <a:pt x="33679" y="3328"/>
                  <a:pt x="33923" y="3176"/>
                  <a:pt x="34166" y="2963"/>
                </a:cubicBezTo>
                <a:cubicBezTo>
                  <a:pt x="34500" y="2720"/>
                  <a:pt x="34774" y="2416"/>
                  <a:pt x="35108" y="2143"/>
                </a:cubicBezTo>
                <a:cubicBezTo>
                  <a:pt x="35412" y="1899"/>
                  <a:pt x="35777" y="1656"/>
                  <a:pt x="36111" y="1383"/>
                </a:cubicBezTo>
                <a:cubicBezTo>
                  <a:pt x="36202" y="1291"/>
                  <a:pt x="36354" y="1231"/>
                  <a:pt x="36476" y="1109"/>
                </a:cubicBezTo>
                <a:cubicBezTo>
                  <a:pt x="36589" y="1015"/>
                  <a:pt x="36713" y="875"/>
                  <a:pt x="36849" y="875"/>
                </a:cubicBezTo>
                <a:close/>
                <a:moveTo>
                  <a:pt x="5381" y="34939"/>
                </a:moveTo>
                <a:cubicBezTo>
                  <a:pt x="5472" y="35000"/>
                  <a:pt x="5503" y="35091"/>
                  <a:pt x="5594" y="35152"/>
                </a:cubicBezTo>
                <a:cubicBezTo>
                  <a:pt x="6384" y="36641"/>
                  <a:pt x="7326" y="38009"/>
                  <a:pt x="7904" y="39559"/>
                </a:cubicBezTo>
                <a:cubicBezTo>
                  <a:pt x="8056" y="39985"/>
                  <a:pt x="8238" y="40411"/>
                  <a:pt x="8299" y="40866"/>
                </a:cubicBezTo>
                <a:cubicBezTo>
                  <a:pt x="8329" y="41018"/>
                  <a:pt x="8056" y="41231"/>
                  <a:pt x="7934" y="41414"/>
                </a:cubicBezTo>
                <a:cubicBezTo>
                  <a:pt x="7873" y="41262"/>
                  <a:pt x="7752" y="41170"/>
                  <a:pt x="7721" y="41018"/>
                </a:cubicBezTo>
                <a:cubicBezTo>
                  <a:pt x="7418" y="39407"/>
                  <a:pt x="6506" y="38009"/>
                  <a:pt x="5715" y="36520"/>
                </a:cubicBezTo>
                <a:cubicBezTo>
                  <a:pt x="5624" y="36398"/>
                  <a:pt x="5442" y="36307"/>
                  <a:pt x="5320" y="36216"/>
                </a:cubicBezTo>
                <a:lnTo>
                  <a:pt x="5320" y="36216"/>
                </a:lnTo>
                <a:cubicBezTo>
                  <a:pt x="5320" y="36368"/>
                  <a:pt x="5320" y="36550"/>
                  <a:pt x="5351" y="36672"/>
                </a:cubicBezTo>
                <a:cubicBezTo>
                  <a:pt x="5503" y="37037"/>
                  <a:pt x="5655" y="37341"/>
                  <a:pt x="5776" y="37584"/>
                </a:cubicBezTo>
                <a:cubicBezTo>
                  <a:pt x="6354" y="38739"/>
                  <a:pt x="6810" y="39833"/>
                  <a:pt x="7296" y="40897"/>
                </a:cubicBezTo>
                <a:cubicBezTo>
                  <a:pt x="7752" y="41870"/>
                  <a:pt x="7174" y="42265"/>
                  <a:pt x="6810" y="42842"/>
                </a:cubicBezTo>
                <a:cubicBezTo>
                  <a:pt x="6779" y="42903"/>
                  <a:pt x="6688" y="42933"/>
                  <a:pt x="6627" y="43025"/>
                </a:cubicBezTo>
                <a:cubicBezTo>
                  <a:pt x="6506" y="43237"/>
                  <a:pt x="6354" y="43450"/>
                  <a:pt x="6232" y="43632"/>
                </a:cubicBezTo>
                <a:cubicBezTo>
                  <a:pt x="6110" y="43389"/>
                  <a:pt x="6019" y="43146"/>
                  <a:pt x="5898" y="42903"/>
                </a:cubicBezTo>
                <a:cubicBezTo>
                  <a:pt x="5624" y="42265"/>
                  <a:pt x="5411" y="41566"/>
                  <a:pt x="5168" y="40866"/>
                </a:cubicBezTo>
                <a:cubicBezTo>
                  <a:pt x="5138" y="40715"/>
                  <a:pt x="5016" y="40563"/>
                  <a:pt x="4895" y="40471"/>
                </a:cubicBezTo>
                <a:cubicBezTo>
                  <a:pt x="4074" y="39681"/>
                  <a:pt x="4712" y="38678"/>
                  <a:pt x="4591" y="37766"/>
                </a:cubicBezTo>
                <a:lnTo>
                  <a:pt x="4682" y="37736"/>
                </a:lnTo>
                <a:cubicBezTo>
                  <a:pt x="4743" y="37827"/>
                  <a:pt x="4864" y="37888"/>
                  <a:pt x="4895" y="37979"/>
                </a:cubicBezTo>
                <a:cubicBezTo>
                  <a:pt x="5016" y="38344"/>
                  <a:pt x="5168" y="38739"/>
                  <a:pt x="5290" y="39104"/>
                </a:cubicBezTo>
                <a:cubicBezTo>
                  <a:pt x="5472" y="39955"/>
                  <a:pt x="5715" y="40806"/>
                  <a:pt x="5959" y="41626"/>
                </a:cubicBezTo>
                <a:cubicBezTo>
                  <a:pt x="6019" y="41687"/>
                  <a:pt x="6050" y="41778"/>
                  <a:pt x="6110" y="41839"/>
                </a:cubicBezTo>
                <a:cubicBezTo>
                  <a:pt x="6202" y="41809"/>
                  <a:pt x="6323" y="41778"/>
                  <a:pt x="6323" y="41718"/>
                </a:cubicBezTo>
                <a:cubicBezTo>
                  <a:pt x="6354" y="41505"/>
                  <a:pt x="6475" y="41262"/>
                  <a:pt x="6414" y="41049"/>
                </a:cubicBezTo>
                <a:cubicBezTo>
                  <a:pt x="6080" y="39803"/>
                  <a:pt x="5746" y="38496"/>
                  <a:pt x="5016" y="37371"/>
                </a:cubicBezTo>
                <a:cubicBezTo>
                  <a:pt x="4864" y="37097"/>
                  <a:pt x="4743" y="36824"/>
                  <a:pt x="4925" y="36459"/>
                </a:cubicBezTo>
                <a:cubicBezTo>
                  <a:pt x="5077" y="36094"/>
                  <a:pt x="5077" y="35699"/>
                  <a:pt x="5199" y="35304"/>
                </a:cubicBezTo>
                <a:cubicBezTo>
                  <a:pt x="5259" y="35183"/>
                  <a:pt x="5351" y="35091"/>
                  <a:pt x="5381" y="34939"/>
                </a:cubicBezTo>
                <a:close/>
                <a:moveTo>
                  <a:pt x="4651" y="40441"/>
                </a:moveTo>
                <a:cubicBezTo>
                  <a:pt x="4682" y="40563"/>
                  <a:pt x="4743" y="40654"/>
                  <a:pt x="4803" y="40775"/>
                </a:cubicBezTo>
                <a:cubicBezTo>
                  <a:pt x="5016" y="41626"/>
                  <a:pt x="5290" y="42417"/>
                  <a:pt x="5594" y="43207"/>
                </a:cubicBezTo>
                <a:cubicBezTo>
                  <a:pt x="5715" y="43511"/>
                  <a:pt x="5867" y="43784"/>
                  <a:pt x="5959" y="44088"/>
                </a:cubicBezTo>
                <a:cubicBezTo>
                  <a:pt x="6019" y="44180"/>
                  <a:pt x="5867" y="44332"/>
                  <a:pt x="5807" y="44423"/>
                </a:cubicBezTo>
                <a:lnTo>
                  <a:pt x="5563" y="44180"/>
                </a:lnTo>
                <a:cubicBezTo>
                  <a:pt x="5351" y="43784"/>
                  <a:pt x="5138" y="43420"/>
                  <a:pt x="4895" y="42994"/>
                </a:cubicBezTo>
                <a:cubicBezTo>
                  <a:pt x="4864" y="42903"/>
                  <a:pt x="4803" y="42903"/>
                  <a:pt x="4712" y="42873"/>
                </a:cubicBezTo>
                <a:cubicBezTo>
                  <a:pt x="4712" y="42964"/>
                  <a:pt x="4682" y="43025"/>
                  <a:pt x="4712" y="43116"/>
                </a:cubicBezTo>
                <a:cubicBezTo>
                  <a:pt x="4895" y="43602"/>
                  <a:pt x="5107" y="44058"/>
                  <a:pt x="5320" y="44514"/>
                </a:cubicBezTo>
                <a:cubicBezTo>
                  <a:pt x="5411" y="44696"/>
                  <a:pt x="5503" y="44939"/>
                  <a:pt x="5472" y="45122"/>
                </a:cubicBezTo>
                <a:lnTo>
                  <a:pt x="5047" y="46794"/>
                </a:lnTo>
                <a:cubicBezTo>
                  <a:pt x="5016" y="46915"/>
                  <a:pt x="4986" y="46976"/>
                  <a:pt x="4955" y="47067"/>
                </a:cubicBezTo>
                <a:cubicBezTo>
                  <a:pt x="4895" y="46976"/>
                  <a:pt x="4864" y="46915"/>
                  <a:pt x="4864" y="46824"/>
                </a:cubicBezTo>
                <a:cubicBezTo>
                  <a:pt x="4682" y="46216"/>
                  <a:pt x="4560" y="45639"/>
                  <a:pt x="4500" y="45031"/>
                </a:cubicBezTo>
                <a:cubicBezTo>
                  <a:pt x="4408" y="44453"/>
                  <a:pt x="4256" y="43936"/>
                  <a:pt x="4378" y="43481"/>
                </a:cubicBezTo>
                <a:cubicBezTo>
                  <a:pt x="4651" y="42569"/>
                  <a:pt x="4074" y="41687"/>
                  <a:pt x="4408" y="40775"/>
                </a:cubicBezTo>
                <a:cubicBezTo>
                  <a:pt x="4439" y="40654"/>
                  <a:pt x="4560" y="40563"/>
                  <a:pt x="4651" y="40441"/>
                </a:cubicBezTo>
                <a:close/>
                <a:moveTo>
                  <a:pt x="5199" y="33237"/>
                </a:moveTo>
                <a:cubicBezTo>
                  <a:pt x="5259" y="33237"/>
                  <a:pt x="5320" y="33328"/>
                  <a:pt x="5320" y="33328"/>
                </a:cubicBezTo>
                <a:cubicBezTo>
                  <a:pt x="4986" y="34514"/>
                  <a:pt x="4651" y="35730"/>
                  <a:pt x="4378" y="36733"/>
                </a:cubicBezTo>
                <a:cubicBezTo>
                  <a:pt x="4287" y="37037"/>
                  <a:pt x="4074" y="37371"/>
                  <a:pt x="3831" y="37523"/>
                </a:cubicBezTo>
                <a:cubicBezTo>
                  <a:pt x="3071" y="38009"/>
                  <a:pt x="2463" y="38739"/>
                  <a:pt x="1977" y="39499"/>
                </a:cubicBezTo>
                <a:cubicBezTo>
                  <a:pt x="1916" y="39620"/>
                  <a:pt x="1916" y="39772"/>
                  <a:pt x="1855" y="39924"/>
                </a:cubicBezTo>
                <a:cubicBezTo>
                  <a:pt x="1977" y="39863"/>
                  <a:pt x="2159" y="39863"/>
                  <a:pt x="2250" y="39803"/>
                </a:cubicBezTo>
                <a:cubicBezTo>
                  <a:pt x="2554" y="39529"/>
                  <a:pt x="2828" y="39195"/>
                  <a:pt x="3132" y="38921"/>
                </a:cubicBezTo>
                <a:cubicBezTo>
                  <a:pt x="3162" y="38891"/>
                  <a:pt x="3162" y="38769"/>
                  <a:pt x="3223" y="38739"/>
                </a:cubicBezTo>
                <a:cubicBezTo>
                  <a:pt x="3527" y="38496"/>
                  <a:pt x="3831" y="38252"/>
                  <a:pt x="4135" y="37979"/>
                </a:cubicBezTo>
                <a:lnTo>
                  <a:pt x="4135" y="37979"/>
                </a:lnTo>
                <a:cubicBezTo>
                  <a:pt x="4074" y="38313"/>
                  <a:pt x="3952" y="38617"/>
                  <a:pt x="3952" y="38952"/>
                </a:cubicBezTo>
                <a:cubicBezTo>
                  <a:pt x="3831" y="41170"/>
                  <a:pt x="3800" y="43359"/>
                  <a:pt x="3983" y="45487"/>
                </a:cubicBezTo>
                <a:cubicBezTo>
                  <a:pt x="4074" y="46307"/>
                  <a:pt x="4348" y="47067"/>
                  <a:pt x="4500" y="47827"/>
                </a:cubicBezTo>
                <a:cubicBezTo>
                  <a:pt x="4500" y="47888"/>
                  <a:pt x="4439" y="47979"/>
                  <a:pt x="4439" y="48040"/>
                </a:cubicBezTo>
                <a:cubicBezTo>
                  <a:pt x="4378" y="48009"/>
                  <a:pt x="4226" y="47918"/>
                  <a:pt x="4165" y="47857"/>
                </a:cubicBezTo>
                <a:cubicBezTo>
                  <a:pt x="3709" y="46733"/>
                  <a:pt x="3223" y="45608"/>
                  <a:pt x="2889" y="44423"/>
                </a:cubicBezTo>
                <a:cubicBezTo>
                  <a:pt x="2797" y="44119"/>
                  <a:pt x="2949" y="43693"/>
                  <a:pt x="3010" y="43359"/>
                </a:cubicBezTo>
                <a:cubicBezTo>
                  <a:pt x="3041" y="43207"/>
                  <a:pt x="3041" y="43025"/>
                  <a:pt x="3041" y="42842"/>
                </a:cubicBezTo>
                <a:lnTo>
                  <a:pt x="3041" y="42842"/>
                </a:lnTo>
                <a:cubicBezTo>
                  <a:pt x="2919" y="42903"/>
                  <a:pt x="2797" y="43025"/>
                  <a:pt x="2706" y="43085"/>
                </a:cubicBezTo>
                <a:cubicBezTo>
                  <a:pt x="2585" y="43177"/>
                  <a:pt x="2433" y="43207"/>
                  <a:pt x="2311" y="43298"/>
                </a:cubicBezTo>
                <a:cubicBezTo>
                  <a:pt x="2311" y="43146"/>
                  <a:pt x="2281" y="42994"/>
                  <a:pt x="2311" y="42873"/>
                </a:cubicBezTo>
                <a:cubicBezTo>
                  <a:pt x="2433" y="42538"/>
                  <a:pt x="2585" y="42234"/>
                  <a:pt x="2737" y="41930"/>
                </a:cubicBezTo>
                <a:cubicBezTo>
                  <a:pt x="2767" y="41839"/>
                  <a:pt x="2767" y="41778"/>
                  <a:pt x="2767" y="41687"/>
                </a:cubicBezTo>
                <a:cubicBezTo>
                  <a:pt x="2706" y="41687"/>
                  <a:pt x="2585" y="41687"/>
                  <a:pt x="2524" y="41778"/>
                </a:cubicBezTo>
                <a:lnTo>
                  <a:pt x="2159" y="42234"/>
                </a:lnTo>
                <a:lnTo>
                  <a:pt x="1977" y="42447"/>
                </a:lnTo>
                <a:cubicBezTo>
                  <a:pt x="1946" y="42386"/>
                  <a:pt x="1825" y="42265"/>
                  <a:pt x="1855" y="42143"/>
                </a:cubicBezTo>
                <a:cubicBezTo>
                  <a:pt x="1855" y="41961"/>
                  <a:pt x="1946" y="41778"/>
                  <a:pt x="2007" y="41626"/>
                </a:cubicBezTo>
                <a:cubicBezTo>
                  <a:pt x="2159" y="41353"/>
                  <a:pt x="2402" y="41110"/>
                  <a:pt x="2554" y="40897"/>
                </a:cubicBezTo>
                <a:cubicBezTo>
                  <a:pt x="2615" y="40775"/>
                  <a:pt x="2585" y="40623"/>
                  <a:pt x="2615" y="40471"/>
                </a:cubicBezTo>
                <a:lnTo>
                  <a:pt x="2615" y="40471"/>
                </a:lnTo>
                <a:cubicBezTo>
                  <a:pt x="2463" y="40502"/>
                  <a:pt x="2281" y="40502"/>
                  <a:pt x="2159" y="40623"/>
                </a:cubicBezTo>
                <a:cubicBezTo>
                  <a:pt x="2007" y="40775"/>
                  <a:pt x="1946" y="40958"/>
                  <a:pt x="1855" y="41170"/>
                </a:cubicBezTo>
                <a:cubicBezTo>
                  <a:pt x="1825" y="41231"/>
                  <a:pt x="1764" y="41322"/>
                  <a:pt x="1673" y="41383"/>
                </a:cubicBezTo>
                <a:cubicBezTo>
                  <a:pt x="1612" y="41322"/>
                  <a:pt x="1521" y="41231"/>
                  <a:pt x="1490" y="41110"/>
                </a:cubicBezTo>
                <a:cubicBezTo>
                  <a:pt x="1399" y="40775"/>
                  <a:pt x="1338" y="40471"/>
                  <a:pt x="1247" y="40137"/>
                </a:cubicBezTo>
                <a:cubicBezTo>
                  <a:pt x="1095" y="39468"/>
                  <a:pt x="1642" y="39104"/>
                  <a:pt x="1946" y="38648"/>
                </a:cubicBezTo>
                <a:cubicBezTo>
                  <a:pt x="1946" y="38568"/>
                  <a:pt x="1853" y="38394"/>
                  <a:pt x="1809" y="38394"/>
                </a:cubicBezTo>
                <a:cubicBezTo>
                  <a:pt x="1803" y="38394"/>
                  <a:pt x="1798" y="38397"/>
                  <a:pt x="1794" y="38404"/>
                </a:cubicBezTo>
                <a:cubicBezTo>
                  <a:pt x="1642" y="38496"/>
                  <a:pt x="1490" y="38617"/>
                  <a:pt x="1308" y="38769"/>
                </a:cubicBezTo>
                <a:cubicBezTo>
                  <a:pt x="1186" y="38891"/>
                  <a:pt x="1065" y="39012"/>
                  <a:pt x="1004" y="39164"/>
                </a:cubicBezTo>
                <a:cubicBezTo>
                  <a:pt x="943" y="38921"/>
                  <a:pt x="791" y="38648"/>
                  <a:pt x="882" y="38496"/>
                </a:cubicBezTo>
                <a:cubicBezTo>
                  <a:pt x="1034" y="38192"/>
                  <a:pt x="1338" y="37979"/>
                  <a:pt x="1551" y="37705"/>
                </a:cubicBezTo>
                <a:cubicBezTo>
                  <a:pt x="1673" y="37553"/>
                  <a:pt x="1764" y="37341"/>
                  <a:pt x="1825" y="37189"/>
                </a:cubicBezTo>
                <a:lnTo>
                  <a:pt x="1825" y="37189"/>
                </a:lnTo>
                <a:lnTo>
                  <a:pt x="1247" y="37341"/>
                </a:lnTo>
                <a:cubicBezTo>
                  <a:pt x="1217" y="37371"/>
                  <a:pt x="1186" y="37401"/>
                  <a:pt x="1095" y="37432"/>
                </a:cubicBezTo>
                <a:cubicBezTo>
                  <a:pt x="1004" y="37553"/>
                  <a:pt x="852" y="37675"/>
                  <a:pt x="700" y="37797"/>
                </a:cubicBezTo>
                <a:cubicBezTo>
                  <a:pt x="730" y="37493"/>
                  <a:pt x="761" y="37128"/>
                  <a:pt x="882" y="36885"/>
                </a:cubicBezTo>
                <a:cubicBezTo>
                  <a:pt x="913" y="36733"/>
                  <a:pt x="1186" y="36733"/>
                  <a:pt x="1338" y="36611"/>
                </a:cubicBezTo>
                <a:cubicBezTo>
                  <a:pt x="1460" y="36520"/>
                  <a:pt x="1521" y="36368"/>
                  <a:pt x="1642" y="36277"/>
                </a:cubicBezTo>
                <a:cubicBezTo>
                  <a:pt x="1490" y="36216"/>
                  <a:pt x="1338" y="36155"/>
                  <a:pt x="1186" y="36155"/>
                </a:cubicBezTo>
                <a:cubicBezTo>
                  <a:pt x="1156" y="36155"/>
                  <a:pt x="1065" y="36186"/>
                  <a:pt x="1004" y="36216"/>
                </a:cubicBezTo>
                <a:cubicBezTo>
                  <a:pt x="852" y="36307"/>
                  <a:pt x="700" y="36368"/>
                  <a:pt x="548" y="36490"/>
                </a:cubicBezTo>
                <a:cubicBezTo>
                  <a:pt x="487" y="36125"/>
                  <a:pt x="335" y="35699"/>
                  <a:pt x="730" y="35365"/>
                </a:cubicBezTo>
                <a:cubicBezTo>
                  <a:pt x="1673" y="34605"/>
                  <a:pt x="2676" y="33906"/>
                  <a:pt x="3831" y="33632"/>
                </a:cubicBezTo>
                <a:cubicBezTo>
                  <a:pt x="4287" y="33541"/>
                  <a:pt x="4743" y="33328"/>
                  <a:pt x="5199" y="33237"/>
                </a:cubicBezTo>
                <a:close/>
                <a:moveTo>
                  <a:pt x="36809" y="0"/>
                </a:moveTo>
                <a:cubicBezTo>
                  <a:pt x="36709" y="0"/>
                  <a:pt x="36597" y="39"/>
                  <a:pt x="36476" y="136"/>
                </a:cubicBezTo>
                <a:cubicBezTo>
                  <a:pt x="35959" y="562"/>
                  <a:pt x="35412" y="896"/>
                  <a:pt x="34895" y="1261"/>
                </a:cubicBezTo>
                <a:cubicBezTo>
                  <a:pt x="33802" y="1980"/>
                  <a:pt x="32654" y="2482"/>
                  <a:pt x="31349" y="2482"/>
                </a:cubicBezTo>
                <a:cubicBezTo>
                  <a:pt x="31275" y="2482"/>
                  <a:pt x="31201" y="2480"/>
                  <a:pt x="31126" y="2477"/>
                </a:cubicBezTo>
                <a:cubicBezTo>
                  <a:pt x="30487" y="2450"/>
                  <a:pt x="29825" y="2284"/>
                  <a:pt x="29200" y="2284"/>
                </a:cubicBezTo>
                <a:cubicBezTo>
                  <a:pt x="29112" y="2284"/>
                  <a:pt x="29024" y="2287"/>
                  <a:pt x="28938" y="2294"/>
                </a:cubicBezTo>
                <a:cubicBezTo>
                  <a:pt x="27661" y="2416"/>
                  <a:pt x="26324" y="2477"/>
                  <a:pt x="25047" y="2842"/>
                </a:cubicBezTo>
                <a:cubicBezTo>
                  <a:pt x="22950" y="3389"/>
                  <a:pt x="20913" y="4118"/>
                  <a:pt x="18846" y="4969"/>
                </a:cubicBezTo>
                <a:cubicBezTo>
                  <a:pt x="17965" y="5304"/>
                  <a:pt x="17266" y="5820"/>
                  <a:pt x="16445" y="6276"/>
                </a:cubicBezTo>
                <a:cubicBezTo>
                  <a:pt x="15685" y="6732"/>
                  <a:pt x="14986" y="7279"/>
                  <a:pt x="14257" y="7766"/>
                </a:cubicBezTo>
                <a:cubicBezTo>
                  <a:pt x="13527" y="8252"/>
                  <a:pt x="12798" y="8921"/>
                  <a:pt x="12098" y="9377"/>
                </a:cubicBezTo>
                <a:cubicBezTo>
                  <a:pt x="10700" y="10228"/>
                  <a:pt x="9667" y="11413"/>
                  <a:pt x="8633" y="12659"/>
                </a:cubicBezTo>
                <a:cubicBezTo>
                  <a:pt x="7326" y="14270"/>
                  <a:pt x="6141" y="15942"/>
                  <a:pt x="5016" y="17675"/>
                </a:cubicBezTo>
                <a:cubicBezTo>
                  <a:pt x="4408" y="18587"/>
                  <a:pt x="3800" y="19559"/>
                  <a:pt x="3344" y="20562"/>
                </a:cubicBezTo>
                <a:cubicBezTo>
                  <a:pt x="2524" y="22386"/>
                  <a:pt x="1673" y="24210"/>
                  <a:pt x="1247" y="26185"/>
                </a:cubicBezTo>
                <a:cubicBezTo>
                  <a:pt x="1004" y="27553"/>
                  <a:pt x="487" y="28891"/>
                  <a:pt x="305" y="30258"/>
                </a:cubicBezTo>
                <a:cubicBezTo>
                  <a:pt x="62" y="31900"/>
                  <a:pt x="153" y="33480"/>
                  <a:pt x="62" y="35091"/>
                </a:cubicBezTo>
                <a:cubicBezTo>
                  <a:pt x="1" y="36885"/>
                  <a:pt x="335" y="38556"/>
                  <a:pt x="791" y="40137"/>
                </a:cubicBezTo>
                <a:cubicBezTo>
                  <a:pt x="1126" y="41383"/>
                  <a:pt x="1642" y="42599"/>
                  <a:pt x="2098" y="43784"/>
                </a:cubicBezTo>
                <a:cubicBezTo>
                  <a:pt x="2737" y="45456"/>
                  <a:pt x="3466" y="47098"/>
                  <a:pt x="4256" y="48617"/>
                </a:cubicBezTo>
                <a:cubicBezTo>
                  <a:pt x="4712" y="49499"/>
                  <a:pt x="5199" y="50350"/>
                  <a:pt x="5746" y="51140"/>
                </a:cubicBezTo>
                <a:cubicBezTo>
                  <a:pt x="5837" y="51292"/>
                  <a:pt x="6080" y="51353"/>
                  <a:pt x="6232" y="51414"/>
                </a:cubicBezTo>
                <a:cubicBezTo>
                  <a:pt x="6202" y="51231"/>
                  <a:pt x="6232" y="51049"/>
                  <a:pt x="6141" y="50897"/>
                </a:cubicBezTo>
                <a:cubicBezTo>
                  <a:pt x="5320" y="49681"/>
                  <a:pt x="5077" y="48253"/>
                  <a:pt x="5381" y="46854"/>
                </a:cubicBezTo>
                <a:cubicBezTo>
                  <a:pt x="5807" y="45000"/>
                  <a:pt x="6810" y="43389"/>
                  <a:pt x="8086" y="42022"/>
                </a:cubicBezTo>
                <a:cubicBezTo>
                  <a:pt x="8877" y="41201"/>
                  <a:pt x="9849" y="40471"/>
                  <a:pt x="10670" y="39711"/>
                </a:cubicBezTo>
                <a:cubicBezTo>
                  <a:pt x="11308" y="39134"/>
                  <a:pt x="11886" y="38587"/>
                  <a:pt x="12463" y="38009"/>
                </a:cubicBezTo>
                <a:cubicBezTo>
                  <a:pt x="13436" y="37037"/>
                  <a:pt x="14409" y="36034"/>
                  <a:pt x="15472" y="35152"/>
                </a:cubicBezTo>
                <a:cubicBezTo>
                  <a:pt x="15503" y="35122"/>
                  <a:pt x="15564" y="35061"/>
                  <a:pt x="15655" y="35061"/>
                </a:cubicBezTo>
                <a:cubicBezTo>
                  <a:pt x="15716" y="35061"/>
                  <a:pt x="15807" y="35091"/>
                  <a:pt x="15868" y="35152"/>
                </a:cubicBezTo>
                <a:cubicBezTo>
                  <a:pt x="15959" y="35243"/>
                  <a:pt x="15989" y="35334"/>
                  <a:pt x="16019" y="35456"/>
                </a:cubicBezTo>
                <a:cubicBezTo>
                  <a:pt x="16111" y="35334"/>
                  <a:pt x="16263" y="35274"/>
                  <a:pt x="16323" y="35152"/>
                </a:cubicBezTo>
                <a:cubicBezTo>
                  <a:pt x="16627" y="34575"/>
                  <a:pt x="16901" y="33997"/>
                  <a:pt x="17327" y="33450"/>
                </a:cubicBezTo>
                <a:cubicBezTo>
                  <a:pt x="18117" y="32417"/>
                  <a:pt x="19029" y="31505"/>
                  <a:pt x="19910" y="30562"/>
                </a:cubicBezTo>
                <a:cubicBezTo>
                  <a:pt x="20518" y="29924"/>
                  <a:pt x="21004" y="29164"/>
                  <a:pt x="21582" y="28495"/>
                </a:cubicBezTo>
                <a:cubicBezTo>
                  <a:pt x="21612" y="28465"/>
                  <a:pt x="21734" y="28435"/>
                  <a:pt x="21795" y="28404"/>
                </a:cubicBezTo>
                <a:lnTo>
                  <a:pt x="21795" y="28617"/>
                </a:lnTo>
                <a:cubicBezTo>
                  <a:pt x="21795" y="28708"/>
                  <a:pt x="21734" y="28739"/>
                  <a:pt x="21734" y="28799"/>
                </a:cubicBezTo>
                <a:cubicBezTo>
                  <a:pt x="21764" y="29043"/>
                  <a:pt x="21764" y="29316"/>
                  <a:pt x="21795" y="29529"/>
                </a:cubicBezTo>
                <a:cubicBezTo>
                  <a:pt x="21947" y="29347"/>
                  <a:pt x="22190" y="29225"/>
                  <a:pt x="22220" y="29043"/>
                </a:cubicBezTo>
                <a:cubicBezTo>
                  <a:pt x="22463" y="27523"/>
                  <a:pt x="23618" y="26459"/>
                  <a:pt x="24378" y="25182"/>
                </a:cubicBezTo>
                <a:cubicBezTo>
                  <a:pt x="24834" y="24422"/>
                  <a:pt x="25564" y="23815"/>
                  <a:pt x="25959" y="22963"/>
                </a:cubicBezTo>
                <a:cubicBezTo>
                  <a:pt x="26506" y="21808"/>
                  <a:pt x="27084" y="20653"/>
                  <a:pt x="27691" y="19498"/>
                </a:cubicBezTo>
                <a:cubicBezTo>
                  <a:pt x="27793" y="19320"/>
                  <a:pt x="27788" y="18970"/>
                  <a:pt x="28090" y="18970"/>
                </a:cubicBezTo>
                <a:cubicBezTo>
                  <a:pt x="28147" y="18970"/>
                  <a:pt x="28216" y="18983"/>
                  <a:pt x="28299" y="19012"/>
                </a:cubicBezTo>
                <a:cubicBezTo>
                  <a:pt x="28330" y="19012"/>
                  <a:pt x="28482" y="18860"/>
                  <a:pt x="28543" y="18739"/>
                </a:cubicBezTo>
                <a:cubicBezTo>
                  <a:pt x="28816" y="17918"/>
                  <a:pt x="29150" y="17006"/>
                  <a:pt x="29454" y="16155"/>
                </a:cubicBezTo>
                <a:cubicBezTo>
                  <a:pt x="29850" y="15000"/>
                  <a:pt x="30305" y="13784"/>
                  <a:pt x="30822" y="12599"/>
                </a:cubicBezTo>
                <a:cubicBezTo>
                  <a:pt x="31126" y="11808"/>
                  <a:pt x="31582" y="11048"/>
                  <a:pt x="31795" y="10197"/>
                </a:cubicBezTo>
                <a:cubicBezTo>
                  <a:pt x="32281" y="8343"/>
                  <a:pt x="32889" y="6489"/>
                  <a:pt x="33740" y="4726"/>
                </a:cubicBezTo>
                <a:cubicBezTo>
                  <a:pt x="33892" y="4453"/>
                  <a:pt x="34166" y="4209"/>
                  <a:pt x="34409" y="3997"/>
                </a:cubicBezTo>
                <a:cubicBezTo>
                  <a:pt x="35382" y="3389"/>
                  <a:pt x="36597" y="2629"/>
                  <a:pt x="37509" y="2082"/>
                </a:cubicBezTo>
                <a:cubicBezTo>
                  <a:pt x="37692" y="1960"/>
                  <a:pt x="37874" y="1535"/>
                  <a:pt x="37844" y="1352"/>
                </a:cubicBezTo>
                <a:cubicBezTo>
                  <a:pt x="37722" y="927"/>
                  <a:pt x="37418" y="562"/>
                  <a:pt x="37175" y="197"/>
                </a:cubicBezTo>
                <a:cubicBezTo>
                  <a:pt x="37084" y="88"/>
                  <a:pt x="36960" y="0"/>
                  <a:pt x="3680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25" name="Google Shape;1625;p33"/>
          <p:cNvGrpSpPr/>
          <p:nvPr/>
        </p:nvGrpSpPr>
        <p:grpSpPr>
          <a:xfrm>
            <a:off x="8511627" y="4488370"/>
            <a:ext cx="632361" cy="590417"/>
            <a:chOff x="6702500" y="655975"/>
            <a:chExt cx="375400" cy="350500"/>
          </a:xfrm>
        </p:grpSpPr>
        <p:sp>
          <p:nvSpPr>
            <p:cNvPr id="1626" name="Google Shape;1626;p33"/>
            <p:cNvSpPr/>
            <p:nvPr/>
          </p:nvSpPr>
          <p:spPr>
            <a:xfrm>
              <a:off x="6728325" y="667125"/>
              <a:ext cx="349575" cy="339350"/>
            </a:xfrm>
            <a:custGeom>
              <a:avLst/>
              <a:gdLst/>
              <a:ahLst/>
              <a:cxnLst/>
              <a:rect l="l" t="t" r="r" b="b"/>
              <a:pathLst>
                <a:path w="13983" h="13574" extrusionOk="0">
                  <a:moveTo>
                    <a:pt x="7694" y="1"/>
                  </a:moveTo>
                  <a:cubicBezTo>
                    <a:pt x="7468" y="1"/>
                    <a:pt x="7209" y="12"/>
                    <a:pt x="6901" y="40"/>
                  </a:cubicBezTo>
                  <a:cubicBezTo>
                    <a:pt x="6232" y="71"/>
                    <a:pt x="5806" y="223"/>
                    <a:pt x="5472" y="314"/>
                  </a:cubicBezTo>
                  <a:cubicBezTo>
                    <a:pt x="5290" y="375"/>
                    <a:pt x="5138" y="405"/>
                    <a:pt x="4986" y="496"/>
                  </a:cubicBezTo>
                  <a:cubicBezTo>
                    <a:pt x="4834" y="557"/>
                    <a:pt x="4682" y="648"/>
                    <a:pt x="4469" y="709"/>
                  </a:cubicBezTo>
                  <a:cubicBezTo>
                    <a:pt x="4135" y="861"/>
                    <a:pt x="3952" y="1013"/>
                    <a:pt x="4104" y="1013"/>
                  </a:cubicBezTo>
                  <a:cubicBezTo>
                    <a:pt x="4256" y="1013"/>
                    <a:pt x="4560" y="861"/>
                    <a:pt x="4925" y="709"/>
                  </a:cubicBezTo>
                  <a:cubicBezTo>
                    <a:pt x="5320" y="557"/>
                    <a:pt x="5776" y="466"/>
                    <a:pt x="6110" y="375"/>
                  </a:cubicBezTo>
                  <a:cubicBezTo>
                    <a:pt x="6598" y="282"/>
                    <a:pt x="7103" y="242"/>
                    <a:pt x="7599" y="242"/>
                  </a:cubicBezTo>
                  <a:cubicBezTo>
                    <a:pt x="7753" y="242"/>
                    <a:pt x="7905" y="246"/>
                    <a:pt x="8056" y="253"/>
                  </a:cubicBezTo>
                  <a:cubicBezTo>
                    <a:pt x="8481" y="284"/>
                    <a:pt x="8785" y="344"/>
                    <a:pt x="9150" y="405"/>
                  </a:cubicBezTo>
                  <a:cubicBezTo>
                    <a:pt x="9484" y="496"/>
                    <a:pt x="9940" y="588"/>
                    <a:pt x="10548" y="891"/>
                  </a:cubicBezTo>
                  <a:cubicBezTo>
                    <a:pt x="11399" y="1317"/>
                    <a:pt x="11734" y="1651"/>
                    <a:pt x="12068" y="1986"/>
                  </a:cubicBezTo>
                  <a:cubicBezTo>
                    <a:pt x="12433" y="2320"/>
                    <a:pt x="12767" y="2624"/>
                    <a:pt x="13193" y="3445"/>
                  </a:cubicBezTo>
                  <a:cubicBezTo>
                    <a:pt x="13588" y="4296"/>
                    <a:pt x="13649" y="4782"/>
                    <a:pt x="13679" y="5238"/>
                  </a:cubicBezTo>
                  <a:cubicBezTo>
                    <a:pt x="13709" y="5694"/>
                    <a:pt x="13740" y="6180"/>
                    <a:pt x="13588" y="7062"/>
                  </a:cubicBezTo>
                  <a:cubicBezTo>
                    <a:pt x="13405" y="7974"/>
                    <a:pt x="13223" y="8399"/>
                    <a:pt x="12980" y="8825"/>
                  </a:cubicBezTo>
                  <a:cubicBezTo>
                    <a:pt x="12797" y="9220"/>
                    <a:pt x="12585" y="9645"/>
                    <a:pt x="12007" y="10375"/>
                  </a:cubicBezTo>
                  <a:cubicBezTo>
                    <a:pt x="11399" y="11104"/>
                    <a:pt x="11065" y="11408"/>
                    <a:pt x="10670" y="11652"/>
                  </a:cubicBezTo>
                  <a:cubicBezTo>
                    <a:pt x="10305" y="11925"/>
                    <a:pt x="9940" y="12229"/>
                    <a:pt x="9120" y="12655"/>
                  </a:cubicBezTo>
                  <a:cubicBezTo>
                    <a:pt x="8269" y="13080"/>
                    <a:pt x="7813" y="13171"/>
                    <a:pt x="7357" y="13262"/>
                  </a:cubicBezTo>
                  <a:cubicBezTo>
                    <a:pt x="7062" y="13302"/>
                    <a:pt x="6768" y="13366"/>
                    <a:pt x="6343" y="13366"/>
                  </a:cubicBezTo>
                  <a:cubicBezTo>
                    <a:pt x="6110" y="13366"/>
                    <a:pt x="5837" y="13347"/>
                    <a:pt x="5502" y="13293"/>
                  </a:cubicBezTo>
                  <a:cubicBezTo>
                    <a:pt x="4591" y="13171"/>
                    <a:pt x="4135" y="12959"/>
                    <a:pt x="3770" y="12746"/>
                  </a:cubicBezTo>
                  <a:cubicBezTo>
                    <a:pt x="3344" y="12563"/>
                    <a:pt x="2919" y="12351"/>
                    <a:pt x="2250" y="11743"/>
                  </a:cubicBezTo>
                  <a:cubicBezTo>
                    <a:pt x="1551" y="11104"/>
                    <a:pt x="1338" y="10709"/>
                    <a:pt x="1095" y="10284"/>
                  </a:cubicBezTo>
                  <a:cubicBezTo>
                    <a:pt x="882" y="9919"/>
                    <a:pt x="609" y="9493"/>
                    <a:pt x="426" y="8582"/>
                  </a:cubicBezTo>
                  <a:cubicBezTo>
                    <a:pt x="214" y="7791"/>
                    <a:pt x="274" y="7335"/>
                    <a:pt x="305" y="6940"/>
                  </a:cubicBezTo>
                  <a:cubicBezTo>
                    <a:pt x="335" y="6515"/>
                    <a:pt x="426" y="6180"/>
                    <a:pt x="609" y="5572"/>
                  </a:cubicBezTo>
                  <a:cubicBezTo>
                    <a:pt x="730" y="5208"/>
                    <a:pt x="882" y="4813"/>
                    <a:pt x="974" y="4509"/>
                  </a:cubicBezTo>
                  <a:cubicBezTo>
                    <a:pt x="1066" y="4293"/>
                    <a:pt x="1089" y="4206"/>
                    <a:pt x="1068" y="4206"/>
                  </a:cubicBezTo>
                  <a:cubicBezTo>
                    <a:pt x="1028" y="4206"/>
                    <a:pt x="820" y="4541"/>
                    <a:pt x="639" y="4904"/>
                  </a:cubicBezTo>
                  <a:cubicBezTo>
                    <a:pt x="305" y="5572"/>
                    <a:pt x="62" y="6423"/>
                    <a:pt x="31" y="7244"/>
                  </a:cubicBezTo>
                  <a:cubicBezTo>
                    <a:pt x="1" y="8095"/>
                    <a:pt x="183" y="8946"/>
                    <a:pt x="518" y="9676"/>
                  </a:cubicBezTo>
                  <a:cubicBezTo>
                    <a:pt x="578" y="9767"/>
                    <a:pt x="730" y="10101"/>
                    <a:pt x="974" y="10557"/>
                  </a:cubicBezTo>
                  <a:cubicBezTo>
                    <a:pt x="1247" y="10983"/>
                    <a:pt x="1642" y="11500"/>
                    <a:pt x="2098" y="11925"/>
                  </a:cubicBezTo>
                  <a:cubicBezTo>
                    <a:pt x="2797" y="12563"/>
                    <a:pt x="3223" y="12807"/>
                    <a:pt x="3679" y="12989"/>
                  </a:cubicBezTo>
                  <a:cubicBezTo>
                    <a:pt x="4104" y="13171"/>
                    <a:pt x="4560" y="13414"/>
                    <a:pt x="5502" y="13506"/>
                  </a:cubicBezTo>
                  <a:cubicBezTo>
                    <a:pt x="5879" y="13554"/>
                    <a:pt x="6188" y="13574"/>
                    <a:pt x="6452" y="13574"/>
                  </a:cubicBezTo>
                  <a:cubicBezTo>
                    <a:pt x="6848" y="13574"/>
                    <a:pt x="7144" y="13530"/>
                    <a:pt x="7417" y="13475"/>
                  </a:cubicBezTo>
                  <a:cubicBezTo>
                    <a:pt x="7873" y="13414"/>
                    <a:pt x="8360" y="13293"/>
                    <a:pt x="9241" y="12867"/>
                  </a:cubicBezTo>
                  <a:cubicBezTo>
                    <a:pt x="10092" y="12472"/>
                    <a:pt x="10457" y="12168"/>
                    <a:pt x="10822" y="11864"/>
                  </a:cubicBezTo>
                  <a:cubicBezTo>
                    <a:pt x="11217" y="11560"/>
                    <a:pt x="11582" y="11256"/>
                    <a:pt x="12159" y="10496"/>
                  </a:cubicBezTo>
                  <a:cubicBezTo>
                    <a:pt x="12767" y="9737"/>
                    <a:pt x="12980" y="9311"/>
                    <a:pt x="13193" y="8886"/>
                  </a:cubicBezTo>
                  <a:cubicBezTo>
                    <a:pt x="13375" y="8460"/>
                    <a:pt x="13588" y="8004"/>
                    <a:pt x="13801" y="7062"/>
                  </a:cubicBezTo>
                  <a:cubicBezTo>
                    <a:pt x="13983" y="6120"/>
                    <a:pt x="13892" y="5633"/>
                    <a:pt x="13861" y="5177"/>
                  </a:cubicBezTo>
                  <a:cubicBezTo>
                    <a:pt x="13831" y="4721"/>
                    <a:pt x="13740" y="4174"/>
                    <a:pt x="13345" y="3354"/>
                  </a:cubicBezTo>
                  <a:cubicBezTo>
                    <a:pt x="12919" y="2472"/>
                    <a:pt x="12524" y="2138"/>
                    <a:pt x="12190" y="1773"/>
                  </a:cubicBezTo>
                  <a:cubicBezTo>
                    <a:pt x="11855" y="1439"/>
                    <a:pt x="11521" y="1104"/>
                    <a:pt x="10639" y="679"/>
                  </a:cubicBezTo>
                  <a:cubicBezTo>
                    <a:pt x="9758" y="253"/>
                    <a:pt x="9302" y="192"/>
                    <a:pt x="8816" y="71"/>
                  </a:cubicBezTo>
                  <a:cubicBezTo>
                    <a:pt x="8504" y="50"/>
                    <a:pt x="8179" y="1"/>
                    <a:pt x="7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3"/>
            <p:cNvSpPr/>
            <p:nvPr/>
          </p:nvSpPr>
          <p:spPr>
            <a:xfrm>
              <a:off x="6757975" y="699750"/>
              <a:ext cx="60425" cy="61300"/>
            </a:xfrm>
            <a:custGeom>
              <a:avLst/>
              <a:gdLst/>
              <a:ahLst/>
              <a:cxnLst/>
              <a:rect l="l" t="t" r="r" b="b"/>
              <a:pathLst>
                <a:path w="2417" h="2452" extrusionOk="0">
                  <a:moveTo>
                    <a:pt x="2316" y="1"/>
                  </a:moveTo>
                  <a:cubicBezTo>
                    <a:pt x="2301" y="1"/>
                    <a:pt x="2288" y="4"/>
                    <a:pt x="2280" y="12"/>
                  </a:cubicBezTo>
                  <a:cubicBezTo>
                    <a:pt x="2128" y="73"/>
                    <a:pt x="2006" y="164"/>
                    <a:pt x="1885" y="255"/>
                  </a:cubicBezTo>
                  <a:cubicBezTo>
                    <a:pt x="1885" y="255"/>
                    <a:pt x="1763" y="316"/>
                    <a:pt x="1702" y="407"/>
                  </a:cubicBezTo>
                  <a:cubicBezTo>
                    <a:pt x="1581" y="529"/>
                    <a:pt x="1581" y="529"/>
                    <a:pt x="1429" y="620"/>
                  </a:cubicBezTo>
                  <a:cubicBezTo>
                    <a:pt x="1307" y="742"/>
                    <a:pt x="1307" y="742"/>
                    <a:pt x="1155" y="863"/>
                  </a:cubicBezTo>
                  <a:cubicBezTo>
                    <a:pt x="1064" y="985"/>
                    <a:pt x="1064" y="985"/>
                    <a:pt x="943" y="1106"/>
                  </a:cubicBezTo>
                  <a:cubicBezTo>
                    <a:pt x="821" y="1228"/>
                    <a:pt x="851" y="1289"/>
                    <a:pt x="760" y="1380"/>
                  </a:cubicBezTo>
                  <a:cubicBezTo>
                    <a:pt x="639" y="1501"/>
                    <a:pt x="639" y="1501"/>
                    <a:pt x="517" y="1653"/>
                  </a:cubicBezTo>
                  <a:cubicBezTo>
                    <a:pt x="395" y="1805"/>
                    <a:pt x="395" y="1805"/>
                    <a:pt x="335" y="1927"/>
                  </a:cubicBezTo>
                  <a:cubicBezTo>
                    <a:pt x="243" y="2079"/>
                    <a:pt x="213" y="2049"/>
                    <a:pt x="91" y="2201"/>
                  </a:cubicBezTo>
                  <a:cubicBezTo>
                    <a:pt x="31" y="2292"/>
                    <a:pt x="31" y="2352"/>
                    <a:pt x="0" y="2383"/>
                  </a:cubicBezTo>
                  <a:cubicBezTo>
                    <a:pt x="0" y="2413"/>
                    <a:pt x="0" y="2444"/>
                    <a:pt x="61" y="2444"/>
                  </a:cubicBezTo>
                  <a:cubicBezTo>
                    <a:pt x="77" y="2449"/>
                    <a:pt x="92" y="2452"/>
                    <a:pt x="107" y="2452"/>
                  </a:cubicBezTo>
                  <a:cubicBezTo>
                    <a:pt x="173" y="2452"/>
                    <a:pt x="218" y="2397"/>
                    <a:pt x="243" y="2322"/>
                  </a:cubicBezTo>
                  <a:cubicBezTo>
                    <a:pt x="304" y="2292"/>
                    <a:pt x="335" y="2261"/>
                    <a:pt x="365" y="2170"/>
                  </a:cubicBezTo>
                  <a:cubicBezTo>
                    <a:pt x="395" y="2109"/>
                    <a:pt x="395" y="2079"/>
                    <a:pt x="487" y="1988"/>
                  </a:cubicBezTo>
                  <a:cubicBezTo>
                    <a:pt x="578" y="1836"/>
                    <a:pt x="547" y="1836"/>
                    <a:pt x="669" y="1714"/>
                  </a:cubicBezTo>
                  <a:cubicBezTo>
                    <a:pt x="791" y="1562"/>
                    <a:pt x="791" y="1623"/>
                    <a:pt x="912" y="1501"/>
                  </a:cubicBezTo>
                  <a:cubicBezTo>
                    <a:pt x="1003" y="1380"/>
                    <a:pt x="973" y="1349"/>
                    <a:pt x="1095" y="1228"/>
                  </a:cubicBezTo>
                  <a:cubicBezTo>
                    <a:pt x="1216" y="1106"/>
                    <a:pt x="1247" y="1106"/>
                    <a:pt x="1368" y="1015"/>
                  </a:cubicBezTo>
                  <a:cubicBezTo>
                    <a:pt x="1459" y="894"/>
                    <a:pt x="1429" y="863"/>
                    <a:pt x="1581" y="742"/>
                  </a:cubicBezTo>
                  <a:cubicBezTo>
                    <a:pt x="1733" y="620"/>
                    <a:pt x="1733" y="620"/>
                    <a:pt x="1854" y="559"/>
                  </a:cubicBezTo>
                  <a:cubicBezTo>
                    <a:pt x="1976" y="468"/>
                    <a:pt x="1976" y="438"/>
                    <a:pt x="2128" y="377"/>
                  </a:cubicBezTo>
                  <a:cubicBezTo>
                    <a:pt x="2219" y="286"/>
                    <a:pt x="2219" y="255"/>
                    <a:pt x="2341" y="225"/>
                  </a:cubicBezTo>
                  <a:cubicBezTo>
                    <a:pt x="2371" y="164"/>
                    <a:pt x="2371" y="134"/>
                    <a:pt x="2371" y="103"/>
                  </a:cubicBezTo>
                  <a:cubicBezTo>
                    <a:pt x="2417" y="35"/>
                    <a:pt x="2360" y="1"/>
                    <a:pt x="23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3"/>
            <p:cNvSpPr/>
            <p:nvPr/>
          </p:nvSpPr>
          <p:spPr>
            <a:xfrm>
              <a:off x="6831750" y="737475"/>
              <a:ext cx="34900" cy="29450"/>
            </a:xfrm>
            <a:custGeom>
              <a:avLst/>
              <a:gdLst/>
              <a:ahLst/>
              <a:cxnLst/>
              <a:rect l="l" t="t" r="r" b="b"/>
              <a:pathLst>
                <a:path w="1396" h="1178" extrusionOk="0">
                  <a:moveTo>
                    <a:pt x="925" y="91"/>
                  </a:moveTo>
                  <a:cubicBezTo>
                    <a:pt x="970" y="91"/>
                    <a:pt x="1016" y="99"/>
                    <a:pt x="1092" y="114"/>
                  </a:cubicBezTo>
                  <a:cubicBezTo>
                    <a:pt x="1244" y="175"/>
                    <a:pt x="1214" y="175"/>
                    <a:pt x="1214" y="327"/>
                  </a:cubicBezTo>
                  <a:cubicBezTo>
                    <a:pt x="1183" y="479"/>
                    <a:pt x="1183" y="479"/>
                    <a:pt x="1092" y="600"/>
                  </a:cubicBezTo>
                  <a:cubicBezTo>
                    <a:pt x="1001" y="722"/>
                    <a:pt x="940" y="722"/>
                    <a:pt x="818" y="843"/>
                  </a:cubicBezTo>
                  <a:cubicBezTo>
                    <a:pt x="727" y="904"/>
                    <a:pt x="727" y="935"/>
                    <a:pt x="575" y="995"/>
                  </a:cubicBezTo>
                  <a:cubicBezTo>
                    <a:pt x="423" y="995"/>
                    <a:pt x="423" y="935"/>
                    <a:pt x="302" y="874"/>
                  </a:cubicBezTo>
                  <a:cubicBezTo>
                    <a:pt x="180" y="752"/>
                    <a:pt x="180" y="752"/>
                    <a:pt x="180" y="600"/>
                  </a:cubicBezTo>
                  <a:cubicBezTo>
                    <a:pt x="180" y="479"/>
                    <a:pt x="180" y="448"/>
                    <a:pt x="271" y="388"/>
                  </a:cubicBezTo>
                  <a:cubicBezTo>
                    <a:pt x="271" y="327"/>
                    <a:pt x="302" y="296"/>
                    <a:pt x="302" y="296"/>
                  </a:cubicBezTo>
                  <a:cubicBezTo>
                    <a:pt x="304" y="291"/>
                    <a:pt x="306" y="286"/>
                    <a:pt x="308" y="281"/>
                  </a:cubicBezTo>
                  <a:lnTo>
                    <a:pt x="308" y="281"/>
                  </a:lnTo>
                  <a:cubicBezTo>
                    <a:pt x="334" y="273"/>
                    <a:pt x="362" y="266"/>
                    <a:pt x="393" y="266"/>
                  </a:cubicBezTo>
                  <a:cubicBezTo>
                    <a:pt x="423" y="236"/>
                    <a:pt x="484" y="236"/>
                    <a:pt x="545" y="175"/>
                  </a:cubicBezTo>
                  <a:cubicBezTo>
                    <a:pt x="606" y="144"/>
                    <a:pt x="636" y="114"/>
                    <a:pt x="758" y="114"/>
                  </a:cubicBezTo>
                  <a:cubicBezTo>
                    <a:pt x="834" y="99"/>
                    <a:pt x="879" y="91"/>
                    <a:pt x="925" y="91"/>
                  </a:cubicBezTo>
                  <a:close/>
                  <a:moveTo>
                    <a:pt x="929" y="0"/>
                  </a:moveTo>
                  <a:cubicBezTo>
                    <a:pt x="872" y="0"/>
                    <a:pt x="818" y="8"/>
                    <a:pt x="727" y="23"/>
                  </a:cubicBezTo>
                  <a:cubicBezTo>
                    <a:pt x="666" y="23"/>
                    <a:pt x="630" y="18"/>
                    <a:pt x="596" y="18"/>
                  </a:cubicBezTo>
                  <a:cubicBezTo>
                    <a:pt x="546" y="18"/>
                    <a:pt x="502" y="29"/>
                    <a:pt x="393" y="84"/>
                  </a:cubicBezTo>
                  <a:cubicBezTo>
                    <a:pt x="271" y="144"/>
                    <a:pt x="241" y="175"/>
                    <a:pt x="150" y="236"/>
                  </a:cubicBezTo>
                  <a:cubicBezTo>
                    <a:pt x="120" y="265"/>
                    <a:pt x="119" y="294"/>
                    <a:pt x="146" y="296"/>
                  </a:cubicBezTo>
                  <a:lnTo>
                    <a:pt x="146" y="296"/>
                  </a:lnTo>
                  <a:cubicBezTo>
                    <a:pt x="24" y="421"/>
                    <a:pt x="0" y="612"/>
                    <a:pt x="28" y="752"/>
                  </a:cubicBezTo>
                  <a:cubicBezTo>
                    <a:pt x="28" y="752"/>
                    <a:pt x="89" y="935"/>
                    <a:pt x="180" y="1026"/>
                  </a:cubicBezTo>
                  <a:cubicBezTo>
                    <a:pt x="393" y="1147"/>
                    <a:pt x="393" y="1147"/>
                    <a:pt x="606" y="1178"/>
                  </a:cubicBezTo>
                  <a:cubicBezTo>
                    <a:pt x="849" y="1147"/>
                    <a:pt x="849" y="1147"/>
                    <a:pt x="1001" y="1026"/>
                  </a:cubicBezTo>
                  <a:cubicBezTo>
                    <a:pt x="1153" y="904"/>
                    <a:pt x="1153" y="904"/>
                    <a:pt x="1244" y="752"/>
                  </a:cubicBezTo>
                  <a:cubicBezTo>
                    <a:pt x="1365" y="600"/>
                    <a:pt x="1365" y="600"/>
                    <a:pt x="1396" y="388"/>
                  </a:cubicBezTo>
                  <a:cubicBezTo>
                    <a:pt x="1396" y="266"/>
                    <a:pt x="1365" y="175"/>
                    <a:pt x="1335" y="144"/>
                  </a:cubicBezTo>
                  <a:cubicBezTo>
                    <a:pt x="1305" y="114"/>
                    <a:pt x="1244" y="23"/>
                    <a:pt x="1153" y="23"/>
                  </a:cubicBezTo>
                  <a:cubicBezTo>
                    <a:pt x="1046" y="8"/>
                    <a:pt x="986" y="0"/>
                    <a:pt x="9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3"/>
            <p:cNvSpPr/>
            <p:nvPr/>
          </p:nvSpPr>
          <p:spPr>
            <a:xfrm>
              <a:off x="6791400" y="660525"/>
              <a:ext cx="47150" cy="89125"/>
            </a:xfrm>
            <a:custGeom>
              <a:avLst/>
              <a:gdLst/>
              <a:ahLst/>
              <a:cxnLst/>
              <a:rect l="l" t="t" r="r" b="b"/>
              <a:pathLst>
                <a:path w="1886" h="3565" extrusionOk="0">
                  <a:moveTo>
                    <a:pt x="426" y="0"/>
                  </a:moveTo>
                  <a:cubicBezTo>
                    <a:pt x="274" y="0"/>
                    <a:pt x="183" y="0"/>
                    <a:pt x="92" y="152"/>
                  </a:cubicBezTo>
                  <a:cubicBezTo>
                    <a:pt x="1" y="335"/>
                    <a:pt x="62" y="396"/>
                    <a:pt x="92" y="517"/>
                  </a:cubicBezTo>
                  <a:cubicBezTo>
                    <a:pt x="107" y="548"/>
                    <a:pt x="138" y="563"/>
                    <a:pt x="164" y="563"/>
                  </a:cubicBezTo>
                  <a:cubicBezTo>
                    <a:pt x="191" y="563"/>
                    <a:pt x="213" y="548"/>
                    <a:pt x="213" y="517"/>
                  </a:cubicBezTo>
                  <a:cubicBezTo>
                    <a:pt x="213" y="456"/>
                    <a:pt x="153" y="365"/>
                    <a:pt x="213" y="304"/>
                  </a:cubicBezTo>
                  <a:cubicBezTo>
                    <a:pt x="244" y="213"/>
                    <a:pt x="244" y="183"/>
                    <a:pt x="305" y="183"/>
                  </a:cubicBezTo>
                  <a:cubicBezTo>
                    <a:pt x="369" y="161"/>
                    <a:pt x="403" y="140"/>
                    <a:pt x="461" y="140"/>
                  </a:cubicBezTo>
                  <a:cubicBezTo>
                    <a:pt x="484" y="140"/>
                    <a:pt x="512" y="144"/>
                    <a:pt x="548" y="152"/>
                  </a:cubicBezTo>
                  <a:cubicBezTo>
                    <a:pt x="700" y="213"/>
                    <a:pt x="730" y="274"/>
                    <a:pt x="821" y="456"/>
                  </a:cubicBezTo>
                  <a:cubicBezTo>
                    <a:pt x="882" y="639"/>
                    <a:pt x="821" y="669"/>
                    <a:pt x="852" y="882"/>
                  </a:cubicBezTo>
                  <a:lnTo>
                    <a:pt x="943" y="1338"/>
                  </a:lnTo>
                  <a:cubicBezTo>
                    <a:pt x="973" y="1551"/>
                    <a:pt x="943" y="1551"/>
                    <a:pt x="1004" y="1763"/>
                  </a:cubicBezTo>
                  <a:cubicBezTo>
                    <a:pt x="1034" y="2007"/>
                    <a:pt x="1095" y="2007"/>
                    <a:pt x="1156" y="2219"/>
                  </a:cubicBezTo>
                  <a:cubicBezTo>
                    <a:pt x="1247" y="2463"/>
                    <a:pt x="1186" y="2463"/>
                    <a:pt x="1308" y="2675"/>
                  </a:cubicBezTo>
                  <a:cubicBezTo>
                    <a:pt x="1399" y="2918"/>
                    <a:pt x="1399" y="2918"/>
                    <a:pt x="1490" y="3101"/>
                  </a:cubicBezTo>
                  <a:cubicBezTo>
                    <a:pt x="1581" y="3283"/>
                    <a:pt x="1612" y="3283"/>
                    <a:pt x="1703" y="3435"/>
                  </a:cubicBezTo>
                  <a:lnTo>
                    <a:pt x="1794" y="3557"/>
                  </a:lnTo>
                  <a:cubicBezTo>
                    <a:pt x="1810" y="3562"/>
                    <a:pt x="1824" y="3565"/>
                    <a:pt x="1834" y="3565"/>
                  </a:cubicBezTo>
                  <a:cubicBezTo>
                    <a:pt x="1885" y="3565"/>
                    <a:pt x="1885" y="3510"/>
                    <a:pt x="1885" y="3435"/>
                  </a:cubicBezTo>
                  <a:cubicBezTo>
                    <a:pt x="1855" y="3253"/>
                    <a:pt x="1733" y="3101"/>
                    <a:pt x="1642" y="2918"/>
                  </a:cubicBezTo>
                  <a:cubicBezTo>
                    <a:pt x="1642" y="2918"/>
                    <a:pt x="1581" y="2766"/>
                    <a:pt x="1551" y="2614"/>
                  </a:cubicBezTo>
                  <a:cubicBezTo>
                    <a:pt x="1460" y="2371"/>
                    <a:pt x="1460" y="2432"/>
                    <a:pt x="1399" y="2189"/>
                  </a:cubicBezTo>
                  <a:cubicBezTo>
                    <a:pt x="1308" y="1976"/>
                    <a:pt x="1308" y="1976"/>
                    <a:pt x="1277" y="1763"/>
                  </a:cubicBezTo>
                  <a:lnTo>
                    <a:pt x="1186" y="1307"/>
                  </a:lnTo>
                  <a:lnTo>
                    <a:pt x="1125" y="852"/>
                  </a:lnTo>
                  <a:cubicBezTo>
                    <a:pt x="1095" y="639"/>
                    <a:pt x="1125" y="639"/>
                    <a:pt x="1034" y="396"/>
                  </a:cubicBezTo>
                  <a:cubicBezTo>
                    <a:pt x="1004" y="304"/>
                    <a:pt x="973" y="244"/>
                    <a:pt x="943" y="183"/>
                  </a:cubicBezTo>
                  <a:cubicBezTo>
                    <a:pt x="882" y="152"/>
                    <a:pt x="852" y="61"/>
                    <a:pt x="700" y="31"/>
                  </a:cubicBezTo>
                  <a:cubicBezTo>
                    <a:pt x="578" y="0"/>
                    <a:pt x="517" y="0"/>
                    <a:pt x="4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3"/>
            <p:cNvSpPr/>
            <p:nvPr/>
          </p:nvSpPr>
          <p:spPr>
            <a:xfrm>
              <a:off x="6789125" y="655975"/>
              <a:ext cx="76775" cy="87775"/>
            </a:xfrm>
            <a:custGeom>
              <a:avLst/>
              <a:gdLst/>
              <a:ahLst/>
              <a:cxnLst/>
              <a:rect l="l" t="t" r="r" b="b"/>
              <a:pathLst>
                <a:path w="3071" h="3511" extrusionOk="0">
                  <a:moveTo>
                    <a:pt x="517" y="0"/>
                  </a:moveTo>
                  <a:cubicBezTo>
                    <a:pt x="456" y="0"/>
                    <a:pt x="365" y="0"/>
                    <a:pt x="213" y="61"/>
                  </a:cubicBezTo>
                  <a:cubicBezTo>
                    <a:pt x="92" y="152"/>
                    <a:pt x="61" y="213"/>
                    <a:pt x="31" y="304"/>
                  </a:cubicBezTo>
                  <a:cubicBezTo>
                    <a:pt x="1" y="365"/>
                    <a:pt x="1" y="395"/>
                    <a:pt x="1" y="517"/>
                  </a:cubicBezTo>
                  <a:cubicBezTo>
                    <a:pt x="1" y="608"/>
                    <a:pt x="61" y="669"/>
                    <a:pt x="92" y="669"/>
                  </a:cubicBezTo>
                  <a:cubicBezTo>
                    <a:pt x="108" y="673"/>
                    <a:pt x="122" y="675"/>
                    <a:pt x="132" y="675"/>
                  </a:cubicBezTo>
                  <a:cubicBezTo>
                    <a:pt x="198" y="675"/>
                    <a:pt x="153" y="600"/>
                    <a:pt x="153" y="547"/>
                  </a:cubicBezTo>
                  <a:cubicBezTo>
                    <a:pt x="92" y="395"/>
                    <a:pt x="213" y="182"/>
                    <a:pt x="365" y="152"/>
                  </a:cubicBezTo>
                  <a:cubicBezTo>
                    <a:pt x="365" y="152"/>
                    <a:pt x="548" y="152"/>
                    <a:pt x="669" y="213"/>
                  </a:cubicBezTo>
                  <a:cubicBezTo>
                    <a:pt x="852" y="334"/>
                    <a:pt x="852" y="365"/>
                    <a:pt x="973" y="547"/>
                  </a:cubicBezTo>
                  <a:lnTo>
                    <a:pt x="1216" y="1003"/>
                  </a:lnTo>
                  <a:lnTo>
                    <a:pt x="1429" y="1459"/>
                  </a:lnTo>
                  <a:cubicBezTo>
                    <a:pt x="1551" y="1702"/>
                    <a:pt x="1581" y="1702"/>
                    <a:pt x="1703" y="1915"/>
                  </a:cubicBezTo>
                  <a:cubicBezTo>
                    <a:pt x="1855" y="2158"/>
                    <a:pt x="1824" y="2158"/>
                    <a:pt x="1976" y="2371"/>
                  </a:cubicBezTo>
                  <a:cubicBezTo>
                    <a:pt x="2128" y="2614"/>
                    <a:pt x="2128" y="2614"/>
                    <a:pt x="2280" y="2796"/>
                  </a:cubicBezTo>
                  <a:cubicBezTo>
                    <a:pt x="2554" y="2979"/>
                    <a:pt x="2493" y="2979"/>
                    <a:pt x="2706" y="3222"/>
                  </a:cubicBezTo>
                  <a:cubicBezTo>
                    <a:pt x="2797" y="3374"/>
                    <a:pt x="2858" y="3404"/>
                    <a:pt x="2919" y="3465"/>
                  </a:cubicBezTo>
                  <a:cubicBezTo>
                    <a:pt x="2934" y="3496"/>
                    <a:pt x="2957" y="3511"/>
                    <a:pt x="2979" y="3511"/>
                  </a:cubicBezTo>
                  <a:cubicBezTo>
                    <a:pt x="3002" y="3511"/>
                    <a:pt x="3025" y="3496"/>
                    <a:pt x="3040" y="3465"/>
                  </a:cubicBezTo>
                  <a:cubicBezTo>
                    <a:pt x="3070" y="3404"/>
                    <a:pt x="2949" y="3283"/>
                    <a:pt x="2888" y="3222"/>
                  </a:cubicBezTo>
                  <a:cubicBezTo>
                    <a:pt x="2797" y="3131"/>
                    <a:pt x="2767" y="3070"/>
                    <a:pt x="2736" y="2979"/>
                  </a:cubicBezTo>
                  <a:cubicBezTo>
                    <a:pt x="2645" y="2918"/>
                    <a:pt x="2615" y="2857"/>
                    <a:pt x="2493" y="2736"/>
                  </a:cubicBezTo>
                  <a:cubicBezTo>
                    <a:pt x="2341" y="2523"/>
                    <a:pt x="2341" y="2523"/>
                    <a:pt x="2189" y="2310"/>
                  </a:cubicBezTo>
                  <a:cubicBezTo>
                    <a:pt x="2037" y="2067"/>
                    <a:pt x="2098" y="2067"/>
                    <a:pt x="1946" y="1854"/>
                  </a:cubicBezTo>
                  <a:cubicBezTo>
                    <a:pt x="1794" y="1611"/>
                    <a:pt x="1794" y="1611"/>
                    <a:pt x="1672" y="1398"/>
                  </a:cubicBezTo>
                  <a:lnTo>
                    <a:pt x="1429" y="942"/>
                  </a:lnTo>
                  <a:cubicBezTo>
                    <a:pt x="1338" y="699"/>
                    <a:pt x="1338" y="699"/>
                    <a:pt x="1156" y="486"/>
                  </a:cubicBezTo>
                  <a:cubicBezTo>
                    <a:pt x="1004" y="243"/>
                    <a:pt x="1064" y="213"/>
                    <a:pt x="791" y="61"/>
                  </a:cubicBezTo>
                  <a:cubicBezTo>
                    <a:pt x="669" y="0"/>
                    <a:pt x="608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33"/>
            <p:cNvSpPr/>
            <p:nvPr/>
          </p:nvSpPr>
          <p:spPr>
            <a:xfrm>
              <a:off x="6833950" y="737075"/>
              <a:ext cx="57025" cy="55700"/>
            </a:xfrm>
            <a:custGeom>
              <a:avLst/>
              <a:gdLst/>
              <a:ahLst/>
              <a:cxnLst/>
              <a:rect l="l" t="t" r="r" b="b"/>
              <a:pathLst>
                <a:path w="2281" h="2228" extrusionOk="0">
                  <a:moveTo>
                    <a:pt x="1118" y="1"/>
                  </a:moveTo>
                  <a:cubicBezTo>
                    <a:pt x="1075" y="1"/>
                    <a:pt x="1101" y="55"/>
                    <a:pt x="1126" y="130"/>
                  </a:cubicBezTo>
                  <a:cubicBezTo>
                    <a:pt x="1247" y="312"/>
                    <a:pt x="1429" y="495"/>
                    <a:pt x="1581" y="708"/>
                  </a:cubicBezTo>
                  <a:cubicBezTo>
                    <a:pt x="1581" y="708"/>
                    <a:pt x="1733" y="859"/>
                    <a:pt x="1855" y="1011"/>
                  </a:cubicBezTo>
                  <a:cubicBezTo>
                    <a:pt x="2007" y="1194"/>
                    <a:pt x="2037" y="1194"/>
                    <a:pt x="2129" y="1407"/>
                  </a:cubicBezTo>
                  <a:cubicBezTo>
                    <a:pt x="2129" y="1528"/>
                    <a:pt x="2129" y="1559"/>
                    <a:pt x="2068" y="1650"/>
                  </a:cubicBezTo>
                  <a:cubicBezTo>
                    <a:pt x="2037" y="1680"/>
                    <a:pt x="2037" y="1771"/>
                    <a:pt x="1916" y="1832"/>
                  </a:cubicBezTo>
                  <a:cubicBezTo>
                    <a:pt x="1733" y="1984"/>
                    <a:pt x="1733" y="1984"/>
                    <a:pt x="1521" y="2075"/>
                  </a:cubicBezTo>
                  <a:cubicBezTo>
                    <a:pt x="1277" y="2075"/>
                    <a:pt x="1277" y="2075"/>
                    <a:pt x="1065" y="1954"/>
                  </a:cubicBezTo>
                  <a:lnTo>
                    <a:pt x="670" y="1559"/>
                  </a:lnTo>
                  <a:cubicBezTo>
                    <a:pt x="487" y="1376"/>
                    <a:pt x="487" y="1376"/>
                    <a:pt x="335" y="1163"/>
                  </a:cubicBezTo>
                  <a:cubicBezTo>
                    <a:pt x="183" y="920"/>
                    <a:pt x="183" y="890"/>
                    <a:pt x="153" y="647"/>
                  </a:cubicBezTo>
                  <a:cubicBezTo>
                    <a:pt x="92" y="464"/>
                    <a:pt x="153" y="434"/>
                    <a:pt x="153" y="312"/>
                  </a:cubicBezTo>
                  <a:cubicBezTo>
                    <a:pt x="153" y="282"/>
                    <a:pt x="153" y="252"/>
                    <a:pt x="92" y="252"/>
                  </a:cubicBezTo>
                  <a:cubicBezTo>
                    <a:pt x="31" y="252"/>
                    <a:pt x="1" y="434"/>
                    <a:pt x="1" y="556"/>
                  </a:cubicBezTo>
                  <a:cubicBezTo>
                    <a:pt x="1" y="647"/>
                    <a:pt x="1" y="738"/>
                    <a:pt x="31" y="859"/>
                  </a:cubicBezTo>
                  <a:cubicBezTo>
                    <a:pt x="62" y="951"/>
                    <a:pt x="92" y="1042"/>
                    <a:pt x="214" y="1194"/>
                  </a:cubicBezTo>
                  <a:cubicBezTo>
                    <a:pt x="366" y="1407"/>
                    <a:pt x="366" y="1407"/>
                    <a:pt x="548" y="1619"/>
                  </a:cubicBezTo>
                  <a:cubicBezTo>
                    <a:pt x="761" y="1802"/>
                    <a:pt x="700" y="1832"/>
                    <a:pt x="943" y="2015"/>
                  </a:cubicBezTo>
                  <a:cubicBezTo>
                    <a:pt x="1065" y="2106"/>
                    <a:pt x="1126" y="2136"/>
                    <a:pt x="1217" y="2167"/>
                  </a:cubicBezTo>
                  <a:cubicBezTo>
                    <a:pt x="1277" y="2227"/>
                    <a:pt x="1369" y="2227"/>
                    <a:pt x="1521" y="2227"/>
                  </a:cubicBezTo>
                  <a:cubicBezTo>
                    <a:pt x="1825" y="2136"/>
                    <a:pt x="1825" y="2136"/>
                    <a:pt x="2037" y="1954"/>
                  </a:cubicBezTo>
                  <a:cubicBezTo>
                    <a:pt x="2159" y="1832"/>
                    <a:pt x="2189" y="1771"/>
                    <a:pt x="2220" y="1680"/>
                  </a:cubicBezTo>
                  <a:cubicBezTo>
                    <a:pt x="2281" y="1619"/>
                    <a:pt x="2281" y="1528"/>
                    <a:pt x="2281" y="1376"/>
                  </a:cubicBezTo>
                  <a:cubicBezTo>
                    <a:pt x="2159" y="1072"/>
                    <a:pt x="2159" y="1072"/>
                    <a:pt x="1977" y="890"/>
                  </a:cubicBezTo>
                  <a:cubicBezTo>
                    <a:pt x="1764" y="647"/>
                    <a:pt x="1429" y="282"/>
                    <a:pt x="1308" y="130"/>
                  </a:cubicBezTo>
                  <a:cubicBezTo>
                    <a:pt x="1277" y="100"/>
                    <a:pt x="1247" y="39"/>
                    <a:pt x="1156" y="8"/>
                  </a:cubicBezTo>
                  <a:cubicBezTo>
                    <a:pt x="1140" y="3"/>
                    <a:pt x="1127" y="1"/>
                    <a:pt x="11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3"/>
            <p:cNvSpPr/>
            <p:nvPr/>
          </p:nvSpPr>
          <p:spPr>
            <a:xfrm>
              <a:off x="6878025" y="669650"/>
              <a:ext cx="110225" cy="89875"/>
            </a:xfrm>
            <a:custGeom>
              <a:avLst/>
              <a:gdLst/>
              <a:ahLst/>
              <a:cxnLst/>
              <a:rect l="l" t="t" r="r" b="b"/>
              <a:pathLst>
                <a:path w="4409" h="3595" extrusionOk="0">
                  <a:moveTo>
                    <a:pt x="4074" y="0"/>
                  </a:moveTo>
                  <a:cubicBezTo>
                    <a:pt x="3952" y="0"/>
                    <a:pt x="3861" y="0"/>
                    <a:pt x="3740" y="31"/>
                  </a:cubicBezTo>
                  <a:cubicBezTo>
                    <a:pt x="3588" y="91"/>
                    <a:pt x="3557" y="122"/>
                    <a:pt x="3344" y="213"/>
                  </a:cubicBezTo>
                  <a:cubicBezTo>
                    <a:pt x="3101" y="304"/>
                    <a:pt x="3101" y="304"/>
                    <a:pt x="2828" y="456"/>
                  </a:cubicBezTo>
                  <a:cubicBezTo>
                    <a:pt x="2554" y="608"/>
                    <a:pt x="2554" y="578"/>
                    <a:pt x="2281" y="760"/>
                  </a:cubicBezTo>
                  <a:lnTo>
                    <a:pt x="1825" y="1155"/>
                  </a:lnTo>
                  <a:lnTo>
                    <a:pt x="1369" y="1520"/>
                  </a:lnTo>
                  <a:cubicBezTo>
                    <a:pt x="1156" y="1763"/>
                    <a:pt x="1186" y="1763"/>
                    <a:pt x="1004" y="1976"/>
                  </a:cubicBezTo>
                  <a:cubicBezTo>
                    <a:pt x="822" y="2219"/>
                    <a:pt x="761" y="2219"/>
                    <a:pt x="609" y="2432"/>
                  </a:cubicBezTo>
                  <a:cubicBezTo>
                    <a:pt x="426" y="2675"/>
                    <a:pt x="426" y="2675"/>
                    <a:pt x="274" y="2918"/>
                  </a:cubicBezTo>
                  <a:cubicBezTo>
                    <a:pt x="122" y="3161"/>
                    <a:pt x="122" y="3192"/>
                    <a:pt x="62" y="3344"/>
                  </a:cubicBezTo>
                  <a:cubicBezTo>
                    <a:pt x="1" y="3435"/>
                    <a:pt x="1" y="3465"/>
                    <a:pt x="1" y="3526"/>
                  </a:cubicBezTo>
                  <a:cubicBezTo>
                    <a:pt x="1" y="3575"/>
                    <a:pt x="15" y="3594"/>
                    <a:pt x="35" y="3594"/>
                  </a:cubicBezTo>
                  <a:cubicBezTo>
                    <a:pt x="64" y="3594"/>
                    <a:pt x="104" y="3550"/>
                    <a:pt x="122" y="3496"/>
                  </a:cubicBezTo>
                  <a:cubicBezTo>
                    <a:pt x="274" y="3313"/>
                    <a:pt x="396" y="3070"/>
                    <a:pt x="548" y="2857"/>
                  </a:cubicBezTo>
                  <a:cubicBezTo>
                    <a:pt x="548" y="2827"/>
                    <a:pt x="700" y="2675"/>
                    <a:pt x="761" y="2523"/>
                  </a:cubicBezTo>
                  <a:lnTo>
                    <a:pt x="1156" y="2067"/>
                  </a:lnTo>
                  <a:cubicBezTo>
                    <a:pt x="1338" y="1824"/>
                    <a:pt x="1338" y="1824"/>
                    <a:pt x="1581" y="1642"/>
                  </a:cubicBezTo>
                  <a:cubicBezTo>
                    <a:pt x="1764" y="1459"/>
                    <a:pt x="1794" y="1459"/>
                    <a:pt x="2037" y="1277"/>
                  </a:cubicBezTo>
                  <a:lnTo>
                    <a:pt x="2493" y="882"/>
                  </a:lnTo>
                  <a:cubicBezTo>
                    <a:pt x="2706" y="730"/>
                    <a:pt x="2706" y="730"/>
                    <a:pt x="2980" y="578"/>
                  </a:cubicBezTo>
                  <a:cubicBezTo>
                    <a:pt x="3253" y="426"/>
                    <a:pt x="3253" y="426"/>
                    <a:pt x="3496" y="304"/>
                  </a:cubicBezTo>
                  <a:cubicBezTo>
                    <a:pt x="3648" y="213"/>
                    <a:pt x="3709" y="213"/>
                    <a:pt x="3952" y="152"/>
                  </a:cubicBezTo>
                  <a:cubicBezTo>
                    <a:pt x="4165" y="152"/>
                    <a:pt x="4195" y="152"/>
                    <a:pt x="4317" y="213"/>
                  </a:cubicBezTo>
                  <a:cubicBezTo>
                    <a:pt x="4347" y="213"/>
                    <a:pt x="4408" y="213"/>
                    <a:pt x="4378" y="152"/>
                  </a:cubicBezTo>
                  <a:cubicBezTo>
                    <a:pt x="4378" y="91"/>
                    <a:pt x="4195" y="0"/>
                    <a:pt x="40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3"/>
            <p:cNvSpPr/>
            <p:nvPr/>
          </p:nvSpPr>
          <p:spPr>
            <a:xfrm>
              <a:off x="6883825" y="671525"/>
              <a:ext cx="104425" cy="97700"/>
            </a:xfrm>
            <a:custGeom>
              <a:avLst/>
              <a:gdLst/>
              <a:ahLst/>
              <a:cxnLst/>
              <a:rect l="l" t="t" r="r" b="b"/>
              <a:pathLst>
                <a:path w="4177" h="3908" extrusionOk="0">
                  <a:moveTo>
                    <a:pt x="3945" y="0"/>
                  </a:moveTo>
                  <a:cubicBezTo>
                    <a:pt x="3920" y="0"/>
                    <a:pt x="3895" y="5"/>
                    <a:pt x="3872" y="16"/>
                  </a:cubicBezTo>
                  <a:cubicBezTo>
                    <a:pt x="3781" y="16"/>
                    <a:pt x="3659" y="47"/>
                    <a:pt x="3538" y="77"/>
                  </a:cubicBezTo>
                  <a:cubicBezTo>
                    <a:pt x="3416" y="168"/>
                    <a:pt x="3356" y="199"/>
                    <a:pt x="3204" y="320"/>
                  </a:cubicBezTo>
                  <a:cubicBezTo>
                    <a:pt x="2960" y="503"/>
                    <a:pt x="2960" y="503"/>
                    <a:pt x="2748" y="655"/>
                  </a:cubicBezTo>
                  <a:cubicBezTo>
                    <a:pt x="2504" y="837"/>
                    <a:pt x="2474" y="807"/>
                    <a:pt x="2292" y="989"/>
                  </a:cubicBezTo>
                  <a:cubicBezTo>
                    <a:pt x="2049" y="1171"/>
                    <a:pt x="2049" y="1171"/>
                    <a:pt x="1866" y="1415"/>
                  </a:cubicBezTo>
                  <a:cubicBezTo>
                    <a:pt x="1684" y="1597"/>
                    <a:pt x="1653" y="1597"/>
                    <a:pt x="1441" y="1840"/>
                  </a:cubicBezTo>
                  <a:lnTo>
                    <a:pt x="1076" y="2296"/>
                  </a:lnTo>
                  <a:lnTo>
                    <a:pt x="681" y="2752"/>
                  </a:lnTo>
                  <a:cubicBezTo>
                    <a:pt x="498" y="2965"/>
                    <a:pt x="498" y="2965"/>
                    <a:pt x="346" y="3238"/>
                  </a:cubicBezTo>
                  <a:cubicBezTo>
                    <a:pt x="194" y="3451"/>
                    <a:pt x="194" y="3451"/>
                    <a:pt x="73" y="3664"/>
                  </a:cubicBezTo>
                  <a:cubicBezTo>
                    <a:pt x="42" y="3725"/>
                    <a:pt x="42" y="3755"/>
                    <a:pt x="12" y="3846"/>
                  </a:cubicBezTo>
                  <a:cubicBezTo>
                    <a:pt x="1" y="3892"/>
                    <a:pt x="6" y="3908"/>
                    <a:pt x="20" y="3908"/>
                  </a:cubicBezTo>
                  <a:cubicBezTo>
                    <a:pt x="42" y="3908"/>
                    <a:pt x="84" y="3865"/>
                    <a:pt x="103" y="3846"/>
                  </a:cubicBezTo>
                  <a:cubicBezTo>
                    <a:pt x="255" y="3664"/>
                    <a:pt x="377" y="3421"/>
                    <a:pt x="529" y="3238"/>
                  </a:cubicBezTo>
                  <a:cubicBezTo>
                    <a:pt x="529" y="3208"/>
                    <a:pt x="681" y="3056"/>
                    <a:pt x="772" y="2904"/>
                  </a:cubicBezTo>
                  <a:cubicBezTo>
                    <a:pt x="954" y="2661"/>
                    <a:pt x="924" y="2661"/>
                    <a:pt x="1106" y="2448"/>
                  </a:cubicBezTo>
                  <a:lnTo>
                    <a:pt x="1501" y="1992"/>
                  </a:lnTo>
                  <a:cubicBezTo>
                    <a:pt x="1684" y="1749"/>
                    <a:pt x="1684" y="1749"/>
                    <a:pt x="1897" y="1567"/>
                  </a:cubicBezTo>
                  <a:cubicBezTo>
                    <a:pt x="2109" y="1384"/>
                    <a:pt x="2109" y="1323"/>
                    <a:pt x="2322" y="1141"/>
                  </a:cubicBezTo>
                  <a:lnTo>
                    <a:pt x="2778" y="776"/>
                  </a:lnTo>
                  <a:cubicBezTo>
                    <a:pt x="3021" y="564"/>
                    <a:pt x="3021" y="564"/>
                    <a:pt x="3234" y="412"/>
                  </a:cubicBezTo>
                  <a:cubicBezTo>
                    <a:pt x="3508" y="229"/>
                    <a:pt x="3508" y="229"/>
                    <a:pt x="3781" y="168"/>
                  </a:cubicBezTo>
                  <a:cubicBezTo>
                    <a:pt x="3834" y="159"/>
                    <a:pt x="3875" y="156"/>
                    <a:pt x="3908" y="156"/>
                  </a:cubicBezTo>
                  <a:cubicBezTo>
                    <a:pt x="3989" y="156"/>
                    <a:pt x="4029" y="177"/>
                    <a:pt x="4115" y="199"/>
                  </a:cubicBezTo>
                  <a:cubicBezTo>
                    <a:pt x="4146" y="199"/>
                    <a:pt x="4176" y="199"/>
                    <a:pt x="4176" y="168"/>
                  </a:cubicBezTo>
                  <a:cubicBezTo>
                    <a:pt x="4176" y="94"/>
                    <a:pt x="4056" y="0"/>
                    <a:pt x="39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3"/>
            <p:cNvSpPr/>
            <p:nvPr/>
          </p:nvSpPr>
          <p:spPr>
            <a:xfrm>
              <a:off x="6902350" y="683750"/>
              <a:ext cx="111725" cy="99875"/>
            </a:xfrm>
            <a:custGeom>
              <a:avLst/>
              <a:gdLst/>
              <a:ahLst/>
              <a:cxnLst/>
              <a:rect l="l" t="t" r="r" b="b"/>
              <a:pathLst>
                <a:path w="4469" h="3995" extrusionOk="0">
                  <a:moveTo>
                    <a:pt x="3588" y="0"/>
                  </a:moveTo>
                  <a:cubicBezTo>
                    <a:pt x="3533" y="0"/>
                    <a:pt x="3466" y="4"/>
                    <a:pt x="3374" y="14"/>
                  </a:cubicBezTo>
                  <a:cubicBezTo>
                    <a:pt x="3040" y="75"/>
                    <a:pt x="3040" y="75"/>
                    <a:pt x="2767" y="226"/>
                  </a:cubicBezTo>
                  <a:cubicBezTo>
                    <a:pt x="2493" y="439"/>
                    <a:pt x="2463" y="378"/>
                    <a:pt x="2219" y="622"/>
                  </a:cubicBezTo>
                  <a:cubicBezTo>
                    <a:pt x="2007" y="834"/>
                    <a:pt x="2007" y="834"/>
                    <a:pt x="1763" y="1108"/>
                  </a:cubicBezTo>
                  <a:cubicBezTo>
                    <a:pt x="1551" y="1351"/>
                    <a:pt x="1551" y="1351"/>
                    <a:pt x="1308" y="1594"/>
                  </a:cubicBezTo>
                  <a:lnTo>
                    <a:pt x="943" y="2141"/>
                  </a:lnTo>
                  <a:lnTo>
                    <a:pt x="548" y="2689"/>
                  </a:lnTo>
                  <a:cubicBezTo>
                    <a:pt x="396" y="2992"/>
                    <a:pt x="396" y="2992"/>
                    <a:pt x="244" y="3236"/>
                  </a:cubicBezTo>
                  <a:cubicBezTo>
                    <a:pt x="152" y="3509"/>
                    <a:pt x="92" y="3540"/>
                    <a:pt x="31" y="3752"/>
                  </a:cubicBezTo>
                  <a:cubicBezTo>
                    <a:pt x="0" y="3813"/>
                    <a:pt x="0" y="3904"/>
                    <a:pt x="0" y="3935"/>
                  </a:cubicBezTo>
                  <a:cubicBezTo>
                    <a:pt x="0" y="3978"/>
                    <a:pt x="8" y="3995"/>
                    <a:pt x="20" y="3995"/>
                  </a:cubicBezTo>
                  <a:cubicBezTo>
                    <a:pt x="40" y="3995"/>
                    <a:pt x="72" y="3943"/>
                    <a:pt x="92" y="3904"/>
                  </a:cubicBezTo>
                  <a:cubicBezTo>
                    <a:pt x="244" y="3661"/>
                    <a:pt x="335" y="3388"/>
                    <a:pt x="487" y="3144"/>
                  </a:cubicBezTo>
                  <a:cubicBezTo>
                    <a:pt x="487" y="3084"/>
                    <a:pt x="578" y="2901"/>
                    <a:pt x="700" y="2719"/>
                  </a:cubicBezTo>
                  <a:cubicBezTo>
                    <a:pt x="852" y="2445"/>
                    <a:pt x="852" y="2445"/>
                    <a:pt x="1034" y="2172"/>
                  </a:cubicBezTo>
                  <a:lnTo>
                    <a:pt x="1429" y="1655"/>
                  </a:lnTo>
                  <a:cubicBezTo>
                    <a:pt x="1611" y="1382"/>
                    <a:pt x="1611" y="1382"/>
                    <a:pt x="1855" y="1169"/>
                  </a:cubicBezTo>
                  <a:cubicBezTo>
                    <a:pt x="2067" y="926"/>
                    <a:pt x="2037" y="895"/>
                    <a:pt x="2311" y="713"/>
                  </a:cubicBezTo>
                  <a:cubicBezTo>
                    <a:pt x="2523" y="470"/>
                    <a:pt x="2523" y="470"/>
                    <a:pt x="2797" y="318"/>
                  </a:cubicBezTo>
                  <a:cubicBezTo>
                    <a:pt x="3070" y="166"/>
                    <a:pt x="3070" y="166"/>
                    <a:pt x="3374" y="105"/>
                  </a:cubicBezTo>
                  <a:cubicBezTo>
                    <a:pt x="3709" y="135"/>
                    <a:pt x="3709" y="166"/>
                    <a:pt x="3982" y="226"/>
                  </a:cubicBezTo>
                  <a:cubicBezTo>
                    <a:pt x="4165" y="318"/>
                    <a:pt x="4195" y="348"/>
                    <a:pt x="4317" y="439"/>
                  </a:cubicBezTo>
                  <a:cubicBezTo>
                    <a:pt x="4332" y="454"/>
                    <a:pt x="4355" y="462"/>
                    <a:pt x="4377" y="462"/>
                  </a:cubicBezTo>
                  <a:cubicBezTo>
                    <a:pt x="4400" y="462"/>
                    <a:pt x="4423" y="454"/>
                    <a:pt x="4438" y="439"/>
                  </a:cubicBezTo>
                  <a:cubicBezTo>
                    <a:pt x="4469" y="348"/>
                    <a:pt x="4317" y="196"/>
                    <a:pt x="4195" y="135"/>
                  </a:cubicBezTo>
                  <a:cubicBezTo>
                    <a:pt x="4104" y="44"/>
                    <a:pt x="3982" y="14"/>
                    <a:pt x="3861" y="14"/>
                  </a:cubicBezTo>
                  <a:cubicBezTo>
                    <a:pt x="3759" y="14"/>
                    <a:pt x="3699" y="0"/>
                    <a:pt x="35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33"/>
            <p:cNvSpPr/>
            <p:nvPr/>
          </p:nvSpPr>
          <p:spPr>
            <a:xfrm>
              <a:off x="6881825" y="679525"/>
              <a:ext cx="132250" cy="86650"/>
            </a:xfrm>
            <a:custGeom>
              <a:avLst/>
              <a:gdLst/>
              <a:ahLst/>
              <a:cxnLst/>
              <a:rect l="l" t="t" r="r" b="b"/>
              <a:pathLst>
                <a:path w="5290" h="3466" extrusionOk="0">
                  <a:moveTo>
                    <a:pt x="4591" y="0"/>
                  </a:moveTo>
                  <a:cubicBezTo>
                    <a:pt x="4560" y="0"/>
                    <a:pt x="4287" y="0"/>
                    <a:pt x="4104" y="61"/>
                  </a:cubicBezTo>
                  <a:cubicBezTo>
                    <a:pt x="3770" y="213"/>
                    <a:pt x="3800" y="213"/>
                    <a:pt x="3466" y="365"/>
                  </a:cubicBezTo>
                  <a:cubicBezTo>
                    <a:pt x="3162" y="517"/>
                    <a:pt x="3162" y="517"/>
                    <a:pt x="2858" y="730"/>
                  </a:cubicBezTo>
                  <a:cubicBezTo>
                    <a:pt x="2554" y="912"/>
                    <a:pt x="2554" y="912"/>
                    <a:pt x="2280" y="1095"/>
                  </a:cubicBezTo>
                  <a:cubicBezTo>
                    <a:pt x="2007" y="1277"/>
                    <a:pt x="2007" y="1338"/>
                    <a:pt x="1764" y="1551"/>
                  </a:cubicBezTo>
                  <a:lnTo>
                    <a:pt x="1217" y="2006"/>
                  </a:lnTo>
                  <a:cubicBezTo>
                    <a:pt x="943" y="2250"/>
                    <a:pt x="1004" y="2250"/>
                    <a:pt x="730" y="2493"/>
                  </a:cubicBezTo>
                  <a:cubicBezTo>
                    <a:pt x="548" y="2675"/>
                    <a:pt x="518" y="2645"/>
                    <a:pt x="305" y="2949"/>
                  </a:cubicBezTo>
                  <a:cubicBezTo>
                    <a:pt x="153" y="3161"/>
                    <a:pt x="122" y="3222"/>
                    <a:pt x="62" y="3344"/>
                  </a:cubicBezTo>
                  <a:cubicBezTo>
                    <a:pt x="1" y="3405"/>
                    <a:pt x="1" y="3465"/>
                    <a:pt x="62" y="3465"/>
                  </a:cubicBezTo>
                  <a:cubicBezTo>
                    <a:pt x="122" y="3465"/>
                    <a:pt x="274" y="3253"/>
                    <a:pt x="335" y="3192"/>
                  </a:cubicBezTo>
                  <a:cubicBezTo>
                    <a:pt x="426" y="3070"/>
                    <a:pt x="487" y="3010"/>
                    <a:pt x="578" y="2918"/>
                  </a:cubicBezTo>
                  <a:cubicBezTo>
                    <a:pt x="700" y="2797"/>
                    <a:pt x="700" y="2736"/>
                    <a:pt x="882" y="2554"/>
                  </a:cubicBezTo>
                  <a:cubicBezTo>
                    <a:pt x="1095" y="2280"/>
                    <a:pt x="1095" y="2280"/>
                    <a:pt x="1338" y="2037"/>
                  </a:cubicBezTo>
                  <a:cubicBezTo>
                    <a:pt x="1581" y="1824"/>
                    <a:pt x="1612" y="1824"/>
                    <a:pt x="1855" y="1642"/>
                  </a:cubicBezTo>
                  <a:cubicBezTo>
                    <a:pt x="2129" y="1399"/>
                    <a:pt x="2129" y="1399"/>
                    <a:pt x="2402" y="1216"/>
                  </a:cubicBezTo>
                  <a:cubicBezTo>
                    <a:pt x="2676" y="1034"/>
                    <a:pt x="2706" y="1034"/>
                    <a:pt x="2980" y="882"/>
                  </a:cubicBezTo>
                  <a:cubicBezTo>
                    <a:pt x="3284" y="669"/>
                    <a:pt x="3223" y="669"/>
                    <a:pt x="3527" y="517"/>
                  </a:cubicBezTo>
                  <a:cubicBezTo>
                    <a:pt x="3831" y="365"/>
                    <a:pt x="3831" y="365"/>
                    <a:pt x="4135" y="274"/>
                  </a:cubicBezTo>
                  <a:cubicBezTo>
                    <a:pt x="4287" y="183"/>
                    <a:pt x="4378" y="183"/>
                    <a:pt x="4439" y="183"/>
                  </a:cubicBezTo>
                  <a:cubicBezTo>
                    <a:pt x="4530" y="183"/>
                    <a:pt x="4591" y="183"/>
                    <a:pt x="4743" y="213"/>
                  </a:cubicBezTo>
                  <a:cubicBezTo>
                    <a:pt x="4986" y="335"/>
                    <a:pt x="5016" y="365"/>
                    <a:pt x="5107" y="517"/>
                  </a:cubicBezTo>
                  <a:cubicBezTo>
                    <a:pt x="5138" y="578"/>
                    <a:pt x="5138" y="639"/>
                    <a:pt x="5138" y="669"/>
                  </a:cubicBezTo>
                  <a:cubicBezTo>
                    <a:pt x="5138" y="715"/>
                    <a:pt x="5155" y="735"/>
                    <a:pt x="5177" y="735"/>
                  </a:cubicBezTo>
                  <a:cubicBezTo>
                    <a:pt x="5213" y="735"/>
                    <a:pt x="5259" y="683"/>
                    <a:pt x="5259" y="608"/>
                  </a:cubicBezTo>
                  <a:cubicBezTo>
                    <a:pt x="5290" y="274"/>
                    <a:pt x="4895" y="0"/>
                    <a:pt x="45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3"/>
            <p:cNvSpPr/>
            <p:nvPr/>
          </p:nvSpPr>
          <p:spPr>
            <a:xfrm>
              <a:off x="6892700" y="771325"/>
              <a:ext cx="68950" cy="116425"/>
            </a:xfrm>
            <a:custGeom>
              <a:avLst/>
              <a:gdLst/>
              <a:ahLst/>
              <a:cxnLst/>
              <a:rect l="l" t="t" r="r" b="b"/>
              <a:pathLst>
                <a:path w="2758" h="4657" extrusionOk="0">
                  <a:moveTo>
                    <a:pt x="72" y="0"/>
                  </a:moveTo>
                  <a:cubicBezTo>
                    <a:pt x="1" y="0"/>
                    <a:pt x="34" y="79"/>
                    <a:pt x="113" y="158"/>
                  </a:cubicBezTo>
                  <a:cubicBezTo>
                    <a:pt x="174" y="280"/>
                    <a:pt x="265" y="341"/>
                    <a:pt x="386" y="462"/>
                  </a:cubicBezTo>
                  <a:cubicBezTo>
                    <a:pt x="447" y="523"/>
                    <a:pt x="478" y="675"/>
                    <a:pt x="538" y="797"/>
                  </a:cubicBezTo>
                  <a:cubicBezTo>
                    <a:pt x="538" y="827"/>
                    <a:pt x="630" y="1040"/>
                    <a:pt x="721" y="1192"/>
                  </a:cubicBezTo>
                  <a:lnTo>
                    <a:pt x="1025" y="1708"/>
                  </a:lnTo>
                  <a:cubicBezTo>
                    <a:pt x="1177" y="1982"/>
                    <a:pt x="1177" y="1982"/>
                    <a:pt x="1359" y="2225"/>
                  </a:cubicBezTo>
                  <a:cubicBezTo>
                    <a:pt x="1542" y="2438"/>
                    <a:pt x="1542" y="2468"/>
                    <a:pt x="1754" y="2711"/>
                  </a:cubicBezTo>
                  <a:cubicBezTo>
                    <a:pt x="1937" y="2924"/>
                    <a:pt x="1967" y="2924"/>
                    <a:pt x="2210" y="3137"/>
                  </a:cubicBezTo>
                  <a:cubicBezTo>
                    <a:pt x="2423" y="3350"/>
                    <a:pt x="2423" y="3350"/>
                    <a:pt x="2575" y="3593"/>
                  </a:cubicBezTo>
                  <a:cubicBezTo>
                    <a:pt x="2727" y="3806"/>
                    <a:pt x="2727" y="3836"/>
                    <a:pt x="2727" y="4110"/>
                  </a:cubicBezTo>
                  <a:cubicBezTo>
                    <a:pt x="2727" y="4262"/>
                    <a:pt x="2666" y="4292"/>
                    <a:pt x="2605" y="4353"/>
                  </a:cubicBezTo>
                  <a:cubicBezTo>
                    <a:pt x="2514" y="4414"/>
                    <a:pt x="2453" y="4444"/>
                    <a:pt x="2362" y="4505"/>
                  </a:cubicBezTo>
                  <a:cubicBezTo>
                    <a:pt x="2324" y="4512"/>
                    <a:pt x="2290" y="4516"/>
                    <a:pt x="2260" y="4516"/>
                  </a:cubicBezTo>
                  <a:cubicBezTo>
                    <a:pt x="2168" y="4516"/>
                    <a:pt x="2111" y="4482"/>
                    <a:pt x="2089" y="4414"/>
                  </a:cubicBezTo>
                  <a:cubicBezTo>
                    <a:pt x="2058" y="4398"/>
                    <a:pt x="2035" y="4391"/>
                    <a:pt x="2016" y="4391"/>
                  </a:cubicBezTo>
                  <a:cubicBezTo>
                    <a:pt x="1997" y="4391"/>
                    <a:pt x="1982" y="4398"/>
                    <a:pt x="1967" y="4414"/>
                  </a:cubicBezTo>
                  <a:cubicBezTo>
                    <a:pt x="1937" y="4444"/>
                    <a:pt x="1967" y="4535"/>
                    <a:pt x="1997" y="4566"/>
                  </a:cubicBezTo>
                  <a:cubicBezTo>
                    <a:pt x="2089" y="4596"/>
                    <a:pt x="2149" y="4657"/>
                    <a:pt x="2241" y="4657"/>
                  </a:cubicBezTo>
                  <a:cubicBezTo>
                    <a:pt x="2362" y="4657"/>
                    <a:pt x="2514" y="4657"/>
                    <a:pt x="2575" y="4566"/>
                  </a:cubicBezTo>
                  <a:cubicBezTo>
                    <a:pt x="2697" y="4444"/>
                    <a:pt x="2727" y="4383"/>
                    <a:pt x="2757" y="4140"/>
                  </a:cubicBezTo>
                  <a:cubicBezTo>
                    <a:pt x="2757" y="3988"/>
                    <a:pt x="2757" y="3897"/>
                    <a:pt x="2727" y="3806"/>
                  </a:cubicBezTo>
                  <a:cubicBezTo>
                    <a:pt x="2697" y="3745"/>
                    <a:pt x="2697" y="3654"/>
                    <a:pt x="2575" y="3502"/>
                  </a:cubicBezTo>
                  <a:cubicBezTo>
                    <a:pt x="2393" y="3228"/>
                    <a:pt x="2393" y="3228"/>
                    <a:pt x="2210" y="3015"/>
                  </a:cubicBezTo>
                  <a:cubicBezTo>
                    <a:pt x="1967" y="2772"/>
                    <a:pt x="1967" y="2833"/>
                    <a:pt x="1785" y="2590"/>
                  </a:cubicBezTo>
                  <a:cubicBezTo>
                    <a:pt x="1602" y="2377"/>
                    <a:pt x="1602" y="2377"/>
                    <a:pt x="1450" y="2104"/>
                  </a:cubicBezTo>
                  <a:cubicBezTo>
                    <a:pt x="1238" y="1860"/>
                    <a:pt x="1238" y="1860"/>
                    <a:pt x="1086" y="1587"/>
                  </a:cubicBezTo>
                  <a:cubicBezTo>
                    <a:pt x="934" y="1344"/>
                    <a:pt x="934" y="1344"/>
                    <a:pt x="842" y="1070"/>
                  </a:cubicBezTo>
                  <a:cubicBezTo>
                    <a:pt x="690" y="797"/>
                    <a:pt x="690" y="797"/>
                    <a:pt x="569" y="523"/>
                  </a:cubicBezTo>
                  <a:cubicBezTo>
                    <a:pt x="508" y="432"/>
                    <a:pt x="447" y="310"/>
                    <a:pt x="417" y="280"/>
                  </a:cubicBezTo>
                  <a:lnTo>
                    <a:pt x="265" y="128"/>
                  </a:lnTo>
                  <a:cubicBezTo>
                    <a:pt x="235" y="67"/>
                    <a:pt x="143" y="37"/>
                    <a:pt x="113" y="6"/>
                  </a:cubicBezTo>
                  <a:cubicBezTo>
                    <a:pt x="97" y="2"/>
                    <a:pt x="83" y="0"/>
                    <a:pt x="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3"/>
            <p:cNvSpPr/>
            <p:nvPr/>
          </p:nvSpPr>
          <p:spPr>
            <a:xfrm>
              <a:off x="6857525" y="796550"/>
              <a:ext cx="89675" cy="88200"/>
            </a:xfrm>
            <a:custGeom>
              <a:avLst/>
              <a:gdLst/>
              <a:ahLst/>
              <a:cxnLst/>
              <a:rect l="l" t="t" r="r" b="b"/>
              <a:pathLst>
                <a:path w="3587" h="3528" extrusionOk="0">
                  <a:moveTo>
                    <a:pt x="61" y="0"/>
                  </a:moveTo>
                  <a:cubicBezTo>
                    <a:pt x="31" y="0"/>
                    <a:pt x="0" y="0"/>
                    <a:pt x="0" y="31"/>
                  </a:cubicBezTo>
                  <a:cubicBezTo>
                    <a:pt x="0" y="91"/>
                    <a:pt x="183" y="183"/>
                    <a:pt x="274" y="183"/>
                  </a:cubicBezTo>
                  <a:cubicBezTo>
                    <a:pt x="365" y="213"/>
                    <a:pt x="456" y="213"/>
                    <a:pt x="517" y="243"/>
                  </a:cubicBezTo>
                  <a:cubicBezTo>
                    <a:pt x="638" y="274"/>
                    <a:pt x="669" y="274"/>
                    <a:pt x="882" y="365"/>
                  </a:cubicBezTo>
                  <a:cubicBezTo>
                    <a:pt x="1094" y="487"/>
                    <a:pt x="1094" y="487"/>
                    <a:pt x="1338" y="639"/>
                  </a:cubicBezTo>
                  <a:cubicBezTo>
                    <a:pt x="1520" y="791"/>
                    <a:pt x="1520" y="821"/>
                    <a:pt x="1672" y="1003"/>
                  </a:cubicBezTo>
                  <a:lnTo>
                    <a:pt x="2037" y="1398"/>
                  </a:lnTo>
                  <a:cubicBezTo>
                    <a:pt x="2249" y="1581"/>
                    <a:pt x="2189" y="1611"/>
                    <a:pt x="2401" y="1824"/>
                  </a:cubicBezTo>
                  <a:lnTo>
                    <a:pt x="2766" y="2189"/>
                  </a:lnTo>
                  <a:cubicBezTo>
                    <a:pt x="2949" y="2371"/>
                    <a:pt x="2918" y="2371"/>
                    <a:pt x="3101" y="2614"/>
                  </a:cubicBezTo>
                  <a:cubicBezTo>
                    <a:pt x="3313" y="2797"/>
                    <a:pt x="3313" y="2797"/>
                    <a:pt x="3404" y="2979"/>
                  </a:cubicBezTo>
                  <a:cubicBezTo>
                    <a:pt x="3496" y="3192"/>
                    <a:pt x="3496" y="3192"/>
                    <a:pt x="3404" y="3344"/>
                  </a:cubicBezTo>
                  <a:cubicBezTo>
                    <a:pt x="3404" y="3374"/>
                    <a:pt x="3374" y="3405"/>
                    <a:pt x="3344" y="3435"/>
                  </a:cubicBezTo>
                  <a:cubicBezTo>
                    <a:pt x="3285" y="3494"/>
                    <a:pt x="3315" y="3527"/>
                    <a:pt x="3360" y="3527"/>
                  </a:cubicBezTo>
                  <a:cubicBezTo>
                    <a:pt x="3384" y="3527"/>
                    <a:pt x="3413" y="3517"/>
                    <a:pt x="3435" y="3496"/>
                  </a:cubicBezTo>
                  <a:cubicBezTo>
                    <a:pt x="3556" y="3405"/>
                    <a:pt x="3587" y="3253"/>
                    <a:pt x="3587" y="3131"/>
                  </a:cubicBezTo>
                  <a:cubicBezTo>
                    <a:pt x="3587" y="2979"/>
                    <a:pt x="3526" y="2888"/>
                    <a:pt x="3435" y="2797"/>
                  </a:cubicBezTo>
                  <a:cubicBezTo>
                    <a:pt x="3435" y="2766"/>
                    <a:pt x="3344" y="2645"/>
                    <a:pt x="3222" y="2493"/>
                  </a:cubicBezTo>
                  <a:cubicBezTo>
                    <a:pt x="3040" y="2310"/>
                    <a:pt x="2341" y="1490"/>
                    <a:pt x="2158" y="1307"/>
                  </a:cubicBezTo>
                  <a:lnTo>
                    <a:pt x="1793" y="943"/>
                  </a:lnTo>
                  <a:lnTo>
                    <a:pt x="1398" y="547"/>
                  </a:lnTo>
                  <a:cubicBezTo>
                    <a:pt x="1155" y="395"/>
                    <a:pt x="1155" y="395"/>
                    <a:pt x="912" y="274"/>
                  </a:cubicBezTo>
                  <a:cubicBezTo>
                    <a:pt x="669" y="183"/>
                    <a:pt x="669" y="152"/>
                    <a:pt x="426" y="61"/>
                  </a:cubicBezTo>
                  <a:cubicBezTo>
                    <a:pt x="213" y="31"/>
                    <a:pt x="183" y="0"/>
                    <a:pt x="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3"/>
            <p:cNvSpPr/>
            <p:nvPr/>
          </p:nvSpPr>
          <p:spPr>
            <a:xfrm>
              <a:off x="6744300" y="801875"/>
              <a:ext cx="136800" cy="78575"/>
            </a:xfrm>
            <a:custGeom>
              <a:avLst/>
              <a:gdLst/>
              <a:ahLst/>
              <a:cxnLst/>
              <a:rect l="l" t="t" r="r" b="b"/>
              <a:pathLst>
                <a:path w="5472" h="3143" extrusionOk="0">
                  <a:moveTo>
                    <a:pt x="5259" y="0"/>
                  </a:moveTo>
                  <a:cubicBezTo>
                    <a:pt x="4985" y="0"/>
                    <a:pt x="4681" y="61"/>
                    <a:pt x="4408" y="152"/>
                  </a:cubicBezTo>
                  <a:cubicBezTo>
                    <a:pt x="4377" y="152"/>
                    <a:pt x="4134" y="182"/>
                    <a:pt x="3952" y="213"/>
                  </a:cubicBezTo>
                  <a:cubicBezTo>
                    <a:pt x="3648" y="304"/>
                    <a:pt x="3648" y="304"/>
                    <a:pt x="3313" y="365"/>
                  </a:cubicBezTo>
                  <a:cubicBezTo>
                    <a:pt x="3009" y="456"/>
                    <a:pt x="3009" y="456"/>
                    <a:pt x="2675" y="578"/>
                  </a:cubicBezTo>
                  <a:lnTo>
                    <a:pt x="2067" y="790"/>
                  </a:lnTo>
                  <a:cubicBezTo>
                    <a:pt x="1763" y="942"/>
                    <a:pt x="1763" y="942"/>
                    <a:pt x="1490" y="1125"/>
                  </a:cubicBezTo>
                  <a:cubicBezTo>
                    <a:pt x="1216" y="1337"/>
                    <a:pt x="1186" y="1277"/>
                    <a:pt x="942" y="1520"/>
                  </a:cubicBezTo>
                  <a:cubicBezTo>
                    <a:pt x="730" y="1733"/>
                    <a:pt x="730" y="1733"/>
                    <a:pt x="487" y="2006"/>
                  </a:cubicBezTo>
                  <a:cubicBezTo>
                    <a:pt x="274" y="2310"/>
                    <a:pt x="243" y="2310"/>
                    <a:pt x="122" y="2614"/>
                  </a:cubicBezTo>
                  <a:cubicBezTo>
                    <a:pt x="31" y="2857"/>
                    <a:pt x="31" y="2918"/>
                    <a:pt x="0" y="3040"/>
                  </a:cubicBezTo>
                  <a:cubicBezTo>
                    <a:pt x="0" y="3108"/>
                    <a:pt x="17" y="3142"/>
                    <a:pt x="51" y="3142"/>
                  </a:cubicBezTo>
                  <a:cubicBezTo>
                    <a:pt x="63" y="3142"/>
                    <a:pt x="76" y="3138"/>
                    <a:pt x="91" y="3131"/>
                  </a:cubicBezTo>
                  <a:cubicBezTo>
                    <a:pt x="152" y="3070"/>
                    <a:pt x="183" y="2888"/>
                    <a:pt x="243" y="2766"/>
                  </a:cubicBezTo>
                  <a:cubicBezTo>
                    <a:pt x="274" y="2644"/>
                    <a:pt x="304" y="2584"/>
                    <a:pt x="395" y="2462"/>
                  </a:cubicBezTo>
                  <a:cubicBezTo>
                    <a:pt x="456" y="2341"/>
                    <a:pt x="456" y="2280"/>
                    <a:pt x="608" y="2097"/>
                  </a:cubicBezTo>
                  <a:cubicBezTo>
                    <a:pt x="790" y="1824"/>
                    <a:pt x="790" y="1824"/>
                    <a:pt x="1034" y="1581"/>
                  </a:cubicBezTo>
                  <a:cubicBezTo>
                    <a:pt x="1246" y="1368"/>
                    <a:pt x="1307" y="1398"/>
                    <a:pt x="1550" y="1216"/>
                  </a:cubicBezTo>
                  <a:cubicBezTo>
                    <a:pt x="1824" y="1064"/>
                    <a:pt x="1824" y="1033"/>
                    <a:pt x="2128" y="912"/>
                  </a:cubicBezTo>
                  <a:lnTo>
                    <a:pt x="2736" y="669"/>
                  </a:lnTo>
                  <a:cubicBezTo>
                    <a:pt x="3040" y="578"/>
                    <a:pt x="3040" y="578"/>
                    <a:pt x="3344" y="486"/>
                  </a:cubicBezTo>
                  <a:cubicBezTo>
                    <a:pt x="3648" y="426"/>
                    <a:pt x="3648" y="456"/>
                    <a:pt x="3982" y="365"/>
                  </a:cubicBezTo>
                  <a:cubicBezTo>
                    <a:pt x="4286" y="304"/>
                    <a:pt x="4955" y="182"/>
                    <a:pt x="5167" y="152"/>
                  </a:cubicBezTo>
                  <a:cubicBezTo>
                    <a:pt x="5259" y="122"/>
                    <a:pt x="5319" y="122"/>
                    <a:pt x="5350" y="61"/>
                  </a:cubicBezTo>
                  <a:cubicBezTo>
                    <a:pt x="5471" y="0"/>
                    <a:pt x="5350" y="0"/>
                    <a:pt x="5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3"/>
            <p:cNvSpPr/>
            <p:nvPr/>
          </p:nvSpPr>
          <p:spPr>
            <a:xfrm>
              <a:off x="6743525" y="792925"/>
              <a:ext cx="106425" cy="89125"/>
            </a:xfrm>
            <a:custGeom>
              <a:avLst/>
              <a:gdLst/>
              <a:ahLst/>
              <a:cxnLst/>
              <a:rect l="l" t="t" r="r" b="b"/>
              <a:pathLst>
                <a:path w="4257" h="3565" extrusionOk="0">
                  <a:moveTo>
                    <a:pt x="4066" y="1"/>
                  </a:moveTo>
                  <a:cubicBezTo>
                    <a:pt x="3998" y="1"/>
                    <a:pt x="3922" y="8"/>
                    <a:pt x="3861" y="24"/>
                  </a:cubicBezTo>
                  <a:cubicBezTo>
                    <a:pt x="3770" y="24"/>
                    <a:pt x="3679" y="54"/>
                    <a:pt x="3557" y="84"/>
                  </a:cubicBezTo>
                  <a:cubicBezTo>
                    <a:pt x="3466" y="115"/>
                    <a:pt x="3405" y="176"/>
                    <a:pt x="3192" y="236"/>
                  </a:cubicBezTo>
                  <a:cubicBezTo>
                    <a:pt x="2919" y="358"/>
                    <a:pt x="2919" y="358"/>
                    <a:pt x="2645" y="510"/>
                  </a:cubicBezTo>
                  <a:cubicBezTo>
                    <a:pt x="2402" y="662"/>
                    <a:pt x="2402" y="632"/>
                    <a:pt x="2159" y="784"/>
                  </a:cubicBezTo>
                  <a:cubicBezTo>
                    <a:pt x="1946" y="936"/>
                    <a:pt x="1946" y="966"/>
                    <a:pt x="1703" y="1118"/>
                  </a:cubicBezTo>
                  <a:cubicBezTo>
                    <a:pt x="1490" y="1300"/>
                    <a:pt x="1490" y="1270"/>
                    <a:pt x="1277" y="1483"/>
                  </a:cubicBezTo>
                  <a:cubicBezTo>
                    <a:pt x="1095" y="1695"/>
                    <a:pt x="1095" y="1726"/>
                    <a:pt x="913" y="1939"/>
                  </a:cubicBezTo>
                  <a:cubicBezTo>
                    <a:pt x="730" y="2182"/>
                    <a:pt x="730" y="2182"/>
                    <a:pt x="578" y="2395"/>
                  </a:cubicBezTo>
                  <a:cubicBezTo>
                    <a:pt x="426" y="2638"/>
                    <a:pt x="426" y="2638"/>
                    <a:pt x="274" y="2911"/>
                  </a:cubicBezTo>
                  <a:cubicBezTo>
                    <a:pt x="153" y="3124"/>
                    <a:pt x="122" y="3124"/>
                    <a:pt x="31" y="3306"/>
                  </a:cubicBezTo>
                  <a:cubicBezTo>
                    <a:pt x="1" y="3398"/>
                    <a:pt x="1" y="3428"/>
                    <a:pt x="1" y="3519"/>
                  </a:cubicBezTo>
                  <a:cubicBezTo>
                    <a:pt x="1" y="3551"/>
                    <a:pt x="8" y="3564"/>
                    <a:pt x="20" y="3564"/>
                  </a:cubicBezTo>
                  <a:cubicBezTo>
                    <a:pt x="43" y="3564"/>
                    <a:pt x="83" y="3518"/>
                    <a:pt x="122" y="3458"/>
                  </a:cubicBezTo>
                  <a:cubicBezTo>
                    <a:pt x="274" y="3276"/>
                    <a:pt x="335" y="3063"/>
                    <a:pt x="457" y="2850"/>
                  </a:cubicBezTo>
                  <a:cubicBezTo>
                    <a:pt x="457" y="2820"/>
                    <a:pt x="578" y="2668"/>
                    <a:pt x="669" y="2516"/>
                  </a:cubicBezTo>
                  <a:cubicBezTo>
                    <a:pt x="821" y="2303"/>
                    <a:pt x="821" y="2303"/>
                    <a:pt x="1034" y="2060"/>
                  </a:cubicBezTo>
                  <a:cubicBezTo>
                    <a:pt x="1217" y="1847"/>
                    <a:pt x="1217" y="1847"/>
                    <a:pt x="1399" y="1635"/>
                  </a:cubicBezTo>
                  <a:cubicBezTo>
                    <a:pt x="1581" y="1452"/>
                    <a:pt x="1581" y="1452"/>
                    <a:pt x="1825" y="1270"/>
                  </a:cubicBezTo>
                  <a:cubicBezTo>
                    <a:pt x="2037" y="1088"/>
                    <a:pt x="2007" y="1088"/>
                    <a:pt x="2250" y="936"/>
                  </a:cubicBezTo>
                  <a:cubicBezTo>
                    <a:pt x="2463" y="784"/>
                    <a:pt x="2463" y="784"/>
                    <a:pt x="2736" y="662"/>
                  </a:cubicBezTo>
                  <a:cubicBezTo>
                    <a:pt x="2949" y="540"/>
                    <a:pt x="3010" y="540"/>
                    <a:pt x="3223" y="419"/>
                  </a:cubicBezTo>
                  <a:cubicBezTo>
                    <a:pt x="3557" y="297"/>
                    <a:pt x="3557" y="297"/>
                    <a:pt x="3831" y="206"/>
                  </a:cubicBezTo>
                  <a:cubicBezTo>
                    <a:pt x="4013" y="176"/>
                    <a:pt x="4074" y="145"/>
                    <a:pt x="4165" y="84"/>
                  </a:cubicBezTo>
                  <a:cubicBezTo>
                    <a:pt x="4226" y="54"/>
                    <a:pt x="4256" y="24"/>
                    <a:pt x="4226" y="24"/>
                  </a:cubicBezTo>
                  <a:cubicBezTo>
                    <a:pt x="4195" y="8"/>
                    <a:pt x="4135" y="1"/>
                    <a:pt x="4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3"/>
            <p:cNvSpPr/>
            <p:nvPr/>
          </p:nvSpPr>
          <p:spPr>
            <a:xfrm>
              <a:off x="6732900" y="882400"/>
              <a:ext cx="11425" cy="25125"/>
            </a:xfrm>
            <a:custGeom>
              <a:avLst/>
              <a:gdLst/>
              <a:ahLst/>
              <a:cxnLst/>
              <a:rect l="l" t="t" r="r" b="b"/>
              <a:pathLst>
                <a:path w="457" h="1005" extrusionOk="0">
                  <a:moveTo>
                    <a:pt x="293" y="890"/>
                  </a:moveTo>
                  <a:lnTo>
                    <a:pt x="293" y="890"/>
                  </a:lnTo>
                  <a:cubicBezTo>
                    <a:pt x="289" y="890"/>
                    <a:pt x="289" y="898"/>
                    <a:pt x="304" y="913"/>
                  </a:cubicBezTo>
                  <a:cubicBezTo>
                    <a:pt x="304" y="898"/>
                    <a:pt x="297" y="890"/>
                    <a:pt x="293" y="890"/>
                  </a:cubicBezTo>
                  <a:close/>
                  <a:moveTo>
                    <a:pt x="152" y="1"/>
                  </a:moveTo>
                  <a:cubicBezTo>
                    <a:pt x="122" y="1"/>
                    <a:pt x="61" y="62"/>
                    <a:pt x="31" y="62"/>
                  </a:cubicBezTo>
                  <a:cubicBezTo>
                    <a:pt x="0" y="92"/>
                    <a:pt x="31" y="123"/>
                    <a:pt x="31" y="214"/>
                  </a:cubicBezTo>
                  <a:lnTo>
                    <a:pt x="31" y="275"/>
                  </a:lnTo>
                  <a:cubicBezTo>
                    <a:pt x="31" y="305"/>
                    <a:pt x="91" y="305"/>
                    <a:pt x="91" y="396"/>
                  </a:cubicBezTo>
                  <a:cubicBezTo>
                    <a:pt x="91" y="427"/>
                    <a:pt x="91" y="427"/>
                    <a:pt x="122" y="518"/>
                  </a:cubicBezTo>
                  <a:cubicBezTo>
                    <a:pt x="122" y="548"/>
                    <a:pt x="122" y="548"/>
                    <a:pt x="152" y="609"/>
                  </a:cubicBezTo>
                  <a:cubicBezTo>
                    <a:pt x="152" y="670"/>
                    <a:pt x="183" y="670"/>
                    <a:pt x="243" y="700"/>
                  </a:cubicBezTo>
                  <a:cubicBezTo>
                    <a:pt x="274" y="730"/>
                    <a:pt x="243" y="730"/>
                    <a:pt x="274" y="822"/>
                  </a:cubicBezTo>
                  <a:cubicBezTo>
                    <a:pt x="304" y="852"/>
                    <a:pt x="304" y="852"/>
                    <a:pt x="304" y="913"/>
                  </a:cubicBezTo>
                  <a:cubicBezTo>
                    <a:pt x="335" y="974"/>
                    <a:pt x="335" y="974"/>
                    <a:pt x="335" y="1004"/>
                  </a:cubicBezTo>
                  <a:cubicBezTo>
                    <a:pt x="395" y="1004"/>
                    <a:pt x="395" y="1004"/>
                    <a:pt x="426" y="974"/>
                  </a:cubicBezTo>
                  <a:cubicBezTo>
                    <a:pt x="456" y="913"/>
                    <a:pt x="456" y="882"/>
                    <a:pt x="456" y="852"/>
                  </a:cubicBezTo>
                  <a:lnTo>
                    <a:pt x="456" y="822"/>
                  </a:lnTo>
                  <a:lnTo>
                    <a:pt x="426" y="761"/>
                  </a:lnTo>
                  <a:cubicBezTo>
                    <a:pt x="395" y="730"/>
                    <a:pt x="395" y="730"/>
                    <a:pt x="395" y="700"/>
                  </a:cubicBezTo>
                  <a:cubicBezTo>
                    <a:pt x="335" y="670"/>
                    <a:pt x="395" y="609"/>
                    <a:pt x="395" y="578"/>
                  </a:cubicBezTo>
                  <a:cubicBezTo>
                    <a:pt x="395" y="548"/>
                    <a:pt x="335" y="548"/>
                    <a:pt x="335" y="518"/>
                  </a:cubicBezTo>
                  <a:lnTo>
                    <a:pt x="335" y="396"/>
                  </a:lnTo>
                  <a:cubicBezTo>
                    <a:pt x="335" y="366"/>
                    <a:pt x="304" y="366"/>
                    <a:pt x="274" y="305"/>
                  </a:cubicBezTo>
                  <a:cubicBezTo>
                    <a:pt x="243" y="275"/>
                    <a:pt x="274" y="275"/>
                    <a:pt x="274" y="214"/>
                  </a:cubicBezTo>
                  <a:cubicBezTo>
                    <a:pt x="274" y="153"/>
                    <a:pt x="274" y="153"/>
                    <a:pt x="243" y="92"/>
                  </a:cubicBezTo>
                  <a:cubicBezTo>
                    <a:pt x="243" y="62"/>
                    <a:pt x="183" y="62"/>
                    <a:pt x="1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33"/>
            <p:cNvSpPr/>
            <p:nvPr/>
          </p:nvSpPr>
          <p:spPr>
            <a:xfrm>
              <a:off x="6702500" y="738025"/>
              <a:ext cx="143650" cy="55500"/>
            </a:xfrm>
            <a:custGeom>
              <a:avLst/>
              <a:gdLst/>
              <a:ahLst/>
              <a:cxnLst/>
              <a:rect l="l" t="t" r="r" b="b"/>
              <a:pathLst>
                <a:path w="5746" h="2220" extrusionOk="0">
                  <a:moveTo>
                    <a:pt x="548" y="1"/>
                  </a:moveTo>
                  <a:cubicBezTo>
                    <a:pt x="274" y="1"/>
                    <a:pt x="183" y="62"/>
                    <a:pt x="92" y="122"/>
                  </a:cubicBezTo>
                  <a:cubicBezTo>
                    <a:pt x="31" y="153"/>
                    <a:pt x="0" y="244"/>
                    <a:pt x="31" y="244"/>
                  </a:cubicBezTo>
                  <a:cubicBezTo>
                    <a:pt x="122" y="244"/>
                    <a:pt x="274" y="153"/>
                    <a:pt x="396" y="153"/>
                  </a:cubicBezTo>
                  <a:cubicBezTo>
                    <a:pt x="487" y="153"/>
                    <a:pt x="578" y="153"/>
                    <a:pt x="669" y="214"/>
                  </a:cubicBezTo>
                  <a:cubicBezTo>
                    <a:pt x="791" y="244"/>
                    <a:pt x="882" y="244"/>
                    <a:pt x="1064" y="396"/>
                  </a:cubicBezTo>
                  <a:cubicBezTo>
                    <a:pt x="1277" y="578"/>
                    <a:pt x="1277" y="609"/>
                    <a:pt x="1490" y="852"/>
                  </a:cubicBezTo>
                  <a:cubicBezTo>
                    <a:pt x="1672" y="1065"/>
                    <a:pt x="1672" y="1125"/>
                    <a:pt x="1915" y="1338"/>
                  </a:cubicBezTo>
                  <a:cubicBezTo>
                    <a:pt x="2159" y="1521"/>
                    <a:pt x="2159" y="1521"/>
                    <a:pt x="2462" y="1642"/>
                  </a:cubicBezTo>
                  <a:cubicBezTo>
                    <a:pt x="2766" y="1764"/>
                    <a:pt x="2766" y="1764"/>
                    <a:pt x="3070" y="1825"/>
                  </a:cubicBezTo>
                  <a:cubicBezTo>
                    <a:pt x="3374" y="1916"/>
                    <a:pt x="3374" y="1885"/>
                    <a:pt x="3678" y="1916"/>
                  </a:cubicBezTo>
                  <a:cubicBezTo>
                    <a:pt x="3982" y="1977"/>
                    <a:pt x="3982" y="1977"/>
                    <a:pt x="4286" y="2037"/>
                  </a:cubicBezTo>
                  <a:cubicBezTo>
                    <a:pt x="4590" y="2098"/>
                    <a:pt x="5198" y="2189"/>
                    <a:pt x="5441" y="2220"/>
                  </a:cubicBezTo>
                  <a:lnTo>
                    <a:pt x="5624" y="2220"/>
                  </a:lnTo>
                  <a:cubicBezTo>
                    <a:pt x="5745" y="2220"/>
                    <a:pt x="5654" y="2129"/>
                    <a:pt x="5563" y="2098"/>
                  </a:cubicBezTo>
                  <a:cubicBezTo>
                    <a:pt x="5320" y="2037"/>
                    <a:pt x="5016" y="1977"/>
                    <a:pt x="4742" y="1916"/>
                  </a:cubicBezTo>
                  <a:cubicBezTo>
                    <a:pt x="4712" y="1916"/>
                    <a:pt x="4529" y="1885"/>
                    <a:pt x="4286" y="1825"/>
                  </a:cubicBezTo>
                  <a:cubicBezTo>
                    <a:pt x="3982" y="1764"/>
                    <a:pt x="3374" y="1673"/>
                    <a:pt x="3040" y="1612"/>
                  </a:cubicBezTo>
                  <a:cubicBezTo>
                    <a:pt x="2736" y="1521"/>
                    <a:pt x="2736" y="1521"/>
                    <a:pt x="2432" y="1429"/>
                  </a:cubicBezTo>
                  <a:cubicBezTo>
                    <a:pt x="2159" y="1308"/>
                    <a:pt x="2128" y="1308"/>
                    <a:pt x="1915" y="1156"/>
                  </a:cubicBezTo>
                  <a:cubicBezTo>
                    <a:pt x="1672" y="973"/>
                    <a:pt x="1672" y="973"/>
                    <a:pt x="1490" y="700"/>
                  </a:cubicBezTo>
                  <a:cubicBezTo>
                    <a:pt x="1277" y="457"/>
                    <a:pt x="1277" y="426"/>
                    <a:pt x="1064" y="214"/>
                  </a:cubicBezTo>
                  <a:cubicBezTo>
                    <a:pt x="943" y="92"/>
                    <a:pt x="882" y="62"/>
                    <a:pt x="791" y="1"/>
                  </a:cubicBezTo>
                  <a:cubicBezTo>
                    <a:pt x="791" y="21"/>
                    <a:pt x="784" y="28"/>
                    <a:pt x="768" y="28"/>
                  </a:cubicBezTo>
                  <a:cubicBezTo>
                    <a:pt x="737" y="28"/>
                    <a:pt x="669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3"/>
            <p:cNvSpPr/>
            <p:nvPr/>
          </p:nvSpPr>
          <p:spPr>
            <a:xfrm>
              <a:off x="6702500" y="736700"/>
              <a:ext cx="142875" cy="43150"/>
            </a:xfrm>
            <a:custGeom>
              <a:avLst/>
              <a:gdLst/>
              <a:ahLst/>
              <a:cxnLst/>
              <a:rect l="l" t="t" r="r" b="b"/>
              <a:pathLst>
                <a:path w="5715" h="1726" extrusionOk="0">
                  <a:moveTo>
                    <a:pt x="521" y="1"/>
                  </a:moveTo>
                  <a:cubicBezTo>
                    <a:pt x="449" y="1"/>
                    <a:pt x="380" y="8"/>
                    <a:pt x="274" y="23"/>
                  </a:cubicBezTo>
                  <a:cubicBezTo>
                    <a:pt x="183" y="54"/>
                    <a:pt x="122" y="84"/>
                    <a:pt x="92" y="145"/>
                  </a:cubicBezTo>
                  <a:cubicBezTo>
                    <a:pt x="0" y="206"/>
                    <a:pt x="122" y="206"/>
                    <a:pt x="183" y="206"/>
                  </a:cubicBezTo>
                  <a:cubicBezTo>
                    <a:pt x="264" y="196"/>
                    <a:pt x="348" y="189"/>
                    <a:pt x="433" y="189"/>
                  </a:cubicBezTo>
                  <a:cubicBezTo>
                    <a:pt x="602" y="189"/>
                    <a:pt x="770" y="216"/>
                    <a:pt x="912" y="297"/>
                  </a:cubicBezTo>
                  <a:cubicBezTo>
                    <a:pt x="943" y="297"/>
                    <a:pt x="1095" y="358"/>
                    <a:pt x="1247" y="479"/>
                  </a:cubicBezTo>
                  <a:cubicBezTo>
                    <a:pt x="1490" y="631"/>
                    <a:pt x="1490" y="631"/>
                    <a:pt x="1763" y="814"/>
                  </a:cubicBezTo>
                  <a:cubicBezTo>
                    <a:pt x="1976" y="996"/>
                    <a:pt x="1976" y="996"/>
                    <a:pt x="2250" y="1148"/>
                  </a:cubicBezTo>
                  <a:cubicBezTo>
                    <a:pt x="2523" y="1330"/>
                    <a:pt x="2523" y="1330"/>
                    <a:pt x="2827" y="1422"/>
                  </a:cubicBezTo>
                  <a:cubicBezTo>
                    <a:pt x="3131" y="1543"/>
                    <a:pt x="3131" y="1513"/>
                    <a:pt x="3374" y="1574"/>
                  </a:cubicBezTo>
                  <a:cubicBezTo>
                    <a:pt x="3678" y="1665"/>
                    <a:pt x="3678" y="1665"/>
                    <a:pt x="3982" y="1695"/>
                  </a:cubicBezTo>
                  <a:cubicBezTo>
                    <a:pt x="4286" y="1726"/>
                    <a:pt x="4286" y="1726"/>
                    <a:pt x="4590" y="1726"/>
                  </a:cubicBezTo>
                  <a:cubicBezTo>
                    <a:pt x="4955" y="1665"/>
                    <a:pt x="4955" y="1695"/>
                    <a:pt x="5259" y="1665"/>
                  </a:cubicBezTo>
                  <a:cubicBezTo>
                    <a:pt x="5472" y="1634"/>
                    <a:pt x="5502" y="1574"/>
                    <a:pt x="5624" y="1543"/>
                  </a:cubicBezTo>
                  <a:cubicBezTo>
                    <a:pt x="5654" y="1513"/>
                    <a:pt x="5715" y="1482"/>
                    <a:pt x="5654" y="1482"/>
                  </a:cubicBezTo>
                  <a:cubicBezTo>
                    <a:pt x="5634" y="1462"/>
                    <a:pt x="5603" y="1455"/>
                    <a:pt x="5567" y="1455"/>
                  </a:cubicBezTo>
                  <a:cubicBezTo>
                    <a:pt x="5495" y="1455"/>
                    <a:pt x="5401" y="1482"/>
                    <a:pt x="5320" y="1482"/>
                  </a:cubicBezTo>
                  <a:cubicBezTo>
                    <a:pt x="5198" y="1482"/>
                    <a:pt x="5137" y="1513"/>
                    <a:pt x="5016" y="1513"/>
                  </a:cubicBezTo>
                  <a:cubicBezTo>
                    <a:pt x="4864" y="1513"/>
                    <a:pt x="4833" y="1543"/>
                    <a:pt x="4590" y="1543"/>
                  </a:cubicBezTo>
                  <a:cubicBezTo>
                    <a:pt x="4286" y="1543"/>
                    <a:pt x="4286" y="1543"/>
                    <a:pt x="4043" y="1513"/>
                  </a:cubicBezTo>
                  <a:cubicBezTo>
                    <a:pt x="3739" y="1482"/>
                    <a:pt x="3739" y="1422"/>
                    <a:pt x="3466" y="1391"/>
                  </a:cubicBezTo>
                  <a:cubicBezTo>
                    <a:pt x="3192" y="1330"/>
                    <a:pt x="3162" y="1361"/>
                    <a:pt x="2888" y="1239"/>
                  </a:cubicBezTo>
                  <a:cubicBezTo>
                    <a:pt x="2614" y="1118"/>
                    <a:pt x="2614" y="1118"/>
                    <a:pt x="2371" y="966"/>
                  </a:cubicBezTo>
                  <a:cubicBezTo>
                    <a:pt x="2098" y="814"/>
                    <a:pt x="2098" y="844"/>
                    <a:pt x="1855" y="662"/>
                  </a:cubicBezTo>
                  <a:cubicBezTo>
                    <a:pt x="1642" y="479"/>
                    <a:pt x="1642" y="479"/>
                    <a:pt x="1368" y="297"/>
                  </a:cubicBezTo>
                  <a:cubicBezTo>
                    <a:pt x="1095" y="145"/>
                    <a:pt x="1095" y="84"/>
                    <a:pt x="791" y="23"/>
                  </a:cubicBezTo>
                  <a:cubicBezTo>
                    <a:pt x="669" y="8"/>
                    <a:pt x="593" y="1"/>
                    <a:pt x="5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33"/>
            <p:cNvSpPr/>
            <p:nvPr/>
          </p:nvSpPr>
          <p:spPr>
            <a:xfrm>
              <a:off x="6831675" y="744100"/>
              <a:ext cx="19775" cy="11425"/>
            </a:xfrm>
            <a:custGeom>
              <a:avLst/>
              <a:gdLst/>
              <a:ahLst/>
              <a:cxnLst/>
              <a:rect l="l" t="t" r="r" b="b"/>
              <a:pathLst>
                <a:path w="791" h="457" extrusionOk="0">
                  <a:moveTo>
                    <a:pt x="700" y="1"/>
                  </a:moveTo>
                  <a:cubicBezTo>
                    <a:pt x="730" y="31"/>
                    <a:pt x="730" y="31"/>
                    <a:pt x="639" y="62"/>
                  </a:cubicBezTo>
                  <a:cubicBezTo>
                    <a:pt x="609" y="92"/>
                    <a:pt x="578" y="92"/>
                    <a:pt x="578" y="92"/>
                  </a:cubicBezTo>
                  <a:lnTo>
                    <a:pt x="578" y="153"/>
                  </a:lnTo>
                  <a:cubicBezTo>
                    <a:pt x="588" y="163"/>
                    <a:pt x="598" y="166"/>
                    <a:pt x="607" y="166"/>
                  </a:cubicBezTo>
                  <a:cubicBezTo>
                    <a:pt x="625" y="166"/>
                    <a:pt x="639" y="153"/>
                    <a:pt x="639" y="153"/>
                  </a:cubicBezTo>
                  <a:lnTo>
                    <a:pt x="761" y="153"/>
                  </a:lnTo>
                  <a:lnTo>
                    <a:pt x="790" y="183"/>
                  </a:lnTo>
                  <a:lnTo>
                    <a:pt x="790" y="183"/>
                  </a:lnTo>
                  <a:cubicBezTo>
                    <a:pt x="791" y="174"/>
                    <a:pt x="791" y="164"/>
                    <a:pt x="791" y="153"/>
                  </a:cubicBezTo>
                  <a:cubicBezTo>
                    <a:pt x="791" y="31"/>
                    <a:pt x="761" y="31"/>
                    <a:pt x="700" y="1"/>
                  </a:cubicBezTo>
                  <a:close/>
                  <a:moveTo>
                    <a:pt x="790" y="183"/>
                  </a:moveTo>
                  <a:lnTo>
                    <a:pt x="790" y="183"/>
                  </a:lnTo>
                  <a:cubicBezTo>
                    <a:pt x="790" y="186"/>
                    <a:pt x="790" y="190"/>
                    <a:pt x="790" y="193"/>
                  </a:cubicBezTo>
                  <a:lnTo>
                    <a:pt x="790" y="193"/>
                  </a:lnTo>
                  <a:cubicBezTo>
                    <a:pt x="790" y="191"/>
                    <a:pt x="791" y="187"/>
                    <a:pt x="791" y="183"/>
                  </a:cubicBezTo>
                  <a:lnTo>
                    <a:pt x="790" y="183"/>
                  </a:lnTo>
                  <a:close/>
                  <a:moveTo>
                    <a:pt x="85" y="126"/>
                  </a:moveTo>
                  <a:cubicBezTo>
                    <a:pt x="58" y="126"/>
                    <a:pt x="31" y="153"/>
                    <a:pt x="31" y="153"/>
                  </a:cubicBezTo>
                  <a:cubicBezTo>
                    <a:pt x="1" y="214"/>
                    <a:pt x="92" y="305"/>
                    <a:pt x="122" y="335"/>
                  </a:cubicBezTo>
                  <a:lnTo>
                    <a:pt x="183" y="396"/>
                  </a:lnTo>
                  <a:cubicBezTo>
                    <a:pt x="274" y="457"/>
                    <a:pt x="274" y="457"/>
                    <a:pt x="335" y="457"/>
                  </a:cubicBezTo>
                  <a:cubicBezTo>
                    <a:pt x="426" y="457"/>
                    <a:pt x="426" y="457"/>
                    <a:pt x="487" y="396"/>
                  </a:cubicBezTo>
                  <a:cubicBezTo>
                    <a:pt x="578" y="366"/>
                    <a:pt x="578" y="366"/>
                    <a:pt x="609" y="366"/>
                  </a:cubicBezTo>
                  <a:cubicBezTo>
                    <a:pt x="700" y="335"/>
                    <a:pt x="639" y="335"/>
                    <a:pt x="730" y="305"/>
                  </a:cubicBezTo>
                  <a:cubicBezTo>
                    <a:pt x="757" y="278"/>
                    <a:pt x="783" y="275"/>
                    <a:pt x="790" y="193"/>
                  </a:cubicBezTo>
                  <a:lnTo>
                    <a:pt x="790" y="193"/>
                  </a:lnTo>
                  <a:cubicBezTo>
                    <a:pt x="783" y="214"/>
                    <a:pt x="757" y="214"/>
                    <a:pt x="730" y="214"/>
                  </a:cubicBezTo>
                  <a:cubicBezTo>
                    <a:pt x="700" y="244"/>
                    <a:pt x="700" y="244"/>
                    <a:pt x="609" y="305"/>
                  </a:cubicBezTo>
                  <a:cubicBezTo>
                    <a:pt x="578" y="320"/>
                    <a:pt x="563" y="320"/>
                    <a:pt x="548" y="320"/>
                  </a:cubicBezTo>
                  <a:cubicBezTo>
                    <a:pt x="533" y="320"/>
                    <a:pt x="517" y="320"/>
                    <a:pt x="487" y="335"/>
                  </a:cubicBezTo>
                  <a:cubicBezTo>
                    <a:pt x="457" y="335"/>
                    <a:pt x="457" y="366"/>
                    <a:pt x="396" y="366"/>
                  </a:cubicBezTo>
                  <a:cubicBezTo>
                    <a:pt x="305" y="366"/>
                    <a:pt x="335" y="366"/>
                    <a:pt x="274" y="335"/>
                  </a:cubicBezTo>
                  <a:lnTo>
                    <a:pt x="183" y="244"/>
                  </a:lnTo>
                  <a:cubicBezTo>
                    <a:pt x="153" y="214"/>
                    <a:pt x="153" y="214"/>
                    <a:pt x="153" y="183"/>
                  </a:cubicBezTo>
                  <a:lnTo>
                    <a:pt x="122" y="153"/>
                  </a:lnTo>
                  <a:cubicBezTo>
                    <a:pt x="112" y="133"/>
                    <a:pt x="99" y="126"/>
                    <a:pt x="85" y="12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33"/>
            <p:cNvSpPr/>
            <p:nvPr/>
          </p:nvSpPr>
          <p:spPr>
            <a:xfrm>
              <a:off x="6874225" y="762350"/>
              <a:ext cx="9900" cy="18250"/>
            </a:xfrm>
            <a:custGeom>
              <a:avLst/>
              <a:gdLst/>
              <a:ahLst/>
              <a:cxnLst/>
              <a:rect l="l" t="t" r="r" b="b"/>
              <a:pathLst>
                <a:path w="396" h="730" extrusionOk="0">
                  <a:moveTo>
                    <a:pt x="305" y="0"/>
                  </a:moveTo>
                  <a:cubicBezTo>
                    <a:pt x="274" y="31"/>
                    <a:pt x="274" y="31"/>
                    <a:pt x="274" y="61"/>
                  </a:cubicBezTo>
                  <a:lnTo>
                    <a:pt x="274" y="92"/>
                  </a:lnTo>
                  <a:cubicBezTo>
                    <a:pt x="274" y="92"/>
                    <a:pt x="274" y="122"/>
                    <a:pt x="305" y="122"/>
                  </a:cubicBezTo>
                  <a:lnTo>
                    <a:pt x="305" y="213"/>
                  </a:lnTo>
                  <a:cubicBezTo>
                    <a:pt x="305" y="244"/>
                    <a:pt x="274" y="244"/>
                    <a:pt x="274" y="274"/>
                  </a:cubicBezTo>
                  <a:lnTo>
                    <a:pt x="274" y="365"/>
                  </a:lnTo>
                  <a:cubicBezTo>
                    <a:pt x="274" y="396"/>
                    <a:pt x="244" y="396"/>
                    <a:pt x="244" y="426"/>
                  </a:cubicBezTo>
                  <a:cubicBezTo>
                    <a:pt x="183" y="487"/>
                    <a:pt x="244" y="487"/>
                    <a:pt x="183" y="517"/>
                  </a:cubicBezTo>
                  <a:cubicBezTo>
                    <a:pt x="153" y="548"/>
                    <a:pt x="153" y="548"/>
                    <a:pt x="122" y="548"/>
                  </a:cubicBezTo>
                  <a:cubicBezTo>
                    <a:pt x="92" y="578"/>
                    <a:pt x="92" y="578"/>
                    <a:pt x="31" y="578"/>
                  </a:cubicBezTo>
                  <a:lnTo>
                    <a:pt x="1" y="639"/>
                  </a:lnTo>
                  <a:lnTo>
                    <a:pt x="1" y="669"/>
                  </a:lnTo>
                  <a:cubicBezTo>
                    <a:pt x="1" y="700"/>
                    <a:pt x="31" y="700"/>
                    <a:pt x="31" y="730"/>
                  </a:cubicBezTo>
                  <a:cubicBezTo>
                    <a:pt x="92" y="730"/>
                    <a:pt x="122" y="700"/>
                    <a:pt x="153" y="700"/>
                  </a:cubicBezTo>
                  <a:cubicBezTo>
                    <a:pt x="153" y="700"/>
                    <a:pt x="183" y="669"/>
                    <a:pt x="244" y="669"/>
                  </a:cubicBezTo>
                  <a:lnTo>
                    <a:pt x="305" y="578"/>
                  </a:lnTo>
                  <a:cubicBezTo>
                    <a:pt x="335" y="548"/>
                    <a:pt x="335" y="548"/>
                    <a:pt x="335" y="517"/>
                  </a:cubicBezTo>
                  <a:cubicBezTo>
                    <a:pt x="396" y="487"/>
                    <a:pt x="396" y="487"/>
                    <a:pt x="396" y="426"/>
                  </a:cubicBezTo>
                  <a:lnTo>
                    <a:pt x="396" y="335"/>
                  </a:lnTo>
                  <a:lnTo>
                    <a:pt x="396" y="213"/>
                  </a:lnTo>
                  <a:lnTo>
                    <a:pt x="396" y="92"/>
                  </a:lnTo>
                  <a:lnTo>
                    <a:pt x="396" y="61"/>
                  </a:lnTo>
                  <a:cubicBezTo>
                    <a:pt x="396" y="31"/>
                    <a:pt x="396" y="31"/>
                    <a:pt x="3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3"/>
            <p:cNvSpPr/>
            <p:nvPr/>
          </p:nvSpPr>
          <p:spPr>
            <a:xfrm>
              <a:off x="6873475" y="757025"/>
              <a:ext cx="7625" cy="19025"/>
            </a:xfrm>
            <a:custGeom>
              <a:avLst/>
              <a:gdLst/>
              <a:ahLst/>
              <a:cxnLst/>
              <a:rect l="l" t="t" r="r" b="b"/>
              <a:pathLst>
                <a:path w="305" h="761" extrusionOk="0">
                  <a:moveTo>
                    <a:pt x="152" y="1"/>
                  </a:moveTo>
                  <a:cubicBezTo>
                    <a:pt x="152" y="1"/>
                    <a:pt x="122" y="1"/>
                    <a:pt x="122" y="61"/>
                  </a:cubicBezTo>
                  <a:cubicBezTo>
                    <a:pt x="92" y="92"/>
                    <a:pt x="92" y="92"/>
                    <a:pt x="92" y="122"/>
                  </a:cubicBezTo>
                  <a:lnTo>
                    <a:pt x="92" y="153"/>
                  </a:lnTo>
                  <a:cubicBezTo>
                    <a:pt x="92" y="153"/>
                    <a:pt x="122" y="153"/>
                    <a:pt x="122" y="183"/>
                  </a:cubicBezTo>
                  <a:cubicBezTo>
                    <a:pt x="122" y="244"/>
                    <a:pt x="122" y="244"/>
                    <a:pt x="152" y="274"/>
                  </a:cubicBezTo>
                  <a:lnTo>
                    <a:pt x="152" y="335"/>
                  </a:lnTo>
                  <a:lnTo>
                    <a:pt x="152" y="426"/>
                  </a:lnTo>
                  <a:cubicBezTo>
                    <a:pt x="152" y="457"/>
                    <a:pt x="122" y="457"/>
                    <a:pt x="122" y="487"/>
                  </a:cubicBezTo>
                  <a:lnTo>
                    <a:pt x="122" y="578"/>
                  </a:lnTo>
                  <a:cubicBezTo>
                    <a:pt x="122" y="609"/>
                    <a:pt x="92" y="609"/>
                    <a:pt x="92" y="609"/>
                  </a:cubicBezTo>
                  <a:lnTo>
                    <a:pt x="31" y="639"/>
                  </a:lnTo>
                  <a:lnTo>
                    <a:pt x="0" y="700"/>
                  </a:lnTo>
                  <a:lnTo>
                    <a:pt x="0" y="730"/>
                  </a:lnTo>
                  <a:cubicBezTo>
                    <a:pt x="0" y="761"/>
                    <a:pt x="31" y="761"/>
                    <a:pt x="31" y="761"/>
                  </a:cubicBezTo>
                  <a:cubicBezTo>
                    <a:pt x="92" y="761"/>
                    <a:pt x="122" y="730"/>
                    <a:pt x="152" y="700"/>
                  </a:cubicBezTo>
                  <a:lnTo>
                    <a:pt x="183" y="639"/>
                  </a:lnTo>
                  <a:cubicBezTo>
                    <a:pt x="244" y="609"/>
                    <a:pt x="244" y="609"/>
                    <a:pt x="244" y="578"/>
                  </a:cubicBezTo>
                  <a:cubicBezTo>
                    <a:pt x="274" y="548"/>
                    <a:pt x="274" y="548"/>
                    <a:pt x="274" y="487"/>
                  </a:cubicBezTo>
                  <a:cubicBezTo>
                    <a:pt x="274" y="457"/>
                    <a:pt x="274" y="457"/>
                    <a:pt x="304" y="426"/>
                  </a:cubicBezTo>
                  <a:lnTo>
                    <a:pt x="304" y="335"/>
                  </a:lnTo>
                  <a:lnTo>
                    <a:pt x="304" y="274"/>
                  </a:lnTo>
                  <a:cubicBezTo>
                    <a:pt x="304" y="244"/>
                    <a:pt x="304" y="244"/>
                    <a:pt x="274" y="183"/>
                  </a:cubicBezTo>
                  <a:cubicBezTo>
                    <a:pt x="183" y="92"/>
                    <a:pt x="244" y="92"/>
                    <a:pt x="183" y="61"/>
                  </a:cubicBezTo>
                  <a:cubicBezTo>
                    <a:pt x="183" y="1"/>
                    <a:pt x="152" y="1"/>
                    <a:pt x="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3"/>
            <p:cNvSpPr/>
            <p:nvPr/>
          </p:nvSpPr>
          <p:spPr>
            <a:xfrm>
              <a:off x="6865875" y="753225"/>
              <a:ext cx="8000" cy="12850"/>
            </a:xfrm>
            <a:custGeom>
              <a:avLst/>
              <a:gdLst/>
              <a:ahLst/>
              <a:cxnLst/>
              <a:rect l="l" t="t" r="r" b="b"/>
              <a:pathLst>
                <a:path w="320" h="514" extrusionOk="0">
                  <a:moveTo>
                    <a:pt x="244" y="1"/>
                  </a:moveTo>
                  <a:lnTo>
                    <a:pt x="183" y="62"/>
                  </a:lnTo>
                  <a:lnTo>
                    <a:pt x="183" y="92"/>
                  </a:lnTo>
                  <a:lnTo>
                    <a:pt x="183" y="122"/>
                  </a:lnTo>
                  <a:lnTo>
                    <a:pt x="183" y="153"/>
                  </a:lnTo>
                  <a:cubicBezTo>
                    <a:pt x="183" y="183"/>
                    <a:pt x="152" y="183"/>
                    <a:pt x="152" y="183"/>
                  </a:cubicBezTo>
                  <a:lnTo>
                    <a:pt x="152" y="244"/>
                  </a:lnTo>
                  <a:cubicBezTo>
                    <a:pt x="152" y="259"/>
                    <a:pt x="145" y="259"/>
                    <a:pt x="137" y="259"/>
                  </a:cubicBezTo>
                  <a:cubicBezTo>
                    <a:pt x="130" y="259"/>
                    <a:pt x="122" y="259"/>
                    <a:pt x="122" y="274"/>
                  </a:cubicBezTo>
                  <a:lnTo>
                    <a:pt x="122" y="305"/>
                  </a:lnTo>
                  <a:cubicBezTo>
                    <a:pt x="122" y="305"/>
                    <a:pt x="61" y="305"/>
                    <a:pt x="61" y="335"/>
                  </a:cubicBezTo>
                  <a:cubicBezTo>
                    <a:pt x="61" y="335"/>
                    <a:pt x="31" y="335"/>
                    <a:pt x="31" y="396"/>
                  </a:cubicBezTo>
                  <a:lnTo>
                    <a:pt x="0" y="396"/>
                  </a:lnTo>
                  <a:lnTo>
                    <a:pt x="0" y="426"/>
                  </a:lnTo>
                  <a:cubicBezTo>
                    <a:pt x="0" y="457"/>
                    <a:pt x="0" y="487"/>
                    <a:pt x="31" y="487"/>
                  </a:cubicBezTo>
                  <a:cubicBezTo>
                    <a:pt x="40" y="506"/>
                    <a:pt x="53" y="513"/>
                    <a:pt x="65" y="513"/>
                  </a:cubicBezTo>
                  <a:cubicBezTo>
                    <a:pt x="93" y="513"/>
                    <a:pt x="122" y="478"/>
                    <a:pt x="122" y="457"/>
                  </a:cubicBezTo>
                  <a:cubicBezTo>
                    <a:pt x="122" y="457"/>
                    <a:pt x="152" y="457"/>
                    <a:pt x="152" y="426"/>
                  </a:cubicBezTo>
                  <a:lnTo>
                    <a:pt x="183" y="396"/>
                  </a:lnTo>
                  <a:lnTo>
                    <a:pt x="244" y="335"/>
                  </a:lnTo>
                  <a:cubicBezTo>
                    <a:pt x="244" y="305"/>
                    <a:pt x="274" y="305"/>
                    <a:pt x="274" y="274"/>
                  </a:cubicBezTo>
                  <a:lnTo>
                    <a:pt x="274" y="183"/>
                  </a:lnTo>
                  <a:lnTo>
                    <a:pt x="274" y="122"/>
                  </a:lnTo>
                  <a:lnTo>
                    <a:pt x="274" y="62"/>
                  </a:lnTo>
                  <a:cubicBezTo>
                    <a:pt x="289" y="77"/>
                    <a:pt x="304" y="84"/>
                    <a:pt x="312" y="84"/>
                  </a:cubicBezTo>
                  <a:cubicBezTo>
                    <a:pt x="320" y="84"/>
                    <a:pt x="320" y="77"/>
                    <a:pt x="304" y="62"/>
                  </a:cubicBezTo>
                  <a:cubicBezTo>
                    <a:pt x="304" y="1"/>
                    <a:pt x="304" y="1"/>
                    <a:pt x="2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3"/>
            <p:cNvSpPr/>
            <p:nvPr/>
          </p:nvSpPr>
          <p:spPr>
            <a:xfrm>
              <a:off x="6863600" y="749425"/>
              <a:ext cx="8375" cy="10675"/>
            </a:xfrm>
            <a:custGeom>
              <a:avLst/>
              <a:gdLst/>
              <a:ahLst/>
              <a:cxnLst/>
              <a:rect l="l" t="t" r="r" b="b"/>
              <a:pathLst>
                <a:path w="335" h="427" extrusionOk="0">
                  <a:moveTo>
                    <a:pt x="152" y="1"/>
                  </a:moveTo>
                  <a:lnTo>
                    <a:pt x="152" y="62"/>
                  </a:lnTo>
                  <a:lnTo>
                    <a:pt x="152" y="92"/>
                  </a:lnTo>
                  <a:lnTo>
                    <a:pt x="152" y="122"/>
                  </a:lnTo>
                  <a:cubicBezTo>
                    <a:pt x="152" y="138"/>
                    <a:pt x="145" y="138"/>
                    <a:pt x="137" y="138"/>
                  </a:cubicBezTo>
                  <a:cubicBezTo>
                    <a:pt x="129" y="138"/>
                    <a:pt x="122" y="138"/>
                    <a:pt x="122" y="153"/>
                  </a:cubicBezTo>
                  <a:lnTo>
                    <a:pt x="122" y="183"/>
                  </a:lnTo>
                  <a:cubicBezTo>
                    <a:pt x="122" y="183"/>
                    <a:pt x="91" y="183"/>
                    <a:pt x="91" y="244"/>
                  </a:cubicBezTo>
                  <a:lnTo>
                    <a:pt x="91" y="274"/>
                  </a:lnTo>
                  <a:cubicBezTo>
                    <a:pt x="91" y="274"/>
                    <a:pt x="61" y="274"/>
                    <a:pt x="61" y="305"/>
                  </a:cubicBezTo>
                  <a:lnTo>
                    <a:pt x="0" y="335"/>
                  </a:lnTo>
                  <a:lnTo>
                    <a:pt x="0" y="396"/>
                  </a:lnTo>
                  <a:cubicBezTo>
                    <a:pt x="0" y="426"/>
                    <a:pt x="61" y="426"/>
                    <a:pt x="61" y="426"/>
                  </a:cubicBezTo>
                  <a:cubicBezTo>
                    <a:pt x="91" y="426"/>
                    <a:pt x="91" y="426"/>
                    <a:pt x="122" y="396"/>
                  </a:cubicBezTo>
                  <a:lnTo>
                    <a:pt x="152" y="335"/>
                  </a:lnTo>
                  <a:cubicBezTo>
                    <a:pt x="152" y="305"/>
                    <a:pt x="152" y="305"/>
                    <a:pt x="213" y="305"/>
                  </a:cubicBezTo>
                  <a:cubicBezTo>
                    <a:pt x="213" y="305"/>
                    <a:pt x="213" y="274"/>
                    <a:pt x="243" y="274"/>
                  </a:cubicBezTo>
                  <a:cubicBezTo>
                    <a:pt x="243" y="244"/>
                    <a:pt x="243" y="244"/>
                    <a:pt x="274" y="244"/>
                  </a:cubicBezTo>
                  <a:lnTo>
                    <a:pt x="274" y="183"/>
                  </a:lnTo>
                  <a:cubicBezTo>
                    <a:pt x="274" y="153"/>
                    <a:pt x="274" y="153"/>
                    <a:pt x="335" y="153"/>
                  </a:cubicBezTo>
                  <a:lnTo>
                    <a:pt x="335" y="122"/>
                  </a:lnTo>
                  <a:cubicBezTo>
                    <a:pt x="243" y="92"/>
                    <a:pt x="274" y="92"/>
                    <a:pt x="274" y="62"/>
                  </a:cubicBezTo>
                  <a:cubicBezTo>
                    <a:pt x="274" y="1"/>
                    <a:pt x="243" y="1"/>
                    <a:pt x="2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3"/>
            <p:cNvSpPr/>
            <p:nvPr/>
          </p:nvSpPr>
          <p:spPr>
            <a:xfrm>
              <a:off x="6763300" y="816875"/>
              <a:ext cx="55875" cy="93975"/>
            </a:xfrm>
            <a:custGeom>
              <a:avLst/>
              <a:gdLst/>
              <a:ahLst/>
              <a:cxnLst/>
              <a:rect l="l" t="t" r="r" b="b"/>
              <a:pathLst>
                <a:path w="2235" h="3759" extrusionOk="0">
                  <a:moveTo>
                    <a:pt x="2204" y="0"/>
                  </a:moveTo>
                  <a:cubicBezTo>
                    <a:pt x="2181" y="0"/>
                    <a:pt x="2143" y="8"/>
                    <a:pt x="2128" y="8"/>
                  </a:cubicBezTo>
                  <a:cubicBezTo>
                    <a:pt x="1945" y="99"/>
                    <a:pt x="1793" y="251"/>
                    <a:pt x="1641" y="312"/>
                  </a:cubicBezTo>
                  <a:cubicBezTo>
                    <a:pt x="1641" y="312"/>
                    <a:pt x="1489" y="433"/>
                    <a:pt x="1368" y="494"/>
                  </a:cubicBezTo>
                  <a:cubicBezTo>
                    <a:pt x="1186" y="646"/>
                    <a:pt x="1186" y="646"/>
                    <a:pt x="1034" y="798"/>
                  </a:cubicBezTo>
                  <a:cubicBezTo>
                    <a:pt x="882" y="950"/>
                    <a:pt x="821" y="950"/>
                    <a:pt x="669" y="1163"/>
                  </a:cubicBezTo>
                  <a:cubicBezTo>
                    <a:pt x="517" y="1345"/>
                    <a:pt x="517" y="1345"/>
                    <a:pt x="426" y="1528"/>
                  </a:cubicBezTo>
                  <a:cubicBezTo>
                    <a:pt x="304" y="1710"/>
                    <a:pt x="304" y="1771"/>
                    <a:pt x="213" y="1953"/>
                  </a:cubicBezTo>
                  <a:lnTo>
                    <a:pt x="61" y="2409"/>
                  </a:lnTo>
                  <a:cubicBezTo>
                    <a:pt x="30" y="2622"/>
                    <a:pt x="30" y="2622"/>
                    <a:pt x="30" y="2865"/>
                  </a:cubicBezTo>
                  <a:cubicBezTo>
                    <a:pt x="0" y="3169"/>
                    <a:pt x="0" y="3169"/>
                    <a:pt x="30" y="3382"/>
                  </a:cubicBezTo>
                  <a:cubicBezTo>
                    <a:pt x="91" y="3534"/>
                    <a:pt x="122" y="3625"/>
                    <a:pt x="152" y="3686"/>
                  </a:cubicBezTo>
                  <a:cubicBezTo>
                    <a:pt x="174" y="3730"/>
                    <a:pt x="180" y="3759"/>
                    <a:pt x="206" y="3759"/>
                  </a:cubicBezTo>
                  <a:cubicBezTo>
                    <a:pt x="215" y="3759"/>
                    <a:pt x="227" y="3755"/>
                    <a:pt x="243" y="3747"/>
                  </a:cubicBezTo>
                  <a:cubicBezTo>
                    <a:pt x="274" y="3686"/>
                    <a:pt x="243" y="3534"/>
                    <a:pt x="182" y="3473"/>
                  </a:cubicBezTo>
                  <a:cubicBezTo>
                    <a:pt x="182" y="3382"/>
                    <a:pt x="152" y="3321"/>
                    <a:pt x="152" y="3230"/>
                  </a:cubicBezTo>
                  <a:cubicBezTo>
                    <a:pt x="152" y="3139"/>
                    <a:pt x="122" y="3078"/>
                    <a:pt x="122" y="2926"/>
                  </a:cubicBezTo>
                  <a:cubicBezTo>
                    <a:pt x="122" y="2713"/>
                    <a:pt x="122" y="2713"/>
                    <a:pt x="152" y="2470"/>
                  </a:cubicBezTo>
                  <a:cubicBezTo>
                    <a:pt x="182" y="2257"/>
                    <a:pt x="243" y="2257"/>
                    <a:pt x="304" y="2075"/>
                  </a:cubicBezTo>
                  <a:cubicBezTo>
                    <a:pt x="395" y="1832"/>
                    <a:pt x="395" y="1832"/>
                    <a:pt x="486" y="1649"/>
                  </a:cubicBezTo>
                  <a:cubicBezTo>
                    <a:pt x="608" y="1467"/>
                    <a:pt x="638" y="1467"/>
                    <a:pt x="760" y="1315"/>
                  </a:cubicBezTo>
                  <a:cubicBezTo>
                    <a:pt x="912" y="1102"/>
                    <a:pt x="912" y="1102"/>
                    <a:pt x="1064" y="950"/>
                  </a:cubicBezTo>
                  <a:cubicBezTo>
                    <a:pt x="1216" y="798"/>
                    <a:pt x="1246" y="798"/>
                    <a:pt x="1398" y="646"/>
                  </a:cubicBezTo>
                  <a:cubicBezTo>
                    <a:pt x="1611" y="494"/>
                    <a:pt x="1611" y="494"/>
                    <a:pt x="1793" y="403"/>
                  </a:cubicBezTo>
                  <a:cubicBezTo>
                    <a:pt x="1945" y="282"/>
                    <a:pt x="1976" y="282"/>
                    <a:pt x="2097" y="160"/>
                  </a:cubicBezTo>
                  <a:lnTo>
                    <a:pt x="2189" y="38"/>
                  </a:lnTo>
                  <a:cubicBezTo>
                    <a:pt x="2234" y="8"/>
                    <a:pt x="2227" y="0"/>
                    <a:pt x="22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33"/>
            <p:cNvSpPr/>
            <p:nvPr/>
          </p:nvSpPr>
          <p:spPr>
            <a:xfrm>
              <a:off x="6903875" y="721325"/>
              <a:ext cx="95000" cy="67500"/>
            </a:xfrm>
            <a:custGeom>
              <a:avLst/>
              <a:gdLst/>
              <a:ahLst/>
              <a:cxnLst/>
              <a:rect l="l" t="t" r="r" b="b"/>
              <a:pathLst>
                <a:path w="3800" h="2700" extrusionOk="0">
                  <a:moveTo>
                    <a:pt x="3526" y="0"/>
                  </a:moveTo>
                  <a:cubicBezTo>
                    <a:pt x="3465" y="0"/>
                    <a:pt x="3344" y="0"/>
                    <a:pt x="3253" y="31"/>
                  </a:cubicBezTo>
                  <a:cubicBezTo>
                    <a:pt x="3161" y="31"/>
                    <a:pt x="3101" y="61"/>
                    <a:pt x="2918" y="122"/>
                  </a:cubicBezTo>
                  <a:lnTo>
                    <a:pt x="2462" y="274"/>
                  </a:lnTo>
                  <a:cubicBezTo>
                    <a:pt x="2250" y="334"/>
                    <a:pt x="2250" y="334"/>
                    <a:pt x="2006" y="456"/>
                  </a:cubicBezTo>
                  <a:cubicBezTo>
                    <a:pt x="1794" y="578"/>
                    <a:pt x="1794" y="578"/>
                    <a:pt x="1581" y="730"/>
                  </a:cubicBezTo>
                  <a:cubicBezTo>
                    <a:pt x="1398" y="882"/>
                    <a:pt x="1368" y="821"/>
                    <a:pt x="1186" y="973"/>
                  </a:cubicBezTo>
                  <a:cubicBezTo>
                    <a:pt x="973" y="1125"/>
                    <a:pt x="973" y="1186"/>
                    <a:pt x="821" y="1338"/>
                  </a:cubicBezTo>
                  <a:cubicBezTo>
                    <a:pt x="669" y="1520"/>
                    <a:pt x="639" y="1520"/>
                    <a:pt x="487" y="1702"/>
                  </a:cubicBezTo>
                  <a:cubicBezTo>
                    <a:pt x="335" y="1885"/>
                    <a:pt x="335" y="1885"/>
                    <a:pt x="213" y="2128"/>
                  </a:cubicBezTo>
                  <a:cubicBezTo>
                    <a:pt x="122" y="2310"/>
                    <a:pt x="122" y="2341"/>
                    <a:pt x="31" y="2493"/>
                  </a:cubicBezTo>
                  <a:cubicBezTo>
                    <a:pt x="31" y="2523"/>
                    <a:pt x="0" y="2614"/>
                    <a:pt x="0" y="2645"/>
                  </a:cubicBezTo>
                  <a:cubicBezTo>
                    <a:pt x="0" y="2683"/>
                    <a:pt x="6" y="2700"/>
                    <a:pt x="14" y="2700"/>
                  </a:cubicBezTo>
                  <a:cubicBezTo>
                    <a:pt x="26" y="2700"/>
                    <a:pt x="43" y="2667"/>
                    <a:pt x="61" y="2614"/>
                  </a:cubicBezTo>
                  <a:cubicBezTo>
                    <a:pt x="183" y="2462"/>
                    <a:pt x="274" y="2249"/>
                    <a:pt x="365" y="2097"/>
                  </a:cubicBezTo>
                  <a:cubicBezTo>
                    <a:pt x="365" y="2097"/>
                    <a:pt x="487" y="1945"/>
                    <a:pt x="578" y="1824"/>
                  </a:cubicBezTo>
                  <a:lnTo>
                    <a:pt x="882" y="1429"/>
                  </a:lnTo>
                  <a:cubicBezTo>
                    <a:pt x="1064" y="1277"/>
                    <a:pt x="1034" y="1246"/>
                    <a:pt x="1216" y="1094"/>
                  </a:cubicBezTo>
                  <a:cubicBezTo>
                    <a:pt x="1398" y="942"/>
                    <a:pt x="1398" y="942"/>
                    <a:pt x="1581" y="821"/>
                  </a:cubicBezTo>
                  <a:cubicBezTo>
                    <a:pt x="1794" y="730"/>
                    <a:pt x="1794" y="669"/>
                    <a:pt x="2006" y="578"/>
                  </a:cubicBezTo>
                  <a:cubicBezTo>
                    <a:pt x="2250" y="456"/>
                    <a:pt x="2250" y="456"/>
                    <a:pt x="2462" y="365"/>
                  </a:cubicBezTo>
                  <a:lnTo>
                    <a:pt x="2918" y="213"/>
                  </a:lnTo>
                  <a:cubicBezTo>
                    <a:pt x="3192" y="122"/>
                    <a:pt x="3192" y="152"/>
                    <a:pt x="3435" y="122"/>
                  </a:cubicBezTo>
                  <a:cubicBezTo>
                    <a:pt x="3511" y="91"/>
                    <a:pt x="3564" y="91"/>
                    <a:pt x="3610" y="91"/>
                  </a:cubicBezTo>
                  <a:cubicBezTo>
                    <a:pt x="3655" y="91"/>
                    <a:pt x="3693" y="91"/>
                    <a:pt x="3739" y="61"/>
                  </a:cubicBezTo>
                  <a:cubicBezTo>
                    <a:pt x="3769" y="61"/>
                    <a:pt x="3800" y="31"/>
                    <a:pt x="3800" y="31"/>
                  </a:cubicBezTo>
                  <a:cubicBezTo>
                    <a:pt x="3769" y="0"/>
                    <a:pt x="3617" y="0"/>
                    <a:pt x="35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33"/>
            <p:cNvSpPr/>
            <p:nvPr/>
          </p:nvSpPr>
          <p:spPr>
            <a:xfrm>
              <a:off x="6785325" y="741825"/>
              <a:ext cx="57025" cy="32700"/>
            </a:xfrm>
            <a:custGeom>
              <a:avLst/>
              <a:gdLst/>
              <a:ahLst/>
              <a:cxnLst/>
              <a:rect l="l" t="t" r="r" b="b"/>
              <a:pathLst>
                <a:path w="2281" h="1308" extrusionOk="0">
                  <a:moveTo>
                    <a:pt x="31" y="1"/>
                  </a:moveTo>
                  <a:cubicBezTo>
                    <a:pt x="1" y="1"/>
                    <a:pt x="1" y="62"/>
                    <a:pt x="1" y="62"/>
                  </a:cubicBezTo>
                  <a:cubicBezTo>
                    <a:pt x="1" y="92"/>
                    <a:pt x="61" y="122"/>
                    <a:pt x="153" y="122"/>
                  </a:cubicBezTo>
                  <a:cubicBezTo>
                    <a:pt x="213" y="122"/>
                    <a:pt x="213" y="153"/>
                    <a:pt x="244" y="153"/>
                  </a:cubicBezTo>
                  <a:cubicBezTo>
                    <a:pt x="335" y="153"/>
                    <a:pt x="335" y="153"/>
                    <a:pt x="456" y="183"/>
                  </a:cubicBezTo>
                  <a:cubicBezTo>
                    <a:pt x="548" y="244"/>
                    <a:pt x="548" y="244"/>
                    <a:pt x="730" y="274"/>
                  </a:cubicBezTo>
                  <a:cubicBezTo>
                    <a:pt x="821" y="305"/>
                    <a:pt x="821" y="335"/>
                    <a:pt x="943" y="396"/>
                  </a:cubicBezTo>
                  <a:cubicBezTo>
                    <a:pt x="1064" y="426"/>
                    <a:pt x="1064" y="426"/>
                    <a:pt x="1186" y="518"/>
                  </a:cubicBezTo>
                  <a:lnTo>
                    <a:pt x="1399" y="669"/>
                  </a:lnTo>
                  <a:cubicBezTo>
                    <a:pt x="1520" y="730"/>
                    <a:pt x="1520" y="700"/>
                    <a:pt x="1642" y="761"/>
                  </a:cubicBezTo>
                  <a:cubicBezTo>
                    <a:pt x="1733" y="852"/>
                    <a:pt x="1733" y="852"/>
                    <a:pt x="1824" y="913"/>
                  </a:cubicBezTo>
                  <a:cubicBezTo>
                    <a:pt x="1946" y="1004"/>
                    <a:pt x="1946" y="1004"/>
                    <a:pt x="2007" y="1125"/>
                  </a:cubicBezTo>
                  <a:lnTo>
                    <a:pt x="2159" y="1277"/>
                  </a:lnTo>
                  <a:cubicBezTo>
                    <a:pt x="2189" y="1277"/>
                    <a:pt x="2189" y="1308"/>
                    <a:pt x="2250" y="1308"/>
                  </a:cubicBezTo>
                  <a:cubicBezTo>
                    <a:pt x="2280" y="1308"/>
                    <a:pt x="2280" y="1277"/>
                    <a:pt x="2280" y="1217"/>
                  </a:cubicBezTo>
                  <a:cubicBezTo>
                    <a:pt x="2250" y="1125"/>
                    <a:pt x="2128" y="1034"/>
                    <a:pt x="2037" y="973"/>
                  </a:cubicBezTo>
                  <a:cubicBezTo>
                    <a:pt x="2037" y="973"/>
                    <a:pt x="1976" y="882"/>
                    <a:pt x="1885" y="852"/>
                  </a:cubicBezTo>
                  <a:lnTo>
                    <a:pt x="1672" y="700"/>
                  </a:lnTo>
                  <a:lnTo>
                    <a:pt x="1429" y="548"/>
                  </a:lnTo>
                  <a:lnTo>
                    <a:pt x="1216" y="396"/>
                  </a:lnTo>
                  <a:cubicBezTo>
                    <a:pt x="1095" y="305"/>
                    <a:pt x="1095" y="366"/>
                    <a:pt x="943" y="274"/>
                  </a:cubicBezTo>
                  <a:cubicBezTo>
                    <a:pt x="821" y="244"/>
                    <a:pt x="821" y="214"/>
                    <a:pt x="669" y="153"/>
                  </a:cubicBezTo>
                  <a:cubicBezTo>
                    <a:pt x="578" y="122"/>
                    <a:pt x="578" y="122"/>
                    <a:pt x="396" y="92"/>
                  </a:cubicBezTo>
                  <a:cubicBezTo>
                    <a:pt x="335" y="92"/>
                    <a:pt x="335" y="92"/>
                    <a:pt x="213" y="62"/>
                  </a:cubicBezTo>
                  <a:cubicBezTo>
                    <a:pt x="153" y="62"/>
                    <a:pt x="122" y="62"/>
                    <a:pt x="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3"/>
            <p:cNvSpPr/>
            <p:nvPr/>
          </p:nvSpPr>
          <p:spPr>
            <a:xfrm>
              <a:off x="6863600" y="687875"/>
              <a:ext cx="14450" cy="70850"/>
            </a:xfrm>
            <a:custGeom>
              <a:avLst/>
              <a:gdLst/>
              <a:ahLst/>
              <a:cxnLst/>
              <a:rect l="l" t="t" r="r" b="b"/>
              <a:pathLst>
                <a:path w="578" h="2834" extrusionOk="0">
                  <a:moveTo>
                    <a:pt x="243" y="1"/>
                  </a:moveTo>
                  <a:cubicBezTo>
                    <a:pt x="213" y="1"/>
                    <a:pt x="152" y="61"/>
                    <a:pt x="152" y="153"/>
                  </a:cubicBezTo>
                  <a:cubicBezTo>
                    <a:pt x="152" y="183"/>
                    <a:pt x="122" y="274"/>
                    <a:pt x="122" y="305"/>
                  </a:cubicBezTo>
                  <a:cubicBezTo>
                    <a:pt x="122" y="396"/>
                    <a:pt x="122" y="396"/>
                    <a:pt x="91" y="487"/>
                  </a:cubicBezTo>
                  <a:cubicBezTo>
                    <a:pt x="91" y="639"/>
                    <a:pt x="91" y="639"/>
                    <a:pt x="61" y="791"/>
                  </a:cubicBezTo>
                  <a:cubicBezTo>
                    <a:pt x="61" y="943"/>
                    <a:pt x="0" y="943"/>
                    <a:pt x="0" y="1095"/>
                  </a:cubicBezTo>
                  <a:cubicBezTo>
                    <a:pt x="0" y="1247"/>
                    <a:pt x="0" y="1247"/>
                    <a:pt x="61" y="1399"/>
                  </a:cubicBezTo>
                  <a:cubicBezTo>
                    <a:pt x="61" y="1551"/>
                    <a:pt x="61" y="1551"/>
                    <a:pt x="91" y="1703"/>
                  </a:cubicBezTo>
                  <a:cubicBezTo>
                    <a:pt x="122" y="1855"/>
                    <a:pt x="122" y="1855"/>
                    <a:pt x="152" y="1976"/>
                  </a:cubicBezTo>
                  <a:cubicBezTo>
                    <a:pt x="213" y="2128"/>
                    <a:pt x="213" y="2128"/>
                    <a:pt x="243" y="2250"/>
                  </a:cubicBezTo>
                  <a:cubicBezTo>
                    <a:pt x="274" y="2402"/>
                    <a:pt x="274" y="2402"/>
                    <a:pt x="365" y="2524"/>
                  </a:cubicBezTo>
                  <a:cubicBezTo>
                    <a:pt x="395" y="2615"/>
                    <a:pt x="426" y="2615"/>
                    <a:pt x="456" y="2736"/>
                  </a:cubicBezTo>
                  <a:cubicBezTo>
                    <a:pt x="456" y="2767"/>
                    <a:pt x="517" y="2767"/>
                    <a:pt x="547" y="2827"/>
                  </a:cubicBezTo>
                  <a:cubicBezTo>
                    <a:pt x="552" y="2832"/>
                    <a:pt x="555" y="2834"/>
                    <a:pt x="558" y="2834"/>
                  </a:cubicBezTo>
                  <a:cubicBezTo>
                    <a:pt x="578" y="2834"/>
                    <a:pt x="578" y="2762"/>
                    <a:pt x="578" y="2736"/>
                  </a:cubicBezTo>
                  <a:cubicBezTo>
                    <a:pt x="547" y="2615"/>
                    <a:pt x="487" y="2524"/>
                    <a:pt x="426" y="2402"/>
                  </a:cubicBezTo>
                  <a:cubicBezTo>
                    <a:pt x="426" y="2402"/>
                    <a:pt x="395" y="2280"/>
                    <a:pt x="365" y="2220"/>
                  </a:cubicBezTo>
                  <a:cubicBezTo>
                    <a:pt x="304" y="2098"/>
                    <a:pt x="304" y="2098"/>
                    <a:pt x="274" y="1946"/>
                  </a:cubicBezTo>
                  <a:cubicBezTo>
                    <a:pt x="243" y="1794"/>
                    <a:pt x="243" y="1794"/>
                    <a:pt x="213" y="1672"/>
                  </a:cubicBezTo>
                  <a:cubicBezTo>
                    <a:pt x="152" y="1520"/>
                    <a:pt x="152" y="1520"/>
                    <a:pt x="152" y="1399"/>
                  </a:cubicBezTo>
                  <a:cubicBezTo>
                    <a:pt x="152" y="1247"/>
                    <a:pt x="122" y="1247"/>
                    <a:pt x="122" y="1156"/>
                  </a:cubicBezTo>
                  <a:lnTo>
                    <a:pt x="122" y="882"/>
                  </a:lnTo>
                  <a:cubicBezTo>
                    <a:pt x="122" y="730"/>
                    <a:pt x="122" y="730"/>
                    <a:pt x="152" y="609"/>
                  </a:cubicBezTo>
                  <a:cubicBezTo>
                    <a:pt x="213" y="396"/>
                    <a:pt x="213" y="396"/>
                    <a:pt x="243" y="244"/>
                  </a:cubicBezTo>
                  <a:cubicBezTo>
                    <a:pt x="243" y="153"/>
                    <a:pt x="274" y="122"/>
                    <a:pt x="274" y="31"/>
                  </a:cubicBezTo>
                  <a:cubicBezTo>
                    <a:pt x="274" y="1"/>
                    <a:pt x="274" y="1"/>
                    <a:pt x="2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3"/>
            <p:cNvSpPr/>
            <p:nvPr/>
          </p:nvSpPr>
          <p:spPr>
            <a:xfrm>
              <a:off x="6886925" y="804425"/>
              <a:ext cx="186425" cy="201425"/>
            </a:xfrm>
            <a:custGeom>
              <a:avLst/>
              <a:gdLst/>
              <a:ahLst/>
              <a:cxnLst/>
              <a:rect l="l" t="t" r="r" b="b"/>
              <a:pathLst>
                <a:path w="7457" h="8057" extrusionOk="0">
                  <a:moveTo>
                    <a:pt x="7428" y="0"/>
                  </a:moveTo>
                  <a:cubicBezTo>
                    <a:pt x="7419" y="0"/>
                    <a:pt x="7409" y="6"/>
                    <a:pt x="7396" y="20"/>
                  </a:cubicBezTo>
                  <a:cubicBezTo>
                    <a:pt x="7335" y="80"/>
                    <a:pt x="7244" y="415"/>
                    <a:pt x="7213" y="658"/>
                  </a:cubicBezTo>
                  <a:cubicBezTo>
                    <a:pt x="7183" y="840"/>
                    <a:pt x="7122" y="1023"/>
                    <a:pt x="7061" y="1266"/>
                  </a:cubicBezTo>
                  <a:cubicBezTo>
                    <a:pt x="6970" y="1539"/>
                    <a:pt x="6970" y="1631"/>
                    <a:pt x="6818" y="2026"/>
                  </a:cubicBezTo>
                  <a:cubicBezTo>
                    <a:pt x="6636" y="2542"/>
                    <a:pt x="6636" y="2542"/>
                    <a:pt x="6362" y="3090"/>
                  </a:cubicBezTo>
                  <a:cubicBezTo>
                    <a:pt x="6119" y="3637"/>
                    <a:pt x="6119" y="3576"/>
                    <a:pt x="5754" y="4062"/>
                  </a:cubicBezTo>
                  <a:cubicBezTo>
                    <a:pt x="5450" y="4579"/>
                    <a:pt x="5450" y="4579"/>
                    <a:pt x="5086" y="4974"/>
                  </a:cubicBezTo>
                  <a:cubicBezTo>
                    <a:pt x="4691" y="5430"/>
                    <a:pt x="4691" y="5400"/>
                    <a:pt x="4295" y="5825"/>
                  </a:cubicBezTo>
                  <a:cubicBezTo>
                    <a:pt x="3870" y="6190"/>
                    <a:pt x="3870" y="6251"/>
                    <a:pt x="3414" y="6555"/>
                  </a:cubicBezTo>
                  <a:cubicBezTo>
                    <a:pt x="2958" y="6889"/>
                    <a:pt x="2928" y="6889"/>
                    <a:pt x="2411" y="7163"/>
                  </a:cubicBezTo>
                  <a:cubicBezTo>
                    <a:pt x="1925" y="7406"/>
                    <a:pt x="1925" y="7406"/>
                    <a:pt x="1377" y="7619"/>
                  </a:cubicBezTo>
                  <a:cubicBezTo>
                    <a:pt x="891" y="7770"/>
                    <a:pt x="830" y="7801"/>
                    <a:pt x="466" y="7862"/>
                  </a:cubicBezTo>
                  <a:lnTo>
                    <a:pt x="101" y="7983"/>
                  </a:lnTo>
                  <a:cubicBezTo>
                    <a:pt x="0" y="8033"/>
                    <a:pt x="11" y="8056"/>
                    <a:pt x="65" y="8056"/>
                  </a:cubicBezTo>
                  <a:cubicBezTo>
                    <a:pt x="110" y="8056"/>
                    <a:pt x="184" y="8041"/>
                    <a:pt x="253" y="8014"/>
                  </a:cubicBezTo>
                  <a:cubicBezTo>
                    <a:pt x="709" y="7953"/>
                    <a:pt x="1256" y="7801"/>
                    <a:pt x="1712" y="7619"/>
                  </a:cubicBezTo>
                  <a:cubicBezTo>
                    <a:pt x="1742" y="7619"/>
                    <a:pt x="2137" y="7467"/>
                    <a:pt x="2472" y="7254"/>
                  </a:cubicBezTo>
                  <a:cubicBezTo>
                    <a:pt x="2958" y="7011"/>
                    <a:pt x="2988" y="7011"/>
                    <a:pt x="3444" y="6646"/>
                  </a:cubicBezTo>
                  <a:cubicBezTo>
                    <a:pt x="3900" y="6312"/>
                    <a:pt x="3931" y="6312"/>
                    <a:pt x="4356" y="5947"/>
                  </a:cubicBezTo>
                  <a:cubicBezTo>
                    <a:pt x="4782" y="5552"/>
                    <a:pt x="4782" y="5552"/>
                    <a:pt x="5177" y="5096"/>
                  </a:cubicBezTo>
                  <a:cubicBezTo>
                    <a:pt x="5542" y="4640"/>
                    <a:pt x="5542" y="4640"/>
                    <a:pt x="5846" y="4153"/>
                  </a:cubicBezTo>
                  <a:cubicBezTo>
                    <a:pt x="6150" y="3667"/>
                    <a:pt x="6180" y="3667"/>
                    <a:pt x="6453" y="3150"/>
                  </a:cubicBezTo>
                  <a:cubicBezTo>
                    <a:pt x="6727" y="2634"/>
                    <a:pt x="6727" y="2634"/>
                    <a:pt x="6909" y="2087"/>
                  </a:cubicBezTo>
                  <a:cubicBezTo>
                    <a:pt x="7153" y="1509"/>
                    <a:pt x="7153" y="1509"/>
                    <a:pt x="7305" y="931"/>
                  </a:cubicBezTo>
                  <a:cubicBezTo>
                    <a:pt x="7365" y="506"/>
                    <a:pt x="7396" y="384"/>
                    <a:pt x="7457" y="172"/>
                  </a:cubicBezTo>
                  <a:cubicBezTo>
                    <a:pt x="7457" y="77"/>
                    <a:pt x="7457" y="0"/>
                    <a:pt x="74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33"/>
            <p:cNvSpPr/>
            <p:nvPr/>
          </p:nvSpPr>
          <p:spPr>
            <a:xfrm>
              <a:off x="6863375" y="811250"/>
              <a:ext cx="195525" cy="190025"/>
            </a:xfrm>
            <a:custGeom>
              <a:avLst/>
              <a:gdLst/>
              <a:ahLst/>
              <a:cxnLst/>
              <a:rect l="l" t="t" r="r" b="b"/>
              <a:pathLst>
                <a:path w="7821" h="7601" extrusionOk="0">
                  <a:moveTo>
                    <a:pt x="7792" y="1"/>
                  </a:moveTo>
                  <a:cubicBezTo>
                    <a:pt x="7784" y="1"/>
                    <a:pt x="7774" y="7"/>
                    <a:pt x="7760" y="20"/>
                  </a:cubicBezTo>
                  <a:cubicBezTo>
                    <a:pt x="7730" y="81"/>
                    <a:pt x="7669" y="415"/>
                    <a:pt x="7578" y="628"/>
                  </a:cubicBezTo>
                  <a:cubicBezTo>
                    <a:pt x="7547" y="810"/>
                    <a:pt x="7487" y="993"/>
                    <a:pt x="7395" y="1175"/>
                  </a:cubicBezTo>
                  <a:cubicBezTo>
                    <a:pt x="7304" y="1418"/>
                    <a:pt x="7274" y="1540"/>
                    <a:pt x="7092" y="1905"/>
                  </a:cubicBezTo>
                  <a:cubicBezTo>
                    <a:pt x="6818" y="2391"/>
                    <a:pt x="6818" y="2391"/>
                    <a:pt x="6514" y="2908"/>
                  </a:cubicBezTo>
                  <a:cubicBezTo>
                    <a:pt x="6210" y="3364"/>
                    <a:pt x="6180" y="3364"/>
                    <a:pt x="5845" y="3820"/>
                  </a:cubicBezTo>
                  <a:cubicBezTo>
                    <a:pt x="5511" y="4215"/>
                    <a:pt x="5511" y="4276"/>
                    <a:pt x="5085" y="4640"/>
                  </a:cubicBezTo>
                  <a:cubicBezTo>
                    <a:pt x="4660" y="5066"/>
                    <a:pt x="4660" y="5035"/>
                    <a:pt x="4234" y="5400"/>
                  </a:cubicBezTo>
                  <a:cubicBezTo>
                    <a:pt x="3778" y="5735"/>
                    <a:pt x="3839" y="5795"/>
                    <a:pt x="3322" y="6099"/>
                  </a:cubicBezTo>
                  <a:cubicBezTo>
                    <a:pt x="2867" y="6403"/>
                    <a:pt x="2836" y="6403"/>
                    <a:pt x="2350" y="6646"/>
                  </a:cubicBezTo>
                  <a:cubicBezTo>
                    <a:pt x="1863" y="6920"/>
                    <a:pt x="1863" y="6920"/>
                    <a:pt x="1316" y="7102"/>
                  </a:cubicBezTo>
                  <a:cubicBezTo>
                    <a:pt x="860" y="7315"/>
                    <a:pt x="800" y="7315"/>
                    <a:pt x="435" y="7406"/>
                  </a:cubicBezTo>
                  <a:lnTo>
                    <a:pt x="100" y="7528"/>
                  </a:lnTo>
                  <a:cubicBezTo>
                    <a:pt x="0" y="7578"/>
                    <a:pt x="10" y="7601"/>
                    <a:pt x="65" y="7601"/>
                  </a:cubicBezTo>
                  <a:cubicBezTo>
                    <a:pt x="110" y="7601"/>
                    <a:pt x="184" y="7586"/>
                    <a:pt x="252" y="7558"/>
                  </a:cubicBezTo>
                  <a:cubicBezTo>
                    <a:pt x="708" y="7497"/>
                    <a:pt x="1195" y="7315"/>
                    <a:pt x="1651" y="7102"/>
                  </a:cubicBezTo>
                  <a:cubicBezTo>
                    <a:pt x="1711" y="7102"/>
                    <a:pt x="2076" y="6950"/>
                    <a:pt x="2380" y="6768"/>
                  </a:cubicBezTo>
                  <a:cubicBezTo>
                    <a:pt x="2867" y="6494"/>
                    <a:pt x="2867" y="6494"/>
                    <a:pt x="3383" y="6190"/>
                  </a:cubicBezTo>
                  <a:cubicBezTo>
                    <a:pt x="3870" y="5887"/>
                    <a:pt x="3870" y="5887"/>
                    <a:pt x="4295" y="5522"/>
                  </a:cubicBezTo>
                  <a:cubicBezTo>
                    <a:pt x="4751" y="5187"/>
                    <a:pt x="4751" y="5187"/>
                    <a:pt x="5116" y="4762"/>
                  </a:cubicBezTo>
                  <a:cubicBezTo>
                    <a:pt x="5541" y="4336"/>
                    <a:pt x="5511" y="4336"/>
                    <a:pt x="5876" y="3911"/>
                  </a:cubicBezTo>
                  <a:cubicBezTo>
                    <a:pt x="6271" y="3455"/>
                    <a:pt x="6271" y="3455"/>
                    <a:pt x="6575" y="2999"/>
                  </a:cubicBezTo>
                  <a:cubicBezTo>
                    <a:pt x="6879" y="2513"/>
                    <a:pt x="6879" y="2513"/>
                    <a:pt x="7122" y="2026"/>
                  </a:cubicBezTo>
                  <a:cubicBezTo>
                    <a:pt x="7487" y="1449"/>
                    <a:pt x="7487" y="1449"/>
                    <a:pt x="7669" y="932"/>
                  </a:cubicBezTo>
                  <a:cubicBezTo>
                    <a:pt x="7760" y="537"/>
                    <a:pt x="7760" y="415"/>
                    <a:pt x="7821" y="172"/>
                  </a:cubicBezTo>
                  <a:cubicBezTo>
                    <a:pt x="7821" y="77"/>
                    <a:pt x="7821" y="1"/>
                    <a:pt x="77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33"/>
            <p:cNvSpPr/>
            <p:nvPr/>
          </p:nvSpPr>
          <p:spPr>
            <a:xfrm>
              <a:off x="6837375" y="852625"/>
              <a:ext cx="190350" cy="143525"/>
            </a:xfrm>
            <a:custGeom>
              <a:avLst/>
              <a:gdLst/>
              <a:ahLst/>
              <a:cxnLst/>
              <a:rect l="l" t="t" r="r" b="b"/>
              <a:pathLst>
                <a:path w="7614" h="5741" extrusionOk="0">
                  <a:moveTo>
                    <a:pt x="7576" y="1"/>
                  </a:moveTo>
                  <a:cubicBezTo>
                    <a:pt x="7569" y="1"/>
                    <a:pt x="7562" y="2"/>
                    <a:pt x="7554" y="7"/>
                  </a:cubicBezTo>
                  <a:cubicBezTo>
                    <a:pt x="7493" y="67"/>
                    <a:pt x="7341" y="341"/>
                    <a:pt x="7250" y="462"/>
                  </a:cubicBezTo>
                  <a:cubicBezTo>
                    <a:pt x="7159" y="614"/>
                    <a:pt x="7068" y="766"/>
                    <a:pt x="7007" y="888"/>
                  </a:cubicBezTo>
                  <a:cubicBezTo>
                    <a:pt x="6885" y="1070"/>
                    <a:pt x="6855" y="1162"/>
                    <a:pt x="6612" y="1466"/>
                  </a:cubicBezTo>
                  <a:lnTo>
                    <a:pt x="6004" y="2225"/>
                  </a:lnTo>
                  <a:cubicBezTo>
                    <a:pt x="5976" y="2259"/>
                    <a:pt x="5950" y="2290"/>
                    <a:pt x="5926" y="2317"/>
                  </a:cubicBezTo>
                  <a:lnTo>
                    <a:pt x="5926" y="2317"/>
                  </a:lnTo>
                  <a:cubicBezTo>
                    <a:pt x="5973" y="2267"/>
                    <a:pt x="6028" y="2207"/>
                    <a:pt x="6095" y="2134"/>
                  </a:cubicBezTo>
                  <a:cubicBezTo>
                    <a:pt x="6399" y="1769"/>
                    <a:pt x="6429" y="1769"/>
                    <a:pt x="6703" y="1374"/>
                  </a:cubicBezTo>
                  <a:cubicBezTo>
                    <a:pt x="7007" y="1131"/>
                    <a:pt x="7007" y="1131"/>
                    <a:pt x="7250" y="706"/>
                  </a:cubicBezTo>
                  <a:cubicBezTo>
                    <a:pt x="7463" y="402"/>
                    <a:pt x="7493" y="341"/>
                    <a:pt x="7554" y="128"/>
                  </a:cubicBezTo>
                  <a:cubicBezTo>
                    <a:pt x="7606" y="76"/>
                    <a:pt x="7614" y="1"/>
                    <a:pt x="7576" y="1"/>
                  </a:cubicBezTo>
                  <a:close/>
                  <a:moveTo>
                    <a:pt x="5926" y="2317"/>
                  </a:moveTo>
                  <a:cubicBezTo>
                    <a:pt x="5848" y="2402"/>
                    <a:pt x="5792" y="2462"/>
                    <a:pt x="5738" y="2518"/>
                  </a:cubicBezTo>
                  <a:lnTo>
                    <a:pt x="5738" y="2518"/>
                  </a:lnTo>
                  <a:cubicBezTo>
                    <a:pt x="5791" y="2467"/>
                    <a:pt x="5849" y="2406"/>
                    <a:pt x="5926" y="2317"/>
                  </a:cubicBezTo>
                  <a:close/>
                  <a:moveTo>
                    <a:pt x="5738" y="2518"/>
                  </a:moveTo>
                  <a:lnTo>
                    <a:pt x="5738" y="2518"/>
                  </a:lnTo>
                  <a:cubicBezTo>
                    <a:pt x="5629" y="2622"/>
                    <a:pt x="5538" y="2691"/>
                    <a:pt x="5335" y="2894"/>
                  </a:cubicBezTo>
                  <a:cubicBezTo>
                    <a:pt x="4970" y="3259"/>
                    <a:pt x="4970" y="3259"/>
                    <a:pt x="4606" y="3563"/>
                  </a:cubicBezTo>
                  <a:cubicBezTo>
                    <a:pt x="4210" y="3867"/>
                    <a:pt x="4210" y="3867"/>
                    <a:pt x="3815" y="4110"/>
                  </a:cubicBezTo>
                  <a:cubicBezTo>
                    <a:pt x="3390" y="4384"/>
                    <a:pt x="3420" y="4414"/>
                    <a:pt x="2964" y="4657"/>
                  </a:cubicBezTo>
                  <a:cubicBezTo>
                    <a:pt x="2539" y="4870"/>
                    <a:pt x="2539" y="4870"/>
                    <a:pt x="2083" y="5083"/>
                  </a:cubicBezTo>
                  <a:cubicBezTo>
                    <a:pt x="1627" y="5265"/>
                    <a:pt x="1627" y="5265"/>
                    <a:pt x="1171" y="5417"/>
                  </a:cubicBezTo>
                  <a:cubicBezTo>
                    <a:pt x="776" y="5539"/>
                    <a:pt x="715" y="5539"/>
                    <a:pt x="411" y="5599"/>
                  </a:cubicBezTo>
                  <a:cubicBezTo>
                    <a:pt x="320" y="5630"/>
                    <a:pt x="229" y="5630"/>
                    <a:pt x="107" y="5691"/>
                  </a:cubicBezTo>
                  <a:cubicBezTo>
                    <a:pt x="0" y="5726"/>
                    <a:pt x="19" y="5741"/>
                    <a:pt x="83" y="5741"/>
                  </a:cubicBezTo>
                  <a:cubicBezTo>
                    <a:pt x="128" y="5741"/>
                    <a:pt x="196" y="5734"/>
                    <a:pt x="259" y="5721"/>
                  </a:cubicBezTo>
                  <a:cubicBezTo>
                    <a:pt x="685" y="5691"/>
                    <a:pt x="1110" y="5539"/>
                    <a:pt x="1536" y="5417"/>
                  </a:cubicBezTo>
                  <a:cubicBezTo>
                    <a:pt x="1566" y="5417"/>
                    <a:pt x="1900" y="5295"/>
                    <a:pt x="2174" y="5143"/>
                  </a:cubicBezTo>
                  <a:cubicBezTo>
                    <a:pt x="2630" y="4961"/>
                    <a:pt x="2630" y="4961"/>
                    <a:pt x="3055" y="4687"/>
                  </a:cubicBezTo>
                  <a:cubicBezTo>
                    <a:pt x="3451" y="4475"/>
                    <a:pt x="3451" y="4475"/>
                    <a:pt x="3876" y="4171"/>
                  </a:cubicBezTo>
                  <a:cubicBezTo>
                    <a:pt x="4302" y="3897"/>
                    <a:pt x="4302" y="3897"/>
                    <a:pt x="4666" y="3563"/>
                  </a:cubicBezTo>
                  <a:cubicBezTo>
                    <a:pt x="5062" y="3259"/>
                    <a:pt x="5062" y="3198"/>
                    <a:pt x="5396" y="2864"/>
                  </a:cubicBezTo>
                  <a:cubicBezTo>
                    <a:pt x="5565" y="2694"/>
                    <a:pt x="5649" y="2611"/>
                    <a:pt x="5738" y="251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33"/>
            <p:cNvSpPr/>
            <p:nvPr/>
          </p:nvSpPr>
          <p:spPr>
            <a:xfrm>
              <a:off x="6820900" y="863425"/>
              <a:ext cx="181775" cy="128125"/>
            </a:xfrm>
            <a:custGeom>
              <a:avLst/>
              <a:gdLst/>
              <a:ahLst/>
              <a:cxnLst/>
              <a:rect l="l" t="t" r="r" b="b"/>
              <a:pathLst>
                <a:path w="7271" h="5125" extrusionOk="0">
                  <a:moveTo>
                    <a:pt x="7240" y="0"/>
                  </a:moveTo>
                  <a:lnTo>
                    <a:pt x="7240" y="0"/>
                  </a:lnTo>
                  <a:cubicBezTo>
                    <a:pt x="7149" y="30"/>
                    <a:pt x="6997" y="274"/>
                    <a:pt x="6906" y="395"/>
                  </a:cubicBezTo>
                  <a:cubicBezTo>
                    <a:pt x="6784" y="517"/>
                    <a:pt x="6693" y="608"/>
                    <a:pt x="6602" y="760"/>
                  </a:cubicBezTo>
                  <a:cubicBezTo>
                    <a:pt x="6480" y="912"/>
                    <a:pt x="6389" y="1003"/>
                    <a:pt x="6207" y="1277"/>
                  </a:cubicBezTo>
                  <a:cubicBezTo>
                    <a:pt x="5903" y="1611"/>
                    <a:pt x="5903" y="1611"/>
                    <a:pt x="5599" y="1915"/>
                  </a:cubicBezTo>
                  <a:cubicBezTo>
                    <a:pt x="5295" y="2219"/>
                    <a:pt x="5265" y="2219"/>
                    <a:pt x="4930" y="2523"/>
                  </a:cubicBezTo>
                  <a:cubicBezTo>
                    <a:pt x="4566" y="2827"/>
                    <a:pt x="4566" y="2827"/>
                    <a:pt x="4231" y="3070"/>
                  </a:cubicBezTo>
                  <a:cubicBezTo>
                    <a:pt x="3897" y="3344"/>
                    <a:pt x="3866" y="3344"/>
                    <a:pt x="3471" y="3587"/>
                  </a:cubicBezTo>
                  <a:cubicBezTo>
                    <a:pt x="3107" y="3800"/>
                    <a:pt x="3107" y="3830"/>
                    <a:pt x="2711" y="4043"/>
                  </a:cubicBezTo>
                  <a:cubicBezTo>
                    <a:pt x="2347" y="4225"/>
                    <a:pt x="2286" y="4225"/>
                    <a:pt x="1921" y="4407"/>
                  </a:cubicBezTo>
                  <a:cubicBezTo>
                    <a:pt x="1496" y="4590"/>
                    <a:pt x="1496" y="4559"/>
                    <a:pt x="1070" y="4742"/>
                  </a:cubicBezTo>
                  <a:cubicBezTo>
                    <a:pt x="705" y="4863"/>
                    <a:pt x="675" y="4894"/>
                    <a:pt x="371" y="4985"/>
                  </a:cubicBezTo>
                  <a:cubicBezTo>
                    <a:pt x="280" y="5015"/>
                    <a:pt x="158" y="5046"/>
                    <a:pt x="97" y="5046"/>
                  </a:cubicBezTo>
                  <a:cubicBezTo>
                    <a:pt x="1" y="5104"/>
                    <a:pt x="27" y="5125"/>
                    <a:pt x="90" y="5125"/>
                  </a:cubicBezTo>
                  <a:cubicBezTo>
                    <a:pt x="126" y="5125"/>
                    <a:pt x="174" y="5118"/>
                    <a:pt x="219" y="5107"/>
                  </a:cubicBezTo>
                  <a:cubicBezTo>
                    <a:pt x="584" y="5015"/>
                    <a:pt x="979" y="4894"/>
                    <a:pt x="1313" y="4742"/>
                  </a:cubicBezTo>
                  <a:cubicBezTo>
                    <a:pt x="1344" y="4742"/>
                    <a:pt x="1648" y="4651"/>
                    <a:pt x="1921" y="4529"/>
                  </a:cubicBezTo>
                  <a:cubicBezTo>
                    <a:pt x="2347" y="4347"/>
                    <a:pt x="2347" y="4347"/>
                    <a:pt x="2711" y="4134"/>
                  </a:cubicBezTo>
                  <a:cubicBezTo>
                    <a:pt x="3137" y="3921"/>
                    <a:pt x="3137" y="3921"/>
                    <a:pt x="3502" y="3678"/>
                  </a:cubicBezTo>
                  <a:cubicBezTo>
                    <a:pt x="3897" y="3465"/>
                    <a:pt x="3897" y="3465"/>
                    <a:pt x="4262" y="3192"/>
                  </a:cubicBezTo>
                  <a:cubicBezTo>
                    <a:pt x="4657" y="2918"/>
                    <a:pt x="4626" y="2888"/>
                    <a:pt x="4961" y="2614"/>
                  </a:cubicBezTo>
                  <a:cubicBezTo>
                    <a:pt x="5295" y="2310"/>
                    <a:pt x="5295" y="2310"/>
                    <a:pt x="5599" y="2006"/>
                  </a:cubicBezTo>
                  <a:cubicBezTo>
                    <a:pt x="5903" y="1702"/>
                    <a:pt x="5903" y="1702"/>
                    <a:pt x="6207" y="1368"/>
                  </a:cubicBezTo>
                  <a:cubicBezTo>
                    <a:pt x="6541" y="973"/>
                    <a:pt x="6602" y="973"/>
                    <a:pt x="6845" y="608"/>
                  </a:cubicBezTo>
                  <a:cubicBezTo>
                    <a:pt x="7058" y="365"/>
                    <a:pt x="7088" y="274"/>
                    <a:pt x="7210" y="122"/>
                  </a:cubicBezTo>
                  <a:cubicBezTo>
                    <a:pt x="7240" y="61"/>
                    <a:pt x="7271" y="0"/>
                    <a:pt x="72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33"/>
            <p:cNvSpPr/>
            <p:nvPr/>
          </p:nvSpPr>
          <p:spPr>
            <a:xfrm>
              <a:off x="6916625" y="858850"/>
              <a:ext cx="69325" cy="70825"/>
            </a:xfrm>
            <a:custGeom>
              <a:avLst/>
              <a:gdLst/>
              <a:ahLst/>
              <a:cxnLst/>
              <a:rect l="l" t="t" r="r" b="b"/>
              <a:pathLst>
                <a:path w="2773" h="2833" extrusionOk="0">
                  <a:moveTo>
                    <a:pt x="2773" y="1"/>
                  </a:moveTo>
                  <a:cubicBezTo>
                    <a:pt x="2712" y="1"/>
                    <a:pt x="2651" y="92"/>
                    <a:pt x="2560" y="153"/>
                  </a:cubicBezTo>
                  <a:cubicBezTo>
                    <a:pt x="2530" y="244"/>
                    <a:pt x="2499" y="274"/>
                    <a:pt x="2469" y="305"/>
                  </a:cubicBezTo>
                  <a:cubicBezTo>
                    <a:pt x="2408" y="396"/>
                    <a:pt x="2378" y="426"/>
                    <a:pt x="2317" y="548"/>
                  </a:cubicBezTo>
                  <a:cubicBezTo>
                    <a:pt x="2196" y="700"/>
                    <a:pt x="2196" y="700"/>
                    <a:pt x="2044" y="852"/>
                  </a:cubicBezTo>
                  <a:cubicBezTo>
                    <a:pt x="1922" y="1004"/>
                    <a:pt x="1892" y="1004"/>
                    <a:pt x="1770" y="1095"/>
                  </a:cubicBezTo>
                  <a:cubicBezTo>
                    <a:pt x="1648" y="1247"/>
                    <a:pt x="1648" y="1247"/>
                    <a:pt x="1496" y="1399"/>
                  </a:cubicBezTo>
                  <a:cubicBezTo>
                    <a:pt x="1344" y="1551"/>
                    <a:pt x="1344" y="1520"/>
                    <a:pt x="1192" y="1672"/>
                  </a:cubicBezTo>
                  <a:cubicBezTo>
                    <a:pt x="1040" y="1824"/>
                    <a:pt x="1101" y="1824"/>
                    <a:pt x="949" y="1976"/>
                  </a:cubicBezTo>
                  <a:cubicBezTo>
                    <a:pt x="797" y="2128"/>
                    <a:pt x="797" y="2098"/>
                    <a:pt x="645" y="2250"/>
                  </a:cubicBezTo>
                  <a:cubicBezTo>
                    <a:pt x="493" y="2372"/>
                    <a:pt x="189" y="2615"/>
                    <a:pt x="98" y="2706"/>
                  </a:cubicBezTo>
                  <a:lnTo>
                    <a:pt x="37" y="2767"/>
                  </a:lnTo>
                  <a:cubicBezTo>
                    <a:pt x="1" y="2821"/>
                    <a:pt x="19" y="2832"/>
                    <a:pt x="46" y="2832"/>
                  </a:cubicBezTo>
                  <a:cubicBezTo>
                    <a:pt x="64" y="2832"/>
                    <a:pt x="86" y="2827"/>
                    <a:pt x="98" y="2827"/>
                  </a:cubicBezTo>
                  <a:cubicBezTo>
                    <a:pt x="250" y="2736"/>
                    <a:pt x="372" y="2615"/>
                    <a:pt x="524" y="2524"/>
                  </a:cubicBezTo>
                  <a:cubicBezTo>
                    <a:pt x="524" y="2524"/>
                    <a:pt x="645" y="2402"/>
                    <a:pt x="737" y="2311"/>
                  </a:cubicBezTo>
                  <a:cubicBezTo>
                    <a:pt x="888" y="2159"/>
                    <a:pt x="1162" y="1916"/>
                    <a:pt x="1314" y="1794"/>
                  </a:cubicBezTo>
                  <a:lnTo>
                    <a:pt x="1588" y="1520"/>
                  </a:lnTo>
                  <a:cubicBezTo>
                    <a:pt x="1740" y="1369"/>
                    <a:pt x="1709" y="1369"/>
                    <a:pt x="1861" y="1217"/>
                  </a:cubicBezTo>
                  <a:cubicBezTo>
                    <a:pt x="1952" y="1065"/>
                    <a:pt x="2013" y="1065"/>
                    <a:pt x="2104" y="913"/>
                  </a:cubicBezTo>
                  <a:cubicBezTo>
                    <a:pt x="2226" y="761"/>
                    <a:pt x="2226" y="761"/>
                    <a:pt x="2378" y="609"/>
                  </a:cubicBezTo>
                  <a:cubicBezTo>
                    <a:pt x="2469" y="457"/>
                    <a:pt x="2469" y="457"/>
                    <a:pt x="2621" y="305"/>
                  </a:cubicBezTo>
                  <a:cubicBezTo>
                    <a:pt x="2682" y="183"/>
                    <a:pt x="2712" y="153"/>
                    <a:pt x="2773" y="92"/>
                  </a:cubicBezTo>
                  <a:lnTo>
                    <a:pt x="27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3"/>
            <p:cNvSpPr/>
            <p:nvPr/>
          </p:nvSpPr>
          <p:spPr>
            <a:xfrm>
              <a:off x="6812675" y="959275"/>
              <a:ext cx="63875" cy="24975"/>
            </a:xfrm>
            <a:custGeom>
              <a:avLst/>
              <a:gdLst/>
              <a:ahLst/>
              <a:cxnLst/>
              <a:rect l="l" t="t" r="r" b="b"/>
              <a:pathLst>
                <a:path w="2555" h="999" extrusionOk="0">
                  <a:moveTo>
                    <a:pt x="2468" y="0"/>
                  </a:moveTo>
                  <a:cubicBezTo>
                    <a:pt x="2428" y="0"/>
                    <a:pt x="2393" y="36"/>
                    <a:pt x="2372" y="57"/>
                  </a:cubicBezTo>
                  <a:cubicBezTo>
                    <a:pt x="2280" y="87"/>
                    <a:pt x="2280" y="87"/>
                    <a:pt x="2250" y="118"/>
                  </a:cubicBezTo>
                  <a:cubicBezTo>
                    <a:pt x="2220" y="178"/>
                    <a:pt x="2159" y="178"/>
                    <a:pt x="2098" y="209"/>
                  </a:cubicBezTo>
                  <a:cubicBezTo>
                    <a:pt x="1977" y="269"/>
                    <a:pt x="1977" y="269"/>
                    <a:pt x="1855" y="330"/>
                  </a:cubicBezTo>
                  <a:cubicBezTo>
                    <a:pt x="1764" y="391"/>
                    <a:pt x="1764" y="361"/>
                    <a:pt x="1612" y="391"/>
                  </a:cubicBezTo>
                  <a:cubicBezTo>
                    <a:pt x="1490" y="421"/>
                    <a:pt x="1490" y="482"/>
                    <a:pt x="1369" y="513"/>
                  </a:cubicBezTo>
                  <a:cubicBezTo>
                    <a:pt x="1247" y="543"/>
                    <a:pt x="1247" y="543"/>
                    <a:pt x="1095" y="573"/>
                  </a:cubicBezTo>
                  <a:cubicBezTo>
                    <a:pt x="1004" y="634"/>
                    <a:pt x="1004" y="665"/>
                    <a:pt x="882" y="695"/>
                  </a:cubicBezTo>
                  <a:cubicBezTo>
                    <a:pt x="761" y="725"/>
                    <a:pt x="761" y="725"/>
                    <a:pt x="609" y="786"/>
                  </a:cubicBezTo>
                  <a:cubicBezTo>
                    <a:pt x="487" y="817"/>
                    <a:pt x="487" y="817"/>
                    <a:pt x="335" y="847"/>
                  </a:cubicBezTo>
                  <a:cubicBezTo>
                    <a:pt x="214" y="877"/>
                    <a:pt x="214" y="877"/>
                    <a:pt x="122" y="877"/>
                  </a:cubicBezTo>
                  <a:cubicBezTo>
                    <a:pt x="62" y="877"/>
                    <a:pt x="62" y="908"/>
                    <a:pt x="31" y="908"/>
                  </a:cubicBezTo>
                  <a:cubicBezTo>
                    <a:pt x="1" y="969"/>
                    <a:pt x="31" y="999"/>
                    <a:pt x="62" y="999"/>
                  </a:cubicBezTo>
                  <a:cubicBezTo>
                    <a:pt x="183" y="999"/>
                    <a:pt x="305" y="969"/>
                    <a:pt x="426" y="908"/>
                  </a:cubicBezTo>
                  <a:cubicBezTo>
                    <a:pt x="426" y="908"/>
                    <a:pt x="518" y="877"/>
                    <a:pt x="609" y="877"/>
                  </a:cubicBezTo>
                  <a:cubicBezTo>
                    <a:pt x="730" y="847"/>
                    <a:pt x="730" y="847"/>
                    <a:pt x="882" y="817"/>
                  </a:cubicBezTo>
                  <a:cubicBezTo>
                    <a:pt x="973" y="786"/>
                    <a:pt x="973" y="786"/>
                    <a:pt x="1125" y="725"/>
                  </a:cubicBezTo>
                  <a:cubicBezTo>
                    <a:pt x="1247" y="695"/>
                    <a:pt x="1247" y="695"/>
                    <a:pt x="1399" y="665"/>
                  </a:cubicBezTo>
                  <a:cubicBezTo>
                    <a:pt x="1521" y="634"/>
                    <a:pt x="1521" y="573"/>
                    <a:pt x="1642" y="543"/>
                  </a:cubicBezTo>
                  <a:cubicBezTo>
                    <a:pt x="1733" y="513"/>
                    <a:pt x="1733" y="513"/>
                    <a:pt x="1855" y="421"/>
                  </a:cubicBezTo>
                  <a:cubicBezTo>
                    <a:pt x="1977" y="391"/>
                    <a:pt x="1977" y="361"/>
                    <a:pt x="2098" y="300"/>
                  </a:cubicBezTo>
                  <a:cubicBezTo>
                    <a:pt x="2250" y="209"/>
                    <a:pt x="2250" y="239"/>
                    <a:pt x="2372" y="178"/>
                  </a:cubicBezTo>
                  <a:cubicBezTo>
                    <a:pt x="2432" y="118"/>
                    <a:pt x="2463" y="87"/>
                    <a:pt x="2524" y="87"/>
                  </a:cubicBezTo>
                  <a:cubicBezTo>
                    <a:pt x="2524" y="57"/>
                    <a:pt x="2554" y="57"/>
                    <a:pt x="2524" y="26"/>
                  </a:cubicBezTo>
                  <a:cubicBezTo>
                    <a:pt x="2505" y="7"/>
                    <a:pt x="2486" y="0"/>
                    <a:pt x="2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33"/>
            <p:cNvSpPr/>
            <p:nvPr/>
          </p:nvSpPr>
          <p:spPr>
            <a:xfrm>
              <a:off x="6957825" y="849050"/>
              <a:ext cx="15225" cy="15150"/>
            </a:xfrm>
            <a:custGeom>
              <a:avLst/>
              <a:gdLst/>
              <a:ahLst/>
              <a:cxnLst/>
              <a:rect l="l" t="t" r="r" b="b"/>
              <a:pathLst>
                <a:path w="609" h="606" extrusionOk="0">
                  <a:moveTo>
                    <a:pt x="549" y="1"/>
                  </a:moveTo>
                  <a:cubicBezTo>
                    <a:pt x="531" y="1"/>
                    <a:pt x="517" y="28"/>
                    <a:pt x="517" y="28"/>
                  </a:cubicBezTo>
                  <a:cubicBezTo>
                    <a:pt x="517" y="28"/>
                    <a:pt x="456" y="28"/>
                    <a:pt x="456" y="58"/>
                  </a:cubicBezTo>
                  <a:cubicBezTo>
                    <a:pt x="456" y="58"/>
                    <a:pt x="456" y="65"/>
                    <a:pt x="453" y="72"/>
                  </a:cubicBezTo>
                  <a:lnTo>
                    <a:pt x="453" y="72"/>
                  </a:lnTo>
                  <a:cubicBezTo>
                    <a:pt x="445" y="68"/>
                    <a:pt x="436" y="63"/>
                    <a:pt x="426" y="58"/>
                  </a:cubicBezTo>
                  <a:cubicBezTo>
                    <a:pt x="426" y="89"/>
                    <a:pt x="426" y="89"/>
                    <a:pt x="396" y="119"/>
                  </a:cubicBezTo>
                  <a:cubicBezTo>
                    <a:pt x="396" y="143"/>
                    <a:pt x="396" y="148"/>
                    <a:pt x="365" y="180"/>
                  </a:cubicBezTo>
                  <a:lnTo>
                    <a:pt x="365" y="180"/>
                  </a:lnTo>
                  <a:cubicBezTo>
                    <a:pt x="373" y="172"/>
                    <a:pt x="383" y="162"/>
                    <a:pt x="396" y="150"/>
                  </a:cubicBezTo>
                  <a:cubicBezTo>
                    <a:pt x="396" y="119"/>
                    <a:pt x="396" y="119"/>
                    <a:pt x="426" y="89"/>
                  </a:cubicBezTo>
                  <a:cubicBezTo>
                    <a:pt x="442" y="89"/>
                    <a:pt x="450" y="80"/>
                    <a:pt x="453" y="72"/>
                  </a:cubicBezTo>
                  <a:lnTo>
                    <a:pt x="453" y="72"/>
                  </a:lnTo>
                  <a:cubicBezTo>
                    <a:pt x="505" y="98"/>
                    <a:pt x="529" y="109"/>
                    <a:pt x="545" y="109"/>
                  </a:cubicBezTo>
                  <a:cubicBezTo>
                    <a:pt x="558" y="109"/>
                    <a:pt x="565" y="101"/>
                    <a:pt x="578" y="89"/>
                  </a:cubicBezTo>
                  <a:cubicBezTo>
                    <a:pt x="578" y="58"/>
                    <a:pt x="608" y="58"/>
                    <a:pt x="608" y="58"/>
                  </a:cubicBezTo>
                  <a:cubicBezTo>
                    <a:pt x="608" y="58"/>
                    <a:pt x="608" y="28"/>
                    <a:pt x="578" y="28"/>
                  </a:cubicBezTo>
                  <a:cubicBezTo>
                    <a:pt x="568" y="8"/>
                    <a:pt x="558" y="1"/>
                    <a:pt x="549" y="1"/>
                  </a:cubicBezTo>
                  <a:close/>
                  <a:moveTo>
                    <a:pt x="365" y="180"/>
                  </a:moveTo>
                  <a:cubicBezTo>
                    <a:pt x="333" y="210"/>
                    <a:pt x="328" y="210"/>
                    <a:pt x="304" y="210"/>
                  </a:cubicBezTo>
                  <a:cubicBezTo>
                    <a:pt x="274" y="241"/>
                    <a:pt x="304" y="241"/>
                    <a:pt x="274" y="271"/>
                  </a:cubicBezTo>
                  <a:cubicBezTo>
                    <a:pt x="244" y="302"/>
                    <a:pt x="244" y="302"/>
                    <a:pt x="183" y="302"/>
                  </a:cubicBezTo>
                  <a:cubicBezTo>
                    <a:pt x="152" y="362"/>
                    <a:pt x="183" y="362"/>
                    <a:pt x="152" y="393"/>
                  </a:cubicBezTo>
                  <a:cubicBezTo>
                    <a:pt x="122" y="423"/>
                    <a:pt x="122" y="423"/>
                    <a:pt x="92" y="423"/>
                  </a:cubicBezTo>
                  <a:cubicBezTo>
                    <a:pt x="31" y="454"/>
                    <a:pt x="31" y="454"/>
                    <a:pt x="31" y="514"/>
                  </a:cubicBezTo>
                  <a:lnTo>
                    <a:pt x="0" y="545"/>
                  </a:lnTo>
                  <a:lnTo>
                    <a:pt x="0" y="575"/>
                  </a:lnTo>
                  <a:cubicBezTo>
                    <a:pt x="0" y="605"/>
                    <a:pt x="31" y="605"/>
                    <a:pt x="92" y="605"/>
                  </a:cubicBezTo>
                  <a:cubicBezTo>
                    <a:pt x="122" y="605"/>
                    <a:pt x="122" y="575"/>
                    <a:pt x="152" y="545"/>
                  </a:cubicBezTo>
                  <a:lnTo>
                    <a:pt x="183" y="514"/>
                  </a:lnTo>
                  <a:cubicBezTo>
                    <a:pt x="244" y="454"/>
                    <a:pt x="244" y="454"/>
                    <a:pt x="244" y="423"/>
                  </a:cubicBezTo>
                  <a:cubicBezTo>
                    <a:pt x="274" y="393"/>
                    <a:pt x="274" y="393"/>
                    <a:pt x="274" y="362"/>
                  </a:cubicBezTo>
                  <a:cubicBezTo>
                    <a:pt x="304" y="302"/>
                    <a:pt x="304" y="302"/>
                    <a:pt x="304" y="271"/>
                  </a:cubicBezTo>
                  <a:cubicBezTo>
                    <a:pt x="335" y="241"/>
                    <a:pt x="304" y="241"/>
                    <a:pt x="335" y="210"/>
                  </a:cubicBezTo>
                  <a:cubicBezTo>
                    <a:pt x="347" y="198"/>
                    <a:pt x="357" y="188"/>
                    <a:pt x="365" y="18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33"/>
            <p:cNvSpPr/>
            <p:nvPr/>
          </p:nvSpPr>
          <p:spPr>
            <a:xfrm>
              <a:off x="6915275" y="884375"/>
              <a:ext cx="28900" cy="24650"/>
            </a:xfrm>
            <a:custGeom>
              <a:avLst/>
              <a:gdLst/>
              <a:ahLst/>
              <a:cxnLst/>
              <a:rect l="l" t="t" r="r" b="b"/>
              <a:pathLst>
                <a:path w="1156" h="986" extrusionOk="0">
                  <a:moveTo>
                    <a:pt x="1068" y="1"/>
                  </a:moveTo>
                  <a:cubicBezTo>
                    <a:pt x="1046" y="1"/>
                    <a:pt x="1025" y="22"/>
                    <a:pt x="1003" y="44"/>
                  </a:cubicBezTo>
                  <a:cubicBezTo>
                    <a:pt x="942" y="44"/>
                    <a:pt x="942" y="74"/>
                    <a:pt x="912" y="74"/>
                  </a:cubicBezTo>
                  <a:lnTo>
                    <a:pt x="851" y="165"/>
                  </a:lnTo>
                  <a:lnTo>
                    <a:pt x="730" y="287"/>
                  </a:lnTo>
                  <a:cubicBezTo>
                    <a:pt x="699" y="317"/>
                    <a:pt x="639" y="317"/>
                    <a:pt x="608" y="348"/>
                  </a:cubicBezTo>
                  <a:cubicBezTo>
                    <a:pt x="578" y="378"/>
                    <a:pt x="578" y="439"/>
                    <a:pt x="487" y="469"/>
                  </a:cubicBezTo>
                  <a:cubicBezTo>
                    <a:pt x="456" y="499"/>
                    <a:pt x="426" y="499"/>
                    <a:pt x="395" y="530"/>
                  </a:cubicBezTo>
                  <a:cubicBezTo>
                    <a:pt x="335" y="591"/>
                    <a:pt x="335" y="621"/>
                    <a:pt x="304" y="651"/>
                  </a:cubicBezTo>
                  <a:cubicBezTo>
                    <a:pt x="274" y="682"/>
                    <a:pt x="243" y="682"/>
                    <a:pt x="183" y="743"/>
                  </a:cubicBezTo>
                  <a:lnTo>
                    <a:pt x="91" y="834"/>
                  </a:lnTo>
                  <a:lnTo>
                    <a:pt x="0" y="925"/>
                  </a:lnTo>
                  <a:lnTo>
                    <a:pt x="0" y="955"/>
                  </a:lnTo>
                  <a:cubicBezTo>
                    <a:pt x="0" y="986"/>
                    <a:pt x="31" y="986"/>
                    <a:pt x="91" y="986"/>
                  </a:cubicBezTo>
                  <a:cubicBezTo>
                    <a:pt x="152" y="986"/>
                    <a:pt x="183" y="925"/>
                    <a:pt x="243" y="864"/>
                  </a:cubicBezTo>
                  <a:lnTo>
                    <a:pt x="304" y="803"/>
                  </a:lnTo>
                  <a:lnTo>
                    <a:pt x="426" y="682"/>
                  </a:lnTo>
                  <a:cubicBezTo>
                    <a:pt x="456" y="651"/>
                    <a:pt x="578" y="530"/>
                    <a:pt x="639" y="499"/>
                  </a:cubicBezTo>
                  <a:cubicBezTo>
                    <a:pt x="699" y="469"/>
                    <a:pt x="699" y="439"/>
                    <a:pt x="730" y="378"/>
                  </a:cubicBezTo>
                  <a:cubicBezTo>
                    <a:pt x="760" y="348"/>
                    <a:pt x="791" y="348"/>
                    <a:pt x="851" y="256"/>
                  </a:cubicBezTo>
                  <a:lnTo>
                    <a:pt x="942" y="165"/>
                  </a:lnTo>
                  <a:cubicBezTo>
                    <a:pt x="1034" y="165"/>
                    <a:pt x="1034" y="165"/>
                    <a:pt x="1064" y="135"/>
                  </a:cubicBezTo>
                  <a:lnTo>
                    <a:pt x="1155" y="44"/>
                  </a:lnTo>
                  <a:cubicBezTo>
                    <a:pt x="1155" y="44"/>
                    <a:pt x="1155" y="13"/>
                    <a:pt x="1094" y="13"/>
                  </a:cubicBezTo>
                  <a:cubicBezTo>
                    <a:pt x="1086" y="4"/>
                    <a:pt x="1077" y="1"/>
                    <a:pt x="10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3"/>
            <p:cNvSpPr/>
            <p:nvPr/>
          </p:nvSpPr>
          <p:spPr>
            <a:xfrm>
              <a:off x="6802050" y="957300"/>
              <a:ext cx="47900" cy="20875"/>
            </a:xfrm>
            <a:custGeom>
              <a:avLst/>
              <a:gdLst/>
              <a:ahLst/>
              <a:cxnLst/>
              <a:rect l="l" t="t" r="r" b="b"/>
              <a:pathLst>
                <a:path w="1916" h="835" extrusionOk="0">
                  <a:moveTo>
                    <a:pt x="1863" y="1"/>
                  </a:moveTo>
                  <a:cubicBezTo>
                    <a:pt x="1834" y="1"/>
                    <a:pt x="1814" y="14"/>
                    <a:pt x="1794" y="14"/>
                  </a:cubicBezTo>
                  <a:cubicBezTo>
                    <a:pt x="1763" y="45"/>
                    <a:pt x="1733" y="45"/>
                    <a:pt x="1672" y="45"/>
                  </a:cubicBezTo>
                  <a:cubicBezTo>
                    <a:pt x="1642" y="105"/>
                    <a:pt x="1642" y="105"/>
                    <a:pt x="1581" y="136"/>
                  </a:cubicBezTo>
                  <a:cubicBezTo>
                    <a:pt x="1490" y="166"/>
                    <a:pt x="1490" y="166"/>
                    <a:pt x="1368" y="197"/>
                  </a:cubicBezTo>
                  <a:cubicBezTo>
                    <a:pt x="1307" y="227"/>
                    <a:pt x="1277" y="227"/>
                    <a:pt x="1186" y="288"/>
                  </a:cubicBezTo>
                  <a:cubicBezTo>
                    <a:pt x="1125" y="318"/>
                    <a:pt x="1125" y="318"/>
                    <a:pt x="1003" y="348"/>
                  </a:cubicBezTo>
                  <a:cubicBezTo>
                    <a:pt x="912" y="379"/>
                    <a:pt x="882" y="379"/>
                    <a:pt x="821" y="440"/>
                  </a:cubicBezTo>
                  <a:cubicBezTo>
                    <a:pt x="730" y="470"/>
                    <a:pt x="730" y="470"/>
                    <a:pt x="608" y="500"/>
                  </a:cubicBezTo>
                  <a:cubicBezTo>
                    <a:pt x="547" y="531"/>
                    <a:pt x="517" y="531"/>
                    <a:pt x="426" y="592"/>
                  </a:cubicBezTo>
                  <a:cubicBezTo>
                    <a:pt x="365" y="622"/>
                    <a:pt x="152" y="683"/>
                    <a:pt x="91" y="744"/>
                  </a:cubicBezTo>
                  <a:cubicBezTo>
                    <a:pt x="61" y="744"/>
                    <a:pt x="61" y="774"/>
                    <a:pt x="61" y="774"/>
                  </a:cubicBezTo>
                  <a:cubicBezTo>
                    <a:pt x="0" y="804"/>
                    <a:pt x="61" y="804"/>
                    <a:pt x="91" y="835"/>
                  </a:cubicBezTo>
                  <a:cubicBezTo>
                    <a:pt x="152" y="835"/>
                    <a:pt x="243" y="804"/>
                    <a:pt x="365" y="774"/>
                  </a:cubicBezTo>
                  <a:cubicBezTo>
                    <a:pt x="365" y="774"/>
                    <a:pt x="426" y="744"/>
                    <a:pt x="517" y="744"/>
                  </a:cubicBezTo>
                  <a:cubicBezTo>
                    <a:pt x="578" y="683"/>
                    <a:pt x="973" y="531"/>
                    <a:pt x="1064" y="500"/>
                  </a:cubicBezTo>
                  <a:cubicBezTo>
                    <a:pt x="1155" y="470"/>
                    <a:pt x="1155" y="470"/>
                    <a:pt x="1277" y="379"/>
                  </a:cubicBezTo>
                  <a:cubicBezTo>
                    <a:pt x="1338" y="348"/>
                    <a:pt x="1368" y="348"/>
                    <a:pt x="1459" y="318"/>
                  </a:cubicBezTo>
                  <a:cubicBezTo>
                    <a:pt x="1520" y="288"/>
                    <a:pt x="1520" y="288"/>
                    <a:pt x="1642" y="227"/>
                  </a:cubicBezTo>
                  <a:cubicBezTo>
                    <a:pt x="1672" y="166"/>
                    <a:pt x="1672" y="197"/>
                    <a:pt x="1794" y="136"/>
                  </a:cubicBezTo>
                  <a:cubicBezTo>
                    <a:pt x="1885" y="105"/>
                    <a:pt x="1885" y="105"/>
                    <a:pt x="1915" y="45"/>
                  </a:cubicBezTo>
                  <a:lnTo>
                    <a:pt x="1915" y="14"/>
                  </a:lnTo>
                  <a:cubicBezTo>
                    <a:pt x="1895" y="4"/>
                    <a:pt x="1878" y="1"/>
                    <a:pt x="18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3"/>
            <p:cNvSpPr/>
            <p:nvPr/>
          </p:nvSpPr>
          <p:spPr>
            <a:xfrm>
              <a:off x="6949475" y="836475"/>
              <a:ext cx="10650" cy="11000"/>
            </a:xfrm>
            <a:custGeom>
              <a:avLst/>
              <a:gdLst/>
              <a:ahLst/>
              <a:cxnLst/>
              <a:rect l="l" t="t" r="r" b="b"/>
              <a:pathLst>
                <a:path w="426" h="440" extrusionOk="0">
                  <a:moveTo>
                    <a:pt x="351" y="1"/>
                  </a:moveTo>
                  <a:cubicBezTo>
                    <a:pt x="331" y="1"/>
                    <a:pt x="324" y="14"/>
                    <a:pt x="304" y="14"/>
                  </a:cubicBezTo>
                  <a:lnTo>
                    <a:pt x="274" y="14"/>
                  </a:lnTo>
                  <a:lnTo>
                    <a:pt x="274" y="75"/>
                  </a:lnTo>
                  <a:cubicBezTo>
                    <a:pt x="274" y="75"/>
                    <a:pt x="274" y="105"/>
                    <a:pt x="213" y="105"/>
                  </a:cubicBezTo>
                  <a:cubicBezTo>
                    <a:pt x="213" y="121"/>
                    <a:pt x="205" y="121"/>
                    <a:pt x="198" y="121"/>
                  </a:cubicBezTo>
                  <a:cubicBezTo>
                    <a:pt x="190" y="121"/>
                    <a:pt x="182" y="121"/>
                    <a:pt x="182" y="136"/>
                  </a:cubicBezTo>
                  <a:cubicBezTo>
                    <a:pt x="182" y="166"/>
                    <a:pt x="182" y="166"/>
                    <a:pt x="152" y="166"/>
                  </a:cubicBezTo>
                  <a:cubicBezTo>
                    <a:pt x="152" y="197"/>
                    <a:pt x="144" y="197"/>
                    <a:pt x="137" y="197"/>
                  </a:cubicBezTo>
                  <a:cubicBezTo>
                    <a:pt x="129" y="197"/>
                    <a:pt x="122" y="197"/>
                    <a:pt x="122" y="227"/>
                  </a:cubicBezTo>
                  <a:lnTo>
                    <a:pt x="122" y="257"/>
                  </a:lnTo>
                  <a:cubicBezTo>
                    <a:pt x="122" y="273"/>
                    <a:pt x="106" y="273"/>
                    <a:pt x="91" y="273"/>
                  </a:cubicBezTo>
                  <a:cubicBezTo>
                    <a:pt x="76" y="273"/>
                    <a:pt x="61" y="273"/>
                    <a:pt x="61" y="288"/>
                  </a:cubicBezTo>
                  <a:cubicBezTo>
                    <a:pt x="61" y="318"/>
                    <a:pt x="61" y="318"/>
                    <a:pt x="30" y="318"/>
                  </a:cubicBezTo>
                  <a:cubicBezTo>
                    <a:pt x="30" y="318"/>
                    <a:pt x="30" y="349"/>
                    <a:pt x="0" y="349"/>
                  </a:cubicBezTo>
                  <a:lnTo>
                    <a:pt x="0" y="409"/>
                  </a:lnTo>
                  <a:cubicBezTo>
                    <a:pt x="0" y="440"/>
                    <a:pt x="30" y="440"/>
                    <a:pt x="61" y="440"/>
                  </a:cubicBezTo>
                  <a:cubicBezTo>
                    <a:pt x="122" y="440"/>
                    <a:pt x="122" y="409"/>
                    <a:pt x="122" y="409"/>
                  </a:cubicBezTo>
                  <a:lnTo>
                    <a:pt x="152" y="349"/>
                  </a:lnTo>
                  <a:cubicBezTo>
                    <a:pt x="152" y="318"/>
                    <a:pt x="152" y="318"/>
                    <a:pt x="182" y="318"/>
                  </a:cubicBezTo>
                  <a:cubicBezTo>
                    <a:pt x="182" y="288"/>
                    <a:pt x="182" y="288"/>
                    <a:pt x="213" y="288"/>
                  </a:cubicBezTo>
                  <a:lnTo>
                    <a:pt x="274" y="257"/>
                  </a:lnTo>
                  <a:cubicBezTo>
                    <a:pt x="274" y="227"/>
                    <a:pt x="274" y="227"/>
                    <a:pt x="304" y="227"/>
                  </a:cubicBezTo>
                  <a:lnTo>
                    <a:pt x="334" y="166"/>
                  </a:lnTo>
                  <a:cubicBezTo>
                    <a:pt x="334" y="136"/>
                    <a:pt x="334" y="136"/>
                    <a:pt x="395" y="136"/>
                  </a:cubicBezTo>
                  <a:cubicBezTo>
                    <a:pt x="395" y="136"/>
                    <a:pt x="426" y="136"/>
                    <a:pt x="426" y="105"/>
                  </a:cubicBezTo>
                  <a:cubicBezTo>
                    <a:pt x="426" y="75"/>
                    <a:pt x="426" y="75"/>
                    <a:pt x="395" y="14"/>
                  </a:cubicBezTo>
                  <a:cubicBezTo>
                    <a:pt x="375" y="4"/>
                    <a:pt x="361" y="1"/>
                    <a:pt x="3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33"/>
            <p:cNvSpPr/>
            <p:nvPr/>
          </p:nvSpPr>
          <p:spPr>
            <a:xfrm>
              <a:off x="6913750" y="868075"/>
              <a:ext cx="23575" cy="25000"/>
            </a:xfrm>
            <a:custGeom>
              <a:avLst/>
              <a:gdLst/>
              <a:ahLst/>
              <a:cxnLst/>
              <a:rect l="l" t="t" r="r" b="b"/>
              <a:pathLst>
                <a:path w="943" h="1000" extrusionOk="0">
                  <a:moveTo>
                    <a:pt x="864" y="1"/>
                  </a:moveTo>
                  <a:cubicBezTo>
                    <a:pt x="833" y="1"/>
                    <a:pt x="812" y="36"/>
                    <a:pt x="791" y="57"/>
                  </a:cubicBezTo>
                  <a:cubicBezTo>
                    <a:pt x="760" y="57"/>
                    <a:pt x="760" y="88"/>
                    <a:pt x="760" y="88"/>
                  </a:cubicBezTo>
                  <a:cubicBezTo>
                    <a:pt x="760" y="118"/>
                    <a:pt x="700" y="118"/>
                    <a:pt x="700" y="179"/>
                  </a:cubicBezTo>
                  <a:cubicBezTo>
                    <a:pt x="669" y="209"/>
                    <a:pt x="669" y="209"/>
                    <a:pt x="639" y="270"/>
                  </a:cubicBezTo>
                  <a:cubicBezTo>
                    <a:pt x="608" y="331"/>
                    <a:pt x="548" y="331"/>
                    <a:pt x="517" y="361"/>
                  </a:cubicBezTo>
                  <a:cubicBezTo>
                    <a:pt x="487" y="392"/>
                    <a:pt x="487" y="422"/>
                    <a:pt x="456" y="483"/>
                  </a:cubicBezTo>
                  <a:cubicBezTo>
                    <a:pt x="396" y="513"/>
                    <a:pt x="365" y="513"/>
                    <a:pt x="335" y="544"/>
                  </a:cubicBezTo>
                  <a:cubicBezTo>
                    <a:pt x="304" y="574"/>
                    <a:pt x="304" y="635"/>
                    <a:pt x="244" y="665"/>
                  </a:cubicBezTo>
                  <a:cubicBezTo>
                    <a:pt x="213" y="696"/>
                    <a:pt x="213" y="696"/>
                    <a:pt x="152" y="726"/>
                  </a:cubicBezTo>
                  <a:cubicBezTo>
                    <a:pt x="92" y="787"/>
                    <a:pt x="92" y="787"/>
                    <a:pt x="61" y="848"/>
                  </a:cubicBezTo>
                  <a:lnTo>
                    <a:pt x="0" y="939"/>
                  </a:lnTo>
                  <a:lnTo>
                    <a:pt x="0" y="969"/>
                  </a:lnTo>
                  <a:cubicBezTo>
                    <a:pt x="0" y="1000"/>
                    <a:pt x="31" y="1000"/>
                    <a:pt x="61" y="1000"/>
                  </a:cubicBezTo>
                  <a:cubicBezTo>
                    <a:pt x="152" y="1000"/>
                    <a:pt x="152" y="939"/>
                    <a:pt x="213" y="878"/>
                  </a:cubicBezTo>
                  <a:lnTo>
                    <a:pt x="304" y="817"/>
                  </a:lnTo>
                  <a:cubicBezTo>
                    <a:pt x="335" y="787"/>
                    <a:pt x="335" y="787"/>
                    <a:pt x="365" y="696"/>
                  </a:cubicBezTo>
                  <a:lnTo>
                    <a:pt x="548" y="513"/>
                  </a:lnTo>
                  <a:cubicBezTo>
                    <a:pt x="608" y="483"/>
                    <a:pt x="608" y="422"/>
                    <a:pt x="639" y="392"/>
                  </a:cubicBezTo>
                  <a:lnTo>
                    <a:pt x="760" y="270"/>
                  </a:lnTo>
                  <a:cubicBezTo>
                    <a:pt x="791" y="240"/>
                    <a:pt x="791" y="240"/>
                    <a:pt x="821" y="148"/>
                  </a:cubicBezTo>
                  <a:lnTo>
                    <a:pt x="821" y="148"/>
                  </a:lnTo>
                  <a:cubicBezTo>
                    <a:pt x="829" y="141"/>
                    <a:pt x="839" y="131"/>
                    <a:pt x="852" y="118"/>
                  </a:cubicBezTo>
                  <a:lnTo>
                    <a:pt x="943" y="57"/>
                  </a:lnTo>
                  <a:cubicBezTo>
                    <a:pt x="943" y="57"/>
                    <a:pt x="943" y="27"/>
                    <a:pt x="912" y="27"/>
                  </a:cubicBezTo>
                  <a:cubicBezTo>
                    <a:pt x="893" y="8"/>
                    <a:pt x="878" y="1"/>
                    <a:pt x="8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3"/>
            <p:cNvSpPr/>
            <p:nvPr/>
          </p:nvSpPr>
          <p:spPr>
            <a:xfrm>
              <a:off x="6795975" y="954275"/>
              <a:ext cx="38000" cy="20100"/>
            </a:xfrm>
            <a:custGeom>
              <a:avLst/>
              <a:gdLst/>
              <a:ahLst/>
              <a:cxnLst/>
              <a:rect l="l" t="t" r="r" b="b"/>
              <a:pathLst>
                <a:path w="1520" h="804" extrusionOk="0">
                  <a:moveTo>
                    <a:pt x="1468" y="0"/>
                  </a:moveTo>
                  <a:cubicBezTo>
                    <a:pt x="1439" y="0"/>
                    <a:pt x="1419" y="14"/>
                    <a:pt x="1398" y="14"/>
                  </a:cubicBezTo>
                  <a:cubicBezTo>
                    <a:pt x="1368" y="14"/>
                    <a:pt x="1368" y="74"/>
                    <a:pt x="1307" y="74"/>
                  </a:cubicBezTo>
                  <a:cubicBezTo>
                    <a:pt x="1277" y="105"/>
                    <a:pt x="1277" y="105"/>
                    <a:pt x="1216" y="135"/>
                  </a:cubicBezTo>
                  <a:lnTo>
                    <a:pt x="1064" y="226"/>
                  </a:lnTo>
                  <a:lnTo>
                    <a:pt x="912" y="287"/>
                  </a:lnTo>
                  <a:lnTo>
                    <a:pt x="760" y="348"/>
                  </a:lnTo>
                  <a:lnTo>
                    <a:pt x="608" y="439"/>
                  </a:lnTo>
                  <a:lnTo>
                    <a:pt x="456" y="500"/>
                  </a:lnTo>
                  <a:lnTo>
                    <a:pt x="304" y="591"/>
                  </a:lnTo>
                  <a:lnTo>
                    <a:pt x="152" y="652"/>
                  </a:lnTo>
                  <a:cubicBezTo>
                    <a:pt x="61" y="713"/>
                    <a:pt x="61" y="713"/>
                    <a:pt x="30" y="743"/>
                  </a:cubicBezTo>
                  <a:lnTo>
                    <a:pt x="0" y="773"/>
                  </a:lnTo>
                  <a:cubicBezTo>
                    <a:pt x="0" y="804"/>
                    <a:pt x="30" y="804"/>
                    <a:pt x="30" y="804"/>
                  </a:cubicBezTo>
                  <a:cubicBezTo>
                    <a:pt x="91" y="804"/>
                    <a:pt x="182" y="773"/>
                    <a:pt x="213" y="743"/>
                  </a:cubicBezTo>
                  <a:cubicBezTo>
                    <a:pt x="213" y="743"/>
                    <a:pt x="304" y="713"/>
                    <a:pt x="334" y="713"/>
                  </a:cubicBezTo>
                  <a:lnTo>
                    <a:pt x="638" y="561"/>
                  </a:lnTo>
                  <a:lnTo>
                    <a:pt x="790" y="469"/>
                  </a:lnTo>
                  <a:lnTo>
                    <a:pt x="942" y="409"/>
                  </a:lnTo>
                  <a:lnTo>
                    <a:pt x="1094" y="318"/>
                  </a:lnTo>
                  <a:lnTo>
                    <a:pt x="1246" y="257"/>
                  </a:lnTo>
                  <a:cubicBezTo>
                    <a:pt x="1307" y="105"/>
                    <a:pt x="1307" y="135"/>
                    <a:pt x="1398" y="105"/>
                  </a:cubicBezTo>
                  <a:cubicBezTo>
                    <a:pt x="1429" y="74"/>
                    <a:pt x="1459" y="74"/>
                    <a:pt x="1520" y="74"/>
                  </a:cubicBezTo>
                  <a:lnTo>
                    <a:pt x="1520" y="14"/>
                  </a:lnTo>
                  <a:cubicBezTo>
                    <a:pt x="1500" y="3"/>
                    <a:pt x="1483" y="0"/>
                    <a:pt x="1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3"/>
            <p:cNvSpPr/>
            <p:nvPr/>
          </p:nvSpPr>
          <p:spPr>
            <a:xfrm>
              <a:off x="6941100" y="823575"/>
              <a:ext cx="10675" cy="10225"/>
            </a:xfrm>
            <a:custGeom>
              <a:avLst/>
              <a:gdLst/>
              <a:ahLst/>
              <a:cxnLst/>
              <a:rect l="l" t="t" r="r" b="b"/>
              <a:pathLst>
                <a:path w="427" h="409" extrusionOk="0">
                  <a:moveTo>
                    <a:pt x="343" y="0"/>
                  </a:moveTo>
                  <a:cubicBezTo>
                    <a:pt x="332" y="0"/>
                    <a:pt x="325" y="14"/>
                    <a:pt x="305" y="14"/>
                  </a:cubicBezTo>
                  <a:lnTo>
                    <a:pt x="244" y="14"/>
                  </a:lnTo>
                  <a:lnTo>
                    <a:pt x="244" y="44"/>
                  </a:lnTo>
                  <a:cubicBezTo>
                    <a:pt x="244" y="44"/>
                    <a:pt x="244" y="74"/>
                    <a:pt x="213" y="74"/>
                  </a:cubicBezTo>
                  <a:cubicBezTo>
                    <a:pt x="213" y="105"/>
                    <a:pt x="206" y="105"/>
                    <a:pt x="198" y="105"/>
                  </a:cubicBezTo>
                  <a:cubicBezTo>
                    <a:pt x="191" y="105"/>
                    <a:pt x="183" y="105"/>
                    <a:pt x="183" y="135"/>
                  </a:cubicBezTo>
                  <a:cubicBezTo>
                    <a:pt x="183" y="165"/>
                    <a:pt x="183" y="165"/>
                    <a:pt x="153" y="165"/>
                  </a:cubicBezTo>
                  <a:cubicBezTo>
                    <a:pt x="153" y="181"/>
                    <a:pt x="137" y="181"/>
                    <a:pt x="122" y="181"/>
                  </a:cubicBezTo>
                  <a:cubicBezTo>
                    <a:pt x="107" y="181"/>
                    <a:pt x="92" y="181"/>
                    <a:pt x="92" y="196"/>
                  </a:cubicBezTo>
                  <a:lnTo>
                    <a:pt x="92" y="226"/>
                  </a:lnTo>
                  <a:cubicBezTo>
                    <a:pt x="92" y="241"/>
                    <a:pt x="84" y="241"/>
                    <a:pt x="77" y="241"/>
                  </a:cubicBezTo>
                  <a:cubicBezTo>
                    <a:pt x="69" y="241"/>
                    <a:pt x="61" y="241"/>
                    <a:pt x="61" y="257"/>
                  </a:cubicBezTo>
                  <a:cubicBezTo>
                    <a:pt x="61" y="257"/>
                    <a:pt x="61" y="317"/>
                    <a:pt x="31" y="317"/>
                  </a:cubicBezTo>
                  <a:cubicBezTo>
                    <a:pt x="31" y="317"/>
                    <a:pt x="31" y="348"/>
                    <a:pt x="1" y="348"/>
                  </a:cubicBezTo>
                  <a:lnTo>
                    <a:pt x="1" y="378"/>
                  </a:lnTo>
                  <a:cubicBezTo>
                    <a:pt x="1" y="409"/>
                    <a:pt x="31" y="409"/>
                    <a:pt x="61" y="409"/>
                  </a:cubicBezTo>
                  <a:cubicBezTo>
                    <a:pt x="92" y="409"/>
                    <a:pt x="92" y="378"/>
                    <a:pt x="92" y="378"/>
                  </a:cubicBezTo>
                  <a:lnTo>
                    <a:pt x="153" y="348"/>
                  </a:lnTo>
                  <a:cubicBezTo>
                    <a:pt x="153" y="348"/>
                    <a:pt x="153" y="317"/>
                    <a:pt x="183" y="317"/>
                  </a:cubicBezTo>
                  <a:cubicBezTo>
                    <a:pt x="183" y="317"/>
                    <a:pt x="183" y="257"/>
                    <a:pt x="213" y="257"/>
                  </a:cubicBezTo>
                  <a:lnTo>
                    <a:pt x="244" y="226"/>
                  </a:lnTo>
                  <a:lnTo>
                    <a:pt x="244" y="196"/>
                  </a:lnTo>
                  <a:lnTo>
                    <a:pt x="305" y="165"/>
                  </a:lnTo>
                  <a:cubicBezTo>
                    <a:pt x="305" y="165"/>
                    <a:pt x="305" y="135"/>
                    <a:pt x="335" y="135"/>
                  </a:cubicBezTo>
                  <a:cubicBezTo>
                    <a:pt x="350" y="105"/>
                    <a:pt x="373" y="105"/>
                    <a:pt x="392" y="105"/>
                  </a:cubicBezTo>
                  <a:cubicBezTo>
                    <a:pt x="411" y="105"/>
                    <a:pt x="426" y="105"/>
                    <a:pt x="426" y="74"/>
                  </a:cubicBezTo>
                  <a:cubicBezTo>
                    <a:pt x="426" y="44"/>
                    <a:pt x="426" y="44"/>
                    <a:pt x="365" y="14"/>
                  </a:cubicBezTo>
                  <a:cubicBezTo>
                    <a:pt x="355" y="3"/>
                    <a:pt x="349" y="0"/>
                    <a:pt x="3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3"/>
            <p:cNvSpPr/>
            <p:nvPr/>
          </p:nvSpPr>
          <p:spPr>
            <a:xfrm>
              <a:off x="6902350" y="852875"/>
              <a:ext cx="26625" cy="25000"/>
            </a:xfrm>
            <a:custGeom>
              <a:avLst/>
              <a:gdLst/>
              <a:ahLst/>
              <a:cxnLst/>
              <a:rect l="l" t="t" r="r" b="b"/>
              <a:pathLst>
                <a:path w="1065" h="1000" extrusionOk="0">
                  <a:moveTo>
                    <a:pt x="975" y="1"/>
                  </a:moveTo>
                  <a:cubicBezTo>
                    <a:pt x="954" y="1"/>
                    <a:pt x="933" y="36"/>
                    <a:pt x="912" y="57"/>
                  </a:cubicBezTo>
                  <a:cubicBezTo>
                    <a:pt x="852" y="57"/>
                    <a:pt x="852" y="88"/>
                    <a:pt x="852" y="88"/>
                  </a:cubicBezTo>
                  <a:lnTo>
                    <a:pt x="791" y="179"/>
                  </a:lnTo>
                  <a:lnTo>
                    <a:pt x="669" y="270"/>
                  </a:lnTo>
                  <a:cubicBezTo>
                    <a:pt x="639" y="331"/>
                    <a:pt x="608" y="331"/>
                    <a:pt x="548" y="361"/>
                  </a:cubicBezTo>
                  <a:cubicBezTo>
                    <a:pt x="517" y="392"/>
                    <a:pt x="517" y="422"/>
                    <a:pt x="487" y="483"/>
                  </a:cubicBezTo>
                  <a:cubicBezTo>
                    <a:pt x="456" y="513"/>
                    <a:pt x="396" y="513"/>
                    <a:pt x="365" y="544"/>
                  </a:cubicBezTo>
                  <a:cubicBezTo>
                    <a:pt x="335" y="574"/>
                    <a:pt x="335" y="604"/>
                    <a:pt x="304" y="665"/>
                  </a:cubicBezTo>
                  <a:cubicBezTo>
                    <a:pt x="244" y="696"/>
                    <a:pt x="244" y="696"/>
                    <a:pt x="183" y="726"/>
                  </a:cubicBezTo>
                  <a:lnTo>
                    <a:pt x="61" y="848"/>
                  </a:lnTo>
                  <a:lnTo>
                    <a:pt x="0" y="939"/>
                  </a:lnTo>
                  <a:lnTo>
                    <a:pt x="0" y="969"/>
                  </a:lnTo>
                  <a:cubicBezTo>
                    <a:pt x="0" y="1000"/>
                    <a:pt x="31" y="1000"/>
                    <a:pt x="61" y="1000"/>
                  </a:cubicBezTo>
                  <a:cubicBezTo>
                    <a:pt x="152" y="1000"/>
                    <a:pt x="183" y="939"/>
                    <a:pt x="213" y="878"/>
                  </a:cubicBezTo>
                  <a:lnTo>
                    <a:pt x="304" y="817"/>
                  </a:lnTo>
                  <a:lnTo>
                    <a:pt x="396" y="696"/>
                  </a:lnTo>
                  <a:lnTo>
                    <a:pt x="608" y="513"/>
                  </a:lnTo>
                  <a:cubicBezTo>
                    <a:pt x="639" y="452"/>
                    <a:pt x="639" y="422"/>
                    <a:pt x="669" y="392"/>
                  </a:cubicBezTo>
                  <a:lnTo>
                    <a:pt x="791" y="270"/>
                  </a:lnTo>
                  <a:lnTo>
                    <a:pt x="912" y="149"/>
                  </a:lnTo>
                  <a:cubicBezTo>
                    <a:pt x="912" y="164"/>
                    <a:pt x="912" y="179"/>
                    <a:pt x="920" y="179"/>
                  </a:cubicBezTo>
                  <a:cubicBezTo>
                    <a:pt x="928" y="179"/>
                    <a:pt x="943" y="164"/>
                    <a:pt x="973" y="118"/>
                  </a:cubicBezTo>
                  <a:lnTo>
                    <a:pt x="1064" y="57"/>
                  </a:lnTo>
                  <a:cubicBezTo>
                    <a:pt x="1064" y="57"/>
                    <a:pt x="1064" y="27"/>
                    <a:pt x="1004" y="27"/>
                  </a:cubicBezTo>
                  <a:cubicBezTo>
                    <a:pt x="994" y="8"/>
                    <a:pt x="985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3"/>
            <p:cNvSpPr/>
            <p:nvPr/>
          </p:nvSpPr>
          <p:spPr>
            <a:xfrm>
              <a:off x="6789125" y="948950"/>
              <a:ext cx="29650" cy="19350"/>
            </a:xfrm>
            <a:custGeom>
              <a:avLst/>
              <a:gdLst/>
              <a:ahLst/>
              <a:cxnLst/>
              <a:rect l="l" t="t" r="r" b="b"/>
              <a:pathLst>
                <a:path w="1186" h="774" extrusionOk="0">
                  <a:moveTo>
                    <a:pt x="1134" y="0"/>
                  </a:moveTo>
                  <a:cubicBezTo>
                    <a:pt x="1105" y="0"/>
                    <a:pt x="1085" y="14"/>
                    <a:pt x="1064" y="14"/>
                  </a:cubicBezTo>
                  <a:cubicBezTo>
                    <a:pt x="1034" y="14"/>
                    <a:pt x="1034" y="44"/>
                    <a:pt x="973" y="44"/>
                  </a:cubicBezTo>
                  <a:lnTo>
                    <a:pt x="912" y="135"/>
                  </a:lnTo>
                  <a:cubicBezTo>
                    <a:pt x="882" y="166"/>
                    <a:pt x="821" y="166"/>
                    <a:pt x="791" y="196"/>
                  </a:cubicBezTo>
                  <a:cubicBezTo>
                    <a:pt x="730" y="227"/>
                    <a:pt x="730" y="227"/>
                    <a:pt x="669" y="227"/>
                  </a:cubicBezTo>
                  <a:cubicBezTo>
                    <a:pt x="608" y="257"/>
                    <a:pt x="639" y="257"/>
                    <a:pt x="578" y="318"/>
                  </a:cubicBezTo>
                  <a:cubicBezTo>
                    <a:pt x="487" y="348"/>
                    <a:pt x="487" y="348"/>
                    <a:pt x="456" y="379"/>
                  </a:cubicBezTo>
                  <a:cubicBezTo>
                    <a:pt x="365" y="409"/>
                    <a:pt x="426" y="409"/>
                    <a:pt x="335" y="470"/>
                  </a:cubicBezTo>
                  <a:cubicBezTo>
                    <a:pt x="274" y="500"/>
                    <a:pt x="274" y="500"/>
                    <a:pt x="213" y="531"/>
                  </a:cubicBezTo>
                  <a:cubicBezTo>
                    <a:pt x="183" y="561"/>
                    <a:pt x="153" y="561"/>
                    <a:pt x="122" y="622"/>
                  </a:cubicBezTo>
                  <a:lnTo>
                    <a:pt x="31" y="682"/>
                  </a:lnTo>
                  <a:lnTo>
                    <a:pt x="1" y="713"/>
                  </a:lnTo>
                  <a:cubicBezTo>
                    <a:pt x="1" y="774"/>
                    <a:pt x="31" y="774"/>
                    <a:pt x="31" y="774"/>
                  </a:cubicBezTo>
                  <a:cubicBezTo>
                    <a:pt x="122" y="774"/>
                    <a:pt x="153" y="713"/>
                    <a:pt x="183" y="682"/>
                  </a:cubicBezTo>
                  <a:cubicBezTo>
                    <a:pt x="183" y="682"/>
                    <a:pt x="213" y="652"/>
                    <a:pt x="274" y="652"/>
                  </a:cubicBezTo>
                  <a:cubicBezTo>
                    <a:pt x="304" y="622"/>
                    <a:pt x="335" y="622"/>
                    <a:pt x="365" y="561"/>
                  </a:cubicBezTo>
                  <a:cubicBezTo>
                    <a:pt x="456" y="531"/>
                    <a:pt x="578" y="470"/>
                    <a:pt x="608" y="409"/>
                  </a:cubicBezTo>
                  <a:cubicBezTo>
                    <a:pt x="669" y="379"/>
                    <a:pt x="639" y="379"/>
                    <a:pt x="730" y="348"/>
                  </a:cubicBezTo>
                  <a:cubicBezTo>
                    <a:pt x="760" y="318"/>
                    <a:pt x="791" y="318"/>
                    <a:pt x="821" y="257"/>
                  </a:cubicBezTo>
                  <a:cubicBezTo>
                    <a:pt x="912" y="227"/>
                    <a:pt x="912" y="227"/>
                    <a:pt x="943" y="196"/>
                  </a:cubicBezTo>
                  <a:cubicBezTo>
                    <a:pt x="1034" y="135"/>
                    <a:pt x="1034" y="135"/>
                    <a:pt x="1095" y="75"/>
                  </a:cubicBezTo>
                  <a:cubicBezTo>
                    <a:pt x="1125" y="44"/>
                    <a:pt x="1125" y="44"/>
                    <a:pt x="1186" y="44"/>
                  </a:cubicBezTo>
                  <a:lnTo>
                    <a:pt x="1186" y="14"/>
                  </a:lnTo>
                  <a:cubicBezTo>
                    <a:pt x="1166" y="4"/>
                    <a:pt x="1149" y="0"/>
                    <a:pt x="11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3"/>
            <p:cNvSpPr/>
            <p:nvPr/>
          </p:nvSpPr>
          <p:spPr>
            <a:xfrm>
              <a:off x="6930475" y="809125"/>
              <a:ext cx="10650" cy="11000"/>
            </a:xfrm>
            <a:custGeom>
              <a:avLst/>
              <a:gdLst/>
              <a:ahLst/>
              <a:cxnLst/>
              <a:rect l="l" t="t" r="r" b="b"/>
              <a:pathLst>
                <a:path w="426" h="440" extrusionOk="0">
                  <a:moveTo>
                    <a:pt x="402" y="0"/>
                  </a:moveTo>
                  <a:cubicBezTo>
                    <a:pt x="389" y="0"/>
                    <a:pt x="375" y="14"/>
                    <a:pt x="334" y="14"/>
                  </a:cubicBezTo>
                  <a:lnTo>
                    <a:pt x="304" y="14"/>
                  </a:lnTo>
                  <a:lnTo>
                    <a:pt x="304" y="44"/>
                  </a:lnTo>
                  <a:cubicBezTo>
                    <a:pt x="304" y="44"/>
                    <a:pt x="304" y="105"/>
                    <a:pt x="274" y="105"/>
                  </a:cubicBezTo>
                  <a:cubicBezTo>
                    <a:pt x="274" y="120"/>
                    <a:pt x="258" y="120"/>
                    <a:pt x="243" y="120"/>
                  </a:cubicBezTo>
                  <a:cubicBezTo>
                    <a:pt x="228" y="120"/>
                    <a:pt x="213" y="120"/>
                    <a:pt x="213" y="136"/>
                  </a:cubicBezTo>
                  <a:cubicBezTo>
                    <a:pt x="213" y="166"/>
                    <a:pt x="213" y="166"/>
                    <a:pt x="183" y="166"/>
                  </a:cubicBezTo>
                  <a:cubicBezTo>
                    <a:pt x="183" y="181"/>
                    <a:pt x="175" y="181"/>
                    <a:pt x="167" y="181"/>
                  </a:cubicBezTo>
                  <a:cubicBezTo>
                    <a:pt x="160" y="181"/>
                    <a:pt x="152" y="181"/>
                    <a:pt x="152" y="196"/>
                  </a:cubicBezTo>
                  <a:cubicBezTo>
                    <a:pt x="152" y="227"/>
                    <a:pt x="152" y="227"/>
                    <a:pt x="122" y="227"/>
                  </a:cubicBezTo>
                  <a:cubicBezTo>
                    <a:pt x="122" y="257"/>
                    <a:pt x="107" y="257"/>
                    <a:pt x="91" y="257"/>
                  </a:cubicBezTo>
                  <a:cubicBezTo>
                    <a:pt x="76" y="257"/>
                    <a:pt x="61" y="257"/>
                    <a:pt x="61" y="288"/>
                  </a:cubicBezTo>
                  <a:cubicBezTo>
                    <a:pt x="61" y="318"/>
                    <a:pt x="61" y="318"/>
                    <a:pt x="31" y="318"/>
                  </a:cubicBezTo>
                  <a:cubicBezTo>
                    <a:pt x="31" y="318"/>
                    <a:pt x="31" y="348"/>
                    <a:pt x="0" y="348"/>
                  </a:cubicBezTo>
                  <a:lnTo>
                    <a:pt x="0" y="379"/>
                  </a:lnTo>
                  <a:cubicBezTo>
                    <a:pt x="0" y="440"/>
                    <a:pt x="31" y="440"/>
                    <a:pt x="61" y="440"/>
                  </a:cubicBezTo>
                  <a:cubicBezTo>
                    <a:pt x="122" y="440"/>
                    <a:pt x="122" y="379"/>
                    <a:pt x="152" y="379"/>
                  </a:cubicBezTo>
                  <a:lnTo>
                    <a:pt x="183" y="348"/>
                  </a:lnTo>
                  <a:cubicBezTo>
                    <a:pt x="183" y="318"/>
                    <a:pt x="183" y="318"/>
                    <a:pt x="213" y="318"/>
                  </a:cubicBezTo>
                  <a:cubicBezTo>
                    <a:pt x="213" y="288"/>
                    <a:pt x="213" y="288"/>
                    <a:pt x="274" y="288"/>
                  </a:cubicBezTo>
                  <a:lnTo>
                    <a:pt x="304" y="227"/>
                  </a:lnTo>
                  <a:cubicBezTo>
                    <a:pt x="304" y="196"/>
                    <a:pt x="304" y="196"/>
                    <a:pt x="334" y="196"/>
                  </a:cubicBezTo>
                  <a:lnTo>
                    <a:pt x="395" y="166"/>
                  </a:lnTo>
                  <a:cubicBezTo>
                    <a:pt x="395" y="136"/>
                    <a:pt x="395" y="136"/>
                    <a:pt x="426" y="136"/>
                  </a:cubicBezTo>
                  <a:cubicBezTo>
                    <a:pt x="395" y="105"/>
                    <a:pt x="395" y="105"/>
                    <a:pt x="426" y="105"/>
                  </a:cubicBezTo>
                  <a:lnTo>
                    <a:pt x="426" y="14"/>
                  </a:lnTo>
                  <a:cubicBezTo>
                    <a:pt x="416" y="4"/>
                    <a:pt x="409" y="0"/>
                    <a:pt x="4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3"/>
            <p:cNvSpPr/>
            <p:nvPr/>
          </p:nvSpPr>
          <p:spPr>
            <a:xfrm>
              <a:off x="6887150" y="837700"/>
              <a:ext cx="28900" cy="28025"/>
            </a:xfrm>
            <a:custGeom>
              <a:avLst/>
              <a:gdLst/>
              <a:ahLst/>
              <a:cxnLst/>
              <a:rect l="l" t="t" r="r" b="b"/>
              <a:pathLst>
                <a:path w="1156" h="1121" extrusionOk="0">
                  <a:moveTo>
                    <a:pt x="1096" y="0"/>
                  </a:moveTo>
                  <a:cubicBezTo>
                    <a:pt x="1073" y="0"/>
                    <a:pt x="1046" y="35"/>
                    <a:pt x="1004" y="56"/>
                  </a:cubicBezTo>
                  <a:cubicBezTo>
                    <a:pt x="973" y="56"/>
                    <a:pt x="973" y="87"/>
                    <a:pt x="943" y="87"/>
                  </a:cubicBezTo>
                  <a:lnTo>
                    <a:pt x="852" y="178"/>
                  </a:lnTo>
                  <a:cubicBezTo>
                    <a:pt x="821" y="208"/>
                    <a:pt x="821" y="239"/>
                    <a:pt x="760" y="269"/>
                  </a:cubicBezTo>
                  <a:cubicBezTo>
                    <a:pt x="700" y="360"/>
                    <a:pt x="669" y="330"/>
                    <a:pt x="639" y="391"/>
                  </a:cubicBezTo>
                  <a:cubicBezTo>
                    <a:pt x="608" y="421"/>
                    <a:pt x="608" y="482"/>
                    <a:pt x="517" y="512"/>
                  </a:cubicBezTo>
                  <a:cubicBezTo>
                    <a:pt x="487" y="543"/>
                    <a:pt x="457" y="543"/>
                    <a:pt x="396" y="634"/>
                  </a:cubicBezTo>
                  <a:cubicBezTo>
                    <a:pt x="365" y="664"/>
                    <a:pt x="365" y="695"/>
                    <a:pt x="305" y="725"/>
                  </a:cubicBezTo>
                  <a:cubicBezTo>
                    <a:pt x="244" y="786"/>
                    <a:pt x="213" y="786"/>
                    <a:pt x="183" y="847"/>
                  </a:cubicBezTo>
                  <a:lnTo>
                    <a:pt x="61" y="968"/>
                  </a:lnTo>
                  <a:lnTo>
                    <a:pt x="1" y="1029"/>
                  </a:lnTo>
                  <a:lnTo>
                    <a:pt x="1" y="1090"/>
                  </a:lnTo>
                  <a:cubicBezTo>
                    <a:pt x="1" y="1120"/>
                    <a:pt x="31" y="1120"/>
                    <a:pt x="61" y="1120"/>
                  </a:cubicBezTo>
                  <a:cubicBezTo>
                    <a:pt x="153" y="1090"/>
                    <a:pt x="183" y="1029"/>
                    <a:pt x="213" y="999"/>
                  </a:cubicBezTo>
                  <a:lnTo>
                    <a:pt x="305" y="938"/>
                  </a:lnTo>
                  <a:cubicBezTo>
                    <a:pt x="335" y="877"/>
                    <a:pt x="457" y="725"/>
                    <a:pt x="517" y="695"/>
                  </a:cubicBezTo>
                  <a:cubicBezTo>
                    <a:pt x="548" y="664"/>
                    <a:pt x="608" y="664"/>
                    <a:pt x="639" y="573"/>
                  </a:cubicBezTo>
                  <a:cubicBezTo>
                    <a:pt x="669" y="543"/>
                    <a:pt x="669" y="512"/>
                    <a:pt x="760" y="482"/>
                  </a:cubicBezTo>
                  <a:lnTo>
                    <a:pt x="852" y="360"/>
                  </a:lnTo>
                  <a:cubicBezTo>
                    <a:pt x="912" y="330"/>
                    <a:pt x="912" y="269"/>
                    <a:pt x="973" y="239"/>
                  </a:cubicBezTo>
                  <a:cubicBezTo>
                    <a:pt x="1064" y="208"/>
                    <a:pt x="1064" y="208"/>
                    <a:pt x="1095" y="117"/>
                  </a:cubicBezTo>
                  <a:lnTo>
                    <a:pt x="1156" y="56"/>
                  </a:lnTo>
                  <a:cubicBezTo>
                    <a:pt x="1156" y="56"/>
                    <a:pt x="1156" y="26"/>
                    <a:pt x="1125" y="26"/>
                  </a:cubicBezTo>
                  <a:cubicBezTo>
                    <a:pt x="1116" y="7"/>
                    <a:pt x="1106" y="0"/>
                    <a:pt x="10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3"/>
            <p:cNvSpPr/>
            <p:nvPr/>
          </p:nvSpPr>
          <p:spPr>
            <a:xfrm>
              <a:off x="6780000" y="942100"/>
              <a:ext cx="22075" cy="16325"/>
            </a:xfrm>
            <a:custGeom>
              <a:avLst/>
              <a:gdLst/>
              <a:ahLst/>
              <a:cxnLst/>
              <a:rect l="l" t="t" r="r" b="b"/>
              <a:pathLst>
                <a:path w="883" h="653" extrusionOk="0">
                  <a:moveTo>
                    <a:pt x="823" y="1"/>
                  </a:moveTo>
                  <a:cubicBezTo>
                    <a:pt x="805" y="1"/>
                    <a:pt x="791" y="14"/>
                    <a:pt x="791" y="14"/>
                  </a:cubicBezTo>
                  <a:lnTo>
                    <a:pt x="730" y="45"/>
                  </a:lnTo>
                  <a:lnTo>
                    <a:pt x="700" y="105"/>
                  </a:lnTo>
                  <a:lnTo>
                    <a:pt x="609" y="166"/>
                  </a:lnTo>
                  <a:cubicBezTo>
                    <a:pt x="594" y="181"/>
                    <a:pt x="586" y="181"/>
                    <a:pt x="575" y="181"/>
                  </a:cubicBezTo>
                  <a:cubicBezTo>
                    <a:pt x="563" y="181"/>
                    <a:pt x="548" y="181"/>
                    <a:pt x="518" y="197"/>
                  </a:cubicBezTo>
                  <a:lnTo>
                    <a:pt x="426" y="288"/>
                  </a:lnTo>
                  <a:cubicBezTo>
                    <a:pt x="396" y="318"/>
                    <a:pt x="396" y="318"/>
                    <a:pt x="335" y="318"/>
                  </a:cubicBezTo>
                  <a:lnTo>
                    <a:pt x="244" y="379"/>
                  </a:lnTo>
                  <a:lnTo>
                    <a:pt x="153" y="470"/>
                  </a:lnTo>
                  <a:lnTo>
                    <a:pt x="92" y="531"/>
                  </a:lnTo>
                  <a:cubicBezTo>
                    <a:pt x="62" y="592"/>
                    <a:pt x="62" y="592"/>
                    <a:pt x="1" y="592"/>
                  </a:cubicBezTo>
                  <a:lnTo>
                    <a:pt x="1" y="622"/>
                  </a:lnTo>
                  <a:cubicBezTo>
                    <a:pt x="1" y="653"/>
                    <a:pt x="62" y="653"/>
                    <a:pt x="62" y="653"/>
                  </a:cubicBezTo>
                  <a:cubicBezTo>
                    <a:pt x="92" y="653"/>
                    <a:pt x="122" y="622"/>
                    <a:pt x="153" y="592"/>
                  </a:cubicBezTo>
                  <a:cubicBezTo>
                    <a:pt x="153" y="592"/>
                    <a:pt x="214" y="531"/>
                    <a:pt x="244" y="531"/>
                  </a:cubicBezTo>
                  <a:lnTo>
                    <a:pt x="305" y="470"/>
                  </a:lnTo>
                  <a:cubicBezTo>
                    <a:pt x="366" y="440"/>
                    <a:pt x="457" y="349"/>
                    <a:pt x="518" y="349"/>
                  </a:cubicBezTo>
                  <a:lnTo>
                    <a:pt x="578" y="288"/>
                  </a:lnTo>
                  <a:lnTo>
                    <a:pt x="669" y="197"/>
                  </a:lnTo>
                  <a:lnTo>
                    <a:pt x="730" y="136"/>
                  </a:lnTo>
                  <a:cubicBezTo>
                    <a:pt x="821" y="136"/>
                    <a:pt x="821" y="136"/>
                    <a:pt x="852" y="105"/>
                  </a:cubicBezTo>
                  <a:lnTo>
                    <a:pt x="882" y="45"/>
                  </a:lnTo>
                  <a:cubicBezTo>
                    <a:pt x="882" y="45"/>
                    <a:pt x="882" y="14"/>
                    <a:pt x="852" y="14"/>
                  </a:cubicBezTo>
                  <a:cubicBezTo>
                    <a:pt x="842" y="4"/>
                    <a:pt x="832" y="1"/>
                    <a:pt x="8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3"/>
            <p:cNvSpPr/>
            <p:nvPr/>
          </p:nvSpPr>
          <p:spPr>
            <a:xfrm>
              <a:off x="6918300" y="795875"/>
              <a:ext cx="15225" cy="15125"/>
            </a:xfrm>
            <a:custGeom>
              <a:avLst/>
              <a:gdLst/>
              <a:ahLst/>
              <a:cxnLst/>
              <a:rect l="l" t="t" r="r" b="b"/>
              <a:pathLst>
                <a:path w="609" h="605" extrusionOk="0">
                  <a:moveTo>
                    <a:pt x="528" y="0"/>
                  </a:moveTo>
                  <a:cubicBezTo>
                    <a:pt x="501" y="0"/>
                    <a:pt x="487" y="27"/>
                    <a:pt x="487" y="27"/>
                  </a:cubicBezTo>
                  <a:cubicBezTo>
                    <a:pt x="487" y="27"/>
                    <a:pt x="457" y="27"/>
                    <a:pt x="457" y="58"/>
                  </a:cubicBezTo>
                  <a:cubicBezTo>
                    <a:pt x="457" y="58"/>
                    <a:pt x="457" y="88"/>
                    <a:pt x="396" y="88"/>
                  </a:cubicBezTo>
                  <a:cubicBezTo>
                    <a:pt x="366" y="118"/>
                    <a:pt x="366" y="118"/>
                    <a:pt x="366" y="149"/>
                  </a:cubicBezTo>
                  <a:cubicBezTo>
                    <a:pt x="350" y="179"/>
                    <a:pt x="343" y="179"/>
                    <a:pt x="335" y="179"/>
                  </a:cubicBezTo>
                  <a:cubicBezTo>
                    <a:pt x="328" y="179"/>
                    <a:pt x="320" y="179"/>
                    <a:pt x="305" y="210"/>
                  </a:cubicBezTo>
                  <a:cubicBezTo>
                    <a:pt x="244" y="240"/>
                    <a:pt x="305" y="240"/>
                    <a:pt x="244" y="270"/>
                  </a:cubicBezTo>
                  <a:cubicBezTo>
                    <a:pt x="229" y="286"/>
                    <a:pt x="221" y="286"/>
                    <a:pt x="214" y="286"/>
                  </a:cubicBezTo>
                  <a:cubicBezTo>
                    <a:pt x="206" y="286"/>
                    <a:pt x="198" y="286"/>
                    <a:pt x="183" y="301"/>
                  </a:cubicBezTo>
                  <a:cubicBezTo>
                    <a:pt x="153" y="362"/>
                    <a:pt x="183" y="362"/>
                    <a:pt x="153" y="392"/>
                  </a:cubicBezTo>
                  <a:cubicBezTo>
                    <a:pt x="92" y="422"/>
                    <a:pt x="92" y="422"/>
                    <a:pt x="62" y="422"/>
                  </a:cubicBezTo>
                  <a:cubicBezTo>
                    <a:pt x="31" y="453"/>
                    <a:pt x="31" y="453"/>
                    <a:pt x="31" y="514"/>
                  </a:cubicBezTo>
                  <a:lnTo>
                    <a:pt x="1" y="544"/>
                  </a:lnTo>
                  <a:lnTo>
                    <a:pt x="1" y="574"/>
                  </a:lnTo>
                  <a:cubicBezTo>
                    <a:pt x="1" y="605"/>
                    <a:pt x="31" y="605"/>
                    <a:pt x="62" y="605"/>
                  </a:cubicBezTo>
                  <a:cubicBezTo>
                    <a:pt x="92" y="605"/>
                    <a:pt x="92" y="574"/>
                    <a:pt x="153" y="544"/>
                  </a:cubicBezTo>
                  <a:lnTo>
                    <a:pt x="183" y="514"/>
                  </a:lnTo>
                  <a:cubicBezTo>
                    <a:pt x="214" y="453"/>
                    <a:pt x="214" y="453"/>
                    <a:pt x="214" y="422"/>
                  </a:cubicBezTo>
                  <a:cubicBezTo>
                    <a:pt x="244" y="392"/>
                    <a:pt x="244" y="392"/>
                    <a:pt x="244" y="362"/>
                  </a:cubicBezTo>
                  <a:lnTo>
                    <a:pt x="305" y="301"/>
                  </a:lnTo>
                  <a:cubicBezTo>
                    <a:pt x="335" y="270"/>
                    <a:pt x="305" y="270"/>
                    <a:pt x="335" y="240"/>
                  </a:cubicBezTo>
                  <a:lnTo>
                    <a:pt x="366" y="210"/>
                  </a:lnTo>
                  <a:cubicBezTo>
                    <a:pt x="396" y="149"/>
                    <a:pt x="396" y="149"/>
                    <a:pt x="396" y="118"/>
                  </a:cubicBezTo>
                  <a:cubicBezTo>
                    <a:pt x="518" y="88"/>
                    <a:pt x="518" y="88"/>
                    <a:pt x="578" y="88"/>
                  </a:cubicBezTo>
                  <a:cubicBezTo>
                    <a:pt x="578" y="58"/>
                    <a:pt x="609" y="58"/>
                    <a:pt x="609" y="58"/>
                  </a:cubicBezTo>
                  <a:cubicBezTo>
                    <a:pt x="609" y="58"/>
                    <a:pt x="609" y="27"/>
                    <a:pt x="578" y="27"/>
                  </a:cubicBezTo>
                  <a:cubicBezTo>
                    <a:pt x="558" y="7"/>
                    <a:pt x="541" y="0"/>
                    <a:pt x="5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3"/>
            <p:cNvSpPr/>
            <p:nvPr/>
          </p:nvSpPr>
          <p:spPr>
            <a:xfrm>
              <a:off x="6876525" y="828150"/>
              <a:ext cx="29650" cy="30725"/>
            </a:xfrm>
            <a:custGeom>
              <a:avLst/>
              <a:gdLst/>
              <a:ahLst/>
              <a:cxnLst/>
              <a:rect l="l" t="t" r="r" b="b"/>
              <a:pathLst>
                <a:path w="1186" h="1229" extrusionOk="0">
                  <a:moveTo>
                    <a:pt x="1098" y="0"/>
                  </a:moveTo>
                  <a:cubicBezTo>
                    <a:pt x="1076" y="0"/>
                    <a:pt x="1055" y="22"/>
                    <a:pt x="1033" y="43"/>
                  </a:cubicBezTo>
                  <a:cubicBezTo>
                    <a:pt x="973" y="43"/>
                    <a:pt x="973" y="104"/>
                    <a:pt x="942" y="134"/>
                  </a:cubicBezTo>
                  <a:lnTo>
                    <a:pt x="882" y="195"/>
                  </a:lnTo>
                  <a:cubicBezTo>
                    <a:pt x="821" y="286"/>
                    <a:pt x="821" y="286"/>
                    <a:pt x="760" y="317"/>
                  </a:cubicBezTo>
                  <a:cubicBezTo>
                    <a:pt x="730" y="408"/>
                    <a:pt x="669" y="347"/>
                    <a:pt x="638" y="438"/>
                  </a:cubicBezTo>
                  <a:cubicBezTo>
                    <a:pt x="608" y="499"/>
                    <a:pt x="608" y="499"/>
                    <a:pt x="517" y="560"/>
                  </a:cubicBezTo>
                  <a:cubicBezTo>
                    <a:pt x="486" y="621"/>
                    <a:pt x="456" y="590"/>
                    <a:pt x="426" y="651"/>
                  </a:cubicBezTo>
                  <a:cubicBezTo>
                    <a:pt x="365" y="742"/>
                    <a:pt x="365" y="742"/>
                    <a:pt x="304" y="803"/>
                  </a:cubicBezTo>
                  <a:cubicBezTo>
                    <a:pt x="274" y="894"/>
                    <a:pt x="213" y="864"/>
                    <a:pt x="182" y="925"/>
                  </a:cubicBezTo>
                  <a:cubicBezTo>
                    <a:pt x="152" y="1016"/>
                    <a:pt x="122" y="1016"/>
                    <a:pt x="61" y="1046"/>
                  </a:cubicBezTo>
                  <a:cubicBezTo>
                    <a:pt x="30" y="1077"/>
                    <a:pt x="30" y="1107"/>
                    <a:pt x="0" y="1168"/>
                  </a:cubicBezTo>
                  <a:lnTo>
                    <a:pt x="0" y="1198"/>
                  </a:lnTo>
                  <a:cubicBezTo>
                    <a:pt x="0" y="1229"/>
                    <a:pt x="30" y="1229"/>
                    <a:pt x="61" y="1229"/>
                  </a:cubicBezTo>
                  <a:cubicBezTo>
                    <a:pt x="152" y="1198"/>
                    <a:pt x="182" y="1107"/>
                    <a:pt x="213" y="1077"/>
                  </a:cubicBezTo>
                  <a:lnTo>
                    <a:pt x="304" y="1016"/>
                  </a:lnTo>
                  <a:cubicBezTo>
                    <a:pt x="334" y="925"/>
                    <a:pt x="456" y="803"/>
                    <a:pt x="517" y="742"/>
                  </a:cubicBezTo>
                  <a:cubicBezTo>
                    <a:pt x="578" y="651"/>
                    <a:pt x="608" y="651"/>
                    <a:pt x="638" y="621"/>
                  </a:cubicBezTo>
                  <a:cubicBezTo>
                    <a:pt x="669" y="560"/>
                    <a:pt x="669" y="560"/>
                    <a:pt x="760" y="469"/>
                  </a:cubicBezTo>
                  <a:lnTo>
                    <a:pt x="882" y="347"/>
                  </a:lnTo>
                  <a:cubicBezTo>
                    <a:pt x="912" y="286"/>
                    <a:pt x="912" y="286"/>
                    <a:pt x="973" y="256"/>
                  </a:cubicBezTo>
                  <a:cubicBezTo>
                    <a:pt x="1033" y="165"/>
                    <a:pt x="1033" y="165"/>
                    <a:pt x="1094" y="134"/>
                  </a:cubicBezTo>
                  <a:cubicBezTo>
                    <a:pt x="1125" y="104"/>
                    <a:pt x="1125" y="43"/>
                    <a:pt x="1185" y="43"/>
                  </a:cubicBezTo>
                  <a:cubicBezTo>
                    <a:pt x="1185" y="13"/>
                    <a:pt x="1185" y="13"/>
                    <a:pt x="1125" y="13"/>
                  </a:cubicBezTo>
                  <a:cubicBezTo>
                    <a:pt x="1116" y="4"/>
                    <a:pt x="1107" y="0"/>
                    <a:pt x="10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3"/>
            <p:cNvSpPr/>
            <p:nvPr/>
          </p:nvSpPr>
          <p:spPr>
            <a:xfrm>
              <a:off x="6774700" y="937550"/>
              <a:ext cx="19775" cy="15550"/>
            </a:xfrm>
            <a:custGeom>
              <a:avLst/>
              <a:gdLst/>
              <a:ahLst/>
              <a:cxnLst/>
              <a:rect l="l" t="t" r="r" b="b"/>
              <a:pathLst>
                <a:path w="791" h="622" extrusionOk="0">
                  <a:moveTo>
                    <a:pt x="723" y="0"/>
                  </a:moveTo>
                  <a:cubicBezTo>
                    <a:pt x="696" y="0"/>
                    <a:pt x="669" y="14"/>
                    <a:pt x="669" y="14"/>
                  </a:cubicBezTo>
                  <a:cubicBezTo>
                    <a:pt x="669" y="14"/>
                    <a:pt x="638" y="14"/>
                    <a:pt x="638" y="44"/>
                  </a:cubicBezTo>
                  <a:lnTo>
                    <a:pt x="608" y="75"/>
                  </a:lnTo>
                  <a:lnTo>
                    <a:pt x="517" y="166"/>
                  </a:lnTo>
                  <a:cubicBezTo>
                    <a:pt x="502" y="181"/>
                    <a:pt x="494" y="181"/>
                    <a:pt x="486" y="181"/>
                  </a:cubicBezTo>
                  <a:cubicBezTo>
                    <a:pt x="479" y="181"/>
                    <a:pt x="471" y="181"/>
                    <a:pt x="456" y="196"/>
                  </a:cubicBezTo>
                  <a:lnTo>
                    <a:pt x="365" y="257"/>
                  </a:lnTo>
                  <a:cubicBezTo>
                    <a:pt x="334" y="318"/>
                    <a:pt x="334" y="318"/>
                    <a:pt x="304" y="318"/>
                  </a:cubicBezTo>
                  <a:lnTo>
                    <a:pt x="213" y="379"/>
                  </a:lnTo>
                  <a:cubicBezTo>
                    <a:pt x="182" y="409"/>
                    <a:pt x="182" y="409"/>
                    <a:pt x="152" y="409"/>
                  </a:cubicBezTo>
                  <a:lnTo>
                    <a:pt x="61" y="500"/>
                  </a:lnTo>
                  <a:cubicBezTo>
                    <a:pt x="30" y="531"/>
                    <a:pt x="30" y="531"/>
                    <a:pt x="0" y="531"/>
                  </a:cubicBezTo>
                  <a:lnTo>
                    <a:pt x="0" y="561"/>
                  </a:lnTo>
                  <a:cubicBezTo>
                    <a:pt x="0" y="622"/>
                    <a:pt x="30" y="622"/>
                    <a:pt x="30" y="622"/>
                  </a:cubicBezTo>
                  <a:cubicBezTo>
                    <a:pt x="61" y="622"/>
                    <a:pt x="122" y="561"/>
                    <a:pt x="152" y="531"/>
                  </a:cubicBezTo>
                  <a:cubicBezTo>
                    <a:pt x="152" y="531"/>
                    <a:pt x="182" y="500"/>
                    <a:pt x="213" y="500"/>
                  </a:cubicBezTo>
                  <a:lnTo>
                    <a:pt x="304" y="409"/>
                  </a:lnTo>
                  <a:cubicBezTo>
                    <a:pt x="334" y="379"/>
                    <a:pt x="426" y="318"/>
                    <a:pt x="456" y="318"/>
                  </a:cubicBezTo>
                  <a:lnTo>
                    <a:pt x="517" y="227"/>
                  </a:lnTo>
                  <a:lnTo>
                    <a:pt x="608" y="166"/>
                  </a:lnTo>
                  <a:lnTo>
                    <a:pt x="669" y="75"/>
                  </a:lnTo>
                  <a:cubicBezTo>
                    <a:pt x="684" y="105"/>
                    <a:pt x="699" y="120"/>
                    <a:pt x="714" y="120"/>
                  </a:cubicBezTo>
                  <a:cubicBezTo>
                    <a:pt x="730" y="120"/>
                    <a:pt x="745" y="105"/>
                    <a:pt x="760" y="75"/>
                  </a:cubicBezTo>
                  <a:lnTo>
                    <a:pt x="790" y="44"/>
                  </a:lnTo>
                  <a:cubicBezTo>
                    <a:pt x="790" y="44"/>
                    <a:pt x="790" y="14"/>
                    <a:pt x="760" y="14"/>
                  </a:cubicBezTo>
                  <a:cubicBezTo>
                    <a:pt x="750" y="4"/>
                    <a:pt x="736" y="0"/>
                    <a:pt x="7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3"/>
            <p:cNvSpPr/>
            <p:nvPr/>
          </p:nvSpPr>
          <p:spPr>
            <a:xfrm>
              <a:off x="6764800" y="929950"/>
              <a:ext cx="17500" cy="16325"/>
            </a:xfrm>
            <a:custGeom>
              <a:avLst/>
              <a:gdLst/>
              <a:ahLst/>
              <a:cxnLst/>
              <a:rect l="l" t="t" r="r" b="b"/>
              <a:pathLst>
                <a:path w="700" h="653" extrusionOk="0">
                  <a:moveTo>
                    <a:pt x="632" y="0"/>
                  </a:moveTo>
                  <a:cubicBezTo>
                    <a:pt x="605" y="0"/>
                    <a:pt x="578" y="14"/>
                    <a:pt x="578" y="14"/>
                  </a:cubicBezTo>
                  <a:lnTo>
                    <a:pt x="548" y="44"/>
                  </a:lnTo>
                  <a:cubicBezTo>
                    <a:pt x="548" y="44"/>
                    <a:pt x="548" y="75"/>
                    <a:pt x="518" y="75"/>
                  </a:cubicBezTo>
                  <a:lnTo>
                    <a:pt x="426" y="166"/>
                  </a:lnTo>
                  <a:cubicBezTo>
                    <a:pt x="396" y="196"/>
                    <a:pt x="396" y="196"/>
                    <a:pt x="366" y="196"/>
                  </a:cubicBezTo>
                  <a:cubicBezTo>
                    <a:pt x="305" y="227"/>
                    <a:pt x="305" y="227"/>
                    <a:pt x="305" y="257"/>
                  </a:cubicBezTo>
                  <a:cubicBezTo>
                    <a:pt x="274" y="318"/>
                    <a:pt x="274" y="318"/>
                    <a:pt x="244" y="318"/>
                  </a:cubicBezTo>
                  <a:cubicBezTo>
                    <a:pt x="214" y="348"/>
                    <a:pt x="214" y="348"/>
                    <a:pt x="214" y="379"/>
                  </a:cubicBezTo>
                  <a:lnTo>
                    <a:pt x="122" y="470"/>
                  </a:lnTo>
                  <a:lnTo>
                    <a:pt x="62" y="531"/>
                  </a:lnTo>
                  <a:lnTo>
                    <a:pt x="1" y="561"/>
                  </a:lnTo>
                  <a:lnTo>
                    <a:pt x="1" y="622"/>
                  </a:lnTo>
                  <a:cubicBezTo>
                    <a:pt x="1" y="652"/>
                    <a:pt x="62" y="652"/>
                    <a:pt x="92" y="652"/>
                  </a:cubicBezTo>
                  <a:cubicBezTo>
                    <a:pt x="122" y="652"/>
                    <a:pt x="153" y="622"/>
                    <a:pt x="214" y="561"/>
                  </a:cubicBezTo>
                  <a:lnTo>
                    <a:pt x="244" y="531"/>
                  </a:lnTo>
                  <a:lnTo>
                    <a:pt x="305" y="470"/>
                  </a:lnTo>
                  <a:lnTo>
                    <a:pt x="426" y="348"/>
                  </a:lnTo>
                  <a:cubicBezTo>
                    <a:pt x="457" y="318"/>
                    <a:pt x="457" y="318"/>
                    <a:pt x="457" y="257"/>
                  </a:cubicBezTo>
                  <a:lnTo>
                    <a:pt x="548" y="196"/>
                  </a:lnTo>
                  <a:lnTo>
                    <a:pt x="609" y="105"/>
                  </a:lnTo>
                  <a:cubicBezTo>
                    <a:pt x="621" y="118"/>
                    <a:pt x="634" y="125"/>
                    <a:pt x="644" y="125"/>
                  </a:cubicBezTo>
                  <a:cubicBezTo>
                    <a:pt x="659" y="125"/>
                    <a:pt x="670" y="110"/>
                    <a:pt x="670" y="75"/>
                  </a:cubicBezTo>
                  <a:lnTo>
                    <a:pt x="700" y="44"/>
                  </a:lnTo>
                  <a:cubicBezTo>
                    <a:pt x="700" y="44"/>
                    <a:pt x="700" y="14"/>
                    <a:pt x="670" y="14"/>
                  </a:cubicBezTo>
                  <a:cubicBezTo>
                    <a:pt x="659" y="4"/>
                    <a:pt x="646" y="0"/>
                    <a:pt x="6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3"/>
            <p:cNvSpPr/>
            <p:nvPr/>
          </p:nvSpPr>
          <p:spPr>
            <a:xfrm>
              <a:off x="6918300" y="740725"/>
              <a:ext cx="16750" cy="20125"/>
            </a:xfrm>
            <a:custGeom>
              <a:avLst/>
              <a:gdLst/>
              <a:ahLst/>
              <a:cxnLst/>
              <a:rect l="l" t="t" r="r" b="b"/>
              <a:pathLst>
                <a:path w="670" h="805" extrusionOk="0">
                  <a:moveTo>
                    <a:pt x="610" y="1"/>
                  </a:moveTo>
                  <a:cubicBezTo>
                    <a:pt x="592" y="1"/>
                    <a:pt x="578" y="14"/>
                    <a:pt x="578" y="14"/>
                  </a:cubicBezTo>
                  <a:lnTo>
                    <a:pt x="518" y="45"/>
                  </a:lnTo>
                  <a:cubicBezTo>
                    <a:pt x="518" y="106"/>
                    <a:pt x="518" y="106"/>
                    <a:pt x="487" y="136"/>
                  </a:cubicBezTo>
                  <a:lnTo>
                    <a:pt x="396" y="197"/>
                  </a:lnTo>
                  <a:lnTo>
                    <a:pt x="335" y="288"/>
                  </a:lnTo>
                  <a:cubicBezTo>
                    <a:pt x="305" y="318"/>
                    <a:pt x="305" y="318"/>
                    <a:pt x="305" y="349"/>
                  </a:cubicBezTo>
                  <a:lnTo>
                    <a:pt x="214" y="440"/>
                  </a:lnTo>
                  <a:cubicBezTo>
                    <a:pt x="183" y="470"/>
                    <a:pt x="183" y="470"/>
                    <a:pt x="183" y="501"/>
                  </a:cubicBezTo>
                  <a:lnTo>
                    <a:pt x="92" y="592"/>
                  </a:lnTo>
                  <a:lnTo>
                    <a:pt x="31" y="653"/>
                  </a:lnTo>
                  <a:cubicBezTo>
                    <a:pt x="1" y="683"/>
                    <a:pt x="1" y="683"/>
                    <a:pt x="1" y="744"/>
                  </a:cubicBezTo>
                  <a:lnTo>
                    <a:pt x="1" y="774"/>
                  </a:lnTo>
                  <a:cubicBezTo>
                    <a:pt x="1" y="805"/>
                    <a:pt x="31" y="805"/>
                    <a:pt x="62" y="805"/>
                  </a:cubicBezTo>
                  <a:cubicBezTo>
                    <a:pt x="92" y="805"/>
                    <a:pt x="153" y="774"/>
                    <a:pt x="183" y="744"/>
                  </a:cubicBezTo>
                  <a:lnTo>
                    <a:pt x="214" y="683"/>
                  </a:lnTo>
                  <a:lnTo>
                    <a:pt x="305" y="622"/>
                  </a:lnTo>
                  <a:cubicBezTo>
                    <a:pt x="335" y="592"/>
                    <a:pt x="396" y="501"/>
                    <a:pt x="396" y="470"/>
                  </a:cubicBezTo>
                  <a:cubicBezTo>
                    <a:pt x="457" y="440"/>
                    <a:pt x="457" y="440"/>
                    <a:pt x="457" y="379"/>
                  </a:cubicBezTo>
                  <a:lnTo>
                    <a:pt x="518" y="318"/>
                  </a:lnTo>
                  <a:lnTo>
                    <a:pt x="609" y="227"/>
                  </a:lnTo>
                  <a:cubicBezTo>
                    <a:pt x="609" y="136"/>
                    <a:pt x="609" y="136"/>
                    <a:pt x="639" y="106"/>
                  </a:cubicBezTo>
                  <a:lnTo>
                    <a:pt x="670" y="45"/>
                  </a:lnTo>
                  <a:cubicBezTo>
                    <a:pt x="670" y="45"/>
                    <a:pt x="670" y="14"/>
                    <a:pt x="639" y="14"/>
                  </a:cubicBezTo>
                  <a:cubicBezTo>
                    <a:pt x="629" y="4"/>
                    <a:pt x="619" y="1"/>
                    <a:pt x="6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3"/>
            <p:cNvSpPr/>
            <p:nvPr/>
          </p:nvSpPr>
          <p:spPr>
            <a:xfrm>
              <a:off x="6763300" y="922350"/>
              <a:ext cx="13700" cy="13275"/>
            </a:xfrm>
            <a:custGeom>
              <a:avLst/>
              <a:gdLst/>
              <a:ahLst/>
              <a:cxnLst/>
              <a:rect l="l" t="t" r="r" b="b"/>
              <a:pathLst>
                <a:path w="548" h="531" extrusionOk="0">
                  <a:moveTo>
                    <a:pt x="464" y="0"/>
                  </a:moveTo>
                  <a:cubicBezTo>
                    <a:pt x="453" y="0"/>
                    <a:pt x="446" y="14"/>
                    <a:pt x="426" y="14"/>
                  </a:cubicBezTo>
                  <a:cubicBezTo>
                    <a:pt x="426" y="14"/>
                    <a:pt x="365" y="14"/>
                    <a:pt x="365" y="44"/>
                  </a:cubicBezTo>
                  <a:cubicBezTo>
                    <a:pt x="365" y="44"/>
                    <a:pt x="365" y="75"/>
                    <a:pt x="334" y="75"/>
                  </a:cubicBezTo>
                  <a:cubicBezTo>
                    <a:pt x="334" y="136"/>
                    <a:pt x="304" y="136"/>
                    <a:pt x="304" y="136"/>
                  </a:cubicBezTo>
                  <a:cubicBezTo>
                    <a:pt x="289" y="151"/>
                    <a:pt x="281" y="151"/>
                    <a:pt x="270" y="151"/>
                  </a:cubicBezTo>
                  <a:cubicBezTo>
                    <a:pt x="258" y="151"/>
                    <a:pt x="243" y="151"/>
                    <a:pt x="213" y="166"/>
                  </a:cubicBezTo>
                  <a:cubicBezTo>
                    <a:pt x="182" y="196"/>
                    <a:pt x="213" y="196"/>
                    <a:pt x="182" y="227"/>
                  </a:cubicBezTo>
                  <a:cubicBezTo>
                    <a:pt x="167" y="242"/>
                    <a:pt x="160" y="242"/>
                    <a:pt x="156" y="242"/>
                  </a:cubicBezTo>
                  <a:cubicBezTo>
                    <a:pt x="152" y="242"/>
                    <a:pt x="152" y="242"/>
                    <a:pt x="152" y="257"/>
                  </a:cubicBezTo>
                  <a:cubicBezTo>
                    <a:pt x="122" y="318"/>
                    <a:pt x="152" y="318"/>
                    <a:pt x="122" y="348"/>
                  </a:cubicBezTo>
                  <a:lnTo>
                    <a:pt x="61" y="379"/>
                  </a:lnTo>
                  <a:lnTo>
                    <a:pt x="30" y="409"/>
                  </a:lnTo>
                  <a:cubicBezTo>
                    <a:pt x="30" y="470"/>
                    <a:pt x="0" y="470"/>
                    <a:pt x="0" y="470"/>
                  </a:cubicBezTo>
                  <a:lnTo>
                    <a:pt x="0" y="500"/>
                  </a:lnTo>
                  <a:cubicBezTo>
                    <a:pt x="0" y="531"/>
                    <a:pt x="30" y="531"/>
                    <a:pt x="61" y="531"/>
                  </a:cubicBezTo>
                  <a:cubicBezTo>
                    <a:pt x="122" y="531"/>
                    <a:pt x="122" y="500"/>
                    <a:pt x="152" y="500"/>
                  </a:cubicBezTo>
                  <a:cubicBezTo>
                    <a:pt x="152" y="500"/>
                    <a:pt x="182" y="500"/>
                    <a:pt x="182" y="470"/>
                  </a:cubicBezTo>
                  <a:lnTo>
                    <a:pt x="213" y="409"/>
                  </a:lnTo>
                  <a:lnTo>
                    <a:pt x="274" y="379"/>
                  </a:lnTo>
                  <a:lnTo>
                    <a:pt x="304" y="348"/>
                  </a:lnTo>
                  <a:cubicBezTo>
                    <a:pt x="334" y="318"/>
                    <a:pt x="304" y="318"/>
                    <a:pt x="334" y="257"/>
                  </a:cubicBezTo>
                  <a:lnTo>
                    <a:pt x="365" y="227"/>
                  </a:lnTo>
                  <a:lnTo>
                    <a:pt x="426" y="196"/>
                  </a:lnTo>
                  <a:cubicBezTo>
                    <a:pt x="456" y="136"/>
                    <a:pt x="456" y="136"/>
                    <a:pt x="486" y="75"/>
                  </a:cubicBezTo>
                  <a:cubicBezTo>
                    <a:pt x="486" y="44"/>
                    <a:pt x="486" y="44"/>
                    <a:pt x="547" y="44"/>
                  </a:cubicBezTo>
                  <a:cubicBezTo>
                    <a:pt x="547" y="44"/>
                    <a:pt x="547" y="14"/>
                    <a:pt x="486" y="14"/>
                  </a:cubicBezTo>
                  <a:cubicBezTo>
                    <a:pt x="476" y="4"/>
                    <a:pt x="470" y="0"/>
                    <a:pt x="4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3"/>
            <p:cNvSpPr/>
            <p:nvPr/>
          </p:nvSpPr>
          <p:spPr>
            <a:xfrm>
              <a:off x="6736700" y="786675"/>
              <a:ext cx="19775" cy="81550"/>
            </a:xfrm>
            <a:custGeom>
              <a:avLst/>
              <a:gdLst/>
              <a:ahLst/>
              <a:cxnLst/>
              <a:rect l="l" t="t" r="r" b="b"/>
              <a:pathLst>
                <a:path w="791" h="3262" extrusionOk="0">
                  <a:moveTo>
                    <a:pt x="760" y="0"/>
                  </a:moveTo>
                  <a:cubicBezTo>
                    <a:pt x="730" y="0"/>
                    <a:pt x="639" y="91"/>
                    <a:pt x="639" y="152"/>
                  </a:cubicBezTo>
                  <a:cubicBezTo>
                    <a:pt x="608" y="183"/>
                    <a:pt x="608" y="274"/>
                    <a:pt x="578" y="304"/>
                  </a:cubicBezTo>
                  <a:cubicBezTo>
                    <a:pt x="547" y="395"/>
                    <a:pt x="547" y="426"/>
                    <a:pt x="487" y="547"/>
                  </a:cubicBezTo>
                  <a:cubicBezTo>
                    <a:pt x="456" y="699"/>
                    <a:pt x="456" y="699"/>
                    <a:pt x="395" y="851"/>
                  </a:cubicBezTo>
                  <a:cubicBezTo>
                    <a:pt x="335" y="1003"/>
                    <a:pt x="304" y="1003"/>
                    <a:pt x="274" y="1155"/>
                  </a:cubicBezTo>
                  <a:cubicBezTo>
                    <a:pt x="243" y="1307"/>
                    <a:pt x="243" y="1307"/>
                    <a:pt x="183" y="1490"/>
                  </a:cubicBezTo>
                  <a:cubicBezTo>
                    <a:pt x="152" y="1641"/>
                    <a:pt x="152" y="1641"/>
                    <a:pt x="122" y="1824"/>
                  </a:cubicBezTo>
                  <a:cubicBezTo>
                    <a:pt x="91" y="1976"/>
                    <a:pt x="122" y="1976"/>
                    <a:pt x="91" y="2158"/>
                  </a:cubicBezTo>
                  <a:cubicBezTo>
                    <a:pt x="31" y="2310"/>
                    <a:pt x="31" y="2310"/>
                    <a:pt x="31" y="2523"/>
                  </a:cubicBezTo>
                  <a:cubicBezTo>
                    <a:pt x="31" y="2675"/>
                    <a:pt x="31" y="2675"/>
                    <a:pt x="0" y="2857"/>
                  </a:cubicBezTo>
                  <a:lnTo>
                    <a:pt x="0" y="3131"/>
                  </a:lnTo>
                  <a:cubicBezTo>
                    <a:pt x="0" y="3161"/>
                    <a:pt x="0" y="3192"/>
                    <a:pt x="31" y="3222"/>
                  </a:cubicBezTo>
                  <a:cubicBezTo>
                    <a:pt x="50" y="3251"/>
                    <a:pt x="66" y="3262"/>
                    <a:pt x="79" y="3262"/>
                  </a:cubicBezTo>
                  <a:cubicBezTo>
                    <a:pt x="108" y="3262"/>
                    <a:pt x="122" y="3212"/>
                    <a:pt x="122" y="3192"/>
                  </a:cubicBezTo>
                  <a:cubicBezTo>
                    <a:pt x="152" y="3070"/>
                    <a:pt x="122" y="2888"/>
                    <a:pt x="152" y="2766"/>
                  </a:cubicBezTo>
                  <a:cubicBezTo>
                    <a:pt x="152" y="2766"/>
                    <a:pt x="183" y="2401"/>
                    <a:pt x="183" y="2219"/>
                  </a:cubicBezTo>
                  <a:cubicBezTo>
                    <a:pt x="183" y="2067"/>
                    <a:pt x="243" y="2067"/>
                    <a:pt x="243" y="1854"/>
                  </a:cubicBezTo>
                  <a:lnTo>
                    <a:pt x="304" y="1550"/>
                  </a:lnTo>
                  <a:lnTo>
                    <a:pt x="395" y="1246"/>
                  </a:lnTo>
                  <a:cubicBezTo>
                    <a:pt x="426" y="1094"/>
                    <a:pt x="426" y="1094"/>
                    <a:pt x="487" y="942"/>
                  </a:cubicBezTo>
                  <a:cubicBezTo>
                    <a:pt x="547" y="790"/>
                    <a:pt x="547" y="790"/>
                    <a:pt x="608" y="638"/>
                  </a:cubicBezTo>
                  <a:cubicBezTo>
                    <a:pt x="639" y="426"/>
                    <a:pt x="699" y="426"/>
                    <a:pt x="730" y="274"/>
                  </a:cubicBezTo>
                  <a:cubicBezTo>
                    <a:pt x="760" y="152"/>
                    <a:pt x="760" y="122"/>
                    <a:pt x="791" y="91"/>
                  </a:cubicBezTo>
                  <a:cubicBezTo>
                    <a:pt x="791" y="31"/>
                    <a:pt x="791" y="0"/>
                    <a:pt x="7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3"/>
            <p:cNvSpPr/>
            <p:nvPr/>
          </p:nvSpPr>
          <p:spPr>
            <a:xfrm>
              <a:off x="6769375" y="713500"/>
              <a:ext cx="47125" cy="50200"/>
            </a:xfrm>
            <a:custGeom>
              <a:avLst/>
              <a:gdLst/>
              <a:ahLst/>
              <a:cxnLst/>
              <a:rect l="l" t="t" r="r" b="b"/>
              <a:pathLst>
                <a:path w="1885" h="2008" extrusionOk="0">
                  <a:moveTo>
                    <a:pt x="1830" y="1"/>
                  </a:moveTo>
                  <a:cubicBezTo>
                    <a:pt x="1790" y="1"/>
                    <a:pt x="1727" y="40"/>
                    <a:pt x="1702" y="40"/>
                  </a:cubicBezTo>
                  <a:cubicBezTo>
                    <a:pt x="1672" y="70"/>
                    <a:pt x="1611" y="70"/>
                    <a:pt x="1581" y="100"/>
                  </a:cubicBezTo>
                  <a:cubicBezTo>
                    <a:pt x="1550" y="161"/>
                    <a:pt x="1520" y="192"/>
                    <a:pt x="1429" y="222"/>
                  </a:cubicBezTo>
                  <a:cubicBezTo>
                    <a:pt x="1307" y="313"/>
                    <a:pt x="1307" y="313"/>
                    <a:pt x="1246" y="404"/>
                  </a:cubicBezTo>
                  <a:cubicBezTo>
                    <a:pt x="1125" y="495"/>
                    <a:pt x="1125" y="495"/>
                    <a:pt x="1003" y="617"/>
                  </a:cubicBezTo>
                  <a:cubicBezTo>
                    <a:pt x="912" y="739"/>
                    <a:pt x="943" y="739"/>
                    <a:pt x="821" y="830"/>
                  </a:cubicBezTo>
                  <a:cubicBezTo>
                    <a:pt x="760" y="951"/>
                    <a:pt x="699" y="921"/>
                    <a:pt x="639" y="1012"/>
                  </a:cubicBezTo>
                  <a:lnTo>
                    <a:pt x="487" y="1255"/>
                  </a:lnTo>
                  <a:cubicBezTo>
                    <a:pt x="395" y="1377"/>
                    <a:pt x="365" y="1377"/>
                    <a:pt x="304" y="1468"/>
                  </a:cubicBezTo>
                  <a:lnTo>
                    <a:pt x="152" y="1711"/>
                  </a:lnTo>
                  <a:cubicBezTo>
                    <a:pt x="61" y="1833"/>
                    <a:pt x="61" y="1833"/>
                    <a:pt x="31" y="1894"/>
                  </a:cubicBezTo>
                  <a:cubicBezTo>
                    <a:pt x="31" y="1924"/>
                    <a:pt x="0" y="1985"/>
                    <a:pt x="0" y="1985"/>
                  </a:cubicBezTo>
                  <a:cubicBezTo>
                    <a:pt x="0" y="2000"/>
                    <a:pt x="8" y="2008"/>
                    <a:pt x="19" y="2008"/>
                  </a:cubicBezTo>
                  <a:cubicBezTo>
                    <a:pt x="31" y="2008"/>
                    <a:pt x="46" y="2000"/>
                    <a:pt x="61" y="1985"/>
                  </a:cubicBezTo>
                  <a:cubicBezTo>
                    <a:pt x="152" y="1894"/>
                    <a:pt x="213" y="1772"/>
                    <a:pt x="243" y="1681"/>
                  </a:cubicBezTo>
                  <a:cubicBezTo>
                    <a:pt x="243" y="1681"/>
                    <a:pt x="456" y="1407"/>
                    <a:pt x="517" y="1286"/>
                  </a:cubicBezTo>
                  <a:cubicBezTo>
                    <a:pt x="608" y="1164"/>
                    <a:pt x="608" y="1164"/>
                    <a:pt x="699" y="1073"/>
                  </a:cubicBezTo>
                  <a:cubicBezTo>
                    <a:pt x="791" y="951"/>
                    <a:pt x="791" y="951"/>
                    <a:pt x="912" y="860"/>
                  </a:cubicBezTo>
                  <a:cubicBezTo>
                    <a:pt x="973" y="769"/>
                    <a:pt x="973" y="769"/>
                    <a:pt x="1094" y="678"/>
                  </a:cubicBezTo>
                  <a:cubicBezTo>
                    <a:pt x="1155" y="617"/>
                    <a:pt x="1398" y="404"/>
                    <a:pt x="1520" y="313"/>
                  </a:cubicBezTo>
                  <a:cubicBezTo>
                    <a:pt x="1581" y="283"/>
                    <a:pt x="1581" y="283"/>
                    <a:pt x="1702" y="192"/>
                  </a:cubicBezTo>
                  <a:cubicBezTo>
                    <a:pt x="1763" y="161"/>
                    <a:pt x="1824" y="131"/>
                    <a:pt x="1854" y="70"/>
                  </a:cubicBezTo>
                  <a:cubicBezTo>
                    <a:pt x="1854" y="40"/>
                    <a:pt x="1885" y="40"/>
                    <a:pt x="1854" y="9"/>
                  </a:cubicBezTo>
                  <a:cubicBezTo>
                    <a:pt x="1848" y="3"/>
                    <a:pt x="1840" y="1"/>
                    <a:pt x="18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3"/>
            <p:cNvSpPr/>
            <p:nvPr/>
          </p:nvSpPr>
          <p:spPr>
            <a:xfrm>
              <a:off x="6835400" y="678750"/>
              <a:ext cx="108775" cy="18575"/>
            </a:xfrm>
            <a:custGeom>
              <a:avLst/>
              <a:gdLst/>
              <a:ahLst/>
              <a:cxnLst/>
              <a:rect l="l" t="t" r="r" b="b"/>
              <a:pathLst>
                <a:path w="4351" h="743" extrusionOk="0">
                  <a:moveTo>
                    <a:pt x="2678" y="1"/>
                  </a:moveTo>
                  <a:cubicBezTo>
                    <a:pt x="2435" y="1"/>
                    <a:pt x="2435" y="31"/>
                    <a:pt x="2192" y="31"/>
                  </a:cubicBezTo>
                  <a:cubicBezTo>
                    <a:pt x="2086" y="47"/>
                    <a:pt x="2033" y="47"/>
                    <a:pt x="1976" y="47"/>
                  </a:cubicBezTo>
                  <a:cubicBezTo>
                    <a:pt x="1919" y="47"/>
                    <a:pt x="1858" y="47"/>
                    <a:pt x="1736" y="62"/>
                  </a:cubicBezTo>
                  <a:cubicBezTo>
                    <a:pt x="1523" y="92"/>
                    <a:pt x="1523" y="92"/>
                    <a:pt x="1341" y="183"/>
                  </a:cubicBezTo>
                  <a:cubicBezTo>
                    <a:pt x="1098" y="244"/>
                    <a:pt x="1098" y="214"/>
                    <a:pt x="916" y="305"/>
                  </a:cubicBezTo>
                  <a:cubicBezTo>
                    <a:pt x="672" y="366"/>
                    <a:pt x="672" y="366"/>
                    <a:pt x="490" y="457"/>
                  </a:cubicBezTo>
                  <a:cubicBezTo>
                    <a:pt x="308" y="518"/>
                    <a:pt x="308" y="518"/>
                    <a:pt x="156" y="609"/>
                  </a:cubicBezTo>
                  <a:cubicBezTo>
                    <a:pt x="125" y="639"/>
                    <a:pt x="64" y="639"/>
                    <a:pt x="34" y="670"/>
                  </a:cubicBezTo>
                  <a:cubicBezTo>
                    <a:pt x="1" y="720"/>
                    <a:pt x="4" y="742"/>
                    <a:pt x="29" y="742"/>
                  </a:cubicBezTo>
                  <a:cubicBezTo>
                    <a:pt x="49" y="742"/>
                    <a:pt x="84" y="727"/>
                    <a:pt x="125" y="700"/>
                  </a:cubicBezTo>
                  <a:cubicBezTo>
                    <a:pt x="308" y="670"/>
                    <a:pt x="460" y="548"/>
                    <a:pt x="642" y="487"/>
                  </a:cubicBezTo>
                  <a:cubicBezTo>
                    <a:pt x="642" y="487"/>
                    <a:pt x="794" y="396"/>
                    <a:pt x="946" y="366"/>
                  </a:cubicBezTo>
                  <a:cubicBezTo>
                    <a:pt x="1128" y="305"/>
                    <a:pt x="1189" y="305"/>
                    <a:pt x="1371" y="244"/>
                  </a:cubicBezTo>
                  <a:cubicBezTo>
                    <a:pt x="1584" y="214"/>
                    <a:pt x="1584" y="214"/>
                    <a:pt x="1797" y="183"/>
                  </a:cubicBezTo>
                  <a:lnTo>
                    <a:pt x="2253" y="92"/>
                  </a:lnTo>
                  <a:cubicBezTo>
                    <a:pt x="2466" y="62"/>
                    <a:pt x="2466" y="62"/>
                    <a:pt x="2709" y="62"/>
                  </a:cubicBezTo>
                  <a:lnTo>
                    <a:pt x="3165" y="62"/>
                  </a:lnTo>
                  <a:cubicBezTo>
                    <a:pt x="3378" y="62"/>
                    <a:pt x="3378" y="62"/>
                    <a:pt x="3621" y="92"/>
                  </a:cubicBezTo>
                  <a:cubicBezTo>
                    <a:pt x="3742" y="183"/>
                    <a:pt x="3742" y="214"/>
                    <a:pt x="3955" y="244"/>
                  </a:cubicBezTo>
                  <a:cubicBezTo>
                    <a:pt x="4107" y="275"/>
                    <a:pt x="4137" y="275"/>
                    <a:pt x="4259" y="275"/>
                  </a:cubicBezTo>
                  <a:cubicBezTo>
                    <a:pt x="4289" y="275"/>
                    <a:pt x="4350" y="275"/>
                    <a:pt x="4350" y="244"/>
                  </a:cubicBezTo>
                  <a:cubicBezTo>
                    <a:pt x="4350" y="214"/>
                    <a:pt x="4198" y="183"/>
                    <a:pt x="4107" y="123"/>
                  </a:cubicBezTo>
                  <a:cubicBezTo>
                    <a:pt x="4046" y="92"/>
                    <a:pt x="3955" y="92"/>
                    <a:pt x="3894" y="92"/>
                  </a:cubicBezTo>
                  <a:cubicBezTo>
                    <a:pt x="3773" y="92"/>
                    <a:pt x="3742" y="62"/>
                    <a:pt x="3590" y="62"/>
                  </a:cubicBezTo>
                  <a:cubicBezTo>
                    <a:pt x="3347" y="31"/>
                    <a:pt x="3347" y="31"/>
                    <a:pt x="3134" y="31"/>
                  </a:cubicBezTo>
                  <a:cubicBezTo>
                    <a:pt x="2891" y="31"/>
                    <a:pt x="2891" y="1"/>
                    <a:pt x="2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3"/>
            <p:cNvSpPr/>
            <p:nvPr/>
          </p:nvSpPr>
          <p:spPr>
            <a:xfrm>
              <a:off x="6842325" y="702325"/>
              <a:ext cx="19025" cy="6775"/>
            </a:xfrm>
            <a:custGeom>
              <a:avLst/>
              <a:gdLst/>
              <a:ahLst/>
              <a:cxnLst/>
              <a:rect l="l" t="t" r="r" b="b"/>
              <a:pathLst>
                <a:path w="761" h="271" extrusionOk="0">
                  <a:moveTo>
                    <a:pt x="639" y="0"/>
                  </a:moveTo>
                  <a:cubicBezTo>
                    <a:pt x="639" y="0"/>
                    <a:pt x="608" y="0"/>
                    <a:pt x="608" y="31"/>
                  </a:cubicBezTo>
                  <a:cubicBezTo>
                    <a:pt x="547" y="31"/>
                    <a:pt x="547" y="31"/>
                    <a:pt x="517" y="61"/>
                  </a:cubicBezTo>
                  <a:lnTo>
                    <a:pt x="456" y="61"/>
                  </a:lnTo>
                  <a:cubicBezTo>
                    <a:pt x="395" y="61"/>
                    <a:pt x="395" y="91"/>
                    <a:pt x="365" y="91"/>
                  </a:cubicBezTo>
                  <a:lnTo>
                    <a:pt x="304" y="91"/>
                  </a:lnTo>
                  <a:cubicBezTo>
                    <a:pt x="243" y="91"/>
                    <a:pt x="243" y="152"/>
                    <a:pt x="213" y="152"/>
                  </a:cubicBezTo>
                  <a:lnTo>
                    <a:pt x="0" y="152"/>
                  </a:lnTo>
                  <a:lnTo>
                    <a:pt x="0" y="183"/>
                  </a:lnTo>
                  <a:cubicBezTo>
                    <a:pt x="0" y="213"/>
                    <a:pt x="0" y="243"/>
                    <a:pt x="31" y="243"/>
                  </a:cubicBezTo>
                  <a:cubicBezTo>
                    <a:pt x="41" y="264"/>
                    <a:pt x="51" y="270"/>
                    <a:pt x="62" y="270"/>
                  </a:cubicBezTo>
                  <a:cubicBezTo>
                    <a:pt x="85" y="270"/>
                    <a:pt x="112" y="243"/>
                    <a:pt x="152" y="243"/>
                  </a:cubicBezTo>
                  <a:lnTo>
                    <a:pt x="213" y="243"/>
                  </a:lnTo>
                  <a:cubicBezTo>
                    <a:pt x="243" y="243"/>
                    <a:pt x="243" y="243"/>
                    <a:pt x="304" y="213"/>
                  </a:cubicBezTo>
                  <a:lnTo>
                    <a:pt x="456" y="213"/>
                  </a:lnTo>
                  <a:cubicBezTo>
                    <a:pt x="487" y="213"/>
                    <a:pt x="487" y="183"/>
                    <a:pt x="517" y="183"/>
                  </a:cubicBezTo>
                  <a:lnTo>
                    <a:pt x="608" y="183"/>
                  </a:lnTo>
                  <a:cubicBezTo>
                    <a:pt x="639" y="183"/>
                    <a:pt x="639" y="183"/>
                    <a:pt x="669" y="152"/>
                  </a:cubicBezTo>
                  <a:cubicBezTo>
                    <a:pt x="669" y="61"/>
                    <a:pt x="669" y="61"/>
                    <a:pt x="730" y="61"/>
                  </a:cubicBezTo>
                  <a:lnTo>
                    <a:pt x="760" y="61"/>
                  </a:lnTo>
                  <a:lnTo>
                    <a:pt x="760" y="31"/>
                  </a:lnTo>
                  <a:cubicBezTo>
                    <a:pt x="760" y="0"/>
                    <a:pt x="730" y="0"/>
                    <a:pt x="6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3"/>
            <p:cNvSpPr/>
            <p:nvPr/>
          </p:nvSpPr>
          <p:spPr>
            <a:xfrm>
              <a:off x="6866625" y="699275"/>
              <a:ext cx="47900" cy="7625"/>
            </a:xfrm>
            <a:custGeom>
              <a:avLst/>
              <a:gdLst/>
              <a:ahLst/>
              <a:cxnLst/>
              <a:rect l="l" t="t" r="r" b="b"/>
              <a:pathLst>
                <a:path w="1916" h="305" extrusionOk="0">
                  <a:moveTo>
                    <a:pt x="426" y="1"/>
                  </a:moveTo>
                  <a:cubicBezTo>
                    <a:pt x="305" y="1"/>
                    <a:pt x="305" y="1"/>
                    <a:pt x="244" y="31"/>
                  </a:cubicBezTo>
                  <a:cubicBezTo>
                    <a:pt x="153" y="31"/>
                    <a:pt x="122" y="92"/>
                    <a:pt x="92" y="92"/>
                  </a:cubicBezTo>
                  <a:cubicBezTo>
                    <a:pt x="62" y="92"/>
                    <a:pt x="62" y="122"/>
                    <a:pt x="62" y="122"/>
                  </a:cubicBezTo>
                  <a:cubicBezTo>
                    <a:pt x="1" y="153"/>
                    <a:pt x="62" y="183"/>
                    <a:pt x="92" y="183"/>
                  </a:cubicBezTo>
                  <a:cubicBezTo>
                    <a:pt x="153" y="183"/>
                    <a:pt x="244" y="183"/>
                    <a:pt x="366" y="153"/>
                  </a:cubicBezTo>
                  <a:cubicBezTo>
                    <a:pt x="366" y="153"/>
                    <a:pt x="578" y="122"/>
                    <a:pt x="700" y="122"/>
                  </a:cubicBezTo>
                  <a:lnTo>
                    <a:pt x="1278" y="122"/>
                  </a:lnTo>
                  <a:cubicBezTo>
                    <a:pt x="1369" y="122"/>
                    <a:pt x="1369" y="122"/>
                    <a:pt x="1460" y="153"/>
                  </a:cubicBezTo>
                  <a:cubicBezTo>
                    <a:pt x="1521" y="183"/>
                    <a:pt x="1581" y="183"/>
                    <a:pt x="1642" y="183"/>
                  </a:cubicBezTo>
                  <a:cubicBezTo>
                    <a:pt x="1673" y="244"/>
                    <a:pt x="1673" y="274"/>
                    <a:pt x="1764" y="274"/>
                  </a:cubicBezTo>
                  <a:cubicBezTo>
                    <a:pt x="1794" y="274"/>
                    <a:pt x="1825" y="305"/>
                    <a:pt x="1885" y="305"/>
                  </a:cubicBezTo>
                  <a:cubicBezTo>
                    <a:pt x="1916" y="305"/>
                    <a:pt x="1916" y="305"/>
                    <a:pt x="1916" y="274"/>
                  </a:cubicBezTo>
                  <a:cubicBezTo>
                    <a:pt x="1916" y="244"/>
                    <a:pt x="1885" y="183"/>
                    <a:pt x="1825" y="183"/>
                  </a:cubicBezTo>
                  <a:cubicBezTo>
                    <a:pt x="1794" y="183"/>
                    <a:pt x="1764" y="153"/>
                    <a:pt x="1733" y="153"/>
                  </a:cubicBezTo>
                  <a:cubicBezTo>
                    <a:pt x="1673" y="153"/>
                    <a:pt x="1642" y="153"/>
                    <a:pt x="1581" y="122"/>
                  </a:cubicBezTo>
                  <a:cubicBezTo>
                    <a:pt x="1460" y="92"/>
                    <a:pt x="1460" y="92"/>
                    <a:pt x="1369" y="92"/>
                  </a:cubicBezTo>
                  <a:cubicBezTo>
                    <a:pt x="1278" y="31"/>
                    <a:pt x="1308" y="31"/>
                    <a:pt x="1186" y="31"/>
                  </a:cubicBezTo>
                  <a:lnTo>
                    <a:pt x="1004" y="31"/>
                  </a:lnTo>
                  <a:cubicBezTo>
                    <a:pt x="882" y="31"/>
                    <a:pt x="882" y="1"/>
                    <a:pt x="8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3"/>
            <p:cNvSpPr/>
            <p:nvPr/>
          </p:nvSpPr>
          <p:spPr>
            <a:xfrm>
              <a:off x="6855225" y="716750"/>
              <a:ext cx="43350" cy="9150"/>
            </a:xfrm>
            <a:custGeom>
              <a:avLst/>
              <a:gdLst/>
              <a:ahLst/>
              <a:cxnLst/>
              <a:rect l="l" t="t" r="r" b="b"/>
              <a:pathLst>
                <a:path w="1734" h="366" extrusionOk="0">
                  <a:moveTo>
                    <a:pt x="822" y="1"/>
                  </a:moveTo>
                  <a:cubicBezTo>
                    <a:pt x="730" y="1"/>
                    <a:pt x="730" y="1"/>
                    <a:pt x="609" y="31"/>
                  </a:cubicBezTo>
                  <a:lnTo>
                    <a:pt x="426" y="31"/>
                  </a:lnTo>
                  <a:cubicBezTo>
                    <a:pt x="366" y="31"/>
                    <a:pt x="366" y="31"/>
                    <a:pt x="244" y="62"/>
                  </a:cubicBezTo>
                  <a:cubicBezTo>
                    <a:pt x="153" y="92"/>
                    <a:pt x="153" y="92"/>
                    <a:pt x="92" y="92"/>
                  </a:cubicBezTo>
                  <a:lnTo>
                    <a:pt x="62" y="153"/>
                  </a:lnTo>
                  <a:cubicBezTo>
                    <a:pt x="1" y="183"/>
                    <a:pt x="62" y="183"/>
                    <a:pt x="92" y="214"/>
                  </a:cubicBezTo>
                  <a:cubicBezTo>
                    <a:pt x="153" y="214"/>
                    <a:pt x="244" y="183"/>
                    <a:pt x="305" y="183"/>
                  </a:cubicBezTo>
                  <a:cubicBezTo>
                    <a:pt x="305" y="183"/>
                    <a:pt x="396" y="183"/>
                    <a:pt x="426" y="153"/>
                  </a:cubicBezTo>
                  <a:cubicBezTo>
                    <a:pt x="518" y="153"/>
                    <a:pt x="518" y="153"/>
                    <a:pt x="578" y="92"/>
                  </a:cubicBezTo>
                  <a:lnTo>
                    <a:pt x="1034" y="92"/>
                  </a:lnTo>
                  <a:cubicBezTo>
                    <a:pt x="1126" y="92"/>
                    <a:pt x="1126" y="153"/>
                    <a:pt x="1186" y="153"/>
                  </a:cubicBezTo>
                  <a:cubicBezTo>
                    <a:pt x="1247" y="183"/>
                    <a:pt x="1247" y="183"/>
                    <a:pt x="1338" y="183"/>
                  </a:cubicBezTo>
                  <a:cubicBezTo>
                    <a:pt x="1490" y="244"/>
                    <a:pt x="1490" y="305"/>
                    <a:pt x="1582" y="335"/>
                  </a:cubicBezTo>
                  <a:cubicBezTo>
                    <a:pt x="1612" y="365"/>
                    <a:pt x="1642" y="365"/>
                    <a:pt x="1673" y="365"/>
                  </a:cubicBezTo>
                  <a:cubicBezTo>
                    <a:pt x="1734" y="365"/>
                    <a:pt x="1734" y="365"/>
                    <a:pt x="1734" y="335"/>
                  </a:cubicBezTo>
                  <a:cubicBezTo>
                    <a:pt x="1734" y="305"/>
                    <a:pt x="1673" y="244"/>
                    <a:pt x="1673" y="214"/>
                  </a:cubicBezTo>
                  <a:cubicBezTo>
                    <a:pt x="1642" y="214"/>
                    <a:pt x="1642" y="183"/>
                    <a:pt x="1612" y="183"/>
                  </a:cubicBezTo>
                  <a:cubicBezTo>
                    <a:pt x="1551" y="183"/>
                    <a:pt x="1551" y="183"/>
                    <a:pt x="1490" y="153"/>
                  </a:cubicBezTo>
                  <a:cubicBezTo>
                    <a:pt x="1399" y="92"/>
                    <a:pt x="1399" y="92"/>
                    <a:pt x="1338" y="92"/>
                  </a:cubicBezTo>
                  <a:lnTo>
                    <a:pt x="1186" y="31"/>
                  </a:lnTo>
                  <a:lnTo>
                    <a:pt x="1004" y="31"/>
                  </a:lnTo>
                  <a:cubicBezTo>
                    <a:pt x="913" y="31"/>
                    <a:pt x="913" y="1"/>
                    <a:pt x="8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3"/>
            <p:cNvSpPr/>
            <p:nvPr/>
          </p:nvSpPr>
          <p:spPr>
            <a:xfrm>
              <a:off x="6865125" y="732725"/>
              <a:ext cx="19775" cy="7600"/>
            </a:xfrm>
            <a:custGeom>
              <a:avLst/>
              <a:gdLst/>
              <a:ahLst/>
              <a:cxnLst/>
              <a:rect l="l" t="t" r="r" b="b"/>
              <a:pathLst>
                <a:path w="791" h="304" extrusionOk="0">
                  <a:moveTo>
                    <a:pt x="30" y="0"/>
                  </a:moveTo>
                  <a:lnTo>
                    <a:pt x="0" y="30"/>
                  </a:lnTo>
                  <a:cubicBezTo>
                    <a:pt x="0" y="61"/>
                    <a:pt x="0" y="122"/>
                    <a:pt x="30" y="122"/>
                  </a:cubicBezTo>
                  <a:cubicBezTo>
                    <a:pt x="41" y="132"/>
                    <a:pt x="51" y="135"/>
                    <a:pt x="62" y="135"/>
                  </a:cubicBezTo>
                  <a:cubicBezTo>
                    <a:pt x="85" y="135"/>
                    <a:pt x="112" y="122"/>
                    <a:pt x="152" y="122"/>
                  </a:cubicBezTo>
                  <a:lnTo>
                    <a:pt x="486" y="122"/>
                  </a:lnTo>
                  <a:cubicBezTo>
                    <a:pt x="517" y="122"/>
                    <a:pt x="517" y="122"/>
                    <a:pt x="547" y="152"/>
                  </a:cubicBezTo>
                  <a:cubicBezTo>
                    <a:pt x="608" y="152"/>
                    <a:pt x="608" y="152"/>
                    <a:pt x="638" y="182"/>
                  </a:cubicBezTo>
                  <a:cubicBezTo>
                    <a:pt x="669" y="213"/>
                    <a:pt x="669" y="213"/>
                    <a:pt x="669" y="274"/>
                  </a:cubicBezTo>
                  <a:cubicBezTo>
                    <a:pt x="730" y="274"/>
                    <a:pt x="730" y="274"/>
                    <a:pt x="730" y="304"/>
                  </a:cubicBezTo>
                  <a:cubicBezTo>
                    <a:pt x="730" y="304"/>
                    <a:pt x="760" y="304"/>
                    <a:pt x="760" y="274"/>
                  </a:cubicBezTo>
                  <a:cubicBezTo>
                    <a:pt x="790" y="213"/>
                    <a:pt x="760" y="182"/>
                    <a:pt x="760" y="182"/>
                  </a:cubicBezTo>
                  <a:lnTo>
                    <a:pt x="730" y="152"/>
                  </a:lnTo>
                  <a:cubicBezTo>
                    <a:pt x="730" y="152"/>
                    <a:pt x="669" y="152"/>
                    <a:pt x="638" y="122"/>
                  </a:cubicBezTo>
                  <a:cubicBezTo>
                    <a:pt x="623" y="91"/>
                    <a:pt x="616" y="91"/>
                    <a:pt x="608" y="91"/>
                  </a:cubicBezTo>
                  <a:cubicBezTo>
                    <a:pt x="600" y="91"/>
                    <a:pt x="593" y="91"/>
                    <a:pt x="578" y="61"/>
                  </a:cubicBezTo>
                  <a:cubicBezTo>
                    <a:pt x="517" y="61"/>
                    <a:pt x="517" y="30"/>
                    <a:pt x="486" y="30"/>
                  </a:cubicBezTo>
                  <a:lnTo>
                    <a:pt x="395" y="30"/>
                  </a:lnTo>
                  <a:cubicBezTo>
                    <a:pt x="365" y="30"/>
                    <a:pt x="365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3"/>
            <p:cNvSpPr/>
            <p:nvPr/>
          </p:nvSpPr>
          <p:spPr>
            <a:xfrm>
              <a:off x="6780775" y="723700"/>
              <a:ext cx="40300" cy="43050"/>
            </a:xfrm>
            <a:custGeom>
              <a:avLst/>
              <a:gdLst/>
              <a:ahLst/>
              <a:cxnLst/>
              <a:rect l="l" t="t" r="r" b="b"/>
              <a:pathLst>
                <a:path w="1612" h="1722" extrusionOk="0">
                  <a:moveTo>
                    <a:pt x="1575" y="1"/>
                  </a:moveTo>
                  <a:cubicBezTo>
                    <a:pt x="1543" y="1"/>
                    <a:pt x="1501" y="36"/>
                    <a:pt x="1459" y="57"/>
                  </a:cubicBezTo>
                  <a:cubicBezTo>
                    <a:pt x="1429" y="87"/>
                    <a:pt x="1398" y="87"/>
                    <a:pt x="1368" y="118"/>
                  </a:cubicBezTo>
                  <a:lnTo>
                    <a:pt x="1277" y="209"/>
                  </a:lnTo>
                  <a:cubicBezTo>
                    <a:pt x="1338" y="239"/>
                    <a:pt x="1368" y="255"/>
                    <a:pt x="1398" y="255"/>
                  </a:cubicBezTo>
                  <a:cubicBezTo>
                    <a:pt x="1429" y="255"/>
                    <a:pt x="1459" y="239"/>
                    <a:pt x="1520" y="209"/>
                  </a:cubicBezTo>
                  <a:cubicBezTo>
                    <a:pt x="1581" y="179"/>
                    <a:pt x="1581" y="118"/>
                    <a:pt x="1611" y="87"/>
                  </a:cubicBezTo>
                  <a:lnTo>
                    <a:pt x="1611" y="27"/>
                  </a:lnTo>
                  <a:cubicBezTo>
                    <a:pt x="1602" y="8"/>
                    <a:pt x="1589" y="1"/>
                    <a:pt x="1575" y="1"/>
                  </a:cubicBezTo>
                  <a:close/>
                  <a:moveTo>
                    <a:pt x="1277" y="209"/>
                  </a:moveTo>
                  <a:cubicBezTo>
                    <a:pt x="1227" y="259"/>
                    <a:pt x="1078" y="368"/>
                    <a:pt x="991" y="456"/>
                  </a:cubicBezTo>
                  <a:lnTo>
                    <a:pt x="991" y="456"/>
                  </a:lnTo>
                  <a:cubicBezTo>
                    <a:pt x="1011" y="441"/>
                    <a:pt x="1035" y="421"/>
                    <a:pt x="1064" y="391"/>
                  </a:cubicBezTo>
                  <a:cubicBezTo>
                    <a:pt x="1155" y="331"/>
                    <a:pt x="1155" y="331"/>
                    <a:pt x="1246" y="239"/>
                  </a:cubicBezTo>
                  <a:lnTo>
                    <a:pt x="1277" y="209"/>
                  </a:lnTo>
                  <a:close/>
                  <a:moveTo>
                    <a:pt x="991" y="456"/>
                  </a:moveTo>
                  <a:cubicBezTo>
                    <a:pt x="947" y="489"/>
                    <a:pt x="913" y="502"/>
                    <a:pt x="851" y="543"/>
                  </a:cubicBezTo>
                  <a:cubicBezTo>
                    <a:pt x="790" y="635"/>
                    <a:pt x="790" y="635"/>
                    <a:pt x="699" y="726"/>
                  </a:cubicBezTo>
                  <a:lnTo>
                    <a:pt x="547" y="878"/>
                  </a:lnTo>
                  <a:cubicBezTo>
                    <a:pt x="487" y="969"/>
                    <a:pt x="487" y="999"/>
                    <a:pt x="395" y="1091"/>
                  </a:cubicBezTo>
                  <a:cubicBezTo>
                    <a:pt x="335" y="1182"/>
                    <a:pt x="335" y="1151"/>
                    <a:pt x="243" y="1273"/>
                  </a:cubicBezTo>
                  <a:cubicBezTo>
                    <a:pt x="183" y="1394"/>
                    <a:pt x="183" y="1394"/>
                    <a:pt x="91" y="1455"/>
                  </a:cubicBezTo>
                  <a:cubicBezTo>
                    <a:pt x="61" y="1546"/>
                    <a:pt x="31" y="1577"/>
                    <a:pt x="0" y="1607"/>
                  </a:cubicBezTo>
                  <a:lnTo>
                    <a:pt x="0" y="1698"/>
                  </a:lnTo>
                  <a:cubicBezTo>
                    <a:pt x="0" y="1714"/>
                    <a:pt x="8" y="1721"/>
                    <a:pt x="19" y="1721"/>
                  </a:cubicBezTo>
                  <a:cubicBezTo>
                    <a:pt x="31" y="1721"/>
                    <a:pt x="46" y="1714"/>
                    <a:pt x="61" y="1698"/>
                  </a:cubicBezTo>
                  <a:cubicBezTo>
                    <a:pt x="152" y="1607"/>
                    <a:pt x="183" y="1546"/>
                    <a:pt x="243" y="1425"/>
                  </a:cubicBezTo>
                  <a:lnTo>
                    <a:pt x="487" y="1091"/>
                  </a:lnTo>
                  <a:cubicBezTo>
                    <a:pt x="547" y="999"/>
                    <a:pt x="547" y="999"/>
                    <a:pt x="638" y="878"/>
                  </a:cubicBezTo>
                  <a:cubicBezTo>
                    <a:pt x="699" y="817"/>
                    <a:pt x="699" y="817"/>
                    <a:pt x="790" y="695"/>
                  </a:cubicBezTo>
                  <a:cubicBezTo>
                    <a:pt x="851" y="635"/>
                    <a:pt x="851" y="574"/>
                    <a:pt x="942" y="513"/>
                  </a:cubicBezTo>
                  <a:cubicBezTo>
                    <a:pt x="954" y="496"/>
                    <a:pt x="971" y="477"/>
                    <a:pt x="991" y="4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3"/>
            <p:cNvSpPr/>
            <p:nvPr/>
          </p:nvSpPr>
          <p:spPr>
            <a:xfrm>
              <a:off x="6800525" y="736925"/>
              <a:ext cx="27375" cy="38700"/>
            </a:xfrm>
            <a:custGeom>
              <a:avLst/>
              <a:gdLst/>
              <a:ahLst/>
              <a:cxnLst/>
              <a:rect l="l" t="t" r="r" b="b"/>
              <a:pathLst>
                <a:path w="1095" h="1548" extrusionOk="0">
                  <a:moveTo>
                    <a:pt x="1063" y="1"/>
                  </a:moveTo>
                  <a:cubicBezTo>
                    <a:pt x="1041" y="1"/>
                    <a:pt x="1014" y="14"/>
                    <a:pt x="973" y="14"/>
                  </a:cubicBezTo>
                  <a:cubicBezTo>
                    <a:pt x="943" y="14"/>
                    <a:pt x="912" y="45"/>
                    <a:pt x="912" y="45"/>
                  </a:cubicBezTo>
                  <a:lnTo>
                    <a:pt x="791" y="166"/>
                  </a:lnTo>
                  <a:lnTo>
                    <a:pt x="639" y="318"/>
                  </a:lnTo>
                  <a:cubicBezTo>
                    <a:pt x="578" y="410"/>
                    <a:pt x="578" y="410"/>
                    <a:pt x="487" y="440"/>
                  </a:cubicBezTo>
                  <a:cubicBezTo>
                    <a:pt x="426" y="501"/>
                    <a:pt x="456" y="501"/>
                    <a:pt x="365" y="592"/>
                  </a:cubicBezTo>
                  <a:cubicBezTo>
                    <a:pt x="335" y="653"/>
                    <a:pt x="304" y="653"/>
                    <a:pt x="274" y="744"/>
                  </a:cubicBezTo>
                  <a:cubicBezTo>
                    <a:pt x="213" y="805"/>
                    <a:pt x="213" y="805"/>
                    <a:pt x="183" y="926"/>
                  </a:cubicBezTo>
                  <a:cubicBezTo>
                    <a:pt x="152" y="1017"/>
                    <a:pt x="152" y="1017"/>
                    <a:pt x="122" y="1109"/>
                  </a:cubicBezTo>
                  <a:cubicBezTo>
                    <a:pt x="61" y="1200"/>
                    <a:pt x="61" y="1200"/>
                    <a:pt x="31" y="1321"/>
                  </a:cubicBezTo>
                  <a:cubicBezTo>
                    <a:pt x="0" y="1382"/>
                    <a:pt x="0" y="1382"/>
                    <a:pt x="0" y="1473"/>
                  </a:cubicBezTo>
                  <a:lnTo>
                    <a:pt x="0" y="1534"/>
                  </a:lnTo>
                  <a:cubicBezTo>
                    <a:pt x="0" y="1544"/>
                    <a:pt x="7" y="1548"/>
                    <a:pt x="16" y="1548"/>
                  </a:cubicBezTo>
                  <a:cubicBezTo>
                    <a:pt x="34" y="1548"/>
                    <a:pt x="61" y="1534"/>
                    <a:pt x="61" y="1534"/>
                  </a:cubicBezTo>
                  <a:cubicBezTo>
                    <a:pt x="122" y="1473"/>
                    <a:pt x="122" y="1382"/>
                    <a:pt x="152" y="1321"/>
                  </a:cubicBezTo>
                  <a:cubicBezTo>
                    <a:pt x="152" y="1321"/>
                    <a:pt x="183" y="1230"/>
                    <a:pt x="183" y="1200"/>
                  </a:cubicBezTo>
                  <a:cubicBezTo>
                    <a:pt x="213" y="1109"/>
                    <a:pt x="213" y="1109"/>
                    <a:pt x="274" y="1017"/>
                  </a:cubicBezTo>
                  <a:lnTo>
                    <a:pt x="335" y="865"/>
                  </a:lnTo>
                  <a:cubicBezTo>
                    <a:pt x="365" y="774"/>
                    <a:pt x="365" y="774"/>
                    <a:pt x="456" y="714"/>
                  </a:cubicBezTo>
                  <a:cubicBezTo>
                    <a:pt x="487" y="622"/>
                    <a:pt x="487" y="622"/>
                    <a:pt x="578" y="562"/>
                  </a:cubicBezTo>
                  <a:cubicBezTo>
                    <a:pt x="639" y="470"/>
                    <a:pt x="639" y="470"/>
                    <a:pt x="669" y="410"/>
                  </a:cubicBezTo>
                  <a:cubicBezTo>
                    <a:pt x="760" y="318"/>
                    <a:pt x="760" y="318"/>
                    <a:pt x="821" y="288"/>
                  </a:cubicBezTo>
                  <a:cubicBezTo>
                    <a:pt x="882" y="197"/>
                    <a:pt x="912" y="197"/>
                    <a:pt x="973" y="136"/>
                  </a:cubicBezTo>
                  <a:cubicBezTo>
                    <a:pt x="1034" y="106"/>
                    <a:pt x="1064" y="106"/>
                    <a:pt x="1095" y="45"/>
                  </a:cubicBezTo>
                  <a:lnTo>
                    <a:pt x="1095" y="14"/>
                  </a:lnTo>
                  <a:cubicBezTo>
                    <a:pt x="1085" y="4"/>
                    <a:pt x="1074" y="1"/>
                    <a:pt x="10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3"/>
            <p:cNvSpPr/>
            <p:nvPr/>
          </p:nvSpPr>
          <p:spPr>
            <a:xfrm>
              <a:off x="6820275" y="749100"/>
              <a:ext cx="13700" cy="27625"/>
            </a:xfrm>
            <a:custGeom>
              <a:avLst/>
              <a:gdLst/>
              <a:ahLst/>
              <a:cxnLst/>
              <a:rect l="l" t="t" r="r" b="b"/>
              <a:pathLst>
                <a:path w="548" h="1105" extrusionOk="0">
                  <a:moveTo>
                    <a:pt x="458" y="0"/>
                  </a:moveTo>
                  <a:cubicBezTo>
                    <a:pt x="440" y="0"/>
                    <a:pt x="426" y="14"/>
                    <a:pt x="426" y="14"/>
                  </a:cubicBezTo>
                  <a:lnTo>
                    <a:pt x="366" y="75"/>
                  </a:lnTo>
                  <a:cubicBezTo>
                    <a:pt x="366" y="105"/>
                    <a:pt x="366" y="105"/>
                    <a:pt x="335" y="135"/>
                  </a:cubicBezTo>
                  <a:cubicBezTo>
                    <a:pt x="305" y="166"/>
                    <a:pt x="305" y="166"/>
                    <a:pt x="274" y="257"/>
                  </a:cubicBezTo>
                  <a:cubicBezTo>
                    <a:pt x="214" y="287"/>
                    <a:pt x="214" y="287"/>
                    <a:pt x="183" y="378"/>
                  </a:cubicBezTo>
                  <a:cubicBezTo>
                    <a:pt x="153" y="409"/>
                    <a:pt x="183" y="439"/>
                    <a:pt x="153" y="470"/>
                  </a:cubicBezTo>
                  <a:cubicBezTo>
                    <a:pt x="122" y="530"/>
                    <a:pt x="122" y="530"/>
                    <a:pt x="62" y="591"/>
                  </a:cubicBezTo>
                  <a:cubicBezTo>
                    <a:pt x="31" y="682"/>
                    <a:pt x="62" y="682"/>
                    <a:pt x="31" y="713"/>
                  </a:cubicBezTo>
                  <a:cubicBezTo>
                    <a:pt x="31" y="774"/>
                    <a:pt x="1" y="774"/>
                    <a:pt x="1" y="834"/>
                  </a:cubicBezTo>
                  <a:lnTo>
                    <a:pt x="1" y="926"/>
                  </a:lnTo>
                  <a:lnTo>
                    <a:pt x="1" y="1047"/>
                  </a:lnTo>
                  <a:cubicBezTo>
                    <a:pt x="1" y="1047"/>
                    <a:pt x="1" y="1078"/>
                    <a:pt x="31" y="1078"/>
                  </a:cubicBezTo>
                  <a:cubicBezTo>
                    <a:pt x="41" y="1098"/>
                    <a:pt x="55" y="1105"/>
                    <a:pt x="68" y="1105"/>
                  </a:cubicBezTo>
                  <a:cubicBezTo>
                    <a:pt x="95" y="1105"/>
                    <a:pt x="122" y="1078"/>
                    <a:pt x="122" y="1078"/>
                  </a:cubicBezTo>
                  <a:cubicBezTo>
                    <a:pt x="153" y="1047"/>
                    <a:pt x="153" y="986"/>
                    <a:pt x="153" y="926"/>
                  </a:cubicBezTo>
                  <a:cubicBezTo>
                    <a:pt x="153" y="926"/>
                    <a:pt x="183" y="774"/>
                    <a:pt x="183" y="743"/>
                  </a:cubicBezTo>
                  <a:cubicBezTo>
                    <a:pt x="183" y="713"/>
                    <a:pt x="183" y="713"/>
                    <a:pt x="214" y="622"/>
                  </a:cubicBezTo>
                  <a:cubicBezTo>
                    <a:pt x="214" y="591"/>
                    <a:pt x="274" y="591"/>
                    <a:pt x="274" y="530"/>
                  </a:cubicBezTo>
                  <a:cubicBezTo>
                    <a:pt x="305" y="470"/>
                    <a:pt x="274" y="439"/>
                    <a:pt x="305" y="409"/>
                  </a:cubicBezTo>
                  <a:cubicBezTo>
                    <a:pt x="335" y="378"/>
                    <a:pt x="335" y="378"/>
                    <a:pt x="366" y="287"/>
                  </a:cubicBezTo>
                  <a:cubicBezTo>
                    <a:pt x="426" y="257"/>
                    <a:pt x="426" y="257"/>
                    <a:pt x="457" y="166"/>
                  </a:cubicBezTo>
                  <a:lnTo>
                    <a:pt x="487" y="135"/>
                  </a:lnTo>
                  <a:cubicBezTo>
                    <a:pt x="487" y="105"/>
                    <a:pt x="548" y="105"/>
                    <a:pt x="548" y="75"/>
                  </a:cubicBezTo>
                  <a:cubicBezTo>
                    <a:pt x="548" y="75"/>
                    <a:pt x="548" y="14"/>
                    <a:pt x="487" y="14"/>
                  </a:cubicBezTo>
                  <a:cubicBezTo>
                    <a:pt x="477" y="4"/>
                    <a:pt x="467" y="0"/>
                    <a:pt x="4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3"/>
            <p:cNvSpPr/>
            <p:nvPr/>
          </p:nvSpPr>
          <p:spPr>
            <a:xfrm>
              <a:off x="6751125" y="782100"/>
              <a:ext cx="19025" cy="74400"/>
            </a:xfrm>
            <a:custGeom>
              <a:avLst/>
              <a:gdLst/>
              <a:ahLst/>
              <a:cxnLst/>
              <a:rect l="l" t="t" r="r" b="b"/>
              <a:pathLst>
                <a:path w="761" h="2976" extrusionOk="0">
                  <a:moveTo>
                    <a:pt x="730" y="1"/>
                  </a:moveTo>
                  <a:cubicBezTo>
                    <a:pt x="669" y="1"/>
                    <a:pt x="609" y="62"/>
                    <a:pt x="609" y="153"/>
                  </a:cubicBezTo>
                  <a:cubicBezTo>
                    <a:pt x="578" y="183"/>
                    <a:pt x="578" y="274"/>
                    <a:pt x="517" y="305"/>
                  </a:cubicBezTo>
                  <a:cubicBezTo>
                    <a:pt x="494" y="352"/>
                    <a:pt x="489" y="400"/>
                    <a:pt x="473" y="447"/>
                  </a:cubicBezTo>
                  <a:lnTo>
                    <a:pt x="473" y="447"/>
                  </a:lnTo>
                  <a:cubicBezTo>
                    <a:pt x="585" y="424"/>
                    <a:pt x="615" y="409"/>
                    <a:pt x="669" y="274"/>
                  </a:cubicBezTo>
                  <a:cubicBezTo>
                    <a:pt x="730" y="183"/>
                    <a:pt x="761" y="153"/>
                    <a:pt x="761" y="62"/>
                  </a:cubicBezTo>
                  <a:cubicBezTo>
                    <a:pt x="761" y="31"/>
                    <a:pt x="761" y="31"/>
                    <a:pt x="730" y="1"/>
                  </a:cubicBezTo>
                  <a:close/>
                  <a:moveTo>
                    <a:pt x="473" y="447"/>
                  </a:moveTo>
                  <a:cubicBezTo>
                    <a:pt x="459" y="450"/>
                    <a:pt x="443" y="453"/>
                    <a:pt x="426" y="457"/>
                  </a:cubicBezTo>
                  <a:cubicBezTo>
                    <a:pt x="335" y="609"/>
                    <a:pt x="335" y="609"/>
                    <a:pt x="305" y="761"/>
                  </a:cubicBezTo>
                  <a:lnTo>
                    <a:pt x="214" y="1065"/>
                  </a:lnTo>
                  <a:cubicBezTo>
                    <a:pt x="205" y="1108"/>
                    <a:pt x="201" y="1139"/>
                    <a:pt x="199" y="1165"/>
                  </a:cubicBezTo>
                  <a:lnTo>
                    <a:pt x="199" y="1165"/>
                  </a:lnTo>
                  <a:lnTo>
                    <a:pt x="214" y="1095"/>
                  </a:lnTo>
                  <a:cubicBezTo>
                    <a:pt x="274" y="943"/>
                    <a:pt x="305" y="943"/>
                    <a:pt x="335" y="791"/>
                  </a:cubicBezTo>
                  <a:cubicBezTo>
                    <a:pt x="426" y="639"/>
                    <a:pt x="365" y="639"/>
                    <a:pt x="457" y="487"/>
                  </a:cubicBezTo>
                  <a:cubicBezTo>
                    <a:pt x="463" y="474"/>
                    <a:pt x="468" y="461"/>
                    <a:pt x="473" y="447"/>
                  </a:cubicBezTo>
                  <a:close/>
                  <a:moveTo>
                    <a:pt x="199" y="1165"/>
                  </a:moveTo>
                  <a:lnTo>
                    <a:pt x="153" y="1399"/>
                  </a:lnTo>
                  <a:lnTo>
                    <a:pt x="62" y="1703"/>
                  </a:lnTo>
                  <a:cubicBezTo>
                    <a:pt x="31" y="1855"/>
                    <a:pt x="62" y="1855"/>
                    <a:pt x="31" y="2007"/>
                  </a:cubicBezTo>
                  <a:cubicBezTo>
                    <a:pt x="31" y="2159"/>
                    <a:pt x="1" y="2159"/>
                    <a:pt x="1" y="2311"/>
                  </a:cubicBezTo>
                  <a:lnTo>
                    <a:pt x="1" y="2615"/>
                  </a:lnTo>
                  <a:lnTo>
                    <a:pt x="1" y="2888"/>
                  </a:lnTo>
                  <a:cubicBezTo>
                    <a:pt x="1" y="2919"/>
                    <a:pt x="1" y="2949"/>
                    <a:pt x="31" y="2949"/>
                  </a:cubicBezTo>
                  <a:cubicBezTo>
                    <a:pt x="41" y="2968"/>
                    <a:pt x="53" y="2975"/>
                    <a:pt x="65" y="2975"/>
                  </a:cubicBezTo>
                  <a:cubicBezTo>
                    <a:pt x="93" y="2975"/>
                    <a:pt x="122" y="2940"/>
                    <a:pt x="122" y="2919"/>
                  </a:cubicBezTo>
                  <a:cubicBezTo>
                    <a:pt x="153" y="2797"/>
                    <a:pt x="122" y="2645"/>
                    <a:pt x="122" y="2493"/>
                  </a:cubicBezTo>
                  <a:lnTo>
                    <a:pt x="122" y="2280"/>
                  </a:lnTo>
                  <a:lnTo>
                    <a:pt x="122" y="1976"/>
                  </a:lnTo>
                  <a:cubicBezTo>
                    <a:pt x="122" y="1824"/>
                    <a:pt x="122" y="1824"/>
                    <a:pt x="153" y="1673"/>
                  </a:cubicBezTo>
                  <a:cubicBezTo>
                    <a:pt x="183" y="1521"/>
                    <a:pt x="183" y="1521"/>
                    <a:pt x="183" y="1369"/>
                  </a:cubicBezTo>
                  <a:cubicBezTo>
                    <a:pt x="205" y="1260"/>
                    <a:pt x="196" y="1229"/>
                    <a:pt x="199" y="11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3"/>
            <p:cNvSpPr/>
            <p:nvPr/>
          </p:nvSpPr>
          <p:spPr>
            <a:xfrm>
              <a:off x="6774700" y="785900"/>
              <a:ext cx="13700" cy="45925"/>
            </a:xfrm>
            <a:custGeom>
              <a:avLst/>
              <a:gdLst/>
              <a:ahLst/>
              <a:cxnLst/>
              <a:rect l="l" t="t" r="r" b="b"/>
              <a:pathLst>
                <a:path w="548" h="1837" extrusionOk="0">
                  <a:moveTo>
                    <a:pt x="486" y="1"/>
                  </a:moveTo>
                  <a:cubicBezTo>
                    <a:pt x="456" y="1"/>
                    <a:pt x="426" y="31"/>
                    <a:pt x="395" y="62"/>
                  </a:cubicBezTo>
                  <a:cubicBezTo>
                    <a:pt x="334" y="92"/>
                    <a:pt x="334" y="153"/>
                    <a:pt x="334" y="153"/>
                  </a:cubicBezTo>
                  <a:cubicBezTo>
                    <a:pt x="334" y="183"/>
                    <a:pt x="334" y="214"/>
                    <a:pt x="304" y="244"/>
                  </a:cubicBezTo>
                  <a:cubicBezTo>
                    <a:pt x="274" y="335"/>
                    <a:pt x="274" y="335"/>
                    <a:pt x="243" y="457"/>
                  </a:cubicBezTo>
                  <a:cubicBezTo>
                    <a:pt x="182" y="517"/>
                    <a:pt x="182" y="517"/>
                    <a:pt x="152" y="639"/>
                  </a:cubicBezTo>
                  <a:cubicBezTo>
                    <a:pt x="122" y="700"/>
                    <a:pt x="152" y="761"/>
                    <a:pt x="122" y="821"/>
                  </a:cubicBezTo>
                  <a:cubicBezTo>
                    <a:pt x="61" y="943"/>
                    <a:pt x="61" y="913"/>
                    <a:pt x="30" y="1004"/>
                  </a:cubicBezTo>
                  <a:lnTo>
                    <a:pt x="30" y="1217"/>
                  </a:lnTo>
                  <a:cubicBezTo>
                    <a:pt x="30" y="1308"/>
                    <a:pt x="0" y="1308"/>
                    <a:pt x="0" y="1399"/>
                  </a:cubicBezTo>
                  <a:lnTo>
                    <a:pt x="0" y="1581"/>
                  </a:lnTo>
                  <a:lnTo>
                    <a:pt x="0" y="1733"/>
                  </a:lnTo>
                  <a:cubicBezTo>
                    <a:pt x="0" y="1764"/>
                    <a:pt x="0" y="1764"/>
                    <a:pt x="30" y="1824"/>
                  </a:cubicBezTo>
                  <a:cubicBezTo>
                    <a:pt x="39" y="1833"/>
                    <a:pt x="49" y="1836"/>
                    <a:pt x="60" y="1836"/>
                  </a:cubicBezTo>
                  <a:cubicBezTo>
                    <a:pt x="89" y="1836"/>
                    <a:pt x="122" y="1808"/>
                    <a:pt x="122" y="1764"/>
                  </a:cubicBezTo>
                  <a:cubicBezTo>
                    <a:pt x="152" y="1703"/>
                    <a:pt x="122" y="1612"/>
                    <a:pt x="152" y="1551"/>
                  </a:cubicBezTo>
                  <a:cubicBezTo>
                    <a:pt x="152" y="1551"/>
                    <a:pt x="182" y="1308"/>
                    <a:pt x="182" y="1217"/>
                  </a:cubicBezTo>
                  <a:cubicBezTo>
                    <a:pt x="182" y="1125"/>
                    <a:pt x="182" y="1125"/>
                    <a:pt x="243" y="1004"/>
                  </a:cubicBezTo>
                  <a:cubicBezTo>
                    <a:pt x="243" y="943"/>
                    <a:pt x="274" y="943"/>
                    <a:pt x="274" y="821"/>
                  </a:cubicBezTo>
                  <a:cubicBezTo>
                    <a:pt x="304" y="761"/>
                    <a:pt x="274" y="700"/>
                    <a:pt x="304" y="639"/>
                  </a:cubicBezTo>
                  <a:cubicBezTo>
                    <a:pt x="334" y="548"/>
                    <a:pt x="334" y="548"/>
                    <a:pt x="395" y="457"/>
                  </a:cubicBezTo>
                  <a:cubicBezTo>
                    <a:pt x="426" y="365"/>
                    <a:pt x="426" y="365"/>
                    <a:pt x="456" y="244"/>
                  </a:cubicBezTo>
                  <a:lnTo>
                    <a:pt x="456" y="244"/>
                  </a:lnTo>
                  <a:cubicBezTo>
                    <a:pt x="455" y="245"/>
                    <a:pt x="454" y="245"/>
                    <a:pt x="454" y="246"/>
                  </a:cubicBezTo>
                  <a:lnTo>
                    <a:pt x="454" y="246"/>
                  </a:lnTo>
                  <a:cubicBezTo>
                    <a:pt x="462" y="231"/>
                    <a:pt x="474" y="201"/>
                    <a:pt x="486" y="153"/>
                  </a:cubicBezTo>
                  <a:cubicBezTo>
                    <a:pt x="547" y="122"/>
                    <a:pt x="547" y="62"/>
                    <a:pt x="547" y="31"/>
                  </a:cubicBezTo>
                  <a:cubicBezTo>
                    <a:pt x="547" y="1"/>
                    <a:pt x="547" y="1"/>
                    <a:pt x="4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3"/>
            <p:cNvSpPr/>
            <p:nvPr/>
          </p:nvSpPr>
          <p:spPr>
            <a:xfrm>
              <a:off x="6800525" y="786675"/>
              <a:ext cx="7625" cy="26600"/>
            </a:xfrm>
            <a:custGeom>
              <a:avLst/>
              <a:gdLst/>
              <a:ahLst/>
              <a:cxnLst/>
              <a:rect l="l" t="t" r="r" b="b"/>
              <a:pathLst>
                <a:path w="305" h="1064" extrusionOk="0">
                  <a:moveTo>
                    <a:pt x="274" y="0"/>
                  </a:moveTo>
                  <a:cubicBezTo>
                    <a:pt x="213" y="0"/>
                    <a:pt x="183" y="0"/>
                    <a:pt x="183" y="31"/>
                  </a:cubicBezTo>
                  <a:lnTo>
                    <a:pt x="152" y="91"/>
                  </a:lnTo>
                  <a:cubicBezTo>
                    <a:pt x="152" y="122"/>
                    <a:pt x="152" y="122"/>
                    <a:pt x="122" y="152"/>
                  </a:cubicBezTo>
                  <a:cubicBezTo>
                    <a:pt x="122" y="183"/>
                    <a:pt x="122" y="183"/>
                    <a:pt x="61" y="274"/>
                  </a:cubicBezTo>
                  <a:cubicBezTo>
                    <a:pt x="61" y="304"/>
                    <a:pt x="31" y="304"/>
                    <a:pt x="31" y="395"/>
                  </a:cubicBezTo>
                  <a:lnTo>
                    <a:pt x="31" y="486"/>
                  </a:lnTo>
                  <a:cubicBezTo>
                    <a:pt x="31" y="547"/>
                    <a:pt x="0" y="547"/>
                    <a:pt x="0" y="608"/>
                  </a:cubicBezTo>
                  <a:lnTo>
                    <a:pt x="0" y="730"/>
                  </a:lnTo>
                  <a:lnTo>
                    <a:pt x="0" y="851"/>
                  </a:lnTo>
                  <a:lnTo>
                    <a:pt x="0" y="942"/>
                  </a:lnTo>
                  <a:cubicBezTo>
                    <a:pt x="0" y="1003"/>
                    <a:pt x="0" y="1003"/>
                    <a:pt x="31" y="1034"/>
                  </a:cubicBezTo>
                  <a:lnTo>
                    <a:pt x="61" y="1064"/>
                  </a:lnTo>
                  <a:cubicBezTo>
                    <a:pt x="122" y="1064"/>
                    <a:pt x="122" y="1064"/>
                    <a:pt x="152" y="1034"/>
                  </a:cubicBezTo>
                  <a:cubicBezTo>
                    <a:pt x="183" y="1003"/>
                    <a:pt x="152" y="942"/>
                    <a:pt x="152" y="912"/>
                  </a:cubicBezTo>
                  <a:lnTo>
                    <a:pt x="152" y="851"/>
                  </a:lnTo>
                  <a:lnTo>
                    <a:pt x="152" y="730"/>
                  </a:lnTo>
                  <a:lnTo>
                    <a:pt x="152" y="608"/>
                  </a:lnTo>
                  <a:lnTo>
                    <a:pt x="152" y="486"/>
                  </a:lnTo>
                  <a:lnTo>
                    <a:pt x="152" y="395"/>
                  </a:lnTo>
                  <a:cubicBezTo>
                    <a:pt x="152" y="334"/>
                    <a:pt x="152" y="334"/>
                    <a:pt x="183" y="304"/>
                  </a:cubicBezTo>
                  <a:cubicBezTo>
                    <a:pt x="183" y="274"/>
                    <a:pt x="183" y="274"/>
                    <a:pt x="213" y="243"/>
                  </a:cubicBezTo>
                  <a:cubicBezTo>
                    <a:pt x="213" y="152"/>
                    <a:pt x="213" y="152"/>
                    <a:pt x="274" y="122"/>
                  </a:cubicBezTo>
                  <a:lnTo>
                    <a:pt x="304" y="31"/>
                  </a:lnTo>
                  <a:cubicBezTo>
                    <a:pt x="304" y="31"/>
                    <a:pt x="304" y="0"/>
                    <a:pt x="2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3"/>
            <p:cNvSpPr/>
            <p:nvPr/>
          </p:nvSpPr>
          <p:spPr>
            <a:xfrm>
              <a:off x="6813450" y="806275"/>
              <a:ext cx="64600" cy="21450"/>
            </a:xfrm>
            <a:custGeom>
              <a:avLst/>
              <a:gdLst/>
              <a:ahLst/>
              <a:cxnLst/>
              <a:rect l="l" t="t" r="r" b="b"/>
              <a:pathLst>
                <a:path w="2584" h="858" extrusionOk="0">
                  <a:moveTo>
                    <a:pt x="2569" y="0"/>
                  </a:moveTo>
                  <a:cubicBezTo>
                    <a:pt x="2536" y="0"/>
                    <a:pt x="2484" y="67"/>
                    <a:pt x="2432" y="67"/>
                  </a:cubicBezTo>
                  <a:cubicBezTo>
                    <a:pt x="2401" y="98"/>
                    <a:pt x="2371" y="98"/>
                    <a:pt x="2341" y="128"/>
                  </a:cubicBezTo>
                  <a:cubicBezTo>
                    <a:pt x="2280" y="158"/>
                    <a:pt x="2249" y="189"/>
                    <a:pt x="2189" y="250"/>
                  </a:cubicBezTo>
                  <a:lnTo>
                    <a:pt x="1946" y="402"/>
                  </a:lnTo>
                  <a:cubicBezTo>
                    <a:pt x="1824" y="462"/>
                    <a:pt x="1794" y="432"/>
                    <a:pt x="1672" y="523"/>
                  </a:cubicBezTo>
                  <a:cubicBezTo>
                    <a:pt x="1581" y="554"/>
                    <a:pt x="1581" y="584"/>
                    <a:pt x="1398" y="614"/>
                  </a:cubicBezTo>
                  <a:cubicBezTo>
                    <a:pt x="1307" y="675"/>
                    <a:pt x="1277" y="675"/>
                    <a:pt x="1155" y="675"/>
                  </a:cubicBezTo>
                  <a:cubicBezTo>
                    <a:pt x="1003" y="706"/>
                    <a:pt x="1034" y="706"/>
                    <a:pt x="882" y="736"/>
                  </a:cubicBezTo>
                  <a:lnTo>
                    <a:pt x="31" y="736"/>
                  </a:lnTo>
                  <a:cubicBezTo>
                    <a:pt x="0" y="766"/>
                    <a:pt x="31" y="827"/>
                    <a:pt x="91" y="827"/>
                  </a:cubicBezTo>
                  <a:cubicBezTo>
                    <a:pt x="183" y="857"/>
                    <a:pt x="304" y="857"/>
                    <a:pt x="456" y="857"/>
                  </a:cubicBezTo>
                  <a:lnTo>
                    <a:pt x="639" y="857"/>
                  </a:lnTo>
                  <a:cubicBezTo>
                    <a:pt x="790" y="857"/>
                    <a:pt x="790" y="857"/>
                    <a:pt x="912" y="827"/>
                  </a:cubicBezTo>
                  <a:cubicBezTo>
                    <a:pt x="1064" y="827"/>
                    <a:pt x="1064" y="827"/>
                    <a:pt x="1186" y="766"/>
                  </a:cubicBezTo>
                  <a:cubicBezTo>
                    <a:pt x="1338" y="736"/>
                    <a:pt x="1338" y="736"/>
                    <a:pt x="1459" y="706"/>
                  </a:cubicBezTo>
                  <a:cubicBezTo>
                    <a:pt x="1611" y="675"/>
                    <a:pt x="1550" y="614"/>
                    <a:pt x="1702" y="584"/>
                  </a:cubicBezTo>
                  <a:cubicBezTo>
                    <a:pt x="1824" y="554"/>
                    <a:pt x="1854" y="554"/>
                    <a:pt x="1976" y="462"/>
                  </a:cubicBezTo>
                  <a:cubicBezTo>
                    <a:pt x="2097" y="402"/>
                    <a:pt x="2097" y="402"/>
                    <a:pt x="2249" y="310"/>
                  </a:cubicBezTo>
                  <a:cubicBezTo>
                    <a:pt x="2280" y="280"/>
                    <a:pt x="2341" y="280"/>
                    <a:pt x="2432" y="219"/>
                  </a:cubicBezTo>
                  <a:cubicBezTo>
                    <a:pt x="2523" y="128"/>
                    <a:pt x="2553" y="128"/>
                    <a:pt x="2584" y="98"/>
                  </a:cubicBezTo>
                  <a:lnTo>
                    <a:pt x="2584" y="6"/>
                  </a:lnTo>
                  <a:cubicBezTo>
                    <a:pt x="2579" y="2"/>
                    <a:pt x="2575" y="0"/>
                    <a:pt x="25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3"/>
            <p:cNvSpPr/>
            <p:nvPr/>
          </p:nvSpPr>
          <p:spPr>
            <a:xfrm>
              <a:off x="6842325" y="813050"/>
              <a:ext cx="46375" cy="24100"/>
            </a:xfrm>
            <a:custGeom>
              <a:avLst/>
              <a:gdLst/>
              <a:ahLst/>
              <a:cxnLst/>
              <a:rect l="l" t="t" r="r" b="b"/>
              <a:pathLst>
                <a:path w="1855" h="964" extrusionOk="0">
                  <a:moveTo>
                    <a:pt x="1833" y="0"/>
                  </a:moveTo>
                  <a:cubicBezTo>
                    <a:pt x="1801" y="0"/>
                    <a:pt x="1757" y="39"/>
                    <a:pt x="1733" y="39"/>
                  </a:cubicBezTo>
                  <a:cubicBezTo>
                    <a:pt x="1702" y="70"/>
                    <a:pt x="1672" y="70"/>
                    <a:pt x="1672" y="131"/>
                  </a:cubicBezTo>
                  <a:lnTo>
                    <a:pt x="1550" y="222"/>
                  </a:lnTo>
                  <a:cubicBezTo>
                    <a:pt x="1490" y="313"/>
                    <a:pt x="1490" y="313"/>
                    <a:pt x="1398" y="343"/>
                  </a:cubicBezTo>
                  <a:cubicBezTo>
                    <a:pt x="1338" y="435"/>
                    <a:pt x="1277" y="404"/>
                    <a:pt x="1216" y="465"/>
                  </a:cubicBezTo>
                  <a:cubicBezTo>
                    <a:pt x="1125" y="495"/>
                    <a:pt x="1125" y="556"/>
                    <a:pt x="1034" y="586"/>
                  </a:cubicBezTo>
                  <a:cubicBezTo>
                    <a:pt x="942" y="617"/>
                    <a:pt x="912" y="617"/>
                    <a:pt x="821" y="647"/>
                  </a:cubicBezTo>
                  <a:cubicBezTo>
                    <a:pt x="730" y="708"/>
                    <a:pt x="760" y="708"/>
                    <a:pt x="639" y="738"/>
                  </a:cubicBezTo>
                  <a:cubicBezTo>
                    <a:pt x="517" y="769"/>
                    <a:pt x="517" y="769"/>
                    <a:pt x="456" y="769"/>
                  </a:cubicBezTo>
                  <a:cubicBezTo>
                    <a:pt x="335" y="799"/>
                    <a:pt x="335" y="799"/>
                    <a:pt x="274" y="799"/>
                  </a:cubicBezTo>
                  <a:cubicBezTo>
                    <a:pt x="183" y="799"/>
                    <a:pt x="152" y="830"/>
                    <a:pt x="122" y="830"/>
                  </a:cubicBezTo>
                  <a:cubicBezTo>
                    <a:pt x="61" y="830"/>
                    <a:pt x="61" y="830"/>
                    <a:pt x="31" y="890"/>
                  </a:cubicBezTo>
                  <a:cubicBezTo>
                    <a:pt x="0" y="921"/>
                    <a:pt x="31" y="951"/>
                    <a:pt x="61" y="951"/>
                  </a:cubicBezTo>
                  <a:cubicBezTo>
                    <a:pt x="88" y="960"/>
                    <a:pt x="117" y="964"/>
                    <a:pt x="147" y="964"/>
                  </a:cubicBezTo>
                  <a:cubicBezTo>
                    <a:pt x="218" y="964"/>
                    <a:pt x="292" y="942"/>
                    <a:pt x="335" y="921"/>
                  </a:cubicBezTo>
                  <a:cubicBezTo>
                    <a:pt x="335" y="921"/>
                    <a:pt x="426" y="921"/>
                    <a:pt x="487" y="890"/>
                  </a:cubicBezTo>
                  <a:cubicBezTo>
                    <a:pt x="608" y="830"/>
                    <a:pt x="608" y="830"/>
                    <a:pt x="669" y="799"/>
                  </a:cubicBezTo>
                  <a:cubicBezTo>
                    <a:pt x="791" y="769"/>
                    <a:pt x="791" y="769"/>
                    <a:pt x="882" y="738"/>
                  </a:cubicBezTo>
                  <a:cubicBezTo>
                    <a:pt x="973" y="708"/>
                    <a:pt x="973" y="708"/>
                    <a:pt x="1064" y="647"/>
                  </a:cubicBezTo>
                  <a:cubicBezTo>
                    <a:pt x="1186" y="617"/>
                    <a:pt x="1125" y="586"/>
                    <a:pt x="1246" y="556"/>
                  </a:cubicBezTo>
                  <a:cubicBezTo>
                    <a:pt x="1338" y="495"/>
                    <a:pt x="1368" y="495"/>
                    <a:pt x="1429" y="435"/>
                  </a:cubicBezTo>
                  <a:cubicBezTo>
                    <a:pt x="1520" y="343"/>
                    <a:pt x="1520" y="343"/>
                    <a:pt x="1642" y="313"/>
                  </a:cubicBezTo>
                  <a:cubicBezTo>
                    <a:pt x="1642" y="252"/>
                    <a:pt x="1672" y="252"/>
                    <a:pt x="1733" y="161"/>
                  </a:cubicBezTo>
                  <a:cubicBezTo>
                    <a:pt x="1824" y="131"/>
                    <a:pt x="1824" y="100"/>
                    <a:pt x="1854" y="39"/>
                  </a:cubicBezTo>
                  <a:lnTo>
                    <a:pt x="1854" y="9"/>
                  </a:lnTo>
                  <a:cubicBezTo>
                    <a:pt x="1848" y="3"/>
                    <a:pt x="1841" y="0"/>
                    <a:pt x="18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3"/>
            <p:cNvSpPr/>
            <p:nvPr/>
          </p:nvSpPr>
          <p:spPr>
            <a:xfrm>
              <a:off x="6868150" y="823575"/>
              <a:ext cx="25100" cy="21625"/>
            </a:xfrm>
            <a:custGeom>
              <a:avLst/>
              <a:gdLst/>
              <a:ahLst/>
              <a:cxnLst/>
              <a:rect l="l" t="t" r="r" b="b"/>
              <a:pathLst>
                <a:path w="1004" h="865" extrusionOk="0">
                  <a:moveTo>
                    <a:pt x="944" y="0"/>
                  </a:moveTo>
                  <a:cubicBezTo>
                    <a:pt x="926" y="0"/>
                    <a:pt x="913" y="14"/>
                    <a:pt x="913" y="14"/>
                  </a:cubicBezTo>
                  <a:cubicBezTo>
                    <a:pt x="852" y="14"/>
                    <a:pt x="852" y="44"/>
                    <a:pt x="852" y="44"/>
                  </a:cubicBezTo>
                  <a:lnTo>
                    <a:pt x="791" y="135"/>
                  </a:lnTo>
                  <a:cubicBezTo>
                    <a:pt x="730" y="165"/>
                    <a:pt x="730" y="165"/>
                    <a:pt x="669" y="196"/>
                  </a:cubicBezTo>
                  <a:cubicBezTo>
                    <a:pt x="639" y="226"/>
                    <a:pt x="609" y="226"/>
                    <a:pt x="548" y="257"/>
                  </a:cubicBezTo>
                  <a:cubicBezTo>
                    <a:pt x="517" y="317"/>
                    <a:pt x="517" y="317"/>
                    <a:pt x="487" y="378"/>
                  </a:cubicBezTo>
                  <a:cubicBezTo>
                    <a:pt x="457" y="409"/>
                    <a:pt x="396" y="409"/>
                    <a:pt x="365" y="469"/>
                  </a:cubicBezTo>
                  <a:cubicBezTo>
                    <a:pt x="335" y="500"/>
                    <a:pt x="335" y="500"/>
                    <a:pt x="305" y="591"/>
                  </a:cubicBezTo>
                  <a:cubicBezTo>
                    <a:pt x="244" y="621"/>
                    <a:pt x="213" y="621"/>
                    <a:pt x="183" y="652"/>
                  </a:cubicBezTo>
                  <a:cubicBezTo>
                    <a:pt x="153" y="682"/>
                    <a:pt x="153" y="682"/>
                    <a:pt x="61" y="713"/>
                  </a:cubicBezTo>
                  <a:lnTo>
                    <a:pt x="1" y="804"/>
                  </a:lnTo>
                  <a:lnTo>
                    <a:pt x="1" y="834"/>
                  </a:lnTo>
                  <a:cubicBezTo>
                    <a:pt x="1" y="865"/>
                    <a:pt x="31" y="865"/>
                    <a:pt x="61" y="865"/>
                  </a:cubicBezTo>
                  <a:cubicBezTo>
                    <a:pt x="153" y="865"/>
                    <a:pt x="183" y="804"/>
                    <a:pt x="213" y="773"/>
                  </a:cubicBezTo>
                  <a:lnTo>
                    <a:pt x="305" y="682"/>
                  </a:lnTo>
                  <a:cubicBezTo>
                    <a:pt x="335" y="652"/>
                    <a:pt x="335" y="652"/>
                    <a:pt x="396" y="621"/>
                  </a:cubicBezTo>
                  <a:cubicBezTo>
                    <a:pt x="457" y="561"/>
                    <a:pt x="457" y="561"/>
                    <a:pt x="517" y="530"/>
                  </a:cubicBezTo>
                  <a:cubicBezTo>
                    <a:pt x="548" y="500"/>
                    <a:pt x="548" y="500"/>
                    <a:pt x="639" y="469"/>
                  </a:cubicBezTo>
                  <a:cubicBezTo>
                    <a:pt x="669" y="409"/>
                    <a:pt x="669" y="409"/>
                    <a:pt x="700" y="348"/>
                  </a:cubicBezTo>
                  <a:cubicBezTo>
                    <a:pt x="761" y="317"/>
                    <a:pt x="761" y="317"/>
                    <a:pt x="821" y="257"/>
                  </a:cubicBezTo>
                  <a:cubicBezTo>
                    <a:pt x="852" y="226"/>
                    <a:pt x="852" y="226"/>
                    <a:pt x="943" y="196"/>
                  </a:cubicBezTo>
                  <a:cubicBezTo>
                    <a:pt x="913" y="165"/>
                    <a:pt x="913" y="165"/>
                    <a:pt x="943" y="135"/>
                  </a:cubicBezTo>
                  <a:lnTo>
                    <a:pt x="1004" y="44"/>
                  </a:lnTo>
                  <a:cubicBezTo>
                    <a:pt x="1004" y="44"/>
                    <a:pt x="1004" y="14"/>
                    <a:pt x="973" y="14"/>
                  </a:cubicBezTo>
                  <a:cubicBezTo>
                    <a:pt x="963" y="3"/>
                    <a:pt x="953" y="0"/>
                    <a:pt x="9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3"/>
            <p:cNvSpPr/>
            <p:nvPr/>
          </p:nvSpPr>
          <p:spPr>
            <a:xfrm>
              <a:off x="6908425" y="760825"/>
              <a:ext cx="9150" cy="29675"/>
            </a:xfrm>
            <a:custGeom>
              <a:avLst/>
              <a:gdLst/>
              <a:ahLst/>
              <a:cxnLst/>
              <a:rect l="l" t="t" r="r" b="b"/>
              <a:pathLst>
                <a:path w="366" h="1187" extrusionOk="0">
                  <a:moveTo>
                    <a:pt x="153" y="1"/>
                  </a:moveTo>
                  <a:cubicBezTo>
                    <a:pt x="122" y="61"/>
                    <a:pt x="122" y="92"/>
                    <a:pt x="122" y="92"/>
                  </a:cubicBezTo>
                  <a:lnTo>
                    <a:pt x="122" y="153"/>
                  </a:lnTo>
                  <a:cubicBezTo>
                    <a:pt x="122" y="183"/>
                    <a:pt x="122" y="183"/>
                    <a:pt x="153" y="244"/>
                  </a:cubicBezTo>
                  <a:lnTo>
                    <a:pt x="153" y="365"/>
                  </a:lnTo>
                  <a:lnTo>
                    <a:pt x="153" y="457"/>
                  </a:lnTo>
                  <a:lnTo>
                    <a:pt x="153" y="578"/>
                  </a:lnTo>
                  <a:cubicBezTo>
                    <a:pt x="153" y="669"/>
                    <a:pt x="122" y="669"/>
                    <a:pt x="122" y="700"/>
                  </a:cubicBezTo>
                  <a:lnTo>
                    <a:pt x="122" y="821"/>
                  </a:lnTo>
                  <a:cubicBezTo>
                    <a:pt x="92" y="882"/>
                    <a:pt x="92" y="852"/>
                    <a:pt x="92" y="913"/>
                  </a:cubicBezTo>
                  <a:cubicBezTo>
                    <a:pt x="31" y="1004"/>
                    <a:pt x="31" y="1004"/>
                    <a:pt x="31" y="1034"/>
                  </a:cubicBezTo>
                  <a:cubicBezTo>
                    <a:pt x="1" y="1065"/>
                    <a:pt x="1" y="1065"/>
                    <a:pt x="1" y="1125"/>
                  </a:cubicBezTo>
                  <a:lnTo>
                    <a:pt x="1" y="1156"/>
                  </a:lnTo>
                  <a:cubicBezTo>
                    <a:pt x="1" y="1186"/>
                    <a:pt x="31" y="1186"/>
                    <a:pt x="92" y="1186"/>
                  </a:cubicBezTo>
                  <a:cubicBezTo>
                    <a:pt x="153" y="1156"/>
                    <a:pt x="153" y="1125"/>
                    <a:pt x="183" y="1034"/>
                  </a:cubicBezTo>
                  <a:cubicBezTo>
                    <a:pt x="183" y="1034"/>
                    <a:pt x="244" y="1004"/>
                    <a:pt x="244" y="973"/>
                  </a:cubicBezTo>
                  <a:cubicBezTo>
                    <a:pt x="274" y="882"/>
                    <a:pt x="274" y="882"/>
                    <a:pt x="274" y="852"/>
                  </a:cubicBezTo>
                  <a:cubicBezTo>
                    <a:pt x="305" y="761"/>
                    <a:pt x="305" y="761"/>
                    <a:pt x="305" y="730"/>
                  </a:cubicBezTo>
                  <a:cubicBezTo>
                    <a:pt x="305" y="669"/>
                    <a:pt x="305" y="669"/>
                    <a:pt x="365" y="578"/>
                  </a:cubicBezTo>
                  <a:lnTo>
                    <a:pt x="365" y="426"/>
                  </a:lnTo>
                  <a:lnTo>
                    <a:pt x="365" y="274"/>
                  </a:lnTo>
                  <a:lnTo>
                    <a:pt x="365" y="122"/>
                  </a:lnTo>
                  <a:cubicBezTo>
                    <a:pt x="315" y="135"/>
                    <a:pt x="286" y="142"/>
                    <a:pt x="268" y="142"/>
                  </a:cubicBezTo>
                  <a:cubicBezTo>
                    <a:pt x="244" y="142"/>
                    <a:pt x="244" y="127"/>
                    <a:pt x="244" y="92"/>
                  </a:cubicBezTo>
                  <a:cubicBezTo>
                    <a:pt x="244" y="61"/>
                    <a:pt x="213" y="1"/>
                    <a:pt x="2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3"/>
            <p:cNvSpPr/>
            <p:nvPr/>
          </p:nvSpPr>
          <p:spPr>
            <a:xfrm>
              <a:off x="6909200" y="763100"/>
              <a:ext cx="20525" cy="39550"/>
            </a:xfrm>
            <a:custGeom>
              <a:avLst/>
              <a:gdLst/>
              <a:ahLst/>
              <a:cxnLst/>
              <a:rect l="l" t="t" r="r" b="b"/>
              <a:pathLst>
                <a:path w="821" h="1582" extrusionOk="0">
                  <a:moveTo>
                    <a:pt x="790" y="1"/>
                  </a:moveTo>
                  <a:cubicBezTo>
                    <a:pt x="730" y="1"/>
                    <a:pt x="730" y="62"/>
                    <a:pt x="699" y="122"/>
                  </a:cubicBezTo>
                  <a:lnTo>
                    <a:pt x="699" y="183"/>
                  </a:lnTo>
                  <a:lnTo>
                    <a:pt x="699" y="305"/>
                  </a:lnTo>
                  <a:cubicBezTo>
                    <a:pt x="699" y="366"/>
                    <a:pt x="699" y="366"/>
                    <a:pt x="669" y="487"/>
                  </a:cubicBezTo>
                  <a:lnTo>
                    <a:pt x="578" y="639"/>
                  </a:lnTo>
                  <a:cubicBezTo>
                    <a:pt x="547" y="730"/>
                    <a:pt x="578" y="730"/>
                    <a:pt x="547" y="791"/>
                  </a:cubicBezTo>
                  <a:lnTo>
                    <a:pt x="456" y="943"/>
                  </a:lnTo>
                  <a:lnTo>
                    <a:pt x="395" y="1095"/>
                  </a:lnTo>
                  <a:cubicBezTo>
                    <a:pt x="365" y="1186"/>
                    <a:pt x="365" y="1186"/>
                    <a:pt x="274" y="1247"/>
                  </a:cubicBezTo>
                  <a:cubicBezTo>
                    <a:pt x="243" y="1338"/>
                    <a:pt x="243" y="1338"/>
                    <a:pt x="152" y="1399"/>
                  </a:cubicBezTo>
                  <a:cubicBezTo>
                    <a:pt x="122" y="1429"/>
                    <a:pt x="122" y="1490"/>
                    <a:pt x="61" y="1521"/>
                  </a:cubicBezTo>
                  <a:cubicBezTo>
                    <a:pt x="61" y="1521"/>
                    <a:pt x="61" y="1551"/>
                    <a:pt x="0" y="1551"/>
                  </a:cubicBezTo>
                  <a:cubicBezTo>
                    <a:pt x="0" y="1581"/>
                    <a:pt x="61" y="1581"/>
                    <a:pt x="91" y="1581"/>
                  </a:cubicBezTo>
                  <a:cubicBezTo>
                    <a:pt x="182" y="1551"/>
                    <a:pt x="213" y="1490"/>
                    <a:pt x="274" y="1429"/>
                  </a:cubicBezTo>
                  <a:cubicBezTo>
                    <a:pt x="274" y="1429"/>
                    <a:pt x="334" y="1399"/>
                    <a:pt x="365" y="1338"/>
                  </a:cubicBezTo>
                  <a:cubicBezTo>
                    <a:pt x="395" y="1247"/>
                    <a:pt x="395" y="1247"/>
                    <a:pt x="486" y="1186"/>
                  </a:cubicBezTo>
                  <a:lnTo>
                    <a:pt x="547" y="1034"/>
                  </a:lnTo>
                  <a:lnTo>
                    <a:pt x="638" y="882"/>
                  </a:lnTo>
                  <a:cubicBezTo>
                    <a:pt x="669" y="791"/>
                    <a:pt x="638" y="791"/>
                    <a:pt x="669" y="670"/>
                  </a:cubicBezTo>
                  <a:cubicBezTo>
                    <a:pt x="699" y="609"/>
                    <a:pt x="699" y="609"/>
                    <a:pt x="699" y="487"/>
                  </a:cubicBezTo>
                  <a:cubicBezTo>
                    <a:pt x="730" y="426"/>
                    <a:pt x="699" y="426"/>
                    <a:pt x="730" y="305"/>
                  </a:cubicBezTo>
                  <a:cubicBezTo>
                    <a:pt x="790" y="214"/>
                    <a:pt x="821" y="214"/>
                    <a:pt x="821" y="153"/>
                  </a:cubicBezTo>
                  <a:lnTo>
                    <a:pt x="821" y="31"/>
                  </a:lnTo>
                  <a:lnTo>
                    <a:pt x="7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3"/>
            <p:cNvSpPr/>
            <p:nvPr/>
          </p:nvSpPr>
          <p:spPr>
            <a:xfrm>
              <a:off x="6744300" y="888925"/>
              <a:ext cx="15225" cy="38350"/>
            </a:xfrm>
            <a:custGeom>
              <a:avLst/>
              <a:gdLst/>
              <a:ahLst/>
              <a:cxnLst/>
              <a:rect l="l" t="t" r="r" b="b"/>
              <a:pathLst>
                <a:path w="609" h="1534" extrusionOk="0">
                  <a:moveTo>
                    <a:pt x="46" y="0"/>
                  </a:moveTo>
                  <a:cubicBezTo>
                    <a:pt x="37" y="0"/>
                    <a:pt x="31" y="3"/>
                    <a:pt x="31" y="14"/>
                  </a:cubicBezTo>
                  <a:cubicBezTo>
                    <a:pt x="0" y="44"/>
                    <a:pt x="0" y="74"/>
                    <a:pt x="0" y="135"/>
                  </a:cubicBezTo>
                  <a:lnTo>
                    <a:pt x="0" y="196"/>
                  </a:lnTo>
                  <a:cubicBezTo>
                    <a:pt x="0" y="257"/>
                    <a:pt x="31" y="257"/>
                    <a:pt x="31" y="317"/>
                  </a:cubicBezTo>
                  <a:cubicBezTo>
                    <a:pt x="91" y="409"/>
                    <a:pt x="91" y="409"/>
                    <a:pt x="91" y="469"/>
                  </a:cubicBezTo>
                  <a:cubicBezTo>
                    <a:pt x="122" y="561"/>
                    <a:pt x="91" y="561"/>
                    <a:pt x="122" y="621"/>
                  </a:cubicBezTo>
                  <a:lnTo>
                    <a:pt x="183" y="773"/>
                  </a:lnTo>
                  <a:cubicBezTo>
                    <a:pt x="243" y="865"/>
                    <a:pt x="183" y="865"/>
                    <a:pt x="243" y="925"/>
                  </a:cubicBezTo>
                  <a:lnTo>
                    <a:pt x="304" y="1077"/>
                  </a:lnTo>
                  <a:lnTo>
                    <a:pt x="395" y="1229"/>
                  </a:lnTo>
                  <a:lnTo>
                    <a:pt x="456" y="1381"/>
                  </a:lnTo>
                  <a:cubicBezTo>
                    <a:pt x="487" y="1473"/>
                    <a:pt x="487" y="1473"/>
                    <a:pt x="547" y="1503"/>
                  </a:cubicBezTo>
                  <a:lnTo>
                    <a:pt x="578" y="1533"/>
                  </a:lnTo>
                  <a:cubicBezTo>
                    <a:pt x="608" y="1533"/>
                    <a:pt x="608" y="1503"/>
                    <a:pt x="608" y="1503"/>
                  </a:cubicBezTo>
                  <a:cubicBezTo>
                    <a:pt x="608" y="1412"/>
                    <a:pt x="578" y="1381"/>
                    <a:pt x="547" y="1321"/>
                  </a:cubicBezTo>
                  <a:cubicBezTo>
                    <a:pt x="547" y="1321"/>
                    <a:pt x="487" y="1229"/>
                    <a:pt x="487" y="1199"/>
                  </a:cubicBezTo>
                  <a:lnTo>
                    <a:pt x="426" y="1047"/>
                  </a:lnTo>
                  <a:lnTo>
                    <a:pt x="335" y="895"/>
                  </a:lnTo>
                  <a:cubicBezTo>
                    <a:pt x="304" y="804"/>
                    <a:pt x="304" y="804"/>
                    <a:pt x="304" y="743"/>
                  </a:cubicBezTo>
                  <a:lnTo>
                    <a:pt x="243" y="591"/>
                  </a:lnTo>
                  <a:cubicBezTo>
                    <a:pt x="183" y="500"/>
                    <a:pt x="152" y="348"/>
                    <a:pt x="152" y="287"/>
                  </a:cubicBezTo>
                  <a:cubicBezTo>
                    <a:pt x="122" y="196"/>
                    <a:pt x="122" y="196"/>
                    <a:pt x="122" y="135"/>
                  </a:cubicBezTo>
                  <a:cubicBezTo>
                    <a:pt x="122" y="105"/>
                    <a:pt x="91" y="44"/>
                    <a:pt x="91" y="14"/>
                  </a:cubicBezTo>
                  <a:cubicBezTo>
                    <a:pt x="91" y="14"/>
                    <a:pt x="64" y="0"/>
                    <a:pt x="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3"/>
            <p:cNvSpPr/>
            <p:nvPr/>
          </p:nvSpPr>
          <p:spPr>
            <a:xfrm>
              <a:off x="6754925" y="867225"/>
              <a:ext cx="10675" cy="30400"/>
            </a:xfrm>
            <a:custGeom>
              <a:avLst/>
              <a:gdLst/>
              <a:ahLst/>
              <a:cxnLst/>
              <a:rect l="l" t="t" r="r" b="b"/>
              <a:pathLst>
                <a:path w="427" h="1216" extrusionOk="0">
                  <a:moveTo>
                    <a:pt x="31" y="0"/>
                  </a:moveTo>
                  <a:cubicBezTo>
                    <a:pt x="1" y="0"/>
                    <a:pt x="1" y="61"/>
                    <a:pt x="1" y="91"/>
                  </a:cubicBezTo>
                  <a:lnTo>
                    <a:pt x="1" y="152"/>
                  </a:lnTo>
                  <a:cubicBezTo>
                    <a:pt x="1" y="182"/>
                    <a:pt x="1" y="182"/>
                    <a:pt x="31" y="243"/>
                  </a:cubicBezTo>
                  <a:cubicBezTo>
                    <a:pt x="31" y="304"/>
                    <a:pt x="31" y="304"/>
                    <a:pt x="62" y="365"/>
                  </a:cubicBezTo>
                  <a:lnTo>
                    <a:pt x="62" y="517"/>
                  </a:lnTo>
                  <a:cubicBezTo>
                    <a:pt x="62" y="578"/>
                    <a:pt x="122" y="578"/>
                    <a:pt x="122" y="608"/>
                  </a:cubicBezTo>
                  <a:cubicBezTo>
                    <a:pt x="122" y="699"/>
                    <a:pt x="122" y="699"/>
                    <a:pt x="153" y="730"/>
                  </a:cubicBezTo>
                  <a:cubicBezTo>
                    <a:pt x="183" y="821"/>
                    <a:pt x="183" y="821"/>
                    <a:pt x="213" y="851"/>
                  </a:cubicBezTo>
                  <a:cubicBezTo>
                    <a:pt x="274" y="912"/>
                    <a:pt x="213" y="912"/>
                    <a:pt x="274" y="973"/>
                  </a:cubicBezTo>
                  <a:cubicBezTo>
                    <a:pt x="305" y="1034"/>
                    <a:pt x="305" y="1034"/>
                    <a:pt x="305" y="1064"/>
                  </a:cubicBezTo>
                  <a:cubicBezTo>
                    <a:pt x="335" y="1125"/>
                    <a:pt x="335" y="1155"/>
                    <a:pt x="335" y="1185"/>
                  </a:cubicBezTo>
                  <a:lnTo>
                    <a:pt x="365" y="1216"/>
                  </a:lnTo>
                  <a:cubicBezTo>
                    <a:pt x="426" y="1216"/>
                    <a:pt x="426" y="1185"/>
                    <a:pt x="426" y="1185"/>
                  </a:cubicBezTo>
                  <a:cubicBezTo>
                    <a:pt x="426" y="1125"/>
                    <a:pt x="365" y="1064"/>
                    <a:pt x="365" y="1034"/>
                  </a:cubicBezTo>
                  <a:cubicBezTo>
                    <a:pt x="365" y="1034"/>
                    <a:pt x="335" y="1003"/>
                    <a:pt x="335" y="973"/>
                  </a:cubicBezTo>
                  <a:cubicBezTo>
                    <a:pt x="305" y="882"/>
                    <a:pt x="305" y="882"/>
                    <a:pt x="305" y="851"/>
                  </a:cubicBezTo>
                  <a:cubicBezTo>
                    <a:pt x="274" y="760"/>
                    <a:pt x="274" y="760"/>
                    <a:pt x="274" y="730"/>
                  </a:cubicBezTo>
                  <a:cubicBezTo>
                    <a:pt x="274" y="669"/>
                    <a:pt x="274" y="669"/>
                    <a:pt x="213" y="608"/>
                  </a:cubicBezTo>
                  <a:cubicBezTo>
                    <a:pt x="213" y="547"/>
                    <a:pt x="183" y="547"/>
                    <a:pt x="183" y="517"/>
                  </a:cubicBezTo>
                  <a:cubicBezTo>
                    <a:pt x="183" y="456"/>
                    <a:pt x="153" y="304"/>
                    <a:pt x="153" y="243"/>
                  </a:cubicBezTo>
                  <a:cubicBezTo>
                    <a:pt x="62" y="122"/>
                    <a:pt x="62" y="122"/>
                    <a:pt x="62" y="91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3"/>
            <p:cNvSpPr/>
            <p:nvPr/>
          </p:nvSpPr>
          <p:spPr>
            <a:xfrm>
              <a:off x="6777725" y="829225"/>
              <a:ext cx="5350" cy="23575"/>
            </a:xfrm>
            <a:custGeom>
              <a:avLst/>
              <a:gdLst/>
              <a:ahLst/>
              <a:cxnLst/>
              <a:rect l="l" t="t" r="r" b="b"/>
              <a:pathLst>
                <a:path w="214" h="943" extrusionOk="0">
                  <a:moveTo>
                    <a:pt x="31" y="0"/>
                  </a:moveTo>
                  <a:cubicBezTo>
                    <a:pt x="1" y="0"/>
                    <a:pt x="1" y="61"/>
                    <a:pt x="1" y="91"/>
                  </a:cubicBezTo>
                  <a:lnTo>
                    <a:pt x="1" y="122"/>
                  </a:lnTo>
                  <a:lnTo>
                    <a:pt x="1" y="183"/>
                  </a:lnTo>
                  <a:lnTo>
                    <a:pt x="1" y="274"/>
                  </a:lnTo>
                  <a:lnTo>
                    <a:pt x="1" y="395"/>
                  </a:lnTo>
                  <a:cubicBezTo>
                    <a:pt x="1" y="426"/>
                    <a:pt x="1" y="426"/>
                    <a:pt x="31" y="456"/>
                  </a:cubicBezTo>
                  <a:lnTo>
                    <a:pt x="31" y="578"/>
                  </a:lnTo>
                  <a:cubicBezTo>
                    <a:pt x="31" y="608"/>
                    <a:pt x="61" y="608"/>
                    <a:pt x="61" y="639"/>
                  </a:cubicBezTo>
                  <a:lnTo>
                    <a:pt x="61" y="760"/>
                  </a:lnTo>
                  <a:lnTo>
                    <a:pt x="61" y="851"/>
                  </a:lnTo>
                  <a:lnTo>
                    <a:pt x="61" y="912"/>
                  </a:lnTo>
                  <a:cubicBezTo>
                    <a:pt x="61" y="912"/>
                    <a:pt x="61" y="943"/>
                    <a:pt x="122" y="943"/>
                  </a:cubicBezTo>
                  <a:lnTo>
                    <a:pt x="183" y="943"/>
                  </a:lnTo>
                  <a:cubicBezTo>
                    <a:pt x="213" y="912"/>
                    <a:pt x="183" y="882"/>
                    <a:pt x="183" y="851"/>
                  </a:cubicBezTo>
                  <a:lnTo>
                    <a:pt x="183" y="760"/>
                  </a:lnTo>
                  <a:lnTo>
                    <a:pt x="183" y="699"/>
                  </a:lnTo>
                  <a:lnTo>
                    <a:pt x="183" y="608"/>
                  </a:lnTo>
                  <a:lnTo>
                    <a:pt x="183" y="487"/>
                  </a:lnTo>
                  <a:cubicBezTo>
                    <a:pt x="183" y="456"/>
                    <a:pt x="153" y="456"/>
                    <a:pt x="153" y="426"/>
                  </a:cubicBezTo>
                  <a:lnTo>
                    <a:pt x="153" y="304"/>
                  </a:lnTo>
                  <a:lnTo>
                    <a:pt x="153" y="243"/>
                  </a:lnTo>
                  <a:cubicBezTo>
                    <a:pt x="31" y="122"/>
                    <a:pt x="61" y="122"/>
                    <a:pt x="61" y="91"/>
                  </a:cubicBezTo>
                  <a:lnTo>
                    <a:pt x="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3"/>
            <p:cNvSpPr/>
            <p:nvPr/>
          </p:nvSpPr>
          <p:spPr>
            <a:xfrm>
              <a:off x="6748850" y="916600"/>
              <a:ext cx="15225" cy="11425"/>
            </a:xfrm>
            <a:custGeom>
              <a:avLst/>
              <a:gdLst/>
              <a:ahLst/>
              <a:cxnLst/>
              <a:rect l="l" t="t" r="r" b="b"/>
              <a:pathLst>
                <a:path w="609" h="457" extrusionOk="0">
                  <a:moveTo>
                    <a:pt x="548" y="1"/>
                  </a:moveTo>
                  <a:cubicBezTo>
                    <a:pt x="517" y="1"/>
                    <a:pt x="517" y="62"/>
                    <a:pt x="456" y="62"/>
                  </a:cubicBezTo>
                  <a:lnTo>
                    <a:pt x="426" y="92"/>
                  </a:lnTo>
                  <a:lnTo>
                    <a:pt x="396" y="122"/>
                  </a:lnTo>
                  <a:lnTo>
                    <a:pt x="365" y="153"/>
                  </a:lnTo>
                  <a:cubicBezTo>
                    <a:pt x="305" y="153"/>
                    <a:pt x="305" y="214"/>
                    <a:pt x="305" y="214"/>
                  </a:cubicBezTo>
                  <a:cubicBezTo>
                    <a:pt x="274" y="244"/>
                    <a:pt x="305" y="244"/>
                    <a:pt x="274" y="244"/>
                  </a:cubicBezTo>
                  <a:cubicBezTo>
                    <a:pt x="259" y="259"/>
                    <a:pt x="251" y="259"/>
                    <a:pt x="244" y="259"/>
                  </a:cubicBezTo>
                  <a:cubicBezTo>
                    <a:pt x="236" y="259"/>
                    <a:pt x="229" y="259"/>
                    <a:pt x="213" y="274"/>
                  </a:cubicBezTo>
                  <a:cubicBezTo>
                    <a:pt x="153" y="274"/>
                    <a:pt x="153" y="274"/>
                    <a:pt x="122" y="305"/>
                  </a:cubicBezTo>
                  <a:cubicBezTo>
                    <a:pt x="107" y="335"/>
                    <a:pt x="99" y="335"/>
                    <a:pt x="92" y="335"/>
                  </a:cubicBezTo>
                  <a:cubicBezTo>
                    <a:pt x="84" y="335"/>
                    <a:pt x="77" y="335"/>
                    <a:pt x="61" y="366"/>
                  </a:cubicBezTo>
                  <a:cubicBezTo>
                    <a:pt x="1" y="366"/>
                    <a:pt x="1" y="366"/>
                    <a:pt x="1" y="396"/>
                  </a:cubicBezTo>
                  <a:lnTo>
                    <a:pt x="1" y="426"/>
                  </a:lnTo>
                  <a:cubicBezTo>
                    <a:pt x="61" y="457"/>
                    <a:pt x="61" y="457"/>
                    <a:pt x="92" y="457"/>
                  </a:cubicBezTo>
                  <a:lnTo>
                    <a:pt x="122" y="457"/>
                  </a:lnTo>
                  <a:cubicBezTo>
                    <a:pt x="122" y="457"/>
                    <a:pt x="122" y="426"/>
                    <a:pt x="153" y="426"/>
                  </a:cubicBezTo>
                  <a:cubicBezTo>
                    <a:pt x="213" y="426"/>
                    <a:pt x="213" y="396"/>
                    <a:pt x="244" y="396"/>
                  </a:cubicBezTo>
                  <a:cubicBezTo>
                    <a:pt x="274" y="396"/>
                    <a:pt x="274" y="396"/>
                    <a:pt x="305" y="366"/>
                  </a:cubicBezTo>
                  <a:lnTo>
                    <a:pt x="365" y="305"/>
                  </a:lnTo>
                  <a:cubicBezTo>
                    <a:pt x="381" y="290"/>
                    <a:pt x="388" y="290"/>
                    <a:pt x="396" y="290"/>
                  </a:cubicBezTo>
                  <a:cubicBezTo>
                    <a:pt x="403" y="290"/>
                    <a:pt x="411" y="290"/>
                    <a:pt x="426" y="274"/>
                  </a:cubicBezTo>
                  <a:cubicBezTo>
                    <a:pt x="456" y="244"/>
                    <a:pt x="426" y="244"/>
                    <a:pt x="456" y="214"/>
                  </a:cubicBezTo>
                  <a:cubicBezTo>
                    <a:pt x="487" y="183"/>
                    <a:pt x="502" y="183"/>
                    <a:pt x="513" y="183"/>
                  </a:cubicBezTo>
                  <a:cubicBezTo>
                    <a:pt x="525" y="183"/>
                    <a:pt x="532" y="183"/>
                    <a:pt x="548" y="153"/>
                  </a:cubicBezTo>
                  <a:lnTo>
                    <a:pt x="578" y="122"/>
                  </a:lnTo>
                  <a:lnTo>
                    <a:pt x="608" y="92"/>
                  </a:lnTo>
                  <a:lnTo>
                    <a:pt x="608" y="62"/>
                  </a:lnTo>
                  <a:cubicBezTo>
                    <a:pt x="608" y="1"/>
                    <a:pt x="578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3"/>
            <p:cNvSpPr/>
            <p:nvPr/>
          </p:nvSpPr>
          <p:spPr>
            <a:xfrm>
              <a:off x="6745050" y="909000"/>
              <a:ext cx="18275" cy="9900"/>
            </a:xfrm>
            <a:custGeom>
              <a:avLst/>
              <a:gdLst/>
              <a:ahLst/>
              <a:cxnLst/>
              <a:rect l="l" t="t" r="r" b="b"/>
              <a:pathLst>
                <a:path w="731" h="396" extrusionOk="0">
                  <a:moveTo>
                    <a:pt x="700" y="1"/>
                  </a:moveTo>
                  <a:cubicBezTo>
                    <a:pt x="669" y="1"/>
                    <a:pt x="608" y="1"/>
                    <a:pt x="608" y="62"/>
                  </a:cubicBezTo>
                  <a:lnTo>
                    <a:pt x="578" y="62"/>
                  </a:lnTo>
                  <a:cubicBezTo>
                    <a:pt x="548" y="62"/>
                    <a:pt x="548" y="62"/>
                    <a:pt x="517" y="92"/>
                  </a:cubicBezTo>
                  <a:cubicBezTo>
                    <a:pt x="457" y="92"/>
                    <a:pt x="457" y="92"/>
                    <a:pt x="426" y="122"/>
                  </a:cubicBezTo>
                  <a:cubicBezTo>
                    <a:pt x="396" y="122"/>
                    <a:pt x="396" y="122"/>
                    <a:pt x="365" y="153"/>
                  </a:cubicBezTo>
                  <a:cubicBezTo>
                    <a:pt x="305" y="153"/>
                    <a:pt x="305" y="214"/>
                    <a:pt x="274" y="214"/>
                  </a:cubicBezTo>
                  <a:cubicBezTo>
                    <a:pt x="244" y="214"/>
                    <a:pt x="244" y="214"/>
                    <a:pt x="213" y="244"/>
                  </a:cubicBezTo>
                  <a:cubicBezTo>
                    <a:pt x="153" y="244"/>
                    <a:pt x="153" y="244"/>
                    <a:pt x="122" y="274"/>
                  </a:cubicBezTo>
                  <a:cubicBezTo>
                    <a:pt x="107" y="259"/>
                    <a:pt x="99" y="252"/>
                    <a:pt x="92" y="252"/>
                  </a:cubicBezTo>
                  <a:cubicBezTo>
                    <a:pt x="84" y="252"/>
                    <a:pt x="77" y="259"/>
                    <a:pt x="61" y="274"/>
                  </a:cubicBezTo>
                  <a:cubicBezTo>
                    <a:pt x="1" y="274"/>
                    <a:pt x="1" y="274"/>
                    <a:pt x="1" y="305"/>
                  </a:cubicBezTo>
                  <a:lnTo>
                    <a:pt x="1" y="366"/>
                  </a:lnTo>
                  <a:cubicBezTo>
                    <a:pt x="61" y="396"/>
                    <a:pt x="61" y="396"/>
                    <a:pt x="92" y="396"/>
                  </a:cubicBezTo>
                  <a:lnTo>
                    <a:pt x="122" y="396"/>
                  </a:lnTo>
                  <a:cubicBezTo>
                    <a:pt x="122" y="396"/>
                    <a:pt x="122" y="366"/>
                    <a:pt x="153" y="366"/>
                  </a:cubicBezTo>
                  <a:cubicBezTo>
                    <a:pt x="213" y="366"/>
                    <a:pt x="213" y="366"/>
                    <a:pt x="244" y="305"/>
                  </a:cubicBezTo>
                  <a:lnTo>
                    <a:pt x="305" y="305"/>
                  </a:lnTo>
                  <a:cubicBezTo>
                    <a:pt x="365" y="305"/>
                    <a:pt x="365" y="274"/>
                    <a:pt x="396" y="274"/>
                  </a:cubicBezTo>
                  <a:lnTo>
                    <a:pt x="457" y="274"/>
                  </a:lnTo>
                  <a:cubicBezTo>
                    <a:pt x="517" y="274"/>
                    <a:pt x="517" y="244"/>
                    <a:pt x="548" y="244"/>
                  </a:cubicBezTo>
                  <a:cubicBezTo>
                    <a:pt x="578" y="244"/>
                    <a:pt x="578" y="244"/>
                    <a:pt x="608" y="214"/>
                  </a:cubicBezTo>
                  <a:cubicBezTo>
                    <a:pt x="669" y="214"/>
                    <a:pt x="669" y="214"/>
                    <a:pt x="700" y="153"/>
                  </a:cubicBezTo>
                  <a:cubicBezTo>
                    <a:pt x="730" y="153"/>
                    <a:pt x="730" y="153"/>
                    <a:pt x="730" y="122"/>
                  </a:cubicBezTo>
                  <a:lnTo>
                    <a:pt x="730" y="92"/>
                  </a:lnTo>
                  <a:cubicBezTo>
                    <a:pt x="730" y="62"/>
                    <a:pt x="700" y="62"/>
                    <a:pt x="7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3"/>
            <p:cNvSpPr/>
            <p:nvPr/>
          </p:nvSpPr>
          <p:spPr>
            <a:xfrm>
              <a:off x="6762525" y="930275"/>
              <a:ext cx="24350" cy="30425"/>
            </a:xfrm>
            <a:custGeom>
              <a:avLst/>
              <a:gdLst/>
              <a:ahLst/>
              <a:cxnLst/>
              <a:rect l="l" t="t" r="r" b="b"/>
              <a:pathLst>
                <a:path w="974" h="1217" extrusionOk="0">
                  <a:moveTo>
                    <a:pt x="31" y="1"/>
                  </a:moveTo>
                  <a:cubicBezTo>
                    <a:pt x="1" y="1"/>
                    <a:pt x="1" y="31"/>
                    <a:pt x="1" y="31"/>
                  </a:cubicBezTo>
                  <a:cubicBezTo>
                    <a:pt x="1" y="92"/>
                    <a:pt x="31" y="153"/>
                    <a:pt x="61" y="214"/>
                  </a:cubicBezTo>
                  <a:lnTo>
                    <a:pt x="153" y="305"/>
                  </a:lnTo>
                  <a:cubicBezTo>
                    <a:pt x="183" y="366"/>
                    <a:pt x="305" y="487"/>
                    <a:pt x="335" y="548"/>
                  </a:cubicBezTo>
                  <a:cubicBezTo>
                    <a:pt x="365" y="639"/>
                    <a:pt x="365" y="639"/>
                    <a:pt x="457" y="670"/>
                  </a:cubicBezTo>
                  <a:cubicBezTo>
                    <a:pt x="487" y="761"/>
                    <a:pt x="517" y="700"/>
                    <a:pt x="578" y="791"/>
                  </a:cubicBezTo>
                  <a:cubicBezTo>
                    <a:pt x="609" y="822"/>
                    <a:pt x="609" y="852"/>
                    <a:pt x="669" y="913"/>
                  </a:cubicBezTo>
                  <a:lnTo>
                    <a:pt x="791" y="1004"/>
                  </a:lnTo>
                  <a:cubicBezTo>
                    <a:pt x="791" y="1095"/>
                    <a:pt x="791" y="1095"/>
                    <a:pt x="821" y="1126"/>
                  </a:cubicBezTo>
                  <a:cubicBezTo>
                    <a:pt x="882" y="1186"/>
                    <a:pt x="913" y="1186"/>
                    <a:pt x="913" y="1217"/>
                  </a:cubicBezTo>
                  <a:cubicBezTo>
                    <a:pt x="913" y="1217"/>
                    <a:pt x="943" y="1217"/>
                    <a:pt x="943" y="1186"/>
                  </a:cubicBezTo>
                  <a:cubicBezTo>
                    <a:pt x="973" y="1126"/>
                    <a:pt x="943" y="1095"/>
                    <a:pt x="913" y="1065"/>
                  </a:cubicBezTo>
                  <a:lnTo>
                    <a:pt x="882" y="1034"/>
                  </a:lnTo>
                  <a:lnTo>
                    <a:pt x="791" y="943"/>
                  </a:lnTo>
                  <a:cubicBezTo>
                    <a:pt x="761" y="913"/>
                    <a:pt x="730" y="913"/>
                    <a:pt x="669" y="822"/>
                  </a:cubicBezTo>
                  <a:cubicBezTo>
                    <a:pt x="639" y="791"/>
                    <a:pt x="639" y="761"/>
                    <a:pt x="609" y="700"/>
                  </a:cubicBezTo>
                  <a:cubicBezTo>
                    <a:pt x="578" y="670"/>
                    <a:pt x="517" y="670"/>
                    <a:pt x="487" y="609"/>
                  </a:cubicBezTo>
                  <a:cubicBezTo>
                    <a:pt x="457" y="548"/>
                    <a:pt x="457" y="518"/>
                    <a:pt x="426" y="487"/>
                  </a:cubicBezTo>
                  <a:cubicBezTo>
                    <a:pt x="365" y="396"/>
                    <a:pt x="335" y="457"/>
                    <a:pt x="305" y="366"/>
                  </a:cubicBezTo>
                  <a:cubicBezTo>
                    <a:pt x="274" y="305"/>
                    <a:pt x="274" y="305"/>
                    <a:pt x="213" y="244"/>
                  </a:cubicBezTo>
                  <a:cubicBezTo>
                    <a:pt x="183" y="183"/>
                    <a:pt x="122" y="62"/>
                    <a:pt x="61" y="31"/>
                  </a:cubicBezTo>
                  <a:lnTo>
                    <a:pt x="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3"/>
            <p:cNvSpPr/>
            <p:nvPr/>
          </p:nvSpPr>
          <p:spPr>
            <a:xfrm>
              <a:off x="6847100" y="688650"/>
              <a:ext cx="66675" cy="7925"/>
            </a:xfrm>
            <a:custGeom>
              <a:avLst/>
              <a:gdLst/>
              <a:ahLst/>
              <a:cxnLst/>
              <a:rect l="l" t="t" r="r" b="b"/>
              <a:pathLst>
                <a:path w="2667" h="317" extrusionOk="0">
                  <a:moveTo>
                    <a:pt x="1086" y="0"/>
                  </a:moveTo>
                  <a:cubicBezTo>
                    <a:pt x="964" y="0"/>
                    <a:pt x="964" y="61"/>
                    <a:pt x="812" y="61"/>
                  </a:cubicBezTo>
                  <a:cubicBezTo>
                    <a:pt x="767" y="76"/>
                    <a:pt x="729" y="76"/>
                    <a:pt x="691" y="76"/>
                  </a:cubicBezTo>
                  <a:cubicBezTo>
                    <a:pt x="653" y="76"/>
                    <a:pt x="615" y="76"/>
                    <a:pt x="569" y="91"/>
                  </a:cubicBezTo>
                  <a:cubicBezTo>
                    <a:pt x="448" y="122"/>
                    <a:pt x="448" y="122"/>
                    <a:pt x="296" y="152"/>
                  </a:cubicBezTo>
                  <a:cubicBezTo>
                    <a:pt x="174" y="213"/>
                    <a:pt x="174" y="213"/>
                    <a:pt x="113" y="243"/>
                  </a:cubicBezTo>
                  <a:cubicBezTo>
                    <a:pt x="52" y="243"/>
                    <a:pt x="52" y="274"/>
                    <a:pt x="22" y="274"/>
                  </a:cubicBezTo>
                  <a:cubicBezTo>
                    <a:pt x="1" y="295"/>
                    <a:pt x="9" y="317"/>
                    <a:pt x="49" y="317"/>
                  </a:cubicBezTo>
                  <a:cubicBezTo>
                    <a:pt x="65" y="317"/>
                    <a:pt x="86" y="313"/>
                    <a:pt x="113" y="304"/>
                  </a:cubicBezTo>
                  <a:cubicBezTo>
                    <a:pt x="204" y="304"/>
                    <a:pt x="326" y="243"/>
                    <a:pt x="448" y="243"/>
                  </a:cubicBezTo>
                  <a:cubicBezTo>
                    <a:pt x="448" y="243"/>
                    <a:pt x="569" y="213"/>
                    <a:pt x="630" y="213"/>
                  </a:cubicBezTo>
                  <a:cubicBezTo>
                    <a:pt x="751" y="152"/>
                    <a:pt x="751" y="152"/>
                    <a:pt x="903" y="152"/>
                  </a:cubicBezTo>
                  <a:cubicBezTo>
                    <a:pt x="1025" y="122"/>
                    <a:pt x="1025" y="122"/>
                    <a:pt x="1177" y="122"/>
                  </a:cubicBezTo>
                  <a:lnTo>
                    <a:pt x="1420" y="122"/>
                  </a:lnTo>
                  <a:cubicBezTo>
                    <a:pt x="1542" y="122"/>
                    <a:pt x="1542" y="91"/>
                    <a:pt x="1694" y="91"/>
                  </a:cubicBezTo>
                  <a:lnTo>
                    <a:pt x="1967" y="91"/>
                  </a:lnTo>
                  <a:cubicBezTo>
                    <a:pt x="2089" y="91"/>
                    <a:pt x="2089" y="91"/>
                    <a:pt x="2241" y="122"/>
                  </a:cubicBezTo>
                  <a:cubicBezTo>
                    <a:pt x="2302" y="152"/>
                    <a:pt x="2302" y="213"/>
                    <a:pt x="2454" y="213"/>
                  </a:cubicBezTo>
                  <a:cubicBezTo>
                    <a:pt x="2545" y="213"/>
                    <a:pt x="2575" y="243"/>
                    <a:pt x="2606" y="243"/>
                  </a:cubicBezTo>
                  <a:cubicBezTo>
                    <a:pt x="2666" y="243"/>
                    <a:pt x="2666" y="243"/>
                    <a:pt x="2666" y="213"/>
                  </a:cubicBezTo>
                  <a:cubicBezTo>
                    <a:pt x="2666" y="152"/>
                    <a:pt x="2575" y="122"/>
                    <a:pt x="2514" y="122"/>
                  </a:cubicBezTo>
                  <a:cubicBezTo>
                    <a:pt x="2454" y="122"/>
                    <a:pt x="2423" y="91"/>
                    <a:pt x="2362" y="91"/>
                  </a:cubicBezTo>
                  <a:lnTo>
                    <a:pt x="2150" y="91"/>
                  </a:lnTo>
                  <a:cubicBezTo>
                    <a:pt x="2059" y="91"/>
                    <a:pt x="2059" y="91"/>
                    <a:pt x="1907" y="61"/>
                  </a:cubicBezTo>
                  <a:cubicBezTo>
                    <a:pt x="1785" y="61"/>
                    <a:pt x="1785" y="0"/>
                    <a:pt x="16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3"/>
            <p:cNvSpPr/>
            <p:nvPr/>
          </p:nvSpPr>
          <p:spPr>
            <a:xfrm>
              <a:off x="6761000" y="812950"/>
              <a:ext cx="10675" cy="57675"/>
            </a:xfrm>
            <a:custGeom>
              <a:avLst/>
              <a:gdLst/>
              <a:ahLst/>
              <a:cxnLst/>
              <a:rect l="l" t="t" r="r" b="b"/>
              <a:pathLst>
                <a:path w="427" h="2307" extrusionOk="0">
                  <a:moveTo>
                    <a:pt x="97" y="0"/>
                  </a:moveTo>
                  <a:cubicBezTo>
                    <a:pt x="77" y="0"/>
                    <a:pt x="62" y="22"/>
                    <a:pt x="62" y="43"/>
                  </a:cubicBezTo>
                  <a:cubicBezTo>
                    <a:pt x="1" y="135"/>
                    <a:pt x="1" y="256"/>
                    <a:pt x="1" y="347"/>
                  </a:cubicBezTo>
                  <a:lnTo>
                    <a:pt x="1" y="499"/>
                  </a:lnTo>
                  <a:lnTo>
                    <a:pt x="1" y="742"/>
                  </a:lnTo>
                  <a:lnTo>
                    <a:pt x="1" y="955"/>
                  </a:lnTo>
                  <a:cubicBezTo>
                    <a:pt x="1" y="1077"/>
                    <a:pt x="1" y="1077"/>
                    <a:pt x="62" y="1198"/>
                  </a:cubicBezTo>
                  <a:cubicBezTo>
                    <a:pt x="62" y="1320"/>
                    <a:pt x="92" y="1320"/>
                    <a:pt x="92" y="1411"/>
                  </a:cubicBezTo>
                  <a:cubicBezTo>
                    <a:pt x="122" y="1533"/>
                    <a:pt x="92" y="1533"/>
                    <a:pt x="122" y="1654"/>
                  </a:cubicBezTo>
                  <a:lnTo>
                    <a:pt x="214" y="1867"/>
                  </a:lnTo>
                  <a:cubicBezTo>
                    <a:pt x="335" y="2019"/>
                    <a:pt x="274" y="2019"/>
                    <a:pt x="335" y="2141"/>
                  </a:cubicBezTo>
                  <a:cubicBezTo>
                    <a:pt x="366" y="2232"/>
                    <a:pt x="366" y="2262"/>
                    <a:pt x="366" y="2293"/>
                  </a:cubicBezTo>
                  <a:cubicBezTo>
                    <a:pt x="366" y="2293"/>
                    <a:pt x="379" y="2306"/>
                    <a:pt x="388" y="2306"/>
                  </a:cubicBezTo>
                  <a:cubicBezTo>
                    <a:pt x="393" y="2306"/>
                    <a:pt x="396" y="2303"/>
                    <a:pt x="396" y="2293"/>
                  </a:cubicBezTo>
                  <a:cubicBezTo>
                    <a:pt x="426" y="2262"/>
                    <a:pt x="426" y="2171"/>
                    <a:pt x="396" y="2141"/>
                  </a:cubicBezTo>
                  <a:cubicBezTo>
                    <a:pt x="396" y="2110"/>
                    <a:pt x="366" y="2080"/>
                    <a:pt x="366" y="2019"/>
                  </a:cubicBezTo>
                  <a:cubicBezTo>
                    <a:pt x="335" y="1989"/>
                    <a:pt x="335" y="1958"/>
                    <a:pt x="335" y="1867"/>
                  </a:cubicBezTo>
                  <a:lnTo>
                    <a:pt x="244" y="1654"/>
                  </a:lnTo>
                  <a:cubicBezTo>
                    <a:pt x="214" y="1533"/>
                    <a:pt x="244" y="1533"/>
                    <a:pt x="214" y="1411"/>
                  </a:cubicBezTo>
                  <a:cubicBezTo>
                    <a:pt x="183" y="1320"/>
                    <a:pt x="183" y="1320"/>
                    <a:pt x="183" y="1198"/>
                  </a:cubicBezTo>
                  <a:lnTo>
                    <a:pt x="183" y="955"/>
                  </a:lnTo>
                  <a:cubicBezTo>
                    <a:pt x="183" y="864"/>
                    <a:pt x="122" y="864"/>
                    <a:pt x="122" y="742"/>
                  </a:cubicBezTo>
                  <a:lnTo>
                    <a:pt x="122" y="499"/>
                  </a:lnTo>
                  <a:lnTo>
                    <a:pt x="122" y="287"/>
                  </a:lnTo>
                  <a:lnTo>
                    <a:pt x="122" y="104"/>
                  </a:lnTo>
                  <a:lnTo>
                    <a:pt x="122" y="13"/>
                  </a:lnTo>
                  <a:cubicBezTo>
                    <a:pt x="114" y="4"/>
                    <a:pt x="105" y="0"/>
                    <a:pt x="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3"/>
            <p:cNvSpPr/>
            <p:nvPr/>
          </p:nvSpPr>
          <p:spPr>
            <a:xfrm>
              <a:off x="6789875" y="836050"/>
              <a:ext cx="37275" cy="6125"/>
            </a:xfrm>
            <a:custGeom>
              <a:avLst/>
              <a:gdLst/>
              <a:ahLst/>
              <a:cxnLst/>
              <a:rect l="l" t="t" r="r" b="b"/>
              <a:pathLst>
                <a:path w="1491" h="245" extrusionOk="0">
                  <a:moveTo>
                    <a:pt x="31" y="1"/>
                  </a:moveTo>
                  <a:cubicBezTo>
                    <a:pt x="1" y="1"/>
                    <a:pt x="1" y="31"/>
                    <a:pt x="31" y="92"/>
                  </a:cubicBezTo>
                  <a:cubicBezTo>
                    <a:pt x="92" y="122"/>
                    <a:pt x="153" y="122"/>
                    <a:pt x="244" y="153"/>
                  </a:cubicBezTo>
                  <a:cubicBezTo>
                    <a:pt x="244" y="153"/>
                    <a:pt x="274" y="183"/>
                    <a:pt x="335" y="183"/>
                  </a:cubicBezTo>
                  <a:cubicBezTo>
                    <a:pt x="426" y="183"/>
                    <a:pt x="426" y="183"/>
                    <a:pt x="487" y="244"/>
                  </a:cubicBezTo>
                  <a:lnTo>
                    <a:pt x="1095" y="244"/>
                  </a:lnTo>
                  <a:cubicBezTo>
                    <a:pt x="1186" y="244"/>
                    <a:pt x="1186" y="244"/>
                    <a:pt x="1247" y="183"/>
                  </a:cubicBezTo>
                  <a:cubicBezTo>
                    <a:pt x="1308" y="183"/>
                    <a:pt x="1328" y="210"/>
                    <a:pt x="1353" y="210"/>
                  </a:cubicBezTo>
                  <a:cubicBezTo>
                    <a:pt x="1365" y="210"/>
                    <a:pt x="1379" y="203"/>
                    <a:pt x="1399" y="183"/>
                  </a:cubicBezTo>
                  <a:cubicBezTo>
                    <a:pt x="1460" y="183"/>
                    <a:pt x="1490" y="153"/>
                    <a:pt x="1490" y="153"/>
                  </a:cubicBezTo>
                  <a:lnTo>
                    <a:pt x="1490" y="122"/>
                  </a:lnTo>
                  <a:cubicBezTo>
                    <a:pt x="1460" y="92"/>
                    <a:pt x="1399" y="92"/>
                    <a:pt x="1399" y="92"/>
                  </a:cubicBezTo>
                  <a:lnTo>
                    <a:pt x="1338" y="92"/>
                  </a:lnTo>
                  <a:cubicBezTo>
                    <a:pt x="1308" y="92"/>
                    <a:pt x="1308" y="122"/>
                    <a:pt x="1247" y="122"/>
                  </a:cubicBezTo>
                  <a:cubicBezTo>
                    <a:pt x="1186" y="122"/>
                    <a:pt x="1186" y="122"/>
                    <a:pt x="1095" y="153"/>
                  </a:cubicBezTo>
                  <a:lnTo>
                    <a:pt x="791" y="153"/>
                  </a:lnTo>
                  <a:cubicBezTo>
                    <a:pt x="730" y="153"/>
                    <a:pt x="730" y="153"/>
                    <a:pt x="639" y="122"/>
                  </a:cubicBezTo>
                  <a:lnTo>
                    <a:pt x="487" y="122"/>
                  </a:lnTo>
                  <a:cubicBezTo>
                    <a:pt x="426" y="122"/>
                    <a:pt x="426" y="92"/>
                    <a:pt x="335" y="92"/>
                  </a:cubicBezTo>
                  <a:cubicBezTo>
                    <a:pt x="274" y="92"/>
                    <a:pt x="274" y="92"/>
                    <a:pt x="183" y="31"/>
                  </a:cubicBezTo>
                  <a:cubicBezTo>
                    <a:pt x="153" y="31"/>
                    <a:pt x="123" y="1"/>
                    <a:pt x="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3"/>
            <p:cNvSpPr/>
            <p:nvPr/>
          </p:nvSpPr>
          <p:spPr>
            <a:xfrm>
              <a:off x="6799025" y="960475"/>
              <a:ext cx="131475" cy="42025"/>
            </a:xfrm>
            <a:custGeom>
              <a:avLst/>
              <a:gdLst/>
              <a:ahLst/>
              <a:cxnLst/>
              <a:rect l="l" t="t" r="r" b="b"/>
              <a:pathLst>
                <a:path w="5259" h="1681" extrusionOk="0">
                  <a:moveTo>
                    <a:pt x="45" y="1"/>
                  </a:moveTo>
                  <a:cubicBezTo>
                    <a:pt x="1" y="1"/>
                    <a:pt x="71" y="55"/>
                    <a:pt x="121" y="130"/>
                  </a:cubicBezTo>
                  <a:cubicBezTo>
                    <a:pt x="334" y="282"/>
                    <a:pt x="547" y="373"/>
                    <a:pt x="729" y="495"/>
                  </a:cubicBezTo>
                  <a:cubicBezTo>
                    <a:pt x="790" y="495"/>
                    <a:pt x="942" y="617"/>
                    <a:pt x="1094" y="677"/>
                  </a:cubicBezTo>
                  <a:cubicBezTo>
                    <a:pt x="1337" y="799"/>
                    <a:pt x="1337" y="799"/>
                    <a:pt x="1580" y="921"/>
                  </a:cubicBezTo>
                  <a:cubicBezTo>
                    <a:pt x="1854" y="1042"/>
                    <a:pt x="1854" y="1042"/>
                    <a:pt x="2097" y="1103"/>
                  </a:cubicBezTo>
                  <a:cubicBezTo>
                    <a:pt x="2371" y="1194"/>
                    <a:pt x="2371" y="1194"/>
                    <a:pt x="2644" y="1285"/>
                  </a:cubicBezTo>
                  <a:cubicBezTo>
                    <a:pt x="2918" y="1377"/>
                    <a:pt x="2918" y="1377"/>
                    <a:pt x="3161" y="1407"/>
                  </a:cubicBezTo>
                  <a:cubicBezTo>
                    <a:pt x="3434" y="1498"/>
                    <a:pt x="3434" y="1498"/>
                    <a:pt x="3708" y="1528"/>
                  </a:cubicBezTo>
                  <a:cubicBezTo>
                    <a:pt x="3982" y="1559"/>
                    <a:pt x="3982" y="1559"/>
                    <a:pt x="4285" y="1589"/>
                  </a:cubicBezTo>
                  <a:lnTo>
                    <a:pt x="4802" y="1680"/>
                  </a:lnTo>
                  <a:lnTo>
                    <a:pt x="5197" y="1680"/>
                  </a:lnTo>
                  <a:cubicBezTo>
                    <a:pt x="5228" y="1680"/>
                    <a:pt x="5258" y="1650"/>
                    <a:pt x="5258" y="1650"/>
                  </a:cubicBezTo>
                  <a:cubicBezTo>
                    <a:pt x="5228" y="1589"/>
                    <a:pt x="5045" y="1589"/>
                    <a:pt x="4954" y="1559"/>
                  </a:cubicBezTo>
                  <a:cubicBezTo>
                    <a:pt x="4833" y="1559"/>
                    <a:pt x="4772" y="1559"/>
                    <a:pt x="4650" y="1528"/>
                  </a:cubicBezTo>
                  <a:cubicBezTo>
                    <a:pt x="4529" y="1528"/>
                    <a:pt x="4468" y="1528"/>
                    <a:pt x="4285" y="1498"/>
                  </a:cubicBezTo>
                  <a:lnTo>
                    <a:pt x="3738" y="1407"/>
                  </a:lnTo>
                  <a:cubicBezTo>
                    <a:pt x="3465" y="1377"/>
                    <a:pt x="3465" y="1346"/>
                    <a:pt x="3222" y="1285"/>
                  </a:cubicBezTo>
                  <a:cubicBezTo>
                    <a:pt x="2948" y="1225"/>
                    <a:pt x="2948" y="1255"/>
                    <a:pt x="2674" y="1194"/>
                  </a:cubicBezTo>
                  <a:cubicBezTo>
                    <a:pt x="2401" y="1103"/>
                    <a:pt x="2401" y="1103"/>
                    <a:pt x="2158" y="981"/>
                  </a:cubicBezTo>
                  <a:cubicBezTo>
                    <a:pt x="1884" y="921"/>
                    <a:pt x="1884" y="921"/>
                    <a:pt x="1611" y="799"/>
                  </a:cubicBezTo>
                  <a:cubicBezTo>
                    <a:pt x="1337" y="677"/>
                    <a:pt x="1337" y="677"/>
                    <a:pt x="1124" y="586"/>
                  </a:cubicBezTo>
                  <a:cubicBezTo>
                    <a:pt x="851" y="465"/>
                    <a:pt x="851" y="465"/>
                    <a:pt x="638" y="313"/>
                  </a:cubicBezTo>
                  <a:cubicBezTo>
                    <a:pt x="395" y="191"/>
                    <a:pt x="395" y="191"/>
                    <a:pt x="243" y="70"/>
                  </a:cubicBezTo>
                  <a:cubicBezTo>
                    <a:pt x="212" y="39"/>
                    <a:pt x="121" y="39"/>
                    <a:pt x="91" y="9"/>
                  </a:cubicBezTo>
                  <a:cubicBezTo>
                    <a:pt x="69" y="3"/>
                    <a:pt x="54" y="1"/>
                    <a:pt x="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3"/>
            <p:cNvSpPr/>
            <p:nvPr/>
          </p:nvSpPr>
          <p:spPr>
            <a:xfrm>
              <a:off x="6856750" y="958400"/>
              <a:ext cx="92725" cy="35750"/>
            </a:xfrm>
            <a:custGeom>
              <a:avLst/>
              <a:gdLst/>
              <a:ahLst/>
              <a:cxnLst/>
              <a:rect l="l" t="t" r="r" b="b"/>
              <a:pathLst>
                <a:path w="3709" h="1430" extrusionOk="0">
                  <a:moveTo>
                    <a:pt x="62" y="1"/>
                  </a:moveTo>
                  <a:cubicBezTo>
                    <a:pt x="1" y="1"/>
                    <a:pt x="31" y="31"/>
                    <a:pt x="62" y="92"/>
                  </a:cubicBezTo>
                  <a:cubicBezTo>
                    <a:pt x="183" y="183"/>
                    <a:pt x="365" y="274"/>
                    <a:pt x="487" y="335"/>
                  </a:cubicBezTo>
                  <a:cubicBezTo>
                    <a:pt x="487" y="335"/>
                    <a:pt x="639" y="426"/>
                    <a:pt x="761" y="487"/>
                  </a:cubicBezTo>
                  <a:cubicBezTo>
                    <a:pt x="943" y="578"/>
                    <a:pt x="943" y="578"/>
                    <a:pt x="1095" y="700"/>
                  </a:cubicBezTo>
                  <a:lnTo>
                    <a:pt x="1460" y="852"/>
                  </a:lnTo>
                  <a:lnTo>
                    <a:pt x="1855" y="1004"/>
                  </a:lnTo>
                  <a:cubicBezTo>
                    <a:pt x="2037" y="1064"/>
                    <a:pt x="2037" y="1034"/>
                    <a:pt x="2220" y="1095"/>
                  </a:cubicBezTo>
                  <a:cubicBezTo>
                    <a:pt x="2432" y="1186"/>
                    <a:pt x="2432" y="1186"/>
                    <a:pt x="2615" y="1216"/>
                  </a:cubicBezTo>
                  <a:cubicBezTo>
                    <a:pt x="2797" y="1277"/>
                    <a:pt x="2797" y="1277"/>
                    <a:pt x="2980" y="1338"/>
                  </a:cubicBezTo>
                  <a:cubicBezTo>
                    <a:pt x="3192" y="1338"/>
                    <a:pt x="3192" y="1338"/>
                    <a:pt x="3375" y="1368"/>
                  </a:cubicBezTo>
                  <a:cubicBezTo>
                    <a:pt x="3527" y="1429"/>
                    <a:pt x="3557" y="1429"/>
                    <a:pt x="3648" y="1429"/>
                  </a:cubicBezTo>
                  <a:cubicBezTo>
                    <a:pt x="3679" y="1429"/>
                    <a:pt x="3709" y="1429"/>
                    <a:pt x="3679" y="1368"/>
                  </a:cubicBezTo>
                  <a:cubicBezTo>
                    <a:pt x="3648" y="1338"/>
                    <a:pt x="3527" y="1308"/>
                    <a:pt x="3435" y="1308"/>
                  </a:cubicBezTo>
                  <a:cubicBezTo>
                    <a:pt x="3375" y="1308"/>
                    <a:pt x="3283" y="1277"/>
                    <a:pt x="3253" y="1277"/>
                  </a:cubicBezTo>
                  <a:cubicBezTo>
                    <a:pt x="3192" y="1277"/>
                    <a:pt x="3132" y="1277"/>
                    <a:pt x="2980" y="1216"/>
                  </a:cubicBezTo>
                  <a:cubicBezTo>
                    <a:pt x="2797" y="1186"/>
                    <a:pt x="2797" y="1186"/>
                    <a:pt x="2615" y="1125"/>
                  </a:cubicBezTo>
                  <a:cubicBezTo>
                    <a:pt x="2432" y="1064"/>
                    <a:pt x="2432" y="1034"/>
                    <a:pt x="2220" y="1004"/>
                  </a:cubicBezTo>
                  <a:cubicBezTo>
                    <a:pt x="2037" y="912"/>
                    <a:pt x="2037" y="973"/>
                    <a:pt x="1855" y="882"/>
                  </a:cubicBezTo>
                  <a:cubicBezTo>
                    <a:pt x="1673" y="821"/>
                    <a:pt x="1673" y="821"/>
                    <a:pt x="1521" y="730"/>
                  </a:cubicBezTo>
                  <a:lnTo>
                    <a:pt x="1125" y="578"/>
                  </a:lnTo>
                  <a:cubicBezTo>
                    <a:pt x="943" y="517"/>
                    <a:pt x="943" y="517"/>
                    <a:pt x="791" y="396"/>
                  </a:cubicBezTo>
                  <a:cubicBezTo>
                    <a:pt x="639" y="274"/>
                    <a:pt x="609" y="304"/>
                    <a:pt x="457" y="183"/>
                  </a:cubicBezTo>
                  <a:cubicBezTo>
                    <a:pt x="305" y="122"/>
                    <a:pt x="305" y="92"/>
                    <a:pt x="183" y="31"/>
                  </a:cubicBezTo>
                  <a:cubicBezTo>
                    <a:pt x="153" y="1"/>
                    <a:pt x="92" y="1"/>
                    <a:pt x="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3"/>
            <p:cNvSpPr/>
            <p:nvPr/>
          </p:nvSpPr>
          <p:spPr>
            <a:xfrm>
              <a:off x="6893225" y="953850"/>
              <a:ext cx="76025" cy="31175"/>
            </a:xfrm>
            <a:custGeom>
              <a:avLst/>
              <a:gdLst/>
              <a:ahLst/>
              <a:cxnLst/>
              <a:rect l="l" t="t" r="r" b="b"/>
              <a:pathLst>
                <a:path w="3041" h="1247" extrusionOk="0">
                  <a:moveTo>
                    <a:pt x="92" y="0"/>
                  </a:moveTo>
                  <a:cubicBezTo>
                    <a:pt x="1" y="0"/>
                    <a:pt x="62" y="31"/>
                    <a:pt x="92" y="61"/>
                  </a:cubicBezTo>
                  <a:cubicBezTo>
                    <a:pt x="153" y="183"/>
                    <a:pt x="305" y="274"/>
                    <a:pt x="426" y="335"/>
                  </a:cubicBezTo>
                  <a:cubicBezTo>
                    <a:pt x="426" y="335"/>
                    <a:pt x="548" y="426"/>
                    <a:pt x="609" y="456"/>
                  </a:cubicBezTo>
                  <a:lnTo>
                    <a:pt x="913" y="608"/>
                  </a:lnTo>
                  <a:lnTo>
                    <a:pt x="1217" y="760"/>
                  </a:lnTo>
                  <a:cubicBezTo>
                    <a:pt x="1369" y="821"/>
                    <a:pt x="1369" y="821"/>
                    <a:pt x="1521" y="882"/>
                  </a:cubicBezTo>
                  <a:cubicBezTo>
                    <a:pt x="1673" y="942"/>
                    <a:pt x="1673" y="912"/>
                    <a:pt x="1824" y="1003"/>
                  </a:cubicBezTo>
                  <a:cubicBezTo>
                    <a:pt x="1976" y="1034"/>
                    <a:pt x="1976" y="1064"/>
                    <a:pt x="2128" y="1094"/>
                  </a:cubicBezTo>
                  <a:lnTo>
                    <a:pt x="2432" y="1186"/>
                  </a:lnTo>
                  <a:cubicBezTo>
                    <a:pt x="2645" y="1186"/>
                    <a:pt x="2645" y="1186"/>
                    <a:pt x="2797" y="1216"/>
                  </a:cubicBezTo>
                  <a:cubicBezTo>
                    <a:pt x="2888" y="1246"/>
                    <a:pt x="2949" y="1246"/>
                    <a:pt x="3010" y="1246"/>
                  </a:cubicBezTo>
                  <a:cubicBezTo>
                    <a:pt x="3040" y="1246"/>
                    <a:pt x="3040" y="1246"/>
                    <a:pt x="3040" y="1216"/>
                  </a:cubicBezTo>
                  <a:cubicBezTo>
                    <a:pt x="3040" y="1186"/>
                    <a:pt x="2949" y="1155"/>
                    <a:pt x="2858" y="1155"/>
                  </a:cubicBezTo>
                  <a:cubicBezTo>
                    <a:pt x="2797" y="1155"/>
                    <a:pt x="2736" y="1094"/>
                    <a:pt x="2706" y="1094"/>
                  </a:cubicBezTo>
                  <a:cubicBezTo>
                    <a:pt x="2645" y="1094"/>
                    <a:pt x="2584" y="1094"/>
                    <a:pt x="2493" y="1064"/>
                  </a:cubicBezTo>
                  <a:lnTo>
                    <a:pt x="2189" y="1003"/>
                  </a:lnTo>
                  <a:cubicBezTo>
                    <a:pt x="2037" y="942"/>
                    <a:pt x="2037" y="912"/>
                    <a:pt x="1885" y="882"/>
                  </a:cubicBezTo>
                  <a:cubicBezTo>
                    <a:pt x="1733" y="851"/>
                    <a:pt x="1733" y="851"/>
                    <a:pt x="1581" y="760"/>
                  </a:cubicBezTo>
                  <a:lnTo>
                    <a:pt x="1277" y="608"/>
                  </a:lnTo>
                  <a:cubicBezTo>
                    <a:pt x="1125" y="547"/>
                    <a:pt x="1125" y="578"/>
                    <a:pt x="973" y="486"/>
                  </a:cubicBezTo>
                  <a:cubicBezTo>
                    <a:pt x="821" y="426"/>
                    <a:pt x="821" y="426"/>
                    <a:pt x="700" y="335"/>
                  </a:cubicBezTo>
                  <a:cubicBezTo>
                    <a:pt x="548" y="274"/>
                    <a:pt x="548" y="274"/>
                    <a:pt x="426" y="183"/>
                  </a:cubicBezTo>
                  <a:cubicBezTo>
                    <a:pt x="305" y="122"/>
                    <a:pt x="274" y="122"/>
                    <a:pt x="214" y="31"/>
                  </a:cubicBezTo>
                  <a:cubicBezTo>
                    <a:pt x="153" y="31"/>
                    <a:pt x="122" y="0"/>
                    <a:pt x="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3"/>
            <p:cNvSpPr/>
            <p:nvPr/>
          </p:nvSpPr>
          <p:spPr>
            <a:xfrm>
              <a:off x="6914500" y="928000"/>
              <a:ext cx="65375" cy="48675"/>
            </a:xfrm>
            <a:custGeom>
              <a:avLst/>
              <a:gdLst/>
              <a:ahLst/>
              <a:cxnLst/>
              <a:rect l="l" t="t" r="r" b="b"/>
              <a:pathLst>
                <a:path w="2615" h="1947" extrusionOk="0">
                  <a:moveTo>
                    <a:pt x="62" y="1"/>
                  </a:moveTo>
                  <a:cubicBezTo>
                    <a:pt x="1" y="1"/>
                    <a:pt x="31" y="31"/>
                    <a:pt x="62" y="92"/>
                  </a:cubicBezTo>
                  <a:cubicBezTo>
                    <a:pt x="153" y="213"/>
                    <a:pt x="305" y="274"/>
                    <a:pt x="366" y="335"/>
                  </a:cubicBezTo>
                  <a:cubicBezTo>
                    <a:pt x="366" y="335"/>
                    <a:pt x="487" y="426"/>
                    <a:pt x="548" y="487"/>
                  </a:cubicBezTo>
                  <a:cubicBezTo>
                    <a:pt x="670" y="609"/>
                    <a:pt x="670" y="609"/>
                    <a:pt x="822" y="700"/>
                  </a:cubicBezTo>
                  <a:cubicBezTo>
                    <a:pt x="943" y="791"/>
                    <a:pt x="943" y="791"/>
                    <a:pt x="1095" y="882"/>
                  </a:cubicBezTo>
                  <a:cubicBezTo>
                    <a:pt x="1217" y="1004"/>
                    <a:pt x="1217" y="1004"/>
                    <a:pt x="1369" y="1065"/>
                  </a:cubicBezTo>
                  <a:cubicBezTo>
                    <a:pt x="1460" y="1186"/>
                    <a:pt x="1521" y="1156"/>
                    <a:pt x="1642" y="1247"/>
                  </a:cubicBezTo>
                  <a:cubicBezTo>
                    <a:pt x="1733" y="1369"/>
                    <a:pt x="1733" y="1369"/>
                    <a:pt x="1885" y="1460"/>
                  </a:cubicBezTo>
                  <a:cubicBezTo>
                    <a:pt x="2037" y="1520"/>
                    <a:pt x="2007" y="1551"/>
                    <a:pt x="2159" y="1642"/>
                  </a:cubicBezTo>
                  <a:cubicBezTo>
                    <a:pt x="2250" y="1733"/>
                    <a:pt x="2189" y="1764"/>
                    <a:pt x="2341" y="1824"/>
                  </a:cubicBezTo>
                  <a:cubicBezTo>
                    <a:pt x="2432" y="1916"/>
                    <a:pt x="2463" y="1916"/>
                    <a:pt x="2554" y="1946"/>
                  </a:cubicBezTo>
                  <a:lnTo>
                    <a:pt x="2615" y="1946"/>
                  </a:lnTo>
                  <a:cubicBezTo>
                    <a:pt x="2615" y="1916"/>
                    <a:pt x="2554" y="1824"/>
                    <a:pt x="2493" y="1794"/>
                  </a:cubicBezTo>
                  <a:lnTo>
                    <a:pt x="2402" y="1672"/>
                  </a:lnTo>
                  <a:cubicBezTo>
                    <a:pt x="2311" y="1642"/>
                    <a:pt x="2311" y="1642"/>
                    <a:pt x="2189" y="1551"/>
                  </a:cubicBezTo>
                  <a:cubicBezTo>
                    <a:pt x="2098" y="1460"/>
                    <a:pt x="2098" y="1490"/>
                    <a:pt x="1946" y="1369"/>
                  </a:cubicBezTo>
                  <a:lnTo>
                    <a:pt x="1703" y="1156"/>
                  </a:lnTo>
                  <a:cubicBezTo>
                    <a:pt x="1581" y="1034"/>
                    <a:pt x="1551" y="1065"/>
                    <a:pt x="1429" y="973"/>
                  </a:cubicBezTo>
                  <a:cubicBezTo>
                    <a:pt x="1338" y="852"/>
                    <a:pt x="1338" y="852"/>
                    <a:pt x="1186" y="761"/>
                  </a:cubicBezTo>
                  <a:cubicBezTo>
                    <a:pt x="1065" y="639"/>
                    <a:pt x="1034" y="700"/>
                    <a:pt x="913" y="578"/>
                  </a:cubicBezTo>
                  <a:cubicBezTo>
                    <a:pt x="791" y="457"/>
                    <a:pt x="791" y="457"/>
                    <a:pt x="639" y="396"/>
                  </a:cubicBezTo>
                  <a:cubicBezTo>
                    <a:pt x="518" y="274"/>
                    <a:pt x="518" y="274"/>
                    <a:pt x="366" y="213"/>
                  </a:cubicBezTo>
                  <a:lnTo>
                    <a:pt x="153" y="31"/>
                  </a:lnTo>
                  <a:cubicBezTo>
                    <a:pt x="92" y="31"/>
                    <a:pt x="62" y="1"/>
                    <a:pt x="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3"/>
            <p:cNvSpPr/>
            <p:nvPr/>
          </p:nvSpPr>
          <p:spPr>
            <a:xfrm>
              <a:off x="6935300" y="903475"/>
              <a:ext cx="56750" cy="62125"/>
            </a:xfrm>
            <a:custGeom>
              <a:avLst/>
              <a:gdLst/>
              <a:ahLst/>
              <a:cxnLst/>
              <a:rect l="l" t="t" r="r" b="b"/>
              <a:pathLst>
                <a:path w="2270" h="2485" extrusionOk="0">
                  <a:moveTo>
                    <a:pt x="41" y="1"/>
                  </a:moveTo>
                  <a:cubicBezTo>
                    <a:pt x="0" y="1"/>
                    <a:pt x="20" y="45"/>
                    <a:pt x="20" y="70"/>
                  </a:cubicBezTo>
                  <a:cubicBezTo>
                    <a:pt x="111" y="191"/>
                    <a:pt x="233" y="313"/>
                    <a:pt x="293" y="435"/>
                  </a:cubicBezTo>
                  <a:cubicBezTo>
                    <a:pt x="293" y="435"/>
                    <a:pt x="385" y="526"/>
                    <a:pt x="445" y="617"/>
                  </a:cubicBezTo>
                  <a:lnTo>
                    <a:pt x="689" y="830"/>
                  </a:lnTo>
                  <a:lnTo>
                    <a:pt x="901" y="1073"/>
                  </a:lnTo>
                  <a:cubicBezTo>
                    <a:pt x="1023" y="1194"/>
                    <a:pt x="1023" y="1194"/>
                    <a:pt x="1145" y="1346"/>
                  </a:cubicBezTo>
                  <a:lnTo>
                    <a:pt x="1357" y="1559"/>
                  </a:lnTo>
                  <a:cubicBezTo>
                    <a:pt x="1479" y="1681"/>
                    <a:pt x="1479" y="1681"/>
                    <a:pt x="1600" y="1833"/>
                  </a:cubicBezTo>
                  <a:lnTo>
                    <a:pt x="1813" y="2046"/>
                  </a:lnTo>
                  <a:cubicBezTo>
                    <a:pt x="1935" y="2167"/>
                    <a:pt x="1935" y="2198"/>
                    <a:pt x="2056" y="2319"/>
                  </a:cubicBezTo>
                  <a:lnTo>
                    <a:pt x="2208" y="2471"/>
                  </a:lnTo>
                  <a:cubicBezTo>
                    <a:pt x="2229" y="2471"/>
                    <a:pt x="2235" y="2485"/>
                    <a:pt x="2247" y="2485"/>
                  </a:cubicBezTo>
                  <a:cubicBezTo>
                    <a:pt x="2252" y="2485"/>
                    <a:pt x="2259" y="2481"/>
                    <a:pt x="2269" y="2471"/>
                  </a:cubicBezTo>
                  <a:cubicBezTo>
                    <a:pt x="2269" y="2441"/>
                    <a:pt x="2239" y="2350"/>
                    <a:pt x="2208" y="2289"/>
                  </a:cubicBezTo>
                  <a:cubicBezTo>
                    <a:pt x="2178" y="2258"/>
                    <a:pt x="2117" y="2198"/>
                    <a:pt x="2087" y="2137"/>
                  </a:cubicBezTo>
                  <a:lnTo>
                    <a:pt x="1935" y="1985"/>
                  </a:lnTo>
                  <a:lnTo>
                    <a:pt x="1722" y="1742"/>
                  </a:lnTo>
                  <a:cubicBezTo>
                    <a:pt x="1600" y="1650"/>
                    <a:pt x="1600" y="1590"/>
                    <a:pt x="1479" y="1498"/>
                  </a:cubicBezTo>
                  <a:lnTo>
                    <a:pt x="1266" y="1255"/>
                  </a:lnTo>
                  <a:cubicBezTo>
                    <a:pt x="1145" y="1134"/>
                    <a:pt x="1145" y="1103"/>
                    <a:pt x="1023" y="982"/>
                  </a:cubicBezTo>
                  <a:lnTo>
                    <a:pt x="810" y="769"/>
                  </a:lnTo>
                  <a:cubicBezTo>
                    <a:pt x="689" y="647"/>
                    <a:pt x="689" y="647"/>
                    <a:pt x="567" y="495"/>
                  </a:cubicBezTo>
                  <a:lnTo>
                    <a:pt x="324" y="283"/>
                  </a:lnTo>
                  <a:lnTo>
                    <a:pt x="141" y="70"/>
                  </a:lnTo>
                  <a:cubicBezTo>
                    <a:pt x="111" y="39"/>
                    <a:pt x="81" y="39"/>
                    <a:pt x="81" y="9"/>
                  </a:cubicBezTo>
                  <a:cubicBezTo>
                    <a:pt x="63" y="3"/>
                    <a:pt x="50" y="1"/>
                    <a:pt x="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3"/>
            <p:cNvSpPr/>
            <p:nvPr/>
          </p:nvSpPr>
          <p:spPr>
            <a:xfrm>
              <a:off x="7063450" y="848225"/>
              <a:ext cx="6100" cy="18250"/>
            </a:xfrm>
            <a:custGeom>
              <a:avLst/>
              <a:gdLst/>
              <a:ahLst/>
              <a:cxnLst/>
              <a:rect l="l" t="t" r="r" b="b"/>
              <a:pathLst>
                <a:path w="244" h="730" extrusionOk="0">
                  <a:moveTo>
                    <a:pt x="31" y="0"/>
                  </a:moveTo>
                  <a:cubicBezTo>
                    <a:pt x="0" y="0"/>
                    <a:pt x="0" y="61"/>
                    <a:pt x="0" y="61"/>
                  </a:cubicBezTo>
                  <a:lnTo>
                    <a:pt x="0" y="91"/>
                  </a:lnTo>
                  <a:lnTo>
                    <a:pt x="0" y="122"/>
                  </a:lnTo>
                  <a:lnTo>
                    <a:pt x="0" y="183"/>
                  </a:lnTo>
                  <a:lnTo>
                    <a:pt x="0" y="274"/>
                  </a:lnTo>
                  <a:cubicBezTo>
                    <a:pt x="0" y="304"/>
                    <a:pt x="0" y="304"/>
                    <a:pt x="31" y="335"/>
                  </a:cubicBezTo>
                  <a:lnTo>
                    <a:pt x="31" y="426"/>
                  </a:lnTo>
                  <a:cubicBezTo>
                    <a:pt x="31" y="456"/>
                    <a:pt x="92" y="456"/>
                    <a:pt x="92" y="487"/>
                  </a:cubicBezTo>
                  <a:lnTo>
                    <a:pt x="92" y="578"/>
                  </a:lnTo>
                  <a:lnTo>
                    <a:pt x="92" y="638"/>
                  </a:lnTo>
                  <a:lnTo>
                    <a:pt x="92" y="699"/>
                  </a:lnTo>
                  <a:lnTo>
                    <a:pt x="122" y="730"/>
                  </a:lnTo>
                  <a:lnTo>
                    <a:pt x="183" y="730"/>
                  </a:lnTo>
                  <a:cubicBezTo>
                    <a:pt x="244" y="699"/>
                    <a:pt x="183" y="638"/>
                    <a:pt x="183" y="638"/>
                  </a:cubicBezTo>
                  <a:lnTo>
                    <a:pt x="183" y="608"/>
                  </a:lnTo>
                  <a:lnTo>
                    <a:pt x="183" y="547"/>
                  </a:lnTo>
                  <a:lnTo>
                    <a:pt x="183" y="456"/>
                  </a:lnTo>
                  <a:lnTo>
                    <a:pt x="183" y="395"/>
                  </a:lnTo>
                  <a:cubicBezTo>
                    <a:pt x="183" y="335"/>
                    <a:pt x="152" y="335"/>
                    <a:pt x="152" y="304"/>
                  </a:cubicBezTo>
                  <a:lnTo>
                    <a:pt x="152" y="243"/>
                  </a:lnTo>
                  <a:lnTo>
                    <a:pt x="152" y="152"/>
                  </a:lnTo>
                  <a:cubicBezTo>
                    <a:pt x="92" y="91"/>
                    <a:pt x="92" y="91"/>
                    <a:pt x="92" y="61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3"/>
            <p:cNvSpPr/>
            <p:nvPr/>
          </p:nvSpPr>
          <p:spPr>
            <a:xfrm>
              <a:off x="7043700" y="862650"/>
              <a:ext cx="8375" cy="38350"/>
            </a:xfrm>
            <a:custGeom>
              <a:avLst/>
              <a:gdLst/>
              <a:ahLst/>
              <a:cxnLst/>
              <a:rect l="l" t="t" r="r" b="b"/>
              <a:pathLst>
                <a:path w="335" h="1534" extrusionOk="0">
                  <a:moveTo>
                    <a:pt x="30" y="1"/>
                  </a:moveTo>
                  <a:cubicBezTo>
                    <a:pt x="0" y="31"/>
                    <a:pt x="0" y="61"/>
                    <a:pt x="0" y="122"/>
                  </a:cubicBezTo>
                  <a:lnTo>
                    <a:pt x="0" y="183"/>
                  </a:lnTo>
                  <a:cubicBezTo>
                    <a:pt x="0" y="213"/>
                    <a:pt x="30" y="213"/>
                    <a:pt x="30" y="305"/>
                  </a:cubicBezTo>
                  <a:cubicBezTo>
                    <a:pt x="30" y="365"/>
                    <a:pt x="30" y="365"/>
                    <a:pt x="61" y="457"/>
                  </a:cubicBezTo>
                  <a:lnTo>
                    <a:pt x="61" y="609"/>
                  </a:lnTo>
                  <a:cubicBezTo>
                    <a:pt x="61" y="700"/>
                    <a:pt x="122" y="700"/>
                    <a:pt x="122" y="761"/>
                  </a:cubicBezTo>
                  <a:lnTo>
                    <a:pt x="122" y="913"/>
                  </a:lnTo>
                  <a:cubicBezTo>
                    <a:pt x="122" y="1004"/>
                    <a:pt x="152" y="1004"/>
                    <a:pt x="152" y="1065"/>
                  </a:cubicBezTo>
                  <a:lnTo>
                    <a:pt x="152" y="1217"/>
                  </a:lnTo>
                  <a:cubicBezTo>
                    <a:pt x="152" y="1308"/>
                    <a:pt x="182" y="1460"/>
                    <a:pt x="182" y="1490"/>
                  </a:cubicBezTo>
                  <a:cubicBezTo>
                    <a:pt x="182" y="1490"/>
                    <a:pt x="182" y="1520"/>
                    <a:pt x="213" y="1520"/>
                  </a:cubicBezTo>
                  <a:cubicBezTo>
                    <a:pt x="231" y="1529"/>
                    <a:pt x="246" y="1533"/>
                    <a:pt x="258" y="1533"/>
                  </a:cubicBezTo>
                  <a:cubicBezTo>
                    <a:pt x="289" y="1533"/>
                    <a:pt x="304" y="1512"/>
                    <a:pt x="304" y="1490"/>
                  </a:cubicBezTo>
                  <a:cubicBezTo>
                    <a:pt x="334" y="1399"/>
                    <a:pt x="304" y="1368"/>
                    <a:pt x="304" y="1308"/>
                  </a:cubicBezTo>
                  <a:lnTo>
                    <a:pt x="304" y="1186"/>
                  </a:lnTo>
                  <a:cubicBezTo>
                    <a:pt x="304" y="1095"/>
                    <a:pt x="274" y="791"/>
                    <a:pt x="213" y="730"/>
                  </a:cubicBezTo>
                  <a:cubicBezTo>
                    <a:pt x="213" y="639"/>
                    <a:pt x="182" y="639"/>
                    <a:pt x="182" y="578"/>
                  </a:cubicBezTo>
                  <a:cubicBezTo>
                    <a:pt x="182" y="487"/>
                    <a:pt x="182" y="487"/>
                    <a:pt x="152" y="426"/>
                  </a:cubicBezTo>
                  <a:cubicBezTo>
                    <a:pt x="152" y="335"/>
                    <a:pt x="152" y="335"/>
                    <a:pt x="122" y="274"/>
                  </a:cubicBezTo>
                  <a:lnTo>
                    <a:pt x="122" y="122"/>
                  </a:lnTo>
                  <a:cubicBezTo>
                    <a:pt x="122" y="92"/>
                    <a:pt x="61" y="31"/>
                    <a:pt x="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3"/>
            <p:cNvSpPr/>
            <p:nvPr/>
          </p:nvSpPr>
          <p:spPr>
            <a:xfrm>
              <a:off x="7028500" y="871775"/>
              <a:ext cx="18250" cy="46675"/>
            </a:xfrm>
            <a:custGeom>
              <a:avLst/>
              <a:gdLst/>
              <a:ahLst/>
              <a:cxnLst/>
              <a:rect l="l" t="t" r="r" b="b"/>
              <a:pathLst>
                <a:path w="730" h="1867" extrusionOk="0">
                  <a:moveTo>
                    <a:pt x="31" y="0"/>
                  </a:moveTo>
                  <a:cubicBezTo>
                    <a:pt x="0" y="61"/>
                    <a:pt x="31" y="92"/>
                    <a:pt x="31" y="122"/>
                  </a:cubicBezTo>
                  <a:cubicBezTo>
                    <a:pt x="31" y="183"/>
                    <a:pt x="61" y="213"/>
                    <a:pt x="61" y="213"/>
                  </a:cubicBezTo>
                  <a:cubicBezTo>
                    <a:pt x="122" y="244"/>
                    <a:pt x="122" y="244"/>
                    <a:pt x="152" y="335"/>
                  </a:cubicBezTo>
                  <a:cubicBezTo>
                    <a:pt x="183" y="396"/>
                    <a:pt x="183" y="396"/>
                    <a:pt x="213" y="517"/>
                  </a:cubicBezTo>
                  <a:cubicBezTo>
                    <a:pt x="274" y="578"/>
                    <a:pt x="213" y="578"/>
                    <a:pt x="274" y="700"/>
                  </a:cubicBezTo>
                  <a:cubicBezTo>
                    <a:pt x="304" y="760"/>
                    <a:pt x="304" y="760"/>
                    <a:pt x="335" y="882"/>
                  </a:cubicBezTo>
                  <a:cubicBezTo>
                    <a:pt x="365" y="973"/>
                    <a:pt x="335" y="973"/>
                    <a:pt x="365" y="1095"/>
                  </a:cubicBezTo>
                  <a:cubicBezTo>
                    <a:pt x="426" y="1155"/>
                    <a:pt x="426" y="1155"/>
                    <a:pt x="456" y="1277"/>
                  </a:cubicBezTo>
                  <a:cubicBezTo>
                    <a:pt x="487" y="1338"/>
                    <a:pt x="456" y="1338"/>
                    <a:pt x="487" y="1459"/>
                  </a:cubicBezTo>
                  <a:cubicBezTo>
                    <a:pt x="517" y="1520"/>
                    <a:pt x="517" y="1733"/>
                    <a:pt x="578" y="1794"/>
                  </a:cubicBezTo>
                  <a:cubicBezTo>
                    <a:pt x="578" y="1855"/>
                    <a:pt x="578" y="1855"/>
                    <a:pt x="608" y="1855"/>
                  </a:cubicBezTo>
                  <a:cubicBezTo>
                    <a:pt x="616" y="1863"/>
                    <a:pt x="624" y="1866"/>
                    <a:pt x="632" y="1866"/>
                  </a:cubicBezTo>
                  <a:cubicBezTo>
                    <a:pt x="653" y="1866"/>
                    <a:pt x="669" y="1838"/>
                    <a:pt x="669" y="1794"/>
                  </a:cubicBezTo>
                  <a:cubicBezTo>
                    <a:pt x="730" y="1733"/>
                    <a:pt x="669" y="1642"/>
                    <a:pt x="638" y="1581"/>
                  </a:cubicBezTo>
                  <a:cubicBezTo>
                    <a:pt x="638" y="1581"/>
                    <a:pt x="638" y="1490"/>
                    <a:pt x="608" y="1459"/>
                  </a:cubicBezTo>
                  <a:cubicBezTo>
                    <a:pt x="578" y="1399"/>
                    <a:pt x="487" y="1003"/>
                    <a:pt x="456" y="943"/>
                  </a:cubicBezTo>
                  <a:cubicBezTo>
                    <a:pt x="426" y="852"/>
                    <a:pt x="426" y="852"/>
                    <a:pt x="365" y="730"/>
                  </a:cubicBezTo>
                  <a:cubicBezTo>
                    <a:pt x="335" y="669"/>
                    <a:pt x="335" y="608"/>
                    <a:pt x="304" y="548"/>
                  </a:cubicBezTo>
                  <a:cubicBezTo>
                    <a:pt x="274" y="487"/>
                    <a:pt x="274" y="487"/>
                    <a:pt x="213" y="365"/>
                  </a:cubicBezTo>
                  <a:cubicBezTo>
                    <a:pt x="122" y="213"/>
                    <a:pt x="152" y="213"/>
                    <a:pt x="122" y="122"/>
                  </a:cubicBezTo>
                  <a:cubicBezTo>
                    <a:pt x="61" y="61"/>
                    <a:pt x="61" y="61"/>
                    <a:pt x="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3"/>
            <p:cNvSpPr/>
            <p:nvPr/>
          </p:nvSpPr>
          <p:spPr>
            <a:xfrm>
              <a:off x="6995825" y="866875"/>
              <a:ext cx="29650" cy="66375"/>
            </a:xfrm>
            <a:custGeom>
              <a:avLst/>
              <a:gdLst/>
              <a:ahLst/>
              <a:cxnLst/>
              <a:rect l="l" t="t" r="r" b="b"/>
              <a:pathLst>
                <a:path w="1186" h="2655" extrusionOk="0">
                  <a:moveTo>
                    <a:pt x="83" y="1"/>
                  </a:moveTo>
                  <a:cubicBezTo>
                    <a:pt x="78" y="1"/>
                    <a:pt x="71" y="4"/>
                    <a:pt x="61" y="14"/>
                  </a:cubicBezTo>
                  <a:cubicBezTo>
                    <a:pt x="0" y="75"/>
                    <a:pt x="61" y="136"/>
                    <a:pt x="91" y="166"/>
                  </a:cubicBezTo>
                  <a:lnTo>
                    <a:pt x="152" y="318"/>
                  </a:lnTo>
                  <a:cubicBezTo>
                    <a:pt x="213" y="379"/>
                    <a:pt x="243" y="409"/>
                    <a:pt x="274" y="470"/>
                  </a:cubicBezTo>
                  <a:cubicBezTo>
                    <a:pt x="365" y="592"/>
                    <a:pt x="365" y="592"/>
                    <a:pt x="426" y="744"/>
                  </a:cubicBezTo>
                  <a:cubicBezTo>
                    <a:pt x="517" y="865"/>
                    <a:pt x="456" y="896"/>
                    <a:pt x="547" y="1017"/>
                  </a:cubicBezTo>
                  <a:cubicBezTo>
                    <a:pt x="608" y="1139"/>
                    <a:pt x="608" y="1139"/>
                    <a:pt x="669" y="1291"/>
                  </a:cubicBezTo>
                  <a:cubicBezTo>
                    <a:pt x="699" y="1443"/>
                    <a:pt x="699" y="1443"/>
                    <a:pt x="730" y="1534"/>
                  </a:cubicBezTo>
                  <a:cubicBezTo>
                    <a:pt x="760" y="1686"/>
                    <a:pt x="821" y="1655"/>
                    <a:pt x="851" y="1807"/>
                  </a:cubicBezTo>
                  <a:cubicBezTo>
                    <a:pt x="882" y="1959"/>
                    <a:pt x="882" y="1959"/>
                    <a:pt x="912" y="2081"/>
                  </a:cubicBezTo>
                  <a:cubicBezTo>
                    <a:pt x="973" y="2233"/>
                    <a:pt x="973" y="2233"/>
                    <a:pt x="1003" y="2324"/>
                  </a:cubicBezTo>
                  <a:cubicBezTo>
                    <a:pt x="1034" y="2446"/>
                    <a:pt x="1034" y="2476"/>
                    <a:pt x="1064" y="2567"/>
                  </a:cubicBezTo>
                  <a:cubicBezTo>
                    <a:pt x="1064" y="2598"/>
                    <a:pt x="1125" y="2628"/>
                    <a:pt x="1125" y="2628"/>
                  </a:cubicBezTo>
                  <a:cubicBezTo>
                    <a:pt x="1134" y="2647"/>
                    <a:pt x="1144" y="2654"/>
                    <a:pt x="1152" y="2654"/>
                  </a:cubicBezTo>
                  <a:cubicBezTo>
                    <a:pt x="1171" y="2654"/>
                    <a:pt x="1186" y="2619"/>
                    <a:pt x="1186" y="2598"/>
                  </a:cubicBezTo>
                  <a:cubicBezTo>
                    <a:pt x="1186" y="2476"/>
                    <a:pt x="1155" y="2324"/>
                    <a:pt x="1125" y="2233"/>
                  </a:cubicBezTo>
                  <a:cubicBezTo>
                    <a:pt x="1125" y="2233"/>
                    <a:pt x="1064" y="2111"/>
                    <a:pt x="1064" y="2020"/>
                  </a:cubicBezTo>
                  <a:cubicBezTo>
                    <a:pt x="1034" y="1868"/>
                    <a:pt x="1034" y="1868"/>
                    <a:pt x="1003" y="1777"/>
                  </a:cubicBezTo>
                  <a:cubicBezTo>
                    <a:pt x="973" y="1625"/>
                    <a:pt x="973" y="1625"/>
                    <a:pt x="882" y="1503"/>
                  </a:cubicBezTo>
                  <a:cubicBezTo>
                    <a:pt x="851" y="1351"/>
                    <a:pt x="851" y="1351"/>
                    <a:pt x="760" y="1230"/>
                  </a:cubicBezTo>
                  <a:cubicBezTo>
                    <a:pt x="730" y="1078"/>
                    <a:pt x="699" y="1108"/>
                    <a:pt x="669" y="956"/>
                  </a:cubicBezTo>
                  <a:cubicBezTo>
                    <a:pt x="578" y="865"/>
                    <a:pt x="608" y="804"/>
                    <a:pt x="547" y="713"/>
                  </a:cubicBezTo>
                  <a:cubicBezTo>
                    <a:pt x="456" y="592"/>
                    <a:pt x="456" y="592"/>
                    <a:pt x="395" y="440"/>
                  </a:cubicBezTo>
                  <a:cubicBezTo>
                    <a:pt x="304" y="318"/>
                    <a:pt x="304" y="288"/>
                    <a:pt x="243" y="166"/>
                  </a:cubicBezTo>
                  <a:cubicBezTo>
                    <a:pt x="213" y="105"/>
                    <a:pt x="152" y="75"/>
                    <a:pt x="122" y="14"/>
                  </a:cubicBezTo>
                  <a:cubicBezTo>
                    <a:pt x="101" y="14"/>
                    <a:pt x="95" y="1"/>
                    <a:pt x="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3"/>
            <p:cNvSpPr/>
            <p:nvPr/>
          </p:nvSpPr>
          <p:spPr>
            <a:xfrm>
              <a:off x="6973025" y="889250"/>
              <a:ext cx="38025" cy="62975"/>
            </a:xfrm>
            <a:custGeom>
              <a:avLst/>
              <a:gdLst/>
              <a:ahLst/>
              <a:cxnLst/>
              <a:rect l="l" t="t" r="r" b="b"/>
              <a:pathLst>
                <a:path w="1521" h="2519" extrusionOk="0">
                  <a:moveTo>
                    <a:pt x="0" y="1"/>
                  </a:moveTo>
                  <a:cubicBezTo>
                    <a:pt x="0" y="31"/>
                    <a:pt x="61" y="122"/>
                    <a:pt x="91" y="153"/>
                  </a:cubicBezTo>
                  <a:lnTo>
                    <a:pt x="213" y="274"/>
                  </a:lnTo>
                  <a:lnTo>
                    <a:pt x="335" y="426"/>
                  </a:lnTo>
                  <a:cubicBezTo>
                    <a:pt x="426" y="548"/>
                    <a:pt x="426" y="548"/>
                    <a:pt x="547" y="639"/>
                  </a:cubicBezTo>
                  <a:cubicBezTo>
                    <a:pt x="608" y="760"/>
                    <a:pt x="608" y="760"/>
                    <a:pt x="699" y="912"/>
                  </a:cubicBezTo>
                  <a:lnTo>
                    <a:pt x="851" y="1156"/>
                  </a:lnTo>
                  <a:cubicBezTo>
                    <a:pt x="912" y="1247"/>
                    <a:pt x="912" y="1308"/>
                    <a:pt x="943" y="1399"/>
                  </a:cubicBezTo>
                  <a:cubicBezTo>
                    <a:pt x="1034" y="1520"/>
                    <a:pt x="1034" y="1520"/>
                    <a:pt x="1095" y="1672"/>
                  </a:cubicBezTo>
                  <a:cubicBezTo>
                    <a:pt x="1186" y="1824"/>
                    <a:pt x="1155" y="1824"/>
                    <a:pt x="1216" y="1946"/>
                  </a:cubicBezTo>
                  <a:cubicBezTo>
                    <a:pt x="1247" y="2098"/>
                    <a:pt x="1247" y="2098"/>
                    <a:pt x="1338" y="2189"/>
                  </a:cubicBezTo>
                  <a:cubicBezTo>
                    <a:pt x="1368" y="2311"/>
                    <a:pt x="1368" y="2341"/>
                    <a:pt x="1398" y="2432"/>
                  </a:cubicBezTo>
                  <a:cubicBezTo>
                    <a:pt x="1398" y="2463"/>
                    <a:pt x="1459" y="2493"/>
                    <a:pt x="1459" y="2493"/>
                  </a:cubicBezTo>
                  <a:cubicBezTo>
                    <a:pt x="1469" y="2512"/>
                    <a:pt x="1478" y="2519"/>
                    <a:pt x="1487" y="2519"/>
                  </a:cubicBezTo>
                  <a:cubicBezTo>
                    <a:pt x="1506" y="2519"/>
                    <a:pt x="1520" y="2484"/>
                    <a:pt x="1520" y="2463"/>
                  </a:cubicBezTo>
                  <a:cubicBezTo>
                    <a:pt x="1520" y="2341"/>
                    <a:pt x="1459" y="2189"/>
                    <a:pt x="1398" y="2098"/>
                  </a:cubicBezTo>
                  <a:cubicBezTo>
                    <a:pt x="1398" y="2098"/>
                    <a:pt x="1368" y="1976"/>
                    <a:pt x="1338" y="1885"/>
                  </a:cubicBezTo>
                  <a:cubicBezTo>
                    <a:pt x="1307" y="1733"/>
                    <a:pt x="1247" y="1733"/>
                    <a:pt x="1216" y="1642"/>
                  </a:cubicBezTo>
                  <a:cubicBezTo>
                    <a:pt x="1155" y="1490"/>
                    <a:pt x="1155" y="1490"/>
                    <a:pt x="1095" y="1368"/>
                  </a:cubicBezTo>
                  <a:cubicBezTo>
                    <a:pt x="1034" y="1216"/>
                    <a:pt x="1034" y="1216"/>
                    <a:pt x="973" y="1095"/>
                  </a:cubicBezTo>
                  <a:cubicBezTo>
                    <a:pt x="882" y="973"/>
                    <a:pt x="882" y="973"/>
                    <a:pt x="821" y="821"/>
                  </a:cubicBezTo>
                  <a:cubicBezTo>
                    <a:pt x="730" y="730"/>
                    <a:pt x="730" y="730"/>
                    <a:pt x="669" y="578"/>
                  </a:cubicBezTo>
                  <a:cubicBezTo>
                    <a:pt x="578" y="456"/>
                    <a:pt x="578" y="456"/>
                    <a:pt x="456" y="335"/>
                  </a:cubicBezTo>
                  <a:cubicBezTo>
                    <a:pt x="304" y="274"/>
                    <a:pt x="304" y="274"/>
                    <a:pt x="243" y="153"/>
                  </a:cubicBezTo>
                  <a:lnTo>
                    <a:pt x="9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3"/>
            <p:cNvSpPr/>
            <p:nvPr/>
          </p:nvSpPr>
          <p:spPr>
            <a:xfrm>
              <a:off x="6826350" y="893800"/>
              <a:ext cx="9150" cy="9150"/>
            </a:xfrm>
            <a:custGeom>
              <a:avLst/>
              <a:gdLst/>
              <a:ahLst/>
              <a:cxnLst/>
              <a:rect l="l" t="t" r="r" b="b"/>
              <a:pathLst>
                <a:path w="366" h="366" extrusionOk="0">
                  <a:moveTo>
                    <a:pt x="335" y="1"/>
                  </a:moveTo>
                  <a:cubicBezTo>
                    <a:pt x="305" y="1"/>
                    <a:pt x="305" y="1"/>
                    <a:pt x="305" y="62"/>
                  </a:cubicBezTo>
                  <a:lnTo>
                    <a:pt x="244" y="62"/>
                  </a:lnTo>
                  <a:lnTo>
                    <a:pt x="214" y="92"/>
                  </a:lnTo>
                  <a:lnTo>
                    <a:pt x="183" y="122"/>
                  </a:lnTo>
                  <a:lnTo>
                    <a:pt x="153" y="153"/>
                  </a:lnTo>
                  <a:cubicBezTo>
                    <a:pt x="153" y="153"/>
                    <a:pt x="153" y="214"/>
                    <a:pt x="92" y="214"/>
                  </a:cubicBezTo>
                  <a:cubicBezTo>
                    <a:pt x="92" y="214"/>
                    <a:pt x="62" y="214"/>
                    <a:pt x="62" y="244"/>
                  </a:cubicBezTo>
                  <a:lnTo>
                    <a:pt x="31" y="274"/>
                  </a:lnTo>
                  <a:lnTo>
                    <a:pt x="1" y="244"/>
                  </a:lnTo>
                  <a:lnTo>
                    <a:pt x="1" y="305"/>
                  </a:lnTo>
                  <a:lnTo>
                    <a:pt x="31" y="366"/>
                  </a:lnTo>
                  <a:lnTo>
                    <a:pt x="62" y="366"/>
                  </a:lnTo>
                  <a:lnTo>
                    <a:pt x="62" y="305"/>
                  </a:lnTo>
                  <a:lnTo>
                    <a:pt x="92" y="274"/>
                  </a:lnTo>
                  <a:lnTo>
                    <a:pt x="153" y="274"/>
                  </a:lnTo>
                  <a:cubicBezTo>
                    <a:pt x="153" y="274"/>
                    <a:pt x="153" y="244"/>
                    <a:pt x="183" y="244"/>
                  </a:cubicBezTo>
                  <a:lnTo>
                    <a:pt x="214" y="244"/>
                  </a:lnTo>
                  <a:cubicBezTo>
                    <a:pt x="214" y="244"/>
                    <a:pt x="214" y="214"/>
                    <a:pt x="244" y="214"/>
                  </a:cubicBezTo>
                  <a:cubicBezTo>
                    <a:pt x="244" y="214"/>
                    <a:pt x="305" y="214"/>
                    <a:pt x="305" y="153"/>
                  </a:cubicBezTo>
                  <a:lnTo>
                    <a:pt x="335" y="122"/>
                  </a:lnTo>
                  <a:lnTo>
                    <a:pt x="366" y="92"/>
                  </a:lnTo>
                  <a:lnTo>
                    <a:pt x="366" y="62"/>
                  </a:lnTo>
                  <a:cubicBezTo>
                    <a:pt x="366" y="1"/>
                    <a:pt x="335" y="1"/>
                    <a:pt x="3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3"/>
            <p:cNvSpPr/>
            <p:nvPr/>
          </p:nvSpPr>
          <p:spPr>
            <a:xfrm>
              <a:off x="6815725" y="885450"/>
              <a:ext cx="12175" cy="10675"/>
            </a:xfrm>
            <a:custGeom>
              <a:avLst/>
              <a:gdLst/>
              <a:ahLst/>
              <a:cxnLst/>
              <a:rect l="l" t="t" r="r" b="b"/>
              <a:pathLst>
                <a:path w="487" h="427" extrusionOk="0">
                  <a:moveTo>
                    <a:pt x="456" y="1"/>
                  </a:moveTo>
                  <a:cubicBezTo>
                    <a:pt x="426" y="1"/>
                    <a:pt x="426" y="31"/>
                    <a:pt x="365" y="31"/>
                  </a:cubicBezTo>
                  <a:cubicBezTo>
                    <a:pt x="365" y="31"/>
                    <a:pt x="335" y="31"/>
                    <a:pt x="335" y="92"/>
                  </a:cubicBezTo>
                  <a:cubicBezTo>
                    <a:pt x="304" y="92"/>
                    <a:pt x="335" y="122"/>
                    <a:pt x="304" y="122"/>
                  </a:cubicBezTo>
                  <a:cubicBezTo>
                    <a:pt x="274" y="122"/>
                    <a:pt x="274" y="122"/>
                    <a:pt x="274" y="153"/>
                  </a:cubicBezTo>
                  <a:cubicBezTo>
                    <a:pt x="213" y="153"/>
                    <a:pt x="213" y="153"/>
                    <a:pt x="213" y="183"/>
                  </a:cubicBezTo>
                  <a:cubicBezTo>
                    <a:pt x="183" y="183"/>
                    <a:pt x="213" y="244"/>
                    <a:pt x="183" y="244"/>
                  </a:cubicBezTo>
                  <a:cubicBezTo>
                    <a:pt x="152" y="244"/>
                    <a:pt x="152" y="244"/>
                    <a:pt x="152" y="274"/>
                  </a:cubicBezTo>
                  <a:cubicBezTo>
                    <a:pt x="122" y="274"/>
                    <a:pt x="152" y="305"/>
                    <a:pt x="122" y="305"/>
                  </a:cubicBezTo>
                  <a:lnTo>
                    <a:pt x="31" y="305"/>
                  </a:lnTo>
                  <a:cubicBezTo>
                    <a:pt x="0" y="335"/>
                    <a:pt x="31" y="335"/>
                    <a:pt x="31" y="396"/>
                  </a:cubicBezTo>
                  <a:cubicBezTo>
                    <a:pt x="61" y="426"/>
                    <a:pt x="61" y="426"/>
                    <a:pt x="122" y="426"/>
                  </a:cubicBezTo>
                  <a:lnTo>
                    <a:pt x="152" y="426"/>
                  </a:lnTo>
                  <a:cubicBezTo>
                    <a:pt x="152" y="426"/>
                    <a:pt x="152" y="396"/>
                    <a:pt x="183" y="396"/>
                  </a:cubicBezTo>
                  <a:cubicBezTo>
                    <a:pt x="213" y="396"/>
                    <a:pt x="183" y="335"/>
                    <a:pt x="213" y="335"/>
                  </a:cubicBezTo>
                  <a:cubicBezTo>
                    <a:pt x="274" y="335"/>
                    <a:pt x="274" y="335"/>
                    <a:pt x="274" y="305"/>
                  </a:cubicBezTo>
                  <a:cubicBezTo>
                    <a:pt x="304" y="305"/>
                    <a:pt x="274" y="274"/>
                    <a:pt x="304" y="274"/>
                  </a:cubicBezTo>
                  <a:cubicBezTo>
                    <a:pt x="335" y="274"/>
                    <a:pt x="335" y="274"/>
                    <a:pt x="335" y="244"/>
                  </a:cubicBezTo>
                  <a:cubicBezTo>
                    <a:pt x="365" y="244"/>
                    <a:pt x="335" y="183"/>
                    <a:pt x="365" y="183"/>
                  </a:cubicBezTo>
                  <a:cubicBezTo>
                    <a:pt x="426" y="183"/>
                    <a:pt x="426" y="183"/>
                    <a:pt x="426" y="153"/>
                  </a:cubicBezTo>
                  <a:cubicBezTo>
                    <a:pt x="456" y="153"/>
                    <a:pt x="456" y="153"/>
                    <a:pt x="456" y="122"/>
                  </a:cubicBezTo>
                  <a:cubicBezTo>
                    <a:pt x="456" y="122"/>
                    <a:pt x="456" y="92"/>
                    <a:pt x="487" y="92"/>
                  </a:cubicBezTo>
                  <a:lnTo>
                    <a:pt x="487" y="31"/>
                  </a:lnTo>
                  <a:cubicBezTo>
                    <a:pt x="487" y="1"/>
                    <a:pt x="456" y="1"/>
                    <a:pt x="4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3"/>
            <p:cNvSpPr/>
            <p:nvPr/>
          </p:nvSpPr>
          <p:spPr>
            <a:xfrm>
              <a:off x="6973025" y="687125"/>
              <a:ext cx="37250" cy="11425"/>
            </a:xfrm>
            <a:custGeom>
              <a:avLst/>
              <a:gdLst/>
              <a:ahLst/>
              <a:cxnLst/>
              <a:rect l="l" t="t" r="r" b="b"/>
              <a:pathLst>
                <a:path w="1490" h="457" extrusionOk="0">
                  <a:moveTo>
                    <a:pt x="304" y="0"/>
                  </a:moveTo>
                  <a:cubicBezTo>
                    <a:pt x="243" y="0"/>
                    <a:pt x="243" y="0"/>
                    <a:pt x="152" y="31"/>
                  </a:cubicBezTo>
                  <a:cubicBezTo>
                    <a:pt x="91" y="61"/>
                    <a:pt x="91" y="61"/>
                    <a:pt x="61" y="61"/>
                  </a:cubicBezTo>
                  <a:lnTo>
                    <a:pt x="0" y="122"/>
                  </a:lnTo>
                  <a:cubicBezTo>
                    <a:pt x="0" y="152"/>
                    <a:pt x="61" y="152"/>
                    <a:pt x="61" y="183"/>
                  </a:cubicBezTo>
                  <a:cubicBezTo>
                    <a:pt x="122" y="183"/>
                    <a:pt x="152" y="152"/>
                    <a:pt x="243" y="152"/>
                  </a:cubicBezTo>
                  <a:lnTo>
                    <a:pt x="365" y="152"/>
                  </a:lnTo>
                  <a:cubicBezTo>
                    <a:pt x="426" y="152"/>
                    <a:pt x="426" y="152"/>
                    <a:pt x="517" y="122"/>
                  </a:cubicBezTo>
                  <a:lnTo>
                    <a:pt x="973" y="122"/>
                  </a:lnTo>
                  <a:cubicBezTo>
                    <a:pt x="1015" y="143"/>
                    <a:pt x="1028" y="149"/>
                    <a:pt x="1063" y="151"/>
                  </a:cubicBezTo>
                  <a:lnTo>
                    <a:pt x="1063" y="151"/>
                  </a:lnTo>
                  <a:lnTo>
                    <a:pt x="912" y="61"/>
                  </a:lnTo>
                  <a:cubicBezTo>
                    <a:pt x="851" y="61"/>
                    <a:pt x="851" y="61"/>
                    <a:pt x="760" y="31"/>
                  </a:cubicBezTo>
                  <a:cubicBezTo>
                    <a:pt x="699" y="31"/>
                    <a:pt x="699" y="0"/>
                    <a:pt x="608" y="0"/>
                  </a:cubicBezTo>
                  <a:close/>
                  <a:moveTo>
                    <a:pt x="1063" y="151"/>
                  </a:moveTo>
                  <a:lnTo>
                    <a:pt x="1064" y="152"/>
                  </a:lnTo>
                  <a:lnTo>
                    <a:pt x="1216" y="213"/>
                  </a:lnTo>
                  <a:cubicBezTo>
                    <a:pt x="1244" y="231"/>
                    <a:pt x="1263" y="244"/>
                    <a:pt x="1277" y="253"/>
                  </a:cubicBezTo>
                  <a:lnTo>
                    <a:pt x="1277" y="253"/>
                  </a:lnTo>
                  <a:cubicBezTo>
                    <a:pt x="1277" y="241"/>
                    <a:pt x="1277" y="228"/>
                    <a:pt x="1277" y="213"/>
                  </a:cubicBezTo>
                  <a:lnTo>
                    <a:pt x="1125" y="152"/>
                  </a:lnTo>
                  <a:cubicBezTo>
                    <a:pt x="1097" y="152"/>
                    <a:pt x="1078" y="152"/>
                    <a:pt x="1063" y="151"/>
                  </a:cubicBezTo>
                  <a:close/>
                  <a:moveTo>
                    <a:pt x="1277" y="253"/>
                  </a:moveTo>
                  <a:cubicBezTo>
                    <a:pt x="1277" y="366"/>
                    <a:pt x="1283" y="371"/>
                    <a:pt x="1338" y="426"/>
                  </a:cubicBezTo>
                  <a:cubicBezTo>
                    <a:pt x="1368" y="456"/>
                    <a:pt x="1429" y="456"/>
                    <a:pt x="1429" y="456"/>
                  </a:cubicBezTo>
                  <a:cubicBezTo>
                    <a:pt x="1429" y="456"/>
                    <a:pt x="1459" y="456"/>
                    <a:pt x="1459" y="426"/>
                  </a:cubicBezTo>
                  <a:cubicBezTo>
                    <a:pt x="1490" y="365"/>
                    <a:pt x="1459" y="335"/>
                    <a:pt x="1429" y="304"/>
                  </a:cubicBezTo>
                  <a:cubicBezTo>
                    <a:pt x="1368" y="274"/>
                    <a:pt x="1368" y="274"/>
                    <a:pt x="1338" y="274"/>
                  </a:cubicBezTo>
                  <a:cubicBezTo>
                    <a:pt x="1316" y="274"/>
                    <a:pt x="1310" y="274"/>
                    <a:pt x="1277" y="2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3"/>
            <p:cNvSpPr/>
            <p:nvPr/>
          </p:nvSpPr>
          <p:spPr>
            <a:xfrm>
              <a:off x="6982900" y="686350"/>
              <a:ext cx="12175" cy="5350"/>
            </a:xfrm>
            <a:custGeom>
              <a:avLst/>
              <a:gdLst/>
              <a:ahLst/>
              <a:cxnLst/>
              <a:rect l="l" t="t" r="r" b="b"/>
              <a:pathLst>
                <a:path w="487" h="214" extrusionOk="0">
                  <a:moveTo>
                    <a:pt x="31" y="1"/>
                  </a:moveTo>
                  <a:cubicBezTo>
                    <a:pt x="31" y="31"/>
                    <a:pt x="0" y="31"/>
                    <a:pt x="0" y="62"/>
                  </a:cubicBezTo>
                  <a:cubicBezTo>
                    <a:pt x="0" y="92"/>
                    <a:pt x="31" y="92"/>
                    <a:pt x="31" y="92"/>
                  </a:cubicBezTo>
                  <a:lnTo>
                    <a:pt x="61" y="92"/>
                  </a:lnTo>
                  <a:cubicBezTo>
                    <a:pt x="92" y="92"/>
                    <a:pt x="183" y="153"/>
                    <a:pt x="213" y="153"/>
                  </a:cubicBezTo>
                  <a:lnTo>
                    <a:pt x="335" y="153"/>
                  </a:lnTo>
                  <a:cubicBezTo>
                    <a:pt x="456" y="183"/>
                    <a:pt x="456" y="214"/>
                    <a:pt x="456" y="214"/>
                  </a:cubicBezTo>
                  <a:cubicBezTo>
                    <a:pt x="487" y="214"/>
                    <a:pt x="487" y="183"/>
                    <a:pt x="487" y="153"/>
                  </a:cubicBezTo>
                  <a:cubicBezTo>
                    <a:pt x="487" y="92"/>
                    <a:pt x="456" y="92"/>
                    <a:pt x="456" y="92"/>
                  </a:cubicBezTo>
                  <a:lnTo>
                    <a:pt x="335" y="92"/>
                  </a:lnTo>
                  <a:cubicBezTo>
                    <a:pt x="304" y="92"/>
                    <a:pt x="304" y="62"/>
                    <a:pt x="304" y="62"/>
                  </a:cubicBezTo>
                  <a:lnTo>
                    <a:pt x="244" y="62"/>
                  </a:lnTo>
                  <a:cubicBezTo>
                    <a:pt x="213" y="62"/>
                    <a:pt x="213" y="31"/>
                    <a:pt x="213" y="31"/>
                  </a:cubicBezTo>
                  <a:lnTo>
                    <a:pt x="183" y="31"/>
                  </a:lnTo>
                  <a:cubicBezTo>
                    <a:pt x="152" y="31"/>
                    <a:pt x="183" y="31"/>
                    <a:pt x="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3"/>
            <p:cNvSpPr/>
            <p:nvPr/>
          </p:nvSpPr>
          <p:spPr>
            <a:xfrm>
              <a:off x="6988975" y="682550"/>
              <a:ext cx="19775" cy="6875"/>
            </a:xfrm>
            <a:custGeom>
              <a:avLst/>
              <a:gdLst/>
              <a:ahLst/>
              <a:cxnLst/>
              <a:rect l="l" t="t" r="r" b="b"/>
              <a:pathLst>
                <a:path w="791" h="275" extrusionOk="0">
                  <a:moveTo>
                    <a:pt x="61" y="1"/>
                  </a:moveTo>
                  <a:lnTo>
                    <a:pt x="1" y="31"/>
                  </a:lnTo>
                  <a:lnTo>
                    <a:pt x="1" y="92"/>
                  </a:lnTo>
                  <a:cubicBezTo>
                    <a:pt x="21" y="112"/>
                    <a:pt x="38" y="119"/>
                    <a:pt x="52" y="119"/>
                  </a:cubicBezTo>
                  <a:cubicBezTo>
                    <a:pt x="82" y="119"/>
                    <a:pt x="102" y="92"/>
                    <a:pt x="122" y="92"/>
                  </a:cubicBezTo>
                  <a:lnTo>
                    <a:pt x="305" y="92"/>
                  </a:lnTo>
                  <a:cubicBezTo>
                    <a:pt x="365" y="92"/>
                    <a:pt x="365" y="92"/>
                    <a:pt x="396" y="153"/>
                  </a:cubicBezTo>
                  <a:lnTo>
                    <a:pt x="457" y="153"/>
                  </a:lnTo>
                  <a:cubicBezTo>
                    <a:pt x="517" y="153"/>
                    <a:pt x="517" y="153"/>
                    <a:pt x="548" y="183"/>
                  </a:cubicBezTo>
                  <a:cubicBezTo>
                    <a:pt x="578" y="183"/>
                    <a:pt x="578" y="183"/>
                    <a:pt x="609" y="214"/>
                  </a:cubicBezTo>
                  <a:cubicBezTo>
                    <a:pt x="639" y="214"/>
                    <a:pt x="639" y="244"/>
                    <a:pt x="669" y="244"/>
                  </a:cubicBezTo>
                  <a:cubicBezTo>
                    <a:pt x="700" y="244"/>
                    <a:pt x="700" y="244"/>
                    <a:pt x="700" y="274"/>
                  </a:cubicBezTo>
                  <a:cubicBezTo>
                    <a:pt x="700" y="274"/>
                    <a:pt x="730" y="274"/>
                    <a:pt x="730" y="244"/>
                  </a:cubicBezTo>
                  <a:cubicBezTo>
                    <a:pt x="791" y="214"/>
                    <a:pt x="730" y="183"/>
                    <a:pt x="730" y="183"/>
                  </a:cubicBezTo>
                  <a:lnTo>
                    <a:pt x="700" y="153"/>
                  </a:lnTo>
                  <a:lnTo>
                    <a:pt x="669" y="153"/>
                  </a:lnTo>
                  <a:cubicBezTo>
                    <a:pt x="639" y="153"/>
                    <a:pt x="639" y="92"/>
                    <a:pt x="578" y="92"/>
                  </a:cubicBezTo>
                  <a:cubicBezTo>
                    <a:pt x="548" y="92"/>
                    <a:pt x="548" y="62"/>
                    <a:pt x="517" y="62"/>
                  </a:cubicBezTo>
                  <a:lnTo>
                    <a:pt x="426" y="62"/>
                  </a:lnTo>
                  <a:cubicBezTo>
                    <a:pt x="396" y="62"/>
                    <a:pt x="396" y="31"/>
                    <a:pt x="365" y="31"/>
                  </a:cubicBezTo>
                  <a:lnTo>
                    <a:pt x="274" y="31"/>
                  </a:lnTo>
                  <a:cubicBezTo>
                    <a:pt x="244" y="31"/>
                    <a:pt x="244" y="31"/>
                    <a:pt x="2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3"/>
            <p:cNvSpPr/>
            <p:nvPr/>
          </p:nvSpPr>
          <p:spPr>
            <a:xfrm>
              <a:off x="6991250" y="679525"/>
              <a:ext cx="19025" cy="8375"/>
            </a:xfrm>
            <a:custGeom>
              <a:avLst/>
              <a:gdLst/>
              <a:ahLst/>
              <a:cxnLst/>
              <a:rect l="l" t="t" r="r" b="b"/>
              <a:pathLst>
                <a:path w="761" h="335" extrusionOk="0">
                  <a:moveTo>
                    <a:pt x="153" y="0"/>
                  </a:moveTo>
                  <a:cubicBezTo>
                    <a:pt x="92" y="61"/>
                    <a:pt x="122" y="61"/>
                    <a:pt x="92" y="61"/>
                  </a:cubicBezTo>
                  <a:lnTo>
                    <a:pt x="31" y="61"/>
                  </a:lnTo>
                  <a:cubicBezTo>
                    <a:pt x="31" y="61"/>
                    <a:pt x="31" y="122"/>
                    <a:pt x="1" y="122"/>
                  </a:cubicBezTo>
                  <a:cubicBezTo>
                    <a:pt x="1" y="152"/>
                    <a:pt x="1" y="183"/>
                    <a:pt x="31" y="183"/>
                  </a:cubicBezTo>
                  <a:lnTo>
                    <a:pt x="183" y="183"/>
                  </a:lnTo>
                  <a:cubicBezTo>
                    <a:pt x="244" y="183"/>
                    <a:pt x="244" y="213"/>
                    <a:pt x="274" y="213"/>
                  </a:cubicBezTo>
                  <a:lnTo>
                    <a:pt x="335" y="213"/>
                  </a:lnTo>
                  <a:cubicBezTo>
                    <a:pt x="396" y="213"/>
                    <a:pt x="396" y="244"/>
                    <a:pt x="426" y="244"/>
                  </a:cubicBezTo>
                  <a:lnTo>
                    <a:pt x="487" y="244"/>
                  </a:lnTo>
                  <a:cubicBezTo>
                    <a:pt x="548" y="244"/>
                    <a:pt x="548" y="304"/>
                    <a:pt x="578" y="304"/>
                  </a:cubicBezTo>
                  <a:cubicBezTo>
                    <a:pt x="609" y="304"/>
                    <a:pt x="609" y="304"/>
                    <a:pt x="639" y="335"/>
                  </a:cubicBezTo>
                  <a:lnTo>
                    <a:pt x="730" y="335"/>
                  </a:lnTo>
                  <a:cubicBezTo>
                    <a:pt x="761" y="304"/>
                    <a:pt x="761" y="304"/>
                    <a:pt x="730" y="244"/>
                  </a:cubicBezTo>
                  <a:cubicBezTo>
                    <a:pt x="730" y="213"/>
                    <a:pt x="700" y="213"/>
                    <a:pt x="639" y="213"/>
                  </a:cubicBezTo>
                  <a:cubicBezTo>
                    <a:pt x="639" y="213"/>
                    <a:pt x="609" y="213"/>
                    <a:pt x="609" y="183"/>
                  </a:cubicBezTo>
                  <a:cubicBezTo>
                    <a:pt x="578" y="183"/>
                    <a:pt x="578" y="183"/>
                    <a:pt x="548" y="152"/>
                  </a:cubicBezTo>
                  <a:cubicBezTo>
                    <a:pt x="487" y="152"/>
                    <a:pt x="487" y="152"/>
                    <a:pt x="457" y="122"/>
                  </a:cubicBezTo>
                  <a:cubicBezTo>
                    <a:pt x="426" y="122"/>
                    <a:pt x="426" y="122"/>
                    <a:pt x="396" y="61"/>
                  </a:cubicBezTo>
                  <a:lnTo>
                    <a:pt x="305" y="61"/>
                  </a:lnTo>
                  <a:cubicBezTo>
                    <a:pt x="274" y="61"/>
                    <a:pt x="274" y="61"/>
                    <a:pt x="244" y="31"/>
                  </a:cubicBezTo>
                  <a:cubicBezTo>
                    <a:pt x="183" y="31"/>
                    <a:pt x="183" y="31"/>
                    <a:pt x="1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3"/>
            <p:cNvSpPr/>
            <p:nvPr/>
          </p:nvSpPr>
          <p:spPr>
            <a:xfrm>
              <a:off x="6995050" y="679525"/>
              <a:ext cx="11425" cy="9150"/>
            </a:xfrm>
            <a:custGeom>
              <a:avLst/>
              <a:gdLst/>
              <a:ahLst/>
              <a:cxnLst/>
              <a:rect l="l" t="t" r="r" b="b"/>
              <a:pathLst>
                <a:path w="457" h="366" extrusionOk="0">
                  <a:moveTo>
                    <a:pt x="31" y="0"/>
                  </a:moveTo>
                  <a:cubicBezTo>
                    <a:pt x="31" y="0"/>
                    <a:pt x="31" y="31"/>
                    <a:pt x="1" y="31"/>
                  </a:cubicBezTo>
                  <a:lnTo>
                    <a:pt x="1" y="92"/>
                  </a:lnTo>
                  <a:lnTo>
                    <a:pt x="92" y="92"/>
                  </a:lnTo>
                  <a:cubicBezTo>
                    <a:pt x="122" y="92"/>
                    <a:pt x="122" y="92"/>
                    <a:pt x="122" y="152"/>
                  </a:cubicBezTo>
                  <a:cubicBezTo>
                    <a:pt x="153" y="152"/>
                    <a:pt x="122" y="183"/>
                    <a:pt x="153" y="183"/>
                  </a:cubicBezTo>
                  <a:lnTo>
                    <a:pt x="183" y="183"/>
                  </a:lnTo>
                  <a:cubicBezTo>
                    <a:pt x="244" y="183"/>
                    <a:pt x="183" y="213"/>
                    <a:pt x="244" y="213"/>
                  </a:cubicBezTo>
                  <a:cubicBezTo>
                    <a:pt x="274" y="213"/>
                    <a:pt x="274" y="213"/>
                    <a:pt x="274" y="244"/>
                  </a:cubicBezTo>
                  <a:cubicBezTo>
                    <a:pt x="305" y="244"/>
                    <a:pt x="274" y="304"/>
                    <a:pt x="305" y="304"/>
                  </a:cubicBezTo>
                  <a:lnTo>
                    <a:pt x="396" y="365"/>
                  </a:lnTo>
                  <a:lnTo>
                    <a:pt x="426" y="365"/>
                  </a:lnTo>
                  <a:cubicBezTo>
                    <a:pt x="457" y="365"/>
                    <a:pt x="457" y="335"/>
                    <a:pt x="457" y="335"/>
                  </a:cubicBezTo>
                  <a:cubicBezTo>
                    <a:pt x="457" y="304"/>
                    <a:pt x="426" y="304"/>
                    <a:pt x="426" y="244"/>
                  </a:cubicBezTo>
                  <a:cubicBezTo>
                    <a:pt x="426" y="244"/>
                    <a:pt x="426" y="213"/>
                    <a:pt x="396" y="213"/>
                  </a:cubicBezTo>
                  <a:cubicBezTo>
                    <a:pt x="335" y="213"/>
                    <a:pt x="305" y="152"/>
                    <a:pt x="274" y="152"/>
                  </a:cubicBezTo>
                  <a:cubicBezTo>
                    <a:pt x="244" y="152"/>
                    <a:pt x="244" y="92"/>
                    <a:pt x="244" y="92"/>
                  </a:cubicBezTo>
                  <a:lnTo>
                    <a:pt x="153" y="92"/>
                  </a:lnTo>
                  <a:cubicBezTo>
                    <a:pt x="122" y="92"/>
                    <a:pt x="122" y="61"/>
                    <a:pt x="122" y="61"/>
                  </a:cubicBezTo>
                  <a:cubicBezTo>
                    <a:pt x="92" y="61"/>
                    <a:pt x="92" y="61"/>
                    <a:pt x="31" y="31"/>
                  </a:cubicBezTo>
                  <a:cubicBezTo>
                    <a:pt x="92" y="31"/>
                    <a:pt x="92" y="0"/>
                    <a:pt x="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3"/>
            <p:cNvSpPr/>
            <p:nvPr/>
          </p:nvSpPr>
          <p:spPr>
            <a:xfrm>
              <a:off x="6998100" y="679525"/>
              <a:ext cx="10650" cy="9700"/>
            </a:xfrm>
            <a:custGeom>
              <a:avLst/>
              <a:gdLst/>
              <a:ahLst/>
              <a:cxnLst/>
              <a:rect l="l" t="t" r="r" b="b"/>
              <a:pathLst>
                <a:path w="426" h="388" extrusionOk="0">
                  <a:moveTo>
                    <a:pt x="31" y="0"/>
                  </a:moveTo>
                  <a:lnTo>
                    <a:pt x="0" y="31"/>
                  </a:lnTo>
                  <a:lnTo>
                    <a:pt x="0" y="122"/>
                  </a:lnTo>
                  <a:cubicBezTo>
                    <a:pt x="0" y="152"/>
                    <a:pt x="31" y="152"/>
                    <a:pt x="31" y="152"/>
                  </a:cubicBezTo>
                  <a:lnTo>
                    <a:pt x="92" y="152"/>
                  </a:lnTo>
                  <a:cubicBezTo>
                    <a:pt x="92" y="152"/>
                    <a:pt x="152" y="152"/>
                    <a:pt x="152" y="183"/>
                  </a:cubicBezTo>
                  <a:cubicBezTo>
                    <a:pt x="183" y="183"/>
                    <a:pt x="152" y="183"/>
                    <a:pt x="183" y="213"/>
                  </a:cubicBezTo>
                  <a:cubicBezTo>
                    <a:pt x="183" y="213"/>
                    <a:pt x="213" y="213"/>
                    <a:pt x="213" y="274"/>
                  </a:cubicBezTo>
                  <a:cubicBezTo>
                    <a:pt x="213" y="274"/>
                    <a:pt x="213" y="304"/>
                    <a:pt x="274" y="304"/>
                  </a:cubicBezTo>
                  <a:cubicBezTo>
                    <a:pt x="274" y="304"/>
                    <a:pt x="274" y="335"/>
                    <a:pt x="304" y="335"/>
                  </a:cubicBezTo>
                  <a:cubicBezTo>
                    <a:pt x="304" y="335"/>
                    <a:pt x="274" y="335"/>
                    <a:pt x="304" y="365"/>
                  </a:cubicBezTo>
                  <a:cubicBezTo>
                    <a:pt x="320" y="380"/>
                    <a:pt x="327" y="388"/>
                    <a:pt x="335" y="388"/>
                  </a:cubicBezTo>
                  <a:cubicBezTo>
                    <a:pt x="342" y="388"/>
                    <a:pt x="350" y="380"/>
                    <a:pt x="365" y="365"/>
                  </a:cubicBezTo>
                  <a:cubicBezTo>
                    <a:pt x="426" y="365"/>
                    <a:pt x="426" y="335"/>
                    <a:pt x="426" y="335"/>
                  </a:cubicBezTo>
                  <a:lnTo>
                    <a:pt x="426" y="304"/>
                  </a:lnTo>
                  <a:lnTo>
                    <a:pt x="365" y="274"/>
                  </a:lnTo>
                  <a:cubicBezTo>
                    <a:pt x="365" y="213"/>
                    <a:pt x="365" y="213"/>
                    <a:pt x="335" y="213"/>
                  </a:cubicBezTo>
                  <a:cubicBezTo>
                    <a:pt x="335" y="183"/>
                    <a:pt x="335" y="183"/>
                    <a:pt x="304" y="152"/>
                  </a:cubicBezTo>
                  <a:cubicBezTo>
                    <a:pt x="289" y="137"/>
                    <a:pt x="282" y="137"/>
                    <a:pt x="278" y="137"/>
                  </a:cubicBezTo>
                  <a:cubicBezTo>
                    <a:pt x="274" y="137"/>
                    <a:pt x="274" y="137"/>
                    <a:pt x="274" y="122"/>
                  </a:cubicBezTo>
                  <a:cubicBezTo>
                    <a:pt x="213" y="122"/>
                    <a:pt x="274" y="61"/>
                    <a:pt x="213" y="61"/>
                  </a:cubicBezTo>
                  <a:lnTo>
                    <a:pt x="152" y="61"/>
                  </a:lnTo>
                  <a:cubicBezTo>
                    <a:pt x="92" y="61"/>
                    <a:pt x="92" y="31"/>
                    <a:pt x="92" y="31"/>
                  </a:cubicBezTo>
                  <a:cubicBezTo>
                    <a:pt x="61" y="31"/>
                    <a:pt x="61" y="31"/>
                    <a:pt x="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3"/>
            <p:cNvSpPr/>
            <p:nvPr/>
          </p:nvSpPr>
          <p:spPr>
            <a:xfrm>
              <a:off x="7001900" y="682550"/>
              <a:ext cx="7625" cy="9150"/>
            </a:xfrm>
            <a:custGeom>
              <a:avLst/>
              <a:gdLst/>
              <a:ahLst/>
              <a:cxnLst/>
              <a:rect l="l" t="t" r="r" b="b"/>
              <a:pathLst>
                <a:path w="305" h="366" extrusionOk="0">
                  <a:moveTo>
                    <a:pt x="31" y="1"/>
                  </a:moveTo>
                  <a:lnTo>
                    <a:pt x="0" y="31"/>
                  </a:lnTo>
                  <a:lnTo>
                    <a:pt x="0" y="62"/>
                  </a:lnTo>
                  <a:lnTo>
                    <a:pt x="31" y="62"/>
                  </a:lnTo>
                  <a:lnTo>
                    <a:pt x="61" y="92"/>
                  </a:lnTo>
                  <a:lnTo>
                    <a:pt x="61" y="123"/>
                  </a:lnTo>
                  <a:cubicBezTo>
                    <a:pt x="61" y="123"/>
                    <a:pt x="122" y="123"/>
                    <a:pt x="122" y="183"/>
                  </a:cubicBezTo>
                  <a:lnTo>
                    <a:pt x="122" y="214"/>
                  </a:lnTo>
                  <a:cubicBezTo>
                    <a:pt x="122" y="214"/>
                    <a:pt x="152" y="214"/>
                    <a:pt x="152" y="244"/>
                  </a:cubicBezTo>
                  <a:lnTo>
                    <a:pt x="152" y="274"/>
                  </a:lnTo>
                  <a:lnTo>
                    <a:pt x="183" y="335"/>
                  </a:lnTo>
                  <a:lnTo>
                    <a:pt x="213" y="366"/>
                  </a:lnTo>
                  <a:lnTo>
                    <a:pt x="274" y="366"/>
                  </a:lnTo>
                  <a:cubicBezTo>
                    <a:pt x="304" y="366"/>
                    <a:pt x="304" y="335"/>
                    <a:pt x="304" y="335"/>
                  </a:cubicBezTo>
                  <a:lnTo>
                    <a:pt x="304" y="274"/>
                  </a:lnTo>
                  <a:lnTo>
                    <a:pt x="304" y="244"/>
                  </a:lnTo>
                  <a:lnTo>
                    <a:pt x="274" y="214"/>
                  </a:lnTo>
                  <a:lnTo>
                    <a:pt x="213" y="183"/>
                  </a:lnTo>
                  <a:lnTo>
                    <a:pt x="183" y="123"/>
                  </a:lnTo>
                  <a:cubicBezTo>
                    <a:pt x="183" y="123"/>
                    <a:pt x="152" y="123"/>
                    <a:pt x="152" y="92"/>
                  </a:cubicBezTo>
                  <a:lnTo>
                    <a:pt x="122" y="62"/>
                  </a:lnTo>
                  <a:lnTo>
                    <a:pt x="61" y="31"/>
                  </a:lnTo>
                  <a:cubicBezTo>
                    <a:pt x="122" y="1"/>
                    <a:pt x="152" y="1"/>
                    <a:pt x="1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3"/>
            <p:cNvSpPr/>
            <p:nvPr/>
          </p:nvSpPr>
          <p:spPr>
            <a:xfrm>
              <a:off x="6831675" y="684850"/>
              <a:ext cx="10675" cy="16725"/>
            </a:xfrm>
            <a:custGeom>
              <a:avLst/>
              <a:gdLst/>
              <a:ahLst/>
              <a:cxnLst/>
              <a:rect l="l" t="t" r="r" b="b"/>
              <a:pathLst>
                <a:path w="427" h="669" extrusionOk="0">
                  <a:moveTo>
                    <a:pt x="396" y="0"/>
                  </a:moveTo>
                  <a:cubicBezTo>
                    <a:pt x="335" y="0"/>
                    <a:pt x="305" y="0"/>
                    <a:pt x="274" y="61"/>
                  </a:cubicBezTo>
                  <a:cubicBezTo>
                    <a:pt x="274" y="61"/>
                    <a:pt x="244" y="61"/>
                    <a:pt x="244" y="91"/>
                  </a:cubicBezTo>
                  <a:cubicBezTo>
                    <a:pt x="183" y="91"/>
                    <a:pt x="183" y="122"/>
                    <a:pt x="153" y="122"/>
                  </a:cubicBezTo>
                  <a:cubicBezTo>
                    <a:pt x="122" y="152"/>
                    <a:pt x="122" y="152"/>
                    <a:pt x="92" y="152"/>
                  </a:cubicBezTo>
                  <a:cubicBezTo>
                    <a:pt x="31" y="213"/>
                    <a:pt x="31" y="213"/>
                    <a:pt x="31" y="243"/>
                  </a:cubicBezTo>
                  <a:cubicBezTo>
                    <a:pt x="1" y="274"/>
                    <a:pt x="31" y="274"/>
                    <a:pt x="1" y="304"/>
                  </a:cubicBezTo>
                  <a:lnTo>
                    <a:pt x="1" y="395"/>
                  </a:lnTo>
                  <a:cubicBezTo>
                    <a:pt x="1" y="426"/>
                    <a:pt x="1" y="426"/>
                    <a:pt x="31" y="456"/>
                  </a:cubicBezTo>
                  <a:cubicBezTo>
                    <a:pt x="31" y="578"/>
                    <a:pt x="1" y="578"/>
                    <a:pt x="31" y="608"/>
                  </a:cubicBezTo>
                  <a:cubicBezTo>
                    <a:pt x="92" y="669"/>
                    <a:pt x="92" y="669"/>
                    <a:pt x="122" y="669"/>
                  </a:cubicBezTo>
                  <a:cubicBezTo>
                    <a:pt x="122" y="669"/>
                    <a:pt x="153" y="669"/>
                    <a:pt x="153" y="608"/>
                  </a:cubicBezTo>
                  <a:lnTo>
                    <a:pt x="153" y="547"/>
                  </a:lnTo>
                  <a:lnTo>
                    <a:pt x="153" y="517"/>
                  </a:lnTo>
                  <a:cubicBezTo>
                    <a:pt x="153" y="517"/>
                    <a:pt x="122" y="517"/>
                    <a:pt x="122" y="456"/>
                  </a:cubicBezTo>
                  <a:lnTo>
                    <a:pt x="122" y="426"/>
                  </a:lnTo>
                  <a:cubicBezTo>
                    <a:pt x="122" y="395"/>
                    <a:pt x="122" y="395"/>
                    <a:pt x="153" y="395"/>
                  </a:cubicBezTo>
                  <a:lnTo>
                    <a:pt x="153" y="304"/>
                  </a:lnTo>
                  <a:cubicBezTo>
                    <a:pt x="153" y="289"/>
                    <a:pt x="160" y="289"/>
                    <a:pt x="168" y="289"/>
                  </a:cubicBezTo>
                  <a:cubicBezTo>
                    <a:pt x="175" y="289"/>
                    <a:pt x="183" y="289"/>
                    <a:pt x="183" y="274"/>
                  </a:cubicBezTo>
                  <a:cubicBezTo>
                    <a:pt x="244" y="243"/>
                    <a:pt x="183" y="243"/>
                    <a:pt x="244" y="243"/>
                  </a:cubicBezTo>
                  <a:cubicBezTo>
                    <a:pt x="274" y="243"/>
                    <a:pt x="274" y="243"/>
                    <a:pt x="305" y="213"/>
                  </a:cubicBezTo>
                  <a:cubicBezTo>
                    <a:pt x="335" y="213"/>
                    <a:pt x="335" y="213"/>
                    <a:pt x="396" y="152"/>
                  </a:cubicBezTo>
                  <a:cubicBezTo>
                    <a:pt x="426" y="152"/>
                    <a:pt x="426" y="152"/>
                    <a:pt x="426" y="122"/>
                  </a:cubicBezTo>
                  <a:lnTo>
                    <a:pt x="426" y="91"/>
                  </a:lnTo>
                  <a:cubicBezTo>
                    <a:pt x="426" y="61"/>
                    <a:pt x="396" y="61"/>
                    <a:pt x="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3"/>
            <p:cNvSpPr/>
            <p:nvPr/>
          </p:nvSpPr>
          <p:spPr>
            <a:xfrm>
              <a:off x="6830150" y="689475"/>
              <a:ext cx="4600" cy="4500"/>
            </a:xfrm>
            <a:custGeom>
              <a:avLst/>
              <a:gdLst/>
              <a:ahLst/>
              <a:cxnLst/>
              <a:rect l="l" t="t" r="r" b="b"/>
              <a:pathLst>
                <a:path w="184" h="180" extrusionOk="0">
                  <a:moveTo>
                    <a:pt x="110" y="1"/>
                  </a:moveTo>
                  <a:cubicBezTo>
                    <a:pt x="92" y="1"/>
                    <a:pt x="92" y="28"/>
                    <a:pt x="92" y="28"/>
                  </a:cubicBezTo>
                  <a:lnTo>
                    <a:pt x="92" y="58"/>
                  </a:lnTo>
                  <a:cubicBezTo>
                    <a:pt x="62" y="89"/>
                    <a:pt x="31" y="89"/>
                    <a:pt x="1" y="89"/>
                  </a:cubicBezTo>
                  <a:cubicBezTo>
                    <a:pt x="1" y="119"/>
                    <a:pt x="1" y="119"/>
                    <a:pt x="31" y="119"/>
                  </a:cubicBezTo>
                  <a:lnTo>
                    <a:pt x="62" y="180"/>
                  </a:lnTo>
                  <a:lnTo>
                    <a:pt x="92" y="180"/>
                  </a:lnTo>
                  <a:lnTo>
                    <a:pt x="92" y="119"/>
                  </a:lnTo>
                  <a:lnTo>
                    <a:pt x="153" y="119"/>
                  </a:lnTo>
                  <a:lnTo>
                    <a:pt x="153" y="89"/>
                  </a:lnTo>
                  <a:lnTo>
                    <a:pt x="183" y="89"/>
                  </a:lnTo>
                  <a:lnTo>
                    <a:pt x="183" y="58"/>
                  </a:lnTo>
                  <a:cubicBezTo>
                    <a:pt x="183" y="28"/>
                    <a:pt x="153" y="28"/>
                    <a:pt x="153" y="28"/>
                  </a:cubicBezTo>
                  <a:cubicBezTo>
                    <a:pt x="133" y="8"/>
                    <a:pt x="119" y="1"/>
                    <a:pt x="1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3"/>
            <p:cNvSpPr/>
            <p:nvPr/>
          </p:nvSpPr>
          <p:spPr>
            <a:xfrm>
              <a:off x="6811925" y="703075"/>
              <a:ext cx="9150" cy="9900"/>
            </a:xfrm>
            <a:custGeom>
              <a:avLst/>
              <a:gdLst/>
              <a:ahLst/>
              <a:cxnLst/>
              <a:rect l="l" t="t" r="r" b="b"/>
              <a:pathLst>
                <a:path w="366" h="396" extrusionOk="0">
                  <a:moveTo>
                    <a:pt x="92" y="1"/>
                  </a:moveTo>
                  <a:cubicBezTo>
                    <a:pt x="61" y="1"/>
                    <a:pt x="61" y="1"/>
                    <a:pt x="31" y="31"/>
                  </a:cubicBezTo>
                  <a:lnTo>
                    <a:pt x="0" y="92"/>
                  </a:lnTo>
                  <a:lnTo>
                    <a:pt x="0" y="122"/>
                  </a:lnTo>
                  <a:cubicBezTo>
                    <a:pt x="0" y="153"/>
                    <a:pt x="31" y="153"/>
                    <a:pt x="61" y="153"/>
                  </a:cubicBezTo>
                  <a:lnTo>
                    <a:pt x="213" y="153"/>
                  </a:lnTo>
                  <a:lnTo>
                    <a:pt x="274" y="183"/>
                  </a:lnTo>
                  <a:cubicBezTo>
                    <a:pt x="274" y="183"/>
                    <a:pt x="304" y="183"/>
                    <a:pt x="304" y="244"/>
                  </a:cubicBezTo>
                  <a:lnTo>
                    <a:pt x="304" y="274"/>
                  </a:lnTo>
                  <a:lnTo>
                    <a:pt x="304" y="305"/>
                  </a:lnTo>
                  <a:lnTo>
                    <a:pt x="274" y="335"/>
                  </a:lnTo>
                  <a:cubicBezTo>
                    <a:pt x="304" y="396"/>
                    <a:pt x="304" y="396"/>
                    <a:pt x="335" y="396"/>
                  </a:cubicBezTo>
                  <a:cubicBezTo>
                    <a:pt x="365" y="396"/>
                    <a:pt x="365" y="335"/>
                    <a:pt x="365" y="335"/>
                  </a:cubicBezTo>
                  <a:lnTo>
                    <a:pt x="365" y="305"/>
                  </a:lnTo>
                  <a:lnTo>
                    <a:pt x="335" y="274"/>
                  </a:lnTo>
                  <a:lnTo>
                    <a:pt x="335" y="183"/>
                  </a:lnTo>
                  <a:lnTo>
                    <a:pt x="335" y="122"/>
                  </a:lnTo>
                  <a:cubicBezTo>
                    <a:pt x="335" y="92"/>
                    <a:pt x="304" y="92"/>
                    <a:pt x="304" y="92"/>
                  </a:cubicBezTo>
                  <a:cubicBezTo>
                    <a:pt x="274" y="31"/>
                    <a:pt x="304" y="31"/>
                    <a:pt x="2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3"/>
            <p:cNvSpPr/>
            <p:nvPr/>
          </p:nvSpPr>
          <p:spPr>
            <a:xfrm>
              <a:off x="6921350" y="750950"/>
              <a:ext cx="7625" cy="8375"/>
            </a:xfrm>
            <a:custGeom>
              <a:avLst/>
              <a:gdLst/>
              <a:ahLst/>
              <a:cxnLst/>
              <a:rect l="l" t="t" r="r" b="b"/>
              <a:pathLst>
                <a:path w="305" h="335" extrusionOk="0">
                  <a:moveTo>
                    <a:pt x="31" y="1"/>
                  </a:moveTo>
                  <a:lnTo>
                    <a:pt x="0" y="31"/>
                  </a:lnTo>
                  <a:lnTo>
                    <a:pt x="0" y="61"/>
                  </a:lnTo>
                  <a:lnTo>
                    <a:pt x="31" y="61"/>
                  </a:lnTo>
                  <a:lnTo>
                    <a:pt x="61" y="92"/>
                  </a:lnTo>
                  <a:lnTo>
                    <a:pt x="61" y="122"/>
                  </a:lnTo>
                  <a:cubicBezTo>
                    <a:pt x="61" y="122"/>
                    <a:pt x="92" y="122"/>
                    <a:pt x="92" y="183"/>
                  </a:cubicBezTo>
                  <a:lnTo>
                    <a:pt x="92" y="213"/>
                  </a:lnTo>
                  <a:lnTo>
                    <a:pt x="152" y="213"/>
                  </a:lnTo>
                  <a:lnTo>
                    <a:pt x="152" y="244"/>
                  </a:lnTo>
                  <a:lnTo>
                    <a:pt x="183" y="274"/>
                  </a:lnTo>
                  <a:lnTo>
                    <a:pt x="213" y="335"/>
                  </a:lnTo>
                  <a:lnTo>
                    <a:pt x="244" y="335"/>
                  </a:lnTo>
                  <a:cubicBezTo>
                    <a:pt x="304" y="335"/>
                    <a:pt x="304" y="274"/>
                    <a:pt x="304" y="274"/>
                  </a:cubicBezTo>
                  <a:lnTo>
                    <a:pt x="304" y="244"/>
                  </a:lnTo>
                  <a:lnTo>
                    <a:pt x="304" y="213"/>
                  </a:lnTo>
                  <a:lnTo>
                    <a:pt x="244" y="183"/>
                  </a:lnTo>
                  <a:lnTo>
                    <a:pt x="213" y="122"/>
                  </a:lnTo>
                  <a:lnTo>
                    <a:pt x="183" y="92"/>
                  </a:lnTo>
                  <a:lnTo>
                    <a:pt x="152" y="92"/>
                  </a:lnTo>
                  <a:lnTo>
                    <a:pt x="92" y="61"/>
                  </a:lnTo>
                  <a:cubicBezTo>
                    <a:pt x="152" y="61"/>
                    <a:pt x="152" y="61"/>
                    <a:pt x="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3"/>
            <p:cNvSpPr/>
            <p:nvPr/>
          </p:nvSpPr>
          <p:spPr>
            <a:xfrm>
              <a:off x="6929700" y="735750"/>
              <a:ext cx="9150" cy="9900"/>
            </a:xfrm>
            <a:custGeom>
              <a:avLst/>
              <a:gdLst/>
              <a:ahLst/>
              <a:cxnLst/>
              <a:rect l="l" t="t" r="r" b="b"/>
              <a:pathLst>
                <a:path w="366" h="396" extrusionOk="0">
                  <a:moveTo>
                    <a:pt x="31" y="1"/>
                  </a:moveTo>
                  <a:cubicBezTo>
                    <a:pt x="1" y="31"/>
                    <a:pt x="1" y="31"/>
                    <a:pt x="1" y="61"/>
                  </a:cubicBezTo>
                  <a:lnTo>
                    <a:pt x="1" y="92"/>
                  </a:lnTo>
                  <a:lnTo>
                    <a:pt x="31" y="92"/>
                  </a:lnTo>
                  <a:lnTo>
                    <a:pt x="62" y="122"/>
                  </a:lnTo>
                  <a:lnTo>
                    <a:pt x="62" y="183"/>
                  </a:lnTo>
                  <a:cubicBezTo>
                    <a:pt x="62" y="183"/>
                    <a:pt x="122" y="183"/>
                    <a:pt x="122" y="213"/>
                  </a:cubicBezTo>
                  <a:cubicBezTo>
                    <a:pt x="122" y="213"/>
                    <a:pt x="122" y="244"/>
                    <a:pt x="153" y="244"/>
                  </a:cubicBezTo>
                  <a:cubicBezTo>
                    <a:pt x="153" y="244"/>
                    <a:pt x="183" y="244"/>
                    <a:pt x="183" y="274"/>
                  </a:cubicBezTo>
                  <a:cubicBezTo>
                    <a:pt x="183" y="274"/>
                    <a:pt x="183" y="335"/>
                    <a:pt x="214" y="335"/>
                  </a:cubicBezTo>
                  <a:cubicBezTo>
                    <a:pt x="214" y="335"/>
                    <a:pt x="214" y="365"/>
                    <a:pt x="274" y="365"/>
                  </a:cubicBezTo>
                  <a:lnTo>
                    <a:pt x="305" y="396"/>
                  </a:lnTo>
                  <a:lnTo>
                    <a:pt x="335" y="396"/>
                  </a:lnTo>
                  <a:cubicBezTo>
                    <a:pt x="365" y="396"/>
                    <a:pt x="365" y="365"/>
                    <a:pt x="365" y="365"/>
                  </a:cubicBezTo>
                  <a:cubicBezTo>
                    <a:pt x="365" y="335"/>
                    <a:pt x="365" y="335"/>
                    <a:pt x="335" y="274"/>
                  </a:cubicBezTo>
                  <a:lnTo>
                    <a:pt x="335" y="244"/>
                  </a:lnTo>
                  <a:lnTo>
                    <a:pt x="305" y="213"/>
                  </a:lnTo>
                  <a:cubicBezTo>
                    <a:pt x="305" y="213"/>
                    <a:pt x="305" y="183"/>
                    <a:pt x="274" y="183"/>
                  </a:cubicBezTo>
                  <a:cubicBezTo>
                    <a:pt x="274" y="183"/>
                    <a:pt x="274" y="122"/>
                    <a:pt x="214" y="122"/>
                  </a:cubicBezTo>
                  <a:cubicBezTo>
                    <a:pt x="214" y="122"/>
                    <a:pt x="183" y="122"/>
                    <a:pt x="183" y="92"/>
                  </a:cubicBezTo>
                  <a:cubicBezTo>
                    <a:pt x="183" y="92"/>
                    <a:pt x="183" y="61"/>
                    <a:pt x="153" y="61"/>
                  </a:cubicBezTo>
                  <a:lnTo>
                    <a:pt x="122" y="31"/>
                  </a:lnTo>
                  <a:cubicBezTo>
                    <a:pt x="122" y="1"/>
                    <a:pt x="153" y="1"/>
                    <a:pt x="1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3"/>
            <p:cNvSpPr/>
            <p:nvPr/>
          </p:nvSpPr>
          <p:spPr>
            <a:xfrm>
              <a:off x="6938075" y="725875"/>
              <a:ext cx="7625" cy="6875"/>
            </a:xfrm>
            <a:custGeom>
              <a:avLst/>
              <a:gdLst/>
              <a:ahLst/>
              <a:cxnLst/>
              <a:rect l="l" t="t" r="r" b="b"/>
              <a:pathLst>
                <a:path w="305" h="275" extrusionOk="0">
                  <a:moveTo>
                    <a:pt x="30" y="0"/>
                  </a:moveTo>
                  <a:lnTo>
                    <a:pt x="0" y="31"/>
                  </a:lnTo>
                  <a:lnTo>
                    <a:pt x="30" y="31"/>
                  </a:lnTo>
                  <a:lnTo>
                    <a:pt x="91" y="61"/>
                  </a:lnTo>
                  <a:lnTo>
                    <a:pt x="91" y="122"/>
                  </a:lnTo>
                  <a:lnTo>
                    <a:pt x="122" y="122"/>
                  </a:lnTo>
                  <a:lnTo>
                    <a:pt x="122" y="152"/>
                  </a:lnTo>
                  <a:lnTo>
                    <a:pt x="152" y="152"/>
                  </a:lnTo>
                  <a:lnTo>
                    <a:pt x="152" y="183"/>
                  </a:lnTo>
                  <a:lnTo>
                    <a:pt x="182" y="213"/>
                  </a:lnTo>
                  <a:lnTo>
                    <a:pt x="243" y="274"/>
                  </a:lnTo>
                  <a:lnTo>
                    <a:pt x="274" y="274"/>
                  </a:lnTo>
                  <a:cubicBezTo>
                    <a:pt x="304" y="274"/>
                    <a:pt x="304" y="213"/>
                    <a:pt x="304" y="213"/>
                  </a:cubicBezTo>
                  <a:lnTo>
                    <a:pt x="304" y="183"/>
                  </a:lnTo>
                  <a:lnTo>
                    <a:pt x="304" y="152"/>
                  </a:lnTo>
                  <a:lnTo>
                    <a:pt x="274" y="122"/>
                  </a:lnTo>
                  <a:lnTo>
                    <a:pt x="243" y="61"/>
                  </a:lnTo>
                  <a:lnTo>
                    <a:pt x="182" y="31"/>
                  </a:lnTo>
                  <a:lnTo>
                    <a:pt x="152" y="31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3"/>
            <p:cNvSpPr/>
            <p:nvPr/>
          </p:nvSpPr>
          <p:spPr>
            <a:xfrm>
              <a:off x="6944900" y="716750"/>
              <a:ext cx="7625" cy="9150"/>
            </a:xfrm>
            <a:custGeom>
              <a:avLst/>
              <a:gdLst/>
              <a:ahLst/>
              <a:cxnLst/>
              <a:rect l="l" t="t" r="r" b="b"/>
              <a:pathLst>
                <a:path w="305" h="366" extrusionOk="0">
                  <a:moveTo>
                    <a:pt x="31" y="1"/>
                  </a:moveTo>
                  <a:lnTo>
                    <a:pt x="1" y="31"/>
                  </a:lnTo>
                  <a:lnTo>
                    <a:pt x="1" y="62"/>
                  </a:lnTo>
                  <a:lnTo>
                    <a:pt x="31" y="62"/>
                  </a:lnTo>
                  <a:lnTo>
                    <a:pt x="61" y="92"/>
                  </a:lnTo>
                  <a:lnTo>
                    <a:pt x="61" y="122"/>
                  </a:lnTo>
                  <a:cubicBezTo>
                    <a:pt x="61" y="122"/>
                    <a:pt x="122" y="122"/>
                    <a:pt x="122" y="183"/>
                  </a:cubicBezTo>
                  <a:lnTo>
                    <a:pt x="122" y="214"/>
                  </a:lnTo>
                  <a:cubicBezTo>
                    <a:pt x="122" y="214"/>
                    <a:pt x="153" y="214"/>
                    <a:pt x="153" y="244"/>
                  </a:cubicBezTo>
                  <a:lnTo>
                    <a:pt x="153" y="274"/>
                  </a:lnTo>
                  <a:lnTo>
                    <a:pt x="183" y="335"/>
                  </a:lnTo>
                  <a:lnTo>
                    <a:pt x="213" y="365"/>
                  </a:lnTo>
                  <a:lnTo>
                    <a:pt x="274" y="365"/>
                  </a:lnTo>
                  <a:cubicBezTo>
                    <a:pt x="305" y="365"/>
                    <a:pt x="305" y="335"/>
                    <a:pt x="305" y="335"/>
                  </a:cubicBezTo>
                  <a:lnTo>
                    <a:pt x="305" y="274"/>
                  </a:lnTo>
                  <a:lnTo>
                    <a:pt x="305" y="244"/>
                  </a:lnTo>
                  <a:lnTo>
                    <a:pt x="274" y="214"/>
                  </a:lnTo>
                  <a:lnTo>
                    <a:pt x="213" y="183"/>
                  </a:lnTo>
                  <a:cubicBezTo>
                    <a:pt x="213" y="183"/>
                    <a:pt x="213" y="122"/>
                    <a:pt x="183" y="122"/>
                  </a:cubicBezTo>
                  <a:cubicBezTo>
                    <a:pt x="183" y="122"/>
                    <a:pt x="153" y="122"/>
                    <a:pt x="153" y="92"/>
                  </a:cubicBezTo>
                  <a:cubicBezTo>
                    <a:pt x="153" y="92"/>
                    <a:pt x="153" y="62"/>
                    <a:pt x="122" y="62"/>
                  </a:cubicBezTo>
                  <a:lnTo>
                    <a:pt x="61" y="31"/>
                  </a:lnTo>
                  <a:cubicBezTo>
                    <a:pt x="122" y="31"/>
                    <a:pt x="122" y="1"/>
                    <a:pt x="1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3"/>
            <p:cNvSpPr/>
            <p:nvPr/>
          </p:nvSpPr>
          <p:spPr>
            <a:xfrm>
              <a:off x="6955550" y="706875"/>
              <a:ext cx="7625" cy="8375"/>
            </a:xfrm>
            <a:custGeom>
              <a:avLst/>
              <a:gdLst/>
              <a:ahLst/>
              <a:cxnLst/>
              <a:rect l="l" t="t" r="r" b="b"/>
              <a:pathLst>
                <a:path w="305" h="335" extrusionOk="0">
                  <a:moveTo>
                    <a:pt x="31" y="1"/>
                  </a:moveTo>
                  <a:lnTo>
                    <a:pt x="0" y="31"/>
                  </a:lnTo>
                  <a:lnTo>
                    <a:pt x="0" y="61"/>
                  </a:lnTo>
                  <a:lnTo>
                    <a:pt x="31" y="61"/>
                  </a:lnTo>
                  <a:lnTo>
                    <a:pt x="61" y="122"/>
                  </a:lnTo>
                  <a:lnTo>
                    <a:pt x="61" y="153"/>
                  </a:lnTo>
                  <a:cubicBezTo>
                    <a:pt x="61" y="153"/>
                    <a:pt x="91" y="153"/>
                    <a:pt x="91" y="183"/>
                  </a:cubicBezTo>
                  <a:lnTo>
                    <a:pt x="91" y="213"/>
                  </a:lnTo>
                  <a:lnTo>
                    <a:pt x="152" y="213"/>
                  </a:lnTo>
                  <a:lnTo>
                    <a:pt x="152" y="274"/>
                  </a:lnTo>
                  <a:lnTo>
                    <a:pt x="183" y="305"/>
                  </a:lnTo>
                  <a:lnTo>
                    <a:pt x="213" y="335"/>
                  </a:lnTo>
                  <a:lnTo>
                    <a:pt x="243" y="335"/>
                  </a:lnTo>
                  <a:cubicBezTo>
                    <a:pt x="304" y="335"/>
                    <a:pt x="304" y="305"/>
                    <a:pt x="304" y="305"/>
                  </a:cubicBezTo>
                  <a:cubicBezTo>
                    <a:pt x="304" y="274"/>
                    <a:pt x="304" y="274"/>
                    <a:pt x="243" y="274"/>
                  </a:cubicBezTo>
                  <a:lnTo>
                    <a:pt x="243" y="213"/>
                  </a:lnTo>
                  <a:lnTo>
                    <a:pt x="213" y="183"/>
                  </a:lnTo>
                  <a:lnTo>
                    <a:pt x="183" y="153"/>
                  </a:lnTo>
                  <a:lnTo>
                    <a:pt x="152" y="122"/>
                  </a:lnTo>
                  <a:lnTo>
                    <a:pt x="91" y="122"/>
                  </a:lnTo>
                  <a:lnTo>
                    <a:pt x="61" y="61"/>
                  </a:lnTo>
                  <a:lnTo>
                    <a:pt x="31" y="31"/>
                  </a:lnTo>
                  <a:cubicBezTo>
                    <a:pt x="0" y="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3"/>
            <p:cNvSpPr/>
            <p:nvPr/>
          </p:nvSpPr>
          <p:spPr>
            <a:xfrm>
              <a:off x="6965425" y="697750"/>
              <a:ext cx="9900" cy="9150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61" y="1"/>
                  </a:moveTo>
                  <a:cubicBezTo>
                    <a:pt x="0" y="31"/>
                    <a:pt x="0" y="31"/>
                    <a:pt x="0" y="62"/>
                  </a:cubicBezTo>
                  <a:lnTo>
                    <a:pt x="0" y="92"/>
                  </a:lnTo>
                  <a:lnTo>
                    <a:pt x="61" y="92"/>
                  </a:lnTo>
                  <a:lnTo>
                    <a:pt x="92" y="122"/>
                  </a:lnTo>
                  <a:lnTo>
                    <a:pt x="92" y="183"/>
                  </a:lnTo>
                  <a:cubicBezTo>
                    <a:pt x="92" y="183"/>
                    <a:pt x="122" y="183"/>
                    <a:pt x="122" y="214"/>
                  </a:cubicBezTo>
                  <a:cubicBezTo>
                    <a:pt x="122" y="214"/>
                    <a:pt x="122" y="244"/>
                    <a:pt x="152" y="244"/>
                  </a:cubicBezTo>
                  <a:lnTo>
                    <a:pt x="213" y="244"/>
                  </a:lnTo>
                  <a:cubicBezTo>
                    <a:pt x="213" y="244"/>
                    <a:pt x="213" y="274"/>
                    <a:pt x="244" y="274"/>
                  </a:cubicBezTo>
                  <a:lnTo>
                    <a:pt x="274" y="335"/>
                  </a:lnTo>
                  <a:lnTo>
                    <a:pt x="304" y="366"/>
                  </a:lnTo>
                  <a:lnTo>
                    <a:pt x="365" y="366"/>
                  </a:lnTo>
                  <a:cubicBezTo>
                    <a:pt x="395" y="366"/>
                    <a:pt x="395" y="335"/>
                    <a:pt x="395" y="335"/>
                  </a:cubicBezTo>
                  <a:cubicBezTo>
                    <a:pt x="395" y="274"/>
                    <a:pt x="395" y="274"/>
                    <a:pt x="365" y="274"/>
                  </a:cubicBezTo>
                  <a:lnTo>
                    <a:pt x="304" y="244"/>
                  </a:lnTo>
                  <a:lnTo>
                    <a:pt x="274" y="214"/>
                  </a:lnTo>
                  <a:lnTo>
                    <a:pt x="244" y="183"/>
                  </a:lnTo>
                  <a:lnTo>
                    <a:pt x="213" y="122"/>
                  </a:lnTo>
                  <a:cubicBezTo>
                    <a:pt x="213" y="122"/>
                    <a:pt x="152" y="122"/>
                    <a:pt x="152" y="92"/>
                  </a:cubicBezTo>
                  <a:lnTo>
                    <a:pt x="122" y="62"/>
                  </a:lnTo>
                  <a:lnTo>
                    <a:pt x="92" y="31"/>
                  </a:lnTo>
                  <a:cubicBezTo>
                    <a:pt x="152" y="1"/>
                    <a:pt x="152" y="1"/>
                    <a:pt x="1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3"/>
            <p:cNvSpPr/>
            <p:nvPr/>
          </p:nvSpPr>
          <p:spPr>
            <a:xfrm>
              <a:off x="6976825" y="689050"/>
              <a:ext cx="11425" cy="11775"/>
            </a:xfrm>
            <a:custGeom>
              <a:avLst/>
              <a:gdLst/>
              <a:ahLst/>
              <a:cxnLst/>
              <a:rect l="l" t="t" r="r" b="b"/>
              <a:pathLst>
                <a:path w="457" h="471" extrusionOk="0">
                  <a:moveTo>
                    <a:pt x="99" y="1"/>
                  </a:moveTo>
                  <a:cubicBezTo>
                    <a:pt x="88" y="1"/>
                    <a:pt x="81" y="14"/>
                    <a:pt x="61" y="14"/>
                  </a:cubicBezTo>
                  <a:cubicBezTo>
                    <a:pt x="0" y="75"/>
                    <a:pt x="0" y="75"/>
                    <a:pt x="61" y="106"/>
                  </a:cubicBezTo>
                  <a:lnTo>
                    <a:pt x="61" y="136"/>
                  </a:lnTo>
                  <a:cubicBezTo>
                    <a:pt x="61" y="136"/>
                    <a:pt x="91" y="136"/>
                    <a:pt x="91" y="166"/>
                  </a:cubicBezTo>
                  <a:lnTo>
                    <a:pt x="122" y="227"/>
                  </a:lnTo>
                  <a:cubicBezTo>
                    <a:pt x="152" y="258"/>
                    <a:pt x="122" y="258"/>
                    <a:pt x="152" y="258"/>
                  </a:cubicBezTo>
                  <a:cubicBezTo>
                    <a:pt x="183" y="273"/>
                    <a:pt x="198" y="273"/>
                    <a:pt x="205" y="273"/>
                  </a:cubicBezTo>
                  <a:cubicBezTo>
                    <a:pt x="213" y="273"/>
                    <a:pt x="213" y="273"/>
                    <a:pt x="213" y="288"/>
                  </a:cubicBezTo>
                  <a:cubicBezTo>
                    <a:pt x="243" y="318"/>
                    <a:pt x="213" y="318"/>
                    <a:pt x="243" y="318"/>
                  </a:cubicBezTo>
                  <a:cubicBezTo>
                    <a:pt x="259" y="349"/>
                    <a:pt x="266" y="349"/>
                    <a:pt x="270" y="349"/>
                  </a:cubicBezTo>
                  <a:cubicBezTo>
                    <a:pt x="274" y="349"/>
                    <a:pt x="274" y="349"/>
                    <a:pt x="274" y="379"/>
                  </a:cubicBezTo>
                  <a:cubicBezTo>
                    <a:pt x="304" y="410"/>
                    <a:pt x="274" y="410"/>
                    <a:pt x="304" y="410"/>
                  </a:cubicBezTo>
                  <a:cubicBezTo>
                    <a:pt x="365" y="440"/>
                    <a:pt x="304" y="440"/>
                    <a:pt x="365" y="440"/>
                  </a:cubicBezTo>
                  <a:lnTo>
                    <a:pt x="395" y="470"/>
                  </a:lnTo>
                  <a:lnTo>
                    <a:pt x="426" y="470"/>
                  </a:lnTo>
                  <a:cubicBezTo>
                    <a:pt x="456" y="470"/>
                    <a:pt x="456" y="440"/>
                    <a:pt x="456" y="440"/>
                  </a:cubicBezTo>
                  <a:cubicBezTo>
                    <a:pt x="456" y="410"/>
                    <a:pt x="426" y="410"/>
                    <a:pt x="426" y="379"/>
                  </a:cubicBezTo>
                  <a:cubicBezTo>
                    <a:pt x="426" y="379"/>
                    <a:pt x="426" y="318"/>
                    <a:pt x="395" y="318"/>
                  </a:cubicBezTo>
                  <a:lnTo>
                    <a:pt x="365" y="288"/>
                  </a:lnTo>
                  <a:cubicBezTo>
                    <a:pt x="304" y="258"/>
                    <a:pt x="365" y="258"/>
                    <a:pt x="304" y="258"/>
                  </a:cubicBezTo>
                  <a:cubicBezTo>
                    <a:pt x="274" y="227"/>
                    <a:pt x="304" y="227"/>
                    <a:pt x="274" y="227"/>
                  </a:cubicBezTo>
                  <a:cubicBezTo>
                    <a:pt x="259" y="197"/>
                    <a:pt x="251" y="197"/>
                    <a:pt x="247" y="197"/>
                  </a:cubicBezTo>
                  <a:cubicBezTo>
                    <a:pt x="243" y="197"/>
                    <a:pt x="243" y="197"/>
                    <a:pt x="243" y="166"/>
                  </a:cubicBezTo>
                  <a:cubicBezTo>
                    <a:pt x="213" y="136"/>
                    <a:pt x="243" y="136"/>
                    <a:pt x="213" y="136"/>
                  </a:cubicBezTo>
                  <a:lnTo>
                    <a:pt x="152" y="106"/>
                  </a:lnTo>
                  <a:cubicBezTo>
                    <a:pt x="122" y="75"/>
                    <a:pt x="122" y="75"/>
                    <a:pt x="122" y="14"/>
                  </a:cubicBezTo>
                  <a:cubicBezTo>
                    <a:pt x="112" y="4"/>
                    <a:pt x="105" y="1"/>
                    <a:pt x="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3"/>
            <p:cNvSpPr/>
            <p:nvPr/>
          </p:nvSpPr>
          <p:spPr>
            <a:xfrm>
              <a:off x="6885625" y="794275"/>
              <a:ext cx="14475" cy="15200"/>
            </a:xfrm>
            <a:custGeom>
              <a:avLst/>
              <a:gdLst/>
              <a:ahLst/>
              <a:cxnLst/>
              <a:rect l="l" t="t" r="r" b="b"/>
              <a:pathLst>
                <a:path w="579" h="608" extrusionOk="0">
                  <a:moveTo>
                    <a:pt x="31" y="0"/>
                  </a:moveTo>
                  <a:cubicBezTo>
                    <a:pt x="1" y="0"/>
                    <a:pt x="1" y="30"/>
                    <a:pt x="1" y="91"/>
                  </a:cubicBezTo>
                  <a:cubicBezTo>
                    <a:pt x="1" y="122"/>
                    <a:pt x="31" y="152"/>
                    <a:pt x="31" y="152"/>
                  </a:cubicBezTo>
                  <a:cubicBezTo>
                    <a:pt x="31" y="152"/>
                    <a:pt x="31" y="182"/>
                    <a:pt x="92" y="182"/>
                  </a:cubicBezTo>
                  <a:lnTo>
                    <a:pt x="122" y="243"/>
                  </a:lnTo>
                  <a:lnTo>
                    <a:pt x="153" y="274"/>
                  </a:lnTo>
                  <a:lnTo>
                    <a:pt x="183" y="304"/>
                  </a:lnTo>
                  <a:cubicBezTo>
                    <a:pt x="214" y="319"/>
                    <a:pt x="229" y="319"/>
                    <a:pt x="240" y="319"/>
                  </a:cubicBezTo>
                  <a:cubicBezTo>
                    <a:pt x="252" y="319"/>
                    <a:pt x="259" y="319"/>
                    <a:pt x="274" y="334"/>
                  </a:cubicBezTo>
                  <a:cubicBezTo>
                    <a:pt x="305" y="395"/>
                    <a:pt x="305" y="395"/>
                    <a:pt x="305" y="426"/>
                  </a:cubicBezTo>
                  <a:lnTo>
                    <a:pt x="366" y="456"/>
                  </a:lnTo>
                  <a:cubicBezTo>
                    <a:pt x="426" y="547"/>
                    <a:pt x="426" y="578"/>
                    <a:pt x="457" y="578"/>
                  </a:cubicBezTo>
                  <a:lnTo>
                    <a:pt x="518" y="608"/>
                  </a:lnTo>
                  <a:cubicBezTo>
                    <a:pt x="518" y="608"/>
                    <a:pt x="548" y="608"/>
                    <a:pt x="548" y="578"/>
                  </a:cubicBezTo>
                  <a:cubicBezTo>
                    <a:pt x="578" y="547"/>
                    <a:pt x="548" y="547"/>
                    <a:pt x="548" y="486"/>
                  </a:cubicBezTo>
                  <a:cubicBezTo>
                    <a:pt x="548" y="486"/>
                    <a:pt x="548" y="456"/>
                    <a:pt x="518" y="456"/>
                  </a:cubicBezTo>
                  <a:cubicBezTo>
                    <a:pt x="518" y="456"/>
                    <a:pt x="457" y="456"/>
                    <a:pt x="457" y="426"/>
                  </a:cubicBezTo>
                  <a:lnTo>
                    <a:pt x="426" y="395"/>
                  </a:lnTo>
                  <a:cubicBezTo>
                    <a:pt x="396" y="334"/>
                    <a:pt x="426" y="334"/>
                    <a:pt x="396" y="304"/>
                  </a:cubicBezTo>
                  <a:cubicBezTo>
                    <a:pt x="381" y="289"/>
                    <a:pt x="373" y="289"/>
                    <a:pt x="362" y="289"/>
                  </a:cubicBezTo>
                  <a:cubicBezTo>
                    <a:pt x="350" y="289"/>
                    <a:pt x="335" y="289"/>
                    <a:pt x="305" y="274"/>
                  </a:cubicBezTo>
                  <a:cubicBezTo>
                    <a:pt x="274" y="243"/>
                    <a:pt x="305" y="243"/>
                    <a:pt x="274" y="182"/>
                  </a:cubicBezTo>
                  <a:cubicBezTo>
                    <a:pt x="259" y="167"/>
                    <a:pt x="252" y="167"/>
                    <a:pt x="240" y="167"/>
                  </a:cubicBezTo>
                  <a:cubicBezTo>
                    <a:pt x="229" y="167"/>
                    <a:pt x="214" y="167"/>
                    <a:pt x="183" y="152"/>
                  </a:cubicBezTo>
                  <a:cubicBezTo>
                    <a:pt x="153" y="122"/>
                    <a:pt x="183" y="122"/>
                    <a:pt x="153" y="91"/>
                  </a:cubicBezTo>
                  <a:lnTo>
                    <a:pt x="122" y="30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3"/>
            <p:cNvSpPr/>
            <p:nvPr/>
          </p:nvSpPr>
          <p:spPr>
            <a:xfrm>
              <a:off x="6828650" y="711425"/>
              <a:ext cx="21300" cy="22075"/>
            </a:xfrm>
            <a:custGeom>
              <a:avLst/>
              <a:gdLst/>
              <a:ahLst/>
              <a:cxnLst/>
              <a:rect l="l" t="t" r="r" b="b"/>
              <a:pathLst>
                <a:path w="852" h="883" extrusionOk="0">
                  <a:moveTo>
                    <a:pt x="91" y="1"/>
                  </a:moveTo>
                  <a:cubicBezTo>
                    <a:pt x="91" y="1"/>
                    <a:pt x="31" y="1"/>
                    <a:pt x="31" y="62"/>
                  </a:cubicBezTo>
                  <a:cubicBezTo>
                    <a:pt x="0" y="92"/>
                    <a:pt x="31" y="123"/>
                    <a:pt x="31" y="123"/>
                  </a:cubicBezTo>
                  <a:lnTo>
                    <a:pt x="91" y="153"/>
                  </a:lnTo>
                  <a:cubicBezTo>
                    <a:pt x="122" y="153"/>
                    <a:pt x="122" y="183"/>
                    <a:pt x="152" y="183"/>
                  </a:cubicBezTo>
                  <a:lnTo>
                    <a:pt x="243" y="275"/>
                  </a:lnTo>
                  <a:cubicBezTo>
                    <a:pt x="274" y="305"/>
                    <a:pt x="274" y="305"/>
                    <a:pt x="304" y="396"/>
                  </a:cubicBezTo>
                  <a:lnTo>
                    <a:pt x="395" y="457"/>
                  </a:lnTo>
                  <a:cubicBezTo>
                    <a:pt x="426" y="487"/>
                    <a:pt x="426" y="487"/>
                    <a:pt x="456" y="578"/>
                  </a:cubicBezTo>
                  <a:lnTo>
                    <a:pt x="547" y="639"/>
                  </a:lnTo>
                  <a:lnTo>
                    <a:pt x="608" y="730"/>
                  </a:lnTo>
                  <a:lnTo>
                    <a:pt x="699" y="791"/>
                  </a:lnTo>
                  <a:lnTo>
                    <a:pt x="760" y="882"/>
                  </a:lnTo>
                  <a:lnTo>
                    <a:pt x="821" y="882"/>
                  </a:lnTo>
                  <a:cubicBezTo>
                    <a:pt x="851" y="882"/>
                    <a:pt x="851" y="852"/>
                    <a:pt x="851" y="791"/>
                  </a:cubicBezTo>
                  <a:cubicBezTo>
                    <a:pt x="851" y="761"/>
                    <a:pt x="821" y="730"/>
                    <a:pt x="760" y="700"/>
                  </a:cubicBezTo>
                  <a:cubicBezTo>
                    <a:pt x="760" y="700"/>
                    <a:pt x="730" y="639"/>
                    <a:pt x="730" y="609"/>
                  </a:cubicBezTo>
                  <a:lnTo>
                    <a:pt x="669" y="548"/>
                  </a:lnTo>
                  <a:lnTo>
                    <a:pt x="578" y="457"/>
                  </a:lnTo>
                  <a:lnTo>
                    <a:pt x="517" y="396"/>
                  </a:lnTo>
                  <a:lnTo>
                    <a:pt x="426" y="305"/>
                  </a:lnTo>
                  <a:lnTo>
                    <a:pt x="365" y="244"/>
                  </a:lnTo>
                  <a:lnTo>
                    <a:pt x="274" y="153"/>
                  </a:lnTo>
                  <a:cubicBezTo>
                    <a:pt x="152" y="92"/>
                    <a:pt x="152" y="92"/>
                    <a:pt x="122" y="62"/>
                  </a:cubicBezTo>
                  <a:lnTo>
                    <a:pt x="9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3"/>
            <p:cNvSpPr/>
            <p:nvPr/>
          </p:nvSpPr>
          <p:spPr>
            <a:xfrm>
              <a:off x="7059650" y="775275"/>
              <a:ext cx="9900" cy="29225"/>
            </a:xfrm>
            <a:custGeom>
              <a:avLst/>
              <a:gdLst/>
              <a:ahLst/>
              <a:cxnLst/>
              <a:rect l="l" t="t" r="r" b="b"/>
              <a:pathLst>
                <a:path w="396" h="1169" extrusionOk="0">
                  <a:moveTo>
                    <a:pt x="335" y="0"/>
                  </a:moveTo>
                  <a:cubicBezTo>
                    <a:pt x="304" y="0"/>
                    <a:pt x="274" y="31"/>
                    <a:pt x="274" y="31"/>
                  </a:cubicBezTo>
                  <a:cubicBezTo>
                    <a:pt x="274" y="91"/>
                    <a:pt x="274" y="91"/>
                    <a:pt x="213" y="122"/>
                  </a:cubicBezTo>
                  <a:lnTo>
                    <a:pt x="213" y="183"/>
                  </a:lnTo>
                  <a:cubicBezTo>
                    <a:pt x="213" y="274"/>
                    <a:pt x="213" y="274"/>
                    <a:pt x="183" y="304"/>
                  </a:cubicBezTo>
                  <a:cubicBezTo>
                    <a:pt x="183" y="365"/>
                    <a:pt x="152" y="335"/>
                    <a:pt x="152" y="426"/>
                  </a:cubicBezTo>
                  <a:lnTo>
                    <a:pt x="152" y="547"/>
                  </a:lnTo>
                  <a:cubicBezTo>
                    <a:pt x="152" y="608"/>
                    <a:pt x="122" y="578"/>
                    <a:pt x="122" y="639"/>
                  </a:cubicBezTo>
                  <a:lnTo>
                    <a:pt x="122" y="760"/>
                  </a:lnTo>
                  <a:cubicBezTo>
                    <a:pt x="122" y="851"/>
                    <a:pt x="61" y="851"/>
                    <a:pt x="61" y="882"/>
                  </a:cubicBezTo>
                  <a:cubicBezTo>
                    <a:pt x="61" y="942"/>
                    <a:pt x="61" y="942"/>
                    <a:pt x="31" y="1003"/>
                  </a:cubicBezTo>
                  <a:cubicBezTo>
                    <a:pt x="31" y="1034"/>
                    <a:pt x="31" y="1064"/>
                    <a:pt x="0" y="1094"/>
                  </a:cubicBezTo>
                  <a:lnTo>
                    <a:pt x="0" y="1155"/>
                  </a:lnTo>
                  <a:cubicBezTo>
                    <a:pt x="11" y="1165"/>
                    <a:pt x="21" y="1169"/>
                    <a:pt x="30" y="1169"/>
                  </a:cubicBezTo>
                  <a:cubicBezTo>
                    <a:pt x="48" y="1169"/>
                    <a:pt x="61" y="1155"/>
                    <a:pt x="61" y="1155"/>
                  </a:cubicBezTo>
                  <a:cubicBezTo>
                    <a:pt x="122" y="1094"/>
                    <a:pt x="122" y="1034"/>
                    <a:pt x="122" y="1003"/>
                  </a:cubicBezTo>
                  <a:cubicBezTo>
                    <a:pt x="122" y="1003"/>
                    <a:pt x="122" y="942"/>
                    <a:pt x="152" y="912"/>
                  </a:cubicBezTo>
                  <a:cubicBezTo>
                    <a:pt x="152" y="851"/>
                    <a:pt x="152" y="851"/>
                    <a:pt x="183" y="790"/>
                  </a:cubicBezTo>
                  <a:cubicBezTo>
                    <a:pt x="183" y="730"/>
                    <a:pt x="183" y="730"/>
                    <a:pt x="213" y="699"/>
                  </a:cubicBezTo>
                  <a:cubicBezTo>
                    <a:pt x="213" y="608"/>
                    <a:pt x="213" y="608"/>
                    <a:pt x="274" y="578"/>
                  </a:cubicBezTo>
                  <a:lnTo>
                    <a:pt x="274" y="456"/>
                  </a:lnTo>
                  <a:cubicBezTo>
                    <a:pt x="274" y="395"/>
                    <a:pt x="274" y="395"/>
                    <a:pt x="304" y="335"/>
                  </a:cubicBezTo>
                  <a:cubicBezTo>
                    <a:pt x="304" y="274"/>
                    <a:pt x="304" y="274"/>
                    <a:pt x="335" y="243"/>
                  </a:cubicBezTo>
                  <a:cubicBezTo>
                    <a:pt x="335" y="152"/>
                    <a:pt x="396" y="152"/>
                    <a:pt x="396" y="122"/>
                  </a:cubicBezTo>
                  <a:lnTo>
                    <a:pt x="396" y="31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3"/>
            <p:cNvSpPr/>
            <p:nvPr/>
          </p:nvSpPr>
          <p:spPr>
            <a:xfrm>
              <a:off x="7058900" y="779825"/>
              <a:ext cx="15200" cy="25875"/>
            </a:xfrm>
            <a:custGeom>
              <a:avLst/>
              <a:gdLst/>
              <a:ahLst/>
              <a:cxnLst/>
              <a:rect l="l" t="t" r="r" b="b"/>
              <a:pathLst>
                <a:path w="608" h="1035" extrusionOk="0">
                  <a:moveTo>
                    <a:pt x="30" y="1"/>
                  </a:moveTo>
                  <a:cubicBezTo>
                    <a:pt x="0" y="1"/>
                    <a:pt x="0" y="31"/>
                    <a:pt x="0" y="92"/>
                  </a:cubicBezTo>
                  <a:cubicBezTo>
                    <a:pt x="0" y="122"/>
                    <a:pt x="61" y="153"/>
                    <a:pt x="91" y="183"/>
                  </a:cubicBezTo>
                  <a:cubicBezTo>
                    <a:pt x="91" y="183"/>
                    <a:pt x="152" y="244"/>
                    <a:pt x="152" y="274"/>
                  </a:cubicBezTo>
                  <a:lnTo>
                    <a:pt x="213" y="335"/>
                  </a:lnTo>
                  <a:lnTo>
                    <a:pt x="304" y="426"/>
                  </a:lnTo>
                  <a:cubicBezTo>
                    <a:pt x="334" y="457"/>
                    <a:pt x="334" y="457"/>
                    <a:pt x="365" y="548"/>
                  </a:cubicBezTo>
                  <a:lnTo>
                    <a:pt x="456" y="608"/>
                  </a:lnTo>
                  <a:cubicBezTo>
                    <a:pt x="486" y="639"/>
                    <a:pt x="486" y="639"/>
                    <a:pt x="486" y="730"/>
                  </a:cubicBezTo>
                  <a:cubicBezTo>
                    <a:pt x="517" y="760"/>
                    <a:pt x="517" y="760"/>
                    <a:pt x="517" y="852"/>
                  </a:cubicBezTo>
                  <a:cubicBezTo>
                    <a:pt x="486" y="912"/>
                    <a:pt x="456" y="912"/>
                    <a:pt x="486" y="943"/>
                  </a:cubicBezTo>
                  <a:cubicBezTo>
                    <a:pt x="486" y="1004"/>
                    <a:pt x="486" y="1004"/>
                    <a:pt x="517" y="1034"/>
                  </a:cubicBezTo>
                  <a:lnTo>
                    <a:pt x="578" y="1034"/>
                  </a:lnTo>
                  <a:cubicBezTo>
                    <a:pt x="608" y="1034"/>
                    <a:pt x="608" y="1004"/>
                    <a:pt x="608" y="943"/>
                  </a:cubicBezTo>
                  <a:lnTo>
                    <a:pt x="608" y="882"/>
                  </a:lnTo>
                  <a:cubicBezTo>
                    <a:pt x="608" y="852"/>
                    <a:pt x="578" y="852"/>
                    <a:pt x="578" y="821"/>
                  </a:cubicBezTo>
                  <a:cubicBezTo>
                    <a:pt x="517" y="760"/>
                    <a:pt x="517" y="730"/>
                    <a:pt x="517" y="700"/>
                  </a:cubicBezTo>
                  <a:cubicBezTo>
                    <a:pt x="486" y="669"/>
                    <a:pt x="517" y="608"/>
                    <a:pt x="486" y="578"/>
                  </a:cubicBezTo>
                  <a:cubicBezTo>
                    <a:pt x="456" y="548"/>
                    <a:pt x="456" y="548"/>
                    <a:pt x="426" y="457"/>
                  </a:cubicBezTo>
                  <a:cubicBezTo>
                    <a:pt x="365" y="426"/>
                    <a:pt x="426" y="396"/>
                    <a:pt x="365" y="335"/>
                  </a:cubicBezTo>
                  <a:lnTo>
                    <a:pt x="304" y="274"/>
                  </a:lnTo>
                  <a:cubicBezTo>
                    <a:pt x="243" y="244"/>
                    <a:pt x="243" y="244"/>
                    <a:pt x="213" y="153"/>
                  </a:cubicBezTo>
                  <a:lnTo>
                    <a:pt x="152" y="92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3"/>
            <p:cNvSpPr/>
            <p:nvPr/>
          </p:nvSpPr>
          <p:spPr>
            <a:xfrm>
              <a:off x="7007975" y="701975"/>
              <a:ext cx="9900" cy="10250"/>
            </a:xfrm>
            <a:custGeom>
              <a:avLst/>
              <a:gdLst/>
              <a:ahLst/>
              <a:cxnLst/>
              <a:rect l="l" t="t" r="r" b="b"/>
              <a:pathLst>
                <a:path w="396" h="410" extrusionOk="0">
                  <a:moveTo>
                    <a:pt x="342" y="1"/>
                  </a:moveTo>
                  <a:cubicBezTo>
                    <a:pt x="328" y="1"/>
                    <a:pt x="315" y="14"/>
                    <a:pt x="274" y="14"/>
                  </a:cubicBezTo>
                  <a:lnTo>
                    <a:pt x="244" y="14"/>
                  </a:lnTo>
                  <a:lnTo>
                    <a:pt x="244" y="45"/>
                  </a:lnTo>
                  <a:cubicBezTo>
                    <a:pt x="244" y="75"/>
                    <a:pt x="244" y="75"/>
                    <a:pt x="213" y="75"/>
                  </a:cubicBezTo>
                  <a:cubicBezTo>
                    <a:pt x="213" y="90"/>
                    <a:pt x="198" y="90"/>
                    <a:pt x="183" y="90"/>
                  </a:cubicBezTo>
                  <a:cubicBezTo>
                    <a:pt x="168" y="90"/>
                    <a:pt x="152" y="90"/>
                    <a:pt x="152" y="105"/>
                  </a:cubicBezTo>
                  <a:lnTo>
                    <a:pt x="152" y="166"/>
                  </a:lnTo>
                  <a:cubicBezTo>
                    <a:pt x="152" y="181"/>
                    <a:pt x="145" y="181"/>
                    <a:pt x="137" y="181"/>
                  </a:cubicBezTo>
                  <a:cubicBezTo>
                    <a:pt x="130" y="181"/>
                    <a:pt x="122" y="181"/>
                    <a:pt x="122" y="197"/>
                  </a:cubicBezTo>
                  <a:lnTo>
                    <a:pt x="122" y="227"/>
                  </a:lnTo>
                  <a:cubicBezTo>
                    <a:pt x="122" y="242"/>
                    <a:pt x="114" y="242"/>
                    <a:pt x="107" y="242"/>
                  </a:cubicBezTo>
                  <a:cubicBezTo>
                    <a:pt x="99" y="242"/>
                    <a:pt x="92" y="242"/>
                    <a:pt x="92" y="257"/>
                  </a:cubicBezTo>
                  <a:cubicBezTo>
                    <a:pt x="92" y="318"/>
                    <a:pt x="92" y="318"/>
                    <a:pt x="61" y="318"/>
                  </a:cubicBezTo>
                  <a:cubicBezTo>
                    <a:pt x="61" y="318"/>
                    <a:pt x="61" y="349"/>
                    <a:pt x="0" y="349"/>
                  </a:cubicBezTo>
                  <a:lnTo>
                    <a:pt x="0" y="379"/>
                  </a:lnTo>
                  <a:cubicBezTo>
                    <a:pt x="0" y="409"/>
                    <a:pt x="61" y="409"/>
                    <a:pt x="92" y="409"/>
                  </a:cubicBezTo>
                  <a:cubicBezTo>
                    <a:pt x="122" y="409"/>
                    <a:pt x="122" y="379"/>
                    <a:pt x="122" y="379"/>
                  </a:cubicBezTo>
                  <a:lnTo>
                    <a:pt x="152" y="349"/>
                  </a:lnTo>
                  <a:cubicBezTo>
                    <a:pt x="152" y="318"/>
                    <a:pt x="152" y="318"/>
                    <a:pt x="213" y="318"/>
                  </a:cubicBezTo>
                  <a:cubicBezTo>
                    <a:pt x="213" y="257"/>
                    <a:pt x="213" y="257"/>
                    <a:pt x="244" y="257"/>
                  </a:cubicBezTo>
                  <a:cubicBezTo>
                    <a:pt x="244" y="242"/>
                    <a:pt x="244" y="242"/>
                    <a:pt x="247" y="242"/>
                  </a:cubicBezTo>
                  <a:cubicBezTo>
                    <a:pt x="251" y="242"/>
                    <a:pt x="259" y="242"/>
                    <a:pt x="274" y="227"/>
                  </a:cubicBezTo>
                  <a:lnTo>
                    <a:pt x="274" y="197"/>
                  </a:lnTo>
                  <a:cubicBezTo>
                    <a:pt x="274" y="181"/>
                    <a:pt x="274" y="181"/>
                    <a:pt x="282" y="181"/>
                  </a:cubicBezTo>
                  <a:cubicBezTo>
                    <a:pt x="289" y="181"/>
                    <a:pt x="304" y="181"/>
                    <a:pt x="335" y="166"/>
                  </a:cubicBezTo>
                  <a:cubicBezTo>
                    <a:pt x="335" y="105"/>
                    <a:pt x="335" y="105"/>
                    <a:pt x="365" y="105"/>
                  </a:cubicBezTo>
                  <a:cubicBezTo>
                    <a:pt x="365" y="99"/>
                    <a:pt x="365" y="96"/>
                    <a:pt x="366" y="96"/>
                  </a:cubicBezTo>
                  <a:cubicBezTo>
                    <a:pt x="366" y="96"/>
                    <a:pt x="368" y="103"/>
                    <a:pt x="373" y="103"/>
                  </a:cubicBezTo>
                  <a:cubicBezTo>
                    <a:pt x="377" y="103"/>
                    <a:pt x="384" y="97"/>
                    <a:pt x="396" y="75"/>
                  </a:cubicBezTo>
                  <a:cubicBezTo>
                    <a:pt x="396" y="45"/>
                    <a:pt x="396" y="45"/>
                    <a:pt x="365" y="14"/>
                  </a:cubicBezTo>
                  <a:cubicBezTo>
                    <a:pt x="355" y="4"/>
                    <a:pt x="348" y="1"/>
                    <a:pt x="3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3"/>
            <p:cNvSpPr/>
            <p:nvPr/>
          </p:nvSpPr>
          <p:spPr>
            <a:xfrm>
              <a:off x="7020900" y="709925"/>
              <a:ext cx="8375" cy="7625"/>
            </a:xfrm>
            <a:custGeom>
              <a:avLst/>
              <a:gdLst/>
              <a:ahLst/>
              <a:cxnLst/>
              <a:rect l="l" t="t" r="r" b="b"/>
              <a:pathLst>
                <a:path w="335" h="305" extrusionOk="0">
                  <a:moveTo>
                    <a:pt x="274" y="0"/>
                  </a:moveTo>
                  <a:lnTo>
                    <a:pt x="274" y="31"/>
                  </a:lnTo>
                  <a:lnTo>
                    <a:pt x="213" y="61"/>
                  </a:lnTo>
                  <a:lnTo>
                    <a:pt x="183" y="61"/>
                  </a:lnTo>
                  <a:cubicBezTo>
                    <a:pt x="183" y="61"/>
                    <a:pt x="183" y="122"/>
                    <a:pt x="152" y="122"/>
                  </a:cubicBezTo>
                  <a:lnTo>
                    <a:pt x="91" y="122"/>
                  </a:lnTo>
                  <a:lnTo>
                    <a:pt x="91" y="152"/>
                  </a:lnTo>
                  <a:lnTo>
                    <a:pt x="61" y="152"/>
                  </a:lnTo>
                  <a:lnTo>
                    <a:pt x="31" y="183"/>
                  </a:lnTo>
                  <a:lnTo>
                    <a:pt x="0" y="213"/>
                  </a:lnTo>
                  <a:lnTo>
                    <a:pt x="0" y="243"/>
                  </a:lnTo>
                  <a:cubicBezTo>
                    <a:pt x="0" y="304"/>
                    <a:pt x="31" y="304"/>
                    <a:pt x="31" y="304"/>
                  </a:cubicBezTo>
                  <a:lnTo>
                    <a:pt x="91" y="304"/>
                  </a:lnTo>
                  <a:lnTo>
                    <a:pt x="152" y="243"/>
                  </a:lnTo>
                  <a:lnTo>
                    <a:pt x="183" y="213"/>
                  </a:lnTo>
                  <a:lnTo>
                    <a:pt x="213" y="183"/>
                  </a:lnTo>
                  <a:cubicBezTo>
                    <a:pt x="274" y="152"/>
                    <a:pt x="213" y="152"/>
                    <a:pt x="213" y="152"/>
                  </a:cubicBezTo>
                  <a:lnTo>
                    <a:pt x="274" y="152"/>
                  </a:lnTo>
                  <a:lnTo>
                    <a:pt x="335" y="122"/>
                  </a:lnTo>
                  <a:lnTo>
                    <a:pt x="335" y="3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3"/>
            <p:cNvSpPr/>
            <p:nvPr/>
          </p:nvSpPr>
          <p:spPr>
            <a:xfrm>
              <a:off x="7032300" y="721325"/>
              <a:ext cx="6850" cy="7625"/>
            </a:xfrm>
            <a:custGeom>
              <a:avLst/>
              <a:gdLst/>
              <a:ahLst/>
              <a:cxnLst/>
              <a:rect l="l" t="t" r="r" b="b"/>
              <a:pathLst>
                <a:path w="274" h="305" extrusionOk="0">
                  <a:moveTo>
                    <a:pt x="183" y="0"/>
                  </a:moveTo>
                  <a:lnTo>
                    <a:pt x="183" y="31"/>
                  </a:lnTo>
                  <a:lnTo>
                    <a:pt x="152" y="61"/>
                  </a:lnTo>
                  <a:lnTo>
                    <a:pt x="122" y="61"/>
                  </a:lnTo>
                  <a:lnTo>
                    <a:pt x="122" y="122"/>
                  </a:lnTo>
                  <a:lnTo>
                    <a:pt x="61" y="122"/>
                  </a:lnTo>
                  <a:lnTo>
                    <a:pt x="61" y="152"/>
                  </a:lnTo>
                  <a:lnTo>
                    <a:pt x="31" y="152"/>
                  </a:lnTo>
                  <a:lnTo>
                    <a:pt x="0" y="182"/>
                  </a:lnTo>
                  <a:lnTo>
                    <a:pt x="0" y="213"/>
                  </a:lnTo>
                  <a:lnTo>
                    <a:pt x="0" y="243"/>
                  </a:lnTo>
                  <a:cubicBezTo>
                    <a:pt x="0" y="304"/>
                    <a:pt x="31" y="304"/>
                    <a:pt x="31" y="304"/>
                  </a:cubicBezTo>
                  <a:lnTo>
                    <a:pt x="122" y="304"/>
                  </a:lnTo>
                  <a:lnTo>
                    <a:pt x="152" y="243"/>
                  </a:lnTo>
                  <a:lnTo>
                    <a:pt x="183" y="213"/>
                  </a:lnTo>
                  <a:lnTo>
                    <a:pt x="213" y="182"/>
                  </a:lnTo>
                  <a:lnTo>
                    <a:pt x="213" y="152"/>
                  </a:lnTo>
                  <a:lnTo>
                    <a:pt x="274" y="122"/>
                  </a:lnTo>
                  <a:cubicBezTo>
                    <a:pt x="274" y="61"/>
                    <a:pt x="274" y="61"/>
                    <a:pt x="213" y="31"/>
                  </a:cubicBezTo>
                  <a:lnTo>
                    <a:pt x="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3"/>
            <p:cNvSpPr/>
            <p:nvPr/>
          </p:nvSpPr>
          <p:spPr>
            <a:xfrm>
              <a:off x="7043700" y="740725"/>
              <a:ext cx="10650" cy="11775"/>
            </a:xfrm>
            <a:custGeom>
              <a:avLst/>
              <a:gdLst/>
              <a:ahLst/>
              <a:cxnLst/>
              <a:rect l="l" t="t" r="r" b="b"/>
              <a:pathLst>
                <a:path w="426" h="471" extrusionOk="0">
                  <a:moveTo>
                    <a:pt x="342" y="1"/>
                  </a:moveTo>
                  <a:cubicBezTo>
                    <a:pt x="331" y="1"/>
                    <a:pt x="324" y="14"/>
                    <a:pt x="304" y="14"/>
                  </a:cubicBezTo>
                  <a:lnTo>
                    <a:pt x="274" y="45"/>
                  </a:lnTo>
                  <a:lnTo>
                    <a:pt x="274" y="106"/>
                  </a:lnTo>
                  <a:cubicBezTo>
                    <a:pt x="274" y="136"/>
                    <a:pt x="274" y="136"/>
                    <a:pt x="213" y="136"/>
                  </a:cubicBezTo>
                  <a:cubicBezTo>
                    <a:pt x="213" y="151"/>
                    <a:pt x="205" y="151"/>
                    <a:pt x="198" y="151"/>
                  </a:cubicBezTo>
                  <a:cubicBezTo>
                    <a:pt x="190" y="151"/>
                    <a:pt x="182" y="151"/>
                    <a:pt x="182" y="166"/>
                  </a:cubicBezTo>
                  <a:cubicBezTo>
                    <a:pt x="182" y="197"/>
                    <a:pt x="182" y="197"/>
                    <a:pt x="152" y="197"/>
                  </a:cubicBezTo>
                  <a:cubicBezTo>
                    <a:pt x="152" y="212"/>
                    <a:pt x="137" y="212"/>
                    <a:pt x="122" y="212"/>
                  </a:cubicBezTo>
                  <a:cubicBezTo>
                    <a:pt x="106" y="212"/>
                    <a:pt x="91" y="212"/>
                    <a:pt x="91" y="227"/>
                  </a:cubicBezTo>
                  <a:lnTo>
                    <a:pt x="91" y="288"/>
                  </a:lnTo>
                  <a:cubicBezTo>
                    <a:pt x="91" y="303"/>
                    <a:pt x="84" y="303"/>
                    <a:pt x="76" y="303"/>
                  </a:cubicBezTo>
                  <a:cubicBezTo>
                    <a:pt x="68" y="303"/>
                    <a:pt x="61" y="303"/>
                    <a:pt x="61" y="318"/>
                  </a:cubicBezTo>
                  <a:cubicBezTo>
                    <a:pt x="61" y="349"/>
                    <a:pt x="61" y="349"/>
                    <a:pt x="30" y="349"/>
                  </a:cubicBezTo>
                  <a:cubicBezTo>
                    <a:pt x="30" y="379"/>
                    <a:pt x="30" y="379"/>
                    <a:pt x="0" y="379"/>
                  </a:cubicBezTo>
                  <a:lnTo>
                    <a:pt x="0" y="440"/>
                  </a:lnTo>
                  <a:cubicBezTo>
                    <a:pt x="0" y="470"/>
                    <a:pt x="30" y="470"/>
                    <a:pt x="61" y="470"/>
                  </a:cubicBezTo>
                  <a:cubicBezTo>
                    <a:pt x="91" y="470"/>
                    <a:pt x="91" y="440"/>
                    <a:pt x="91" y="440"/>
                  </a:cubicBezTo>
                  <a:lnTo>
                    <a:pt x="152" y="379"/>
                  </a:lnTo>
                  <a:cubicBezTo>
                    <a:pt x="152" y="349"/>
                    <a:pt x="152" y="349"/>
                    <a:pt x="182" y="349"/>
                  </a:cubicBezTo>
                  <a:cubicBezTo>
                    <a:pt x="182" y="318"/>
                    <a:pt x="182" y="318"/>
                    <a:pt x="213" y="318"/>
                  </a:cubicBezTo>
                  <a:cubicBezTo>
                    <a:pt x="213" y="288"/>
                    <a:pt x="213" y="288"/>
                    <a:pt x="274" y="288"/>
                  </a:cubicBezTo>
                  <a:lnTo>
                    <a:pt x="274" y="227"/>
                  </a:lnTo>
                  <a:cubicBezTo>
                    <a:pt x="274" y="197"/>
                    <a:pt x="274" y="197"/>
                    <a:pt x="304" y="197"/>
                  </a:cubicBezTo>
                  <a:cubicBezTo>
                    <a:pt x="304" y="166"/>
                    <a:pt x="304" y="166"/>
                    <a:pt x="334" y="166"/>
                  </a:cubicBezTo>
                  <a:lnTo>
                    <a:pt x="426" y="106"/>
                  </a:lnTo>
                  <a:cubicBezTo>
                    <a:pt x="426" y="45"/>
                    <a:pt x="426" y="45"/>
                    <a:pt x="365" y="14"/>
                  </a:cubicBezTo>
                  <a:cubicBezTo>
                    <a:pt x="355" y="4"/>
                    <a:pt x="348" y="1"/>
                    <a:pt x="3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3"/>
            <p:cNvSpPr/>
            <p:nvPr/>
          </p:nvSpPr>
          <p:spPr>
            <a:xfrm>
              <a:off x="7052050" y="755500"/>
              <a:ext cx="8375" cy="11425"/>
            </a:xfrm>
            <a:custGeom>
              <a:avLst/>
              <a:gdLst/>
              <a:ahLst/>
              <a:cxnLst/>
              <a:rect l="l" t="t" r="r" b="b"/>
              <a:pathLst>
                <a:path w="335" h="457" extrusionOk="0">
                  <a:moveTo>
                    <a:pt x="152" y="1"/>
                  </a:moveTo>
                  <a:lnTo>
                    <a:pt x="152" y="31"/>
                  </a:lnTo>
                  <a:lnTo>
                    <a:pt x="152" y="62"/>
                  </a:lnTo>
                  <a:lnTo>
                    <a:pt x="152" y="122"/>
                  </a:lnTo>
                  <a:cubicBezTo>
                    <a:pt x="152" y="138"/>
                    <a:pt x="145" y="138"/>
                    <a:pt x="137" y="138"/>
                  </a:cubicBezTo>
                  <a:cubicBezTo>
                    <a:pt x="130" y="138"/>
                    <a:pt x="122" y="138"/>
                    <a:pt x="122" y="153"/>
                  </a:cubicBezTo>
                  <a:lnTo>
                    <a:pt x="122" y="183"/>
                  </a:lnTo>
                  <a:cubicBezTo>
                    <a:pt x="122" y="198"/>
                    <a:pt x="114" y="198"/>
                    <a:pt x="107" y="198"/>
                  </a:cubicBezTo>
                  <a:cubicBezTo>
                    <a:pt x="99" y="198"/>
                    <a:pt x="92" y="198"/>
                    <a:pt x="92" y="214"/>
                  </a:cubicBezTo>
                  <a:lnTo>
                    <a:pt x="92" y="244"/>
                  </a:lnTo>
                  <a:cubicBezTo>
                    <a:pt x="92" y="274"/>
                    <a:pt x="76" y="274"/>
                    <a:pt x="61" y="274"/>
                  </a:cubicBezTo>
                  <a:cubicBezTo>
                    <a:pt x="46" y="274"/>
                    <a:pt x="31" y="274"/>
                    <a:pt x="31" y="305"/>
                  </a:cubicBezTo>
                  <a:cubicBezTo>
                    <a:pt x="31" y="335"/>
                    <a:pt x="31" y="335"/>
                    <a:pt x="0" y="335"/>
                  </a:cubicBezTo>
                  <a:lnTo>
                    <a:pt x="0" y="366"/>
                  </a:lnTo>
                  <a:lnTo>
                    <a:pt x="0" y="396"/>
                  </a:lnTo>
                  <a:cubicBezTo>
                    <a:pt x="31" y="457"/>
                    <a:pt x="31" y="457"/>
                    <a:pt x="92" y="457"/>
                  </a:cubicBezTo>
                  <a:cubicBezTo>
                    <a:pt x="122" y="457"/>
                    <a:pt x="122" y="396"/>
                    <a:pt x="122" y="396"/>
                  </a:cubicBezTo>
                  <a:lnTo>
                    <a:pt x="152" y="366"/>
                  </a:lnTo>
                  <a:cubicBezTo>
                    <a:pt x="152" y="335"/>
                    <a:pt x="152" y="335"/>
                    <a:pt x="183" y="335"/>
                  </a:cubicBezTo>
                  <a:cubicBezTo>
                    <a:pt x="183" y="305"/>
                    <a:pt x="183" y="305"/>
                    <a:pt x="244" y="305"/>
                  </a:cubicBezTo>
                  <a:cubicBezTo>
                    <a:pt x="244" y="244"/>
                    <a:pt x="244" y="244"/>
                    <a:pt x="274" y="244"/>
                  </a:cubicBezTo>
                  <a:lnTo>
                    <a:pt x="274" y="214"/>
                  </a:lnTo>
                  <a:cubicBezTo>
                    <a:pt x="274" y="214"/>
                    <a:pt x="274" y="183"/>
                    <a:pt x="304" y="183"/>
                  </a:cubicBezTo>
                  <a:cubicBezTo>
                    <a:pt x="304" y="153"/>
                    <a:pt x="304" y="153"/>
                    <a:pt x="335" y="153"/>
                  </a:cubicBezTo>
                  <a:cubicBezTo>
                    <a:pt x="274" y="122"/>
                    <a:pt x="274" y="122"/>
                    <a:pt x="274" y="62"/>
                  </a:cubicBezTo>
                  <a:cubicBezTo>
                    <a:pt x="274" y="31"/>
                    <a:pt x="274" y="31"/>
                    <a:pt x="2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1" name="Google Shape;1741;p33"/>
          <p:cNvSpPr/>
          <p:nvPr/>
        </p:nvSpPr>
        <p:spPr>
          <a:xfrm>
            <a:off x="4321622" y="3150104"/>
            <a:ext cx="120114" cy="107699"/>
          </a:xfrm>
          <a:custGeom>
            <a:avLst/>
            <a:gdLst/>
            <a:ahLst/>
            <a:cxnLst/>
            <a:rect l="l" t="t" r="r" b="b"/>
            <a:pathLst>
              <a:path w="2933" h="2630" extrusionOk="0">
                <a:moveTo>
                  <a:pt x="1198" y="1"/>
                </a:moveTo>
                <a:cubicBezTo>
                  <a:pt x="1153" y="1"/>
                  <a:pt x="1113" y="3"/>
                  <a:pt x="1079" y="9"/>
                </a:cubicBezTo>
                <a:cubicBezTo>
                  <a:pt x="1048" y="9"/>
                  <a:pt x="957" y="70"/>
                  <a:pt x="957" y="70"/>
                </a:cubicBezTo>
                <a:cubicBezTo>
                  <a:pt x="684" y="526"/>
                  <a:pt x="288" y="1073"/>
                  <a:pt x="167" y="1590"/>
                </a:cubicBezTo>
                <a:cubicBezTo>
                  <a:pt x="0" y="2357"/>
                  <a:pt x="428" y="2630"/>
                  <a:pt x="958" y="2630"/>
                </a:cubicBezTo>
                <a:cubicBezTo>
                  <a:pt x="1395" y="2630"/>
                  <a:pt x="1901" y="2445"/>
                  <a:pt x="2203" y="2198"/>
                </a:cubicBezTo>
                <a:cubicBezTo>
                  <a:pt x="2568" y="1924"/>
                  <a:pt x="2933" y="1012"/>
                  <a:pt x="2720" y="617"/>
                </a:cubicBezTo>
                <a:cubicBezTo>
                  <a:pt x="2527" y="259"/>
                  <a:pt x="1635" y="1"/>
                  <a:pt x="119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2" name="Google Shape;1742;p33"/>
          <p:cNvSpPr/>
          <p:nvPr/>
        </p:nvSpPr>
        <p:spPr>
          <a:xfrm>
            <a:off x="8367661" y="1371751"/>
            <a:ext cx="110817" cy="96765"/>
          </a:xfrm>
          <a:custGeom>
            <a:avLst/>
            <a:gdLst/>
            <a:ahLst/>
            <a:cxnLst/>
            <a:rect l="l" t="t" r="r" b="b"/>
            <a:pathLst>
              <a:path w="2706" h="2363" extrusionOk="0">
                <a:moveTo>
                  <a:pt x="1486" y="1"/>
                </a:moveTo>
                <a:cubicBezTo>
                  <a:pt x="1108" y="1"/>
                  <a:pt x="695" y="157"/>
                  <a:pt x="304" y="470"/>
                </a:cubicBezTo>
                <a:cubicBezTo>
                  <a:pt x="183" y="561"/>
                  <a:pt x="122" y="652"/>
                  <a:pt x="61" y="774"/>
                </a:cubicBezTo>
                <a:cubicBezTo>
                  <a:pt x="0" y="956"/>
                  <a:pt x="61" y="1199"/>
                  <a:pt x="213" y="1381"/>
                </a:cubicBezTo>
                <a:cubicBezTo>
                  <a:pt x="487" y="1716"/>
                  <a:pt x="973" y="2141"/>
                  <a:pt x="1368" y="2354"/>
                </a:cubicBezTo>
                <a:cubicBezTo>
                  <a:pt x="1383" y="2360"/>
                  <a:pt x="1402" y="2363"/>
                  <a:pt x="1424" y="2363"/>
                </a:cubicBezTo>
                <a:cubicBezTo>
                  <a:pt x="1745" y="2363"/>
                  <a:pt x="2706" y="1756"/>
                  <a:pt x="2706" y="1442"/>
                </a:cubicBezTo>
                <a:cubicBezTo>
                  <a:pt x="2706" y="622"/>
                  <a:pt x="2250" y="135"/>
                  <a:pt x="1672" y="14"/>
                </a:cubicBezTo>
                <a:cubicBezTo>
                  <a:pt x="1611" y="5"/>
                  <a:pt x="1549" y="1"/>
                  <a:pt x="148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3" name="Google Shape;1743;p33"/>
          <p:cNvSpPr/>
          <p:nvPr/>
        </p:nvSpPr>
        <p:spPr>
          <a:xfrm>
            <a:off x="3223059" y="152407"/>
            <a:ext cx="119540" cy="100778"/>
          </a:xfrm>
          <a:custGeom>
            <a:avLst/>
            <a:gdLst/>
            <a:ahLst/>
            <a:cxnLst/>
            <a:rect l="l" t="t" r="r" b="b"/>
            <a:pathLst>
              <a:path w="2919" h="2461" extrusionOk="0">
                <a:moveTo>
                  <a:pt x="1460" y="1"/>
                </a:moveTo>
                <a:cubicBezTo>
                  <a:pt x="990" y="1"/>
                  <a:pt x="487" y="230"/>
                  <a:pt x="61" y="694"/>
                </a:cubicBezTo>
                <a:lnTo>
                  <a:pt x="0" y="816"/>
                </a:lnTo>
                <a:cubicBezTo>
                  <a:pt x="59" y="1524"/>
                  <a:pt x="490" y="2460"/>
                  <a:pt x="1293" y="2460"/>
                </a:cubicBezTo>
                <a:cubicBezTo>
                  <a:pt x="1317" y="2460"/>
                  <a:pt x="1343" y="2459"/>
                  <a:pt x="1368" y="2457"/>
                </a:cubicBezTo>
                <a:cubicBezTo>
                  <a:pt x="1946" y="2366"/>
                  <a:pt x="2736" y="1789"/>
                  <a:pt x="2918" y="1242"/>
                </a:cubicBezTo>
                <a:cubicBezTo>
                  <a:pt x="2673" y="420"/>
                  <a:pt x="2097" y="1"/>
                  <a:pt x="146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4" name="Google Shape;1744;p33"/>
          <p:cNvSpPr/>
          <p:nvPr/>
        </p:nvSpPr>
        <p:spPr>
          <a:xfrm>
            <a:off x="1135698" y="848949"/>
            <a:ext cx="112046" cy="92219"/>
          </a:xfrm>
          <a:custGeom>
            <a:avLst/>
            <a:gdLst/>
            <a:ahLst/>
            <a:cxnLst/>
            <a:rect l="l" t="t" r="r" b="b"/>
            <a:pathLst>
              <a:path w="2736" h="2252" extrusionOk="0">
                <a:moveTo>
                  <a:pt x="1440" y="0"/>
                </a:moveTo>
                <a:cubicBezTo>
                  <a:pt x="995" y="0"/>
                  <a:pt x="442" y="454"/>
                  <a:pt x="213" y="826"/>
                </a:cubicBezTo>
                <a:cubicBezTo>
                  <a:pt x="31" y="1161"/>
                  <a:pt x="0" y="1586"/>
                  <a:pt x="183" y="1890"/>
                </a:cubicBezTo>
                <a:cubicBezTo>
                  <a:pt x="304" y="2072"/>
                  <a:pt x="487" y="2194"/>
                  <a:pt x="669" y="2224"/>
                </a:cubicBezTo>
                <a:cubicBezTo>
                  <a:pt x="750" y="2243"/>
                  <a:pt x="835" y="2252"/>
                  <a:pt x="922" y="2252"/>
                </a:cubicBezTo>
                <a:cubicBezTo>
                  <a:pt x="1396" y="2252"/>
                  <a:pt x="1946" y="1999"/>
                  <a:pt x="2280" y="1768"/>
                </a:cubicBezTo>
                <a:cubicBezTo>
                  <a:pt x="2554" y="1586"/>
                  <a:pt x="2736" y="857"/>
                  <a:pt x="2614" y="705"/>
                </a:cubicBezTo>
                <a:cubicBezTo>
                  <a:pt x="2341" y="401"/>
                  <a:pt x="1915" y="97"/>
                  <a:pt x="1520" y="6"/>
                </a:cubicBezTo>
                <a:cubicBezTo>
                  <a:pt x="1494" y="2"/>
                  <a:pt x="1467" y="0"/>
                  <a:pt x="144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5" name="Google Shape;1745;p33"/>
          <p:cNvSpPr/>
          <p:nvPr/>
        </p:nvSpPr>
        <p:spPr>
          <a:xfrm>
            <a:off x="4031898" y="2905621"/>
            <a:ext cx="94641" cy="95700"/>
          </a:xfrm>
          <a:custGeom>
            <a:avLst/>
            <a:gdLst/>
            <a:ahLst/>
            <a:cxnLst/>
            <a:rect l="l" t="t" r="r" b="b"/>
            <a:pathLst>
              <a:path w="2311" h="2337" extrusionOk="0">
                <a:moveTo>
                  <a:pt x="1543" y="0"/>
                </a:moveTo>
                <a:cubicBezTo>
                  <a:pt x="1295" y="0"/>
                  <a:pt x="1015" y="136"/>
                  <a:pt x="760" y="263"/>
                </a:cubicBezTo>
                <a:cubicBezTo>
                  <a:pt x="335" y="446"/>
                  <a:pt x="0" y="750"/>
                  <a:pt x="31" y="1236"/>
                </a:cubicBezTo>
                <a:cubicBezTo>
                  <a:pt x="96" y="1996"/>
                  <a:pt x="285" y="2337"/>
                  <a:pt x="787" y="2337"/>
                </a:cubicBezTo>
                <a:cubicBezTo>
                  <a:pt x="987" y="2337"/>
                  <a:pt x="1238" y="2282"/>
                  <a:pt x="1551" y="2178"/>
                </a:cubicBezTo>
                <a:cubicBezTo>
                  <a:pt x="2250" y="1965"/>
                  <a:pt x="2311" y="1084"/>
                  <a:pt x="2128" y="537"/>
                </a:cubicBezTo>
                <a:lnTo>
                  <a:pt x="2098" y="446"/>
                </a:lnTo>
                <a:cubicBezTo>
                  <a:pt x="1967" y="113"/>
                  <a:pt x="1768" y="0"/>
                  <a:pt x="15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6" name="Google Shape;1746;p33"/>
          <p:cNvSpPr/>
          <p:nvPr/>
        </p:nvSpPr>
        <p:spPr>
          <a:xfrm>
            <a:off x="1335432" y="3088281"/>
            <a:ext cx="128263" cy="99631"/>
          </a:xfrm>
          <a:custGeom>
            <a:avLst/>
            <a:gdLst/>
            <a:ahLst/>
            <a:cxnLst/>
            <a:rect l="l" t="t" r="r" b="b"/>
            <a:pathLst>
              <a:path w="3132" h="2433" extrusionOk="0">
                <a:moveTo>
                  <a:pt x="2402" y="1"/>
                </a:moveTo>
                <a:cubicBezTo>
                  <a:pt x="1855" y="1"/>
                  <a:pt x="1338" y="92"/>
                  <a:pt x="791" y="122"/>
                </a:cubicBezTo>
                <a:cubicBezTo>
                  <a:pt x="0" y="730"/>
                  <a:pt x="730" y="2372"/>
                  <a:pt x="1976" y="2433"/>
                </a:cubicBezTo>
                <a:cubicBezTo>
                  <a:pt x="2493" y="2068"/>
                  <a:pt x="2918" y="1764"/>
                  <a:pt x="3040" y="1034"/>
                </a:cubicBezTo>
                <a:cubicBezTo>
                  <a:pt x="3131" y="639"/>
                  <a:pt x="2858" y="1"/>
                  <a:pt x="240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7" name="Google Shape;1747;p33"/>
          <p:cNvSpPr/>
          <p:nvPr/>
        </p:nvSpPr>
        <p:spPr>
          <a:xfrm>
            <a:off x="6768578" y="82462"/>
            <a:ext cx="125642" cy="89640"/>
          </a:xfrm>
          <a:custGeom>
            <a:avLst/>
            <a:gdLst/>
            <a:ahLst/>
            <a:cxnLst/>
            <a:rect l="l" t="t" r="r" b="b"/>
            <a:pathLst>
              <a:path w="3068" h="2189" extrusionOk="0">
                <a:moveTo>
                  <a:pt x="2187" y="1"/>
                </a:moveTo>
                <a:cubicBezTo>
                  <a:pt x="1726" y="1"/>
                  <a:pt x="1192" y="203"/>
                  <a:pt x="879" y="442"/>
                </a:cubicBezTo>
                <a:lnTo>
                  <a:pt x="788" y="533"/>
                </a:lnTo>
                <a:cubicBezTo>
                  <a:pt x="0" y="1271"/>
                  <a:pt x="1086" y="2189"/>
                  <a:pt x="2011" y="2189"/>
                </a:cubicBezTo>
                <a:cubicBezTo>
                  <a:pt x="2229" y="2189"/>
                  <a:pt x="2438" y="2138"/>
                  <a:pt x="2612" y="2022"/>
                </a:cubicBezTo>
                <a:cubicBezTo>
                  <a:pt x="2915" y="1810"/>
                  <a:pt x="3067" y="1171"/>
                  <a:pt x="3067" y="837"/>
                </a:cubicBezTo>
                <a:cubicBezTo>
                  <a:pt x="3067" y="218"/>
                  <a:pt x="2666" y="1"/>
                  <a:pt x="218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8" name="Google Shape;1748;p33"/>
          <p:cNvSpPr/>
          <p:nvPr/>
        </p:nvSpPr>
        <p:spPr>
          <a:xfrm>
            <a:off x="517054" y="1796584"/>
            <a:ext cx="114913" cy="97911"/>
          </a:xfrm>
          <a:custGeom>
            <a:avLst/>
            <a:gdLst/>
            <a:ahLst/>
            <a:cxnLst/>
            <a:rect l="l" t="t" r="r" b="b"/>
            <a:pathLst>
              <a:path w="2806" h="2391" extrusionOk="0">
                <a:moveTo>
                  <a:pt x="1736" y="1"/>
                </a:moveTo>
                <a:cubicBezTo>
                  <a:pt x="931" y="1"/>
                  <a:pt x="1" y="454"/>
                  <a:pt x="313" y="1207"/>
                </a:cubicBezTo>
                <a:cubicBezTo>
                  <a:pt x="343" y="1298"/>
                  <a:pt x="465" y="1754"/>
                  <a:pt x="495" y="1784"/>
                </a:cubicBezTo>
                <a:cubicBezTo>
                  <a:pt x="703" y="2137"/>
                  <a:pt x="1080" y="2390"/>
                  <a:pt x="1472" y="2390"/>
                </a:cubicBezTo>
                <a:cubicBezTo>
                  <a:pt x="1655" y="2390"/>
                  <a:pt x="1841" y="2335"/>
                  <a:pt x="2015" y="2210"/>
                </a:cubicBezTo>
                <a:cubicBezTo>
                  <a:pt x="2350" y="1906"/>
                  <a:pt x="2805" y="1024"/>
                  <a:pt x="2775" y="629"/>
                </a:cubicBezTo>
                <a:cubicBezTo>
                  <a:pt x="2739" y="196"/>
                  <a:pt x="2264" y="1"/>
                  <a:pt x="17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9" name="Google Shape;1749;p33"/>
          <p:cNvSpPr/>
          <p:nvPr/>
        </p:nvSpPr>
        <p:spPr>
          <a:xfrm>
            <a:off x="520768" y="2300653"/>
            <a:ext cx="104593" cy="91237"/>
          </a:xfrm>
          <a:custGeom>
            <a:avLst/>
            <a:gdLst/>
            <a:ahLst/>
            <a:cxnLst/>
            <a:rect l="l" t="t" r="r" b="b"/>
            <a:pathLst>
              <a:path w="2554" h="2228" extrusionOk="0">
                <a:moveTo>
                  <a:pt x="1780" y="1"/>
                </a:moveTo>
                <a:cubicBezTo>
                  <a:pt x="1424" y="1"/>
                  <a:pt x="959" y="174"/>
                  <a:pt x="578" y="326"/>
                </a:cubicBezTo>
                <a:cubicBezTo>
                  <a:pt x="0" y="539"/>
                  <a:pt x="335" y="873"/>
                  <a:pt x="426" y="1238"/>
                </a:cubicBezTo>
                <a:cubicBezTo>
                  <a:pt x="547" y="1694"/>
                  <a:pt x="395" y="2089"/>
                  <a:pt x="1003" y="2211"/>
                </a:cubicBezTo>
                <a:cubicBezTo>
                  <a:pt x="1082" y="2223"/>
                  <a:pt x="1163" y="2228"/>
                  <a:pt x="1244" y="2228"/>
                </a:cubicBezTo>
                <a:cubicBezTo>
                  <a:pt x="1569" y="2228"/>
                  <a:pt x="1909" y="2150"/>
                  <a:pt x="2250" y="2150"/>
                </a:cubicBezTo>
                <a:cubicBezTo>
                  <a:pt x="2310" y="1907"/>
                  <a:pt x="2554" y="1542"/>
                  <a:pt x="2462" y="1238"/>
                </a:cubicBezTo>
                <a:cubicBezTo>
                  <a:pt x="2402" y="843"/>
                  <a:pt x="2250" y="144"/>
                  <a:pt x="1976" y="22"/>
                </a:cubicBezTo>
                <a:cubicBezTo>
                  <a:pt x="1916" y="7"/>
                  <a:pt x="1850" y="1"/>
                  <a:pt x="178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0" name="Google Shape;1750;p33"/>
          <p:cNvSpPr/>
          <p:nvPr/>
        </p:nvSpPr>
        <p:spPr>
          <a:xfrm>
            <a:off x="1022381" y="1851786"/>
            <a:ext cx="113316" cy="102006"/>
          </a:xfrm>
          <a:custGeom>
            <a:avLst/>
            <a:gdLst/>
            <a:ahLst/>
            <a:cxnLst/>
            <a:rect l="l" t="t" r="r" b="b"/>
            <a:pathLst>
              <a:path w="2767" h="2491" extrusionOk="0">
                <a:moveTo>
                  <a:pt x="1316" y="0"/>
                </a:moveTo>
                <a:cubicBezTo>
                  <a:pt x="1124" y="0"/>
                  <a:pt x="917" y="34"/>
                  <a:pt x="700" y="102"/>
                </a:cubicBezTo>
                <a:cubicBezTo>
                  <a:pt x="457" y="163"/>
                  <a:pt x="1" y="1378"/>
                  <a:pt x="214" y="1561"/>
                </a:cubicBezTo>
                <a:cubicBezTo>
                  <a:pt x="580" y="1901"/>
                  <a:pt x="1173" y="2491"/>
                  <a:pt x="1719" y="2491"/>
                </a:cubicBezTo>
                <a:cubicBezTo>
                  <a:pt x="1807" y="2491"/>
                  <a:pt x="1893" y="2476"/>
                  <a:pt x="1977" y="2442"/>
                </a:cubicBezTo>
                <a:cubicBezTo>
                  <a:pt x="2311" y="2290"/>
                  <a:pt x="2767" y="1378"/>
                  <a:pt x="2615" y="983"/>
                </a:cubicBezTo>
                <a:cubicBezTo>
                  <a:pt x="2363" y="319"/>
                  <a:pt x="1904" y="0"/>
                  <a:pt x="131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1" name="Google Shape;1751;p33"/>
          <p:cNvSpPr/>
          <p:nvPr/>
        </p:nvSpPr>
        <p:spPr>
          <a:xfrm>
            <a:off x="774830" y="3371692"/>
            <a:ext cx="129369" cy="96314"/>
          </a:xfrm>
          <a:custGeom>
            <a:avLst/>
            <a:gdLst/>
            <a:ahLst/>
            <a:cxnLst/>
            <a:rect l="l" t="t" r="r" b="b"/>
            <a:pathLst>
              <a:path w="3159" h="2352" extrusionOk="0">
                <a:moveTo>
                  <a:pt x="2103" y="1"/>
                </a:moveTo>
                <a:cubicBezTo>
                  <a:pt x="1576" y="1"/>
                  <a:pt x="797" y="278"/>
                  <a:pt x="575" y="556"/>
                </a:cubicBezTo>
                <a:cubicBezTo>
                  <a:pt x="0" y="1176"/>
                  <a:pt x="1179" y="2351"/>
                  <a:pt x="2038" y="2351"/>
                </a:cubicBezTo>
                <a:cubicBezTo>
                  <a:pt x="2316" y="2351"/>
                  <a:pt x="2561" y="2228"/>
                  <a:pt x="2702" y="1923"/>
                </a:cubicBezTo>
                <a:cubicBezTo>
                  <a:pt x="2733" y="1893"/>
                  <a:pt x="2945" y="1468"/>
                  <a:pt x="3006" y="1376"/>
                </a:cubicBezTo>
                <a:cubicBezTo>
                  <a:pt x="3158" y="829"/>
                  <a:pt x="2885" y="100"/>
                  <a:pt x="2246" y="9"/>
                </a:cubicBezTo>
                <a:cubicBezTo>
                  <a:pt x="2201" y="3"/>
                  <a:pt x="2153" y="1"/>
                  <a:pt x="210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2" name="Google Shape;1752;p33"/>
          <p:cNvSpPr/>
          <p:nvPr/>
        </p:nvSpPr>
        <p:spPr>
          <a:xfrm>
            <a:off x="184681" y="2632808"/>
            <a:ext cx="104593" cy="108681"/>
          </a:xfrm>
          <a:custGeom>
            <a:avLst/>
            <a:gdLst/>
            <a:ahLst/>
            <a:cxnLst/>
            <a:rect l="l" t="t" r="r" b="b"/>
            <a:pathLst>
              <a:path w="2554" h="2654" extrusionOk="0">
                <a:moveTo>
                  <a:pt x="1022" y="0"/>
                </a:moveTo>
                <a:cubicBezTo>
                  <a:pt x="939" y="0"/>
                  <a:pt x="852" y="9"/>
                  <a:pt x="760" y="27"/>
                </a:cubicBezTo>
                <a:cubicBezTo>
                  <a:pt x="396" y="88"/>
                  <a:pt x="0" y="1243"/>
                  <a:pt x="122" y="1577"/>
                </a:cubicBezTo>
                <a:cubicBezTo>
                  <a:pt x="274" y="1942"/>
                  <a:pt x="760" y="2641"/>
                  <a:pt x="1216" y="2641"/>
                </a:cubicBezTo>
                <a:cubicBezTo>
                  <a:pt x="1234" y="2650"/>
                  <a:pt x="1255" y="2654"/>
                  <a:pt x="1277" y="2654"/>
                </a:cubicBezTo>
                <a:cubicBezTo>
                  <a:pt x="1331" y="2654"/>
                  <a:pt x="1395" y="2632"/>
                  <a:pt x="1459" y="2611"/>
                </a:cubicBezTo>
                <a:cubicBezTo>
                  <a:pt x="1672" y="2489"/>
                  <a:pt x="1824" y="2307"/>
                  <a:pt x="1946" y="2064"/>
                </a:cubicBezTo>
                <a:cubicBezTo>
                  <a:pt x="2037" y="1881"/>
                  <a:pt x="2523" y="1486"/>
                  <a:pt x="2554" y="1334"/>
                </a:cubicBezTo>
                <a:cubicBezTo>
                  <a:pt x="2554" y="1182"/>
                  <a:pt x="2219" y="787"/>
                  <a:pt x="2128" y="665"/>
                </a:cubicBezTo>
                <a:cubicBezTo>
                  <a:pt x="1844" y="278"/>
                  <a:pt x="1494" y="0"/>
                  <a:pt x="102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3" name="Google Shape;1753;p33"/>
          <p:cNvSpPr/>
          <p:nvPr/>
        </p:nvSpPr>
        <p:spPr>
          <a:xfrm>
            <a:off x="152709" y="3086374"/>
            <a:ext cx="121383" cy="108190"/>
          </a:xfrm>
          <a:custGeom>
            <a:avLst/>
            <a:gdLst/>
            <a:ahLst/>
            <a:cxnLst/>
            <a:rect l="l" t="t" r="r" b="b"/>
            <a:pathLst>
              <a:path w="2964" h="2642" extrusionOk="0">
                <a:moveTo>
                  <a:pt x="1144" y="1"/>
                </a:moveTo>
                <a:cubicBezTo>
                  <a:pt x="1121" y="1"/>
                  <a:pt x="1099" y="2"/>
                  <a:pt x="1079" y="3"/>
                </a:cubicBezTo>
                <a:cubicBezTo>
                  <a:pt x="1048" y="3"/>
                  <a:pt x="987" y="94"/>
                  <a:pt x="957" y="94"/>
                </a:cubicBezTo>
                <a:cubicBezTo>
                  <a:pt x="714" y="550"/>
                  <a:pt x="288" y="1067"/>
                  <a:pt x="167" y="1614"/>
                </a:cubicBezTo>
                <a:cubicBezTo>
                  <a:pt x="1" y="2376"/>
                  <a:pt x="422" y="2642"/>
                  <a:pt x="953" y="2642"/>
                </a:cubicBezTo>
                <a:cubicBezTo>
                  <a:pt x="1396" y="2642"/>
                  <a:pt x="1916" y="2457"/>
                  <a:pt x="2234" y="2222"/>
                </a:cubicBezTo>
                <a:cubicBezTo>
                  <a:pt x="2568" y="1949"/>
                  <a:pt x="2963" y="1037"/>
                  <a:pt x="2720" y="611"/>
                </a:cubicBezTo>
                <a:cubicBezTo>
                  <a:pt x="2547" y="265"/>
                  <a:pt x="1580" y="1"/>
                  <a:pt x="114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4" name="Google Shape;1754;p33"/>
          <p:cNvSpPr/>
          <p:nvPr/>
        </p:nvSpPr>
        <p:spPr>
          <a:xfrm>
            <a:off x="94148" y="2107439"/>
            <a:ext cx="110817" cy="96396"/>
          </a:xfrm>
          <a:custGeom>
            <a:avLst/>
            <a:gdLst/>
            <a:ahLst/>
            <a:cxnLst/>
            <a:rect l="l" t="t" r="r" b="b"/>
            <a:pathLst>
              <a:path w="2706" h="2354" extrusionOk="0">
                <a:moveTo>
                  <a:pt x="1415" y="1"/>
                </a:moveTo>
                <a:cubicBezTo>
                  <a:pt x="1067" y="1"/>
                  <a:pt x="667" y="147"/>
                  <a:pt x="304" y="485"/>
                </a:cubicBezTo>
                <a:cubicBezTo>
                  <a:pt x="213" y="546"/>
                  <a:pt x="122" y="667"/>
                  <a:pt x="91" y="789"/>
                </a:cubicBezTo>
                <a:cubicBezTo>
                  <a:pt x="0" y="971"/>
                  <a:pt x="91" y="1215"/>
                  <a:pt x="243" y="1397"/>
                </a:cubicBezTo>
                <a:cubicBezTo>
                  <a:pt x="517" y="1731"/>
                  <a:pt x="1003" y="2157"/>
                  <a:pt x="1368" y="2339"/>
                </a:cubicBezTo>
                <a:cubicBezTo>
                  <a:pt x="1390" y="2349"/>
                  <a:pt x="1416" y="2353"/>
                  <a:pt x="1446" y="2353"/>
                </a:cubicBezTo>
                <a:cubicBezTo>
                  <a:pt x="1802" y="2353"/>
                  <a:pt x="2705" y="1735"/>
                  <a:pt x="2705" y="1427"/>
                </a:cubicBezTo>
                <a:cubicBezTo>
                  <a:pt x="2705" y="637"/>
                  <a:pt x="2250" y="151"/>
                  <a:pt x="1672" y="29"/>
                </a:cubicBezTo>
                <a:cubicBezTo>
                  <a:pt x="1591" y="10"/>
                  <a:pt x="1505" y="1"/>
                  <a:pt x="141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5" name="Google Shape;1755;p33"/>
          <p:cNvSpPr/>
          <p:nvPr/>
        </p:nvSpPr>
        <p:spPr>
          <a:xfrm>
            <a:off x="418442" y="3016716"/>
            <a:ext cx="97999" cy="88002"/>
          </a:xfrm>
          <a:custGeom>
            <a:avLst/>
            <a:gdLst/>
            <a:ahLst/>
            <a:cxnLst/>
            <a:rect l="l" t="t" r="r" b="b"/>
            <a:pathLst>
              <a:path w="2393" h="2149" extrusionOk="0">
                <a:moveTo>
                  <a:pt x="1267" y="0"/>
                </a:moveTo>
                <a:cubicBezTo>
                  <a:pt x="1250" y="0"/>
                  <a:pt x="1233" y="1"/>
                  <a:pt x="1216" y="2"/>
                </a:cubicBezTo>
                <a:cubicBezTo>
                  <a:pt x="669" y="32"/>
                  <a:pt x="61" y="428"/>
                  <a:pt x="0" y="944"/>
                </a:cubicBezTo>
                <a:lnTo>
                  <a:pt x="0" y="1127"/>
                </a:lnTo>
                <a:cubicBezTo>
                  <a:pt x="13" y="1837"/>
                  <a:pt x="470" y="2148"/>
                  <a:pt x="976" y="2148"/>
                </a:cubicBezTo>
                <a:cubicBezTo>
                  <a:pt x="1641" y="2148"/>
                  <a:pt x="2392" y="1611"/>
                  <a:pt x="2340" y="732"/>
                </a:cubicBezTo>
                <a:cubicBezTo>
                  <a:pt x="2311" y="352"/>
                  <a:pt x="1693" y="0"/>
                  <a:pt x="12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6" name="Google Shape;1756;p33"/>
          <p:cNvSpPr/>
          <p:nvPr/>
        </p:nvSpPr>
        <p:spPr>
          <a:xfrm>
            <a:off x="3845481" y="241338"/>
            <a:ext cx="120769" cy="102293"/>
          </a:xfrm>
          <a:custGeom>
            <a:avLst/>
            <a:gdLst/>
            <a:ahLst/>
            <a:cxnLst/>
            <a:rect l="l" t="t" r="r" b="b"/>
            <a:pathLst>
              <a:path w="2949" h="2498" extrusionOk="0">
                <a:moveTo>
                  <a:pt x="1688" y="0"/>
                </a:moveTo>
                <a:cubicBezTo>
                  <a:pt x="1651" y="0"/>
                  <a:pt x="1615" y="2"/>
                  <a:pt x="1581" y="5"/>
                </a:cubicBezTo>
                <a:cubicBezTo>
                  <a:pt x="1003" y="65"/>
                  <a:pt x="0" y="613"/>
                  <a:pt x="608" y="2041"/>
                </a:cubicBezTo>
                <a:cubicBezTo>
                  <a:pt x="760" y="2376"/>
                  <a:pt x="1459" y="2376"/>
                  <a:pt x="1794" y="2497"/>
                </a:cubicBezTo>
                <a:cubicBezTo>
                  <a:pt x="2402" y="2284"/>
                  <a:pt x="2949" y="977"/>
                  <a:pt x="2584" y="309"/>
                </a:cubicBezTo>
                <a:cubicBezTo>
                  <a:pt x="2447" y="118"/>
                  <a:pt x="2017" y="0"/>
                  <a:pt x="16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7" name="Google Shape;1757;p33"/>
          <p:cNvSpPr/>
          <p:nvPr/>
        </p:nvSpPr>
        <p:spPr>
          <a:xfrm>
            <a:off x="3372453" y="363700"/>
            <a:ext cx="104634" cy="98198"/>
          </a:xfrm>
          <a:custGeom>
            <a:avLst/>
            <a:gdLst/>
            <a:ahLst/>
            <a:cxnLst/>
            <a:rect l="l" t="t" r="r" b="b"/>
            <a:pathLst>
              <a:path w="2555" h="2398" extrusionOk="0">
                <a:moveTo>
                  <a:pt x="1117" y="1"/>
                </a:moveTo>
                <a:cubicBezTo>
                  <a:pt x="666" y="1"/>
                  <a:pt x="252" y="196"/>
                  <a:pt x="122" y="634"/>
                </a:cubicBezTo>
                <a:cubicBezTo>
                  <a:pt x="62" y="938"/>
                  <a:pt x="1" y="1515"/>
                  <a:pt x="122" y="1667"/>
                </a:cubicBezTo>
                <a:cubicBezTo>
                  <a:pt x="426" y="2093"/>
                  <a:pt x="1217" y="2336"/>
                  <a:pt x="1642" y="2397"/>
                </a:cubicBezTo>
                <a:cubicBezTo>
                  <a:pt x="1648" y="2397"/>
                  <a:pt x="1654" y="2398"/>
                  <a:pt x="1660" y="2398"/>
                </a:cubicBezTo>
                <a:cubicBezTo>
                  <a:pt x="1907" y="2398"/>
                  <a:pt x="2344" y="1810"/>
                  <a:pt x="2433" y="1424"/>
                </a:cubicBezTo>
                <a:cubicBezTo>
                  <a:pt x="2554" y="1120"/>
                  <a:pt x="2433" y="603"/>
                  <a:pt x="2220" y="421"/>
                </a:cubicBezTo>
                <a:cubicBezTo>
                  <a:pt x="1936" y="151"/>
                  <a:pt x="1512" y="1"/>
                  <a:pt x="111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8" name="Google Shape;1758;p33"/>
          <p:cNvSpPr/>
          <p:nvPr/>
        </p:nvSpPr>
        <p:spPr>
          <a:xfrm>
            <a:off x="1441886" y="3525586"/>
            <a:ext cx="113316" cy="100491"/>
          </a:xfrm>
          <a:custGeom>
            <a:avLst/>
            <a:gdLst/>
            <a:ahLst/>
            <a:cxnLst/>
            <a:rect l="l" t="t" r="r" b="b"/>
            <a:pathLst>
              <a:path w="2767" h="2454" extrusionOk="0">
                <a:moveTo>
                  <a:pt x="879" y="1"/>
                </a:moveTo>
                <a:cubicBezTo>
                  <a:pt x="254" y="1"/>
                  <a:pt x="0" y="700"/>
                  <a:pt x="0" y="1144"/>
                </a:cubicBezTo>
                <a:cubicBezTo>
                  <a:pt x="0" y="1691"/>
                  <a:pt x="152" y="2208"/>
                  <a:pt x="730" y="2421"/>
                </a:cubicBezTo>
                <a:cubicBezTo>
                  <a:pt x="816" y="2442"/>
                  <a:pt x="927" y="2454"/>
                  <a:pt x="1051" y="2454"/>
                </a:cubicBezTo>
                <a:cubicBezTo>
                  <a:pt x="1450" y="2454"/>
                  <a:pt x="1972" y="2335"/>
                  <a:pt x="2158" y="2056"/>
                </a:cubicBezTo>
                <a:cubicBezTo>
                  <a:pt x="2766" y="1296"/>
                  <a:pt x="1854" y="111"/>
                  <a:pt x="1064" y="20"/>
                </a:cubicBezTo>
                <a:cubicBezTo>
                  <a:pt x="999" y="7"/>
                  <a:pt x="937" y="1"/>
                  <a:pt x="87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9" name="Google Shape;1759;p33"/>
          <p:cNvSpPr/>
          <p:nvPr/>
        </p:nvSpPr>
        <p:spPr>
          <a:xfrm>
            <a:off x="1191674" y="3352117"/>
            <a:ext cx="98368" cy="94758"/>
          </a:xfrm>
          <a:custGeom>
            <a:avLst/>
            <a:gdLst/>
            <a:ahLst/>
            <a:cxnLst/>
            <a:rect l="l" t="t" r="r" b="b"/>
            <a:pathLst>
              <a:path w="2402" h="2314" extrusionOk="0">
                <a:moveTo>
                  <a:pt x="1216" y="0"/>
                </a:moveTo>
                <a:cubicBezTo>
                  <a:pt x="821" y="31"/>
                  <a:pt x="1" y="304"/>
                  <a:pt x="1" y="760"/>
                </a:cubicBezTo>
                <a:cubicBezTo>
                  <a:pt x="1" y="1312"/>
                  <a:pt x="551" y="2313"/>
                  <a:pt x="1152" y="2313"/>
                </a:cubicBezTo>
                <a:cubicBezTo>
                  <a:pt x="1214" y="2313"/>
                  <a:pt x="1276" y="2303"/>
                  <a:pt x="1338" y="2280"/>
                </a:cubicBezTo>
                <a:cubicBezTo>
                  <a:pt x="1581" y="2219"/>
                  <a:pt x="2402" y="1642"/>
                  <a:pt x="2341" y="1307"/>
                </a:cubicBezTo>
                <a:cubicBezTo>
                  <a:pt x="2280" y="578"/>
                  <a:pt x="1976" y="0"/>
                  <a:pt x="121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0" name="Google Shape;1760;p33"/>
          <p:cNvSpPr/>
          <p:nvPr/>
        </p:nvSpPr>
        <p:spPr>
          <a:xfrm>
            <a:off x="1349746" y="3777723"/>
            <a:ext cx="99637" cy="84767"/>
          </a:xfrm>
          <a:custGeom>
            <a:avLst/>
            <a:gdLst/>
            <a:ahLst/>
            <a:cxnLst/>
            <a:rect l="l" t="t" r="r" b="b"/>
            <a:pathLst>
              <a:path w="2433" h="2070" extrusionOk="0">
                <a:moveTo>
                  <a:pt x="1139" y="0"/>
                </a:moveTo>
                <a:cubicBezTo>
                  <a:pt x="603" y="0"/>
                  <a:pt x="232" y="416"/>
                  <a:pt x="92" y="975"/>
                </a:cubicBezTo>
                <a:cubicBezTo>
                  <a:pt x="1" y="1279"/>
                  <a:pt x="518" y="1735"/>
                  <a:pt x="609" y="1948"/>
                </a:cubicBezTo>
                <a:cubicBezTo>
                  <a:pt x="926" y="2027"/>
                  <a:pt x="1189" y="2069"/>
                  <a:pt x="1408" y="2069"/>
                </a:cubicBezTo>
                <a:cubicBezTo>
                  <a:pt x="2030" y="2069"/>
                  <a:pt x="2298" y="1731"/>
                  <a:pt x="2433" y="945"/>
                </a:cubicBezTo>
                <a:cubicBezTo>
                  <a:pt x="2433" y="702"/>
                  <a:pt x="1977" y="276"/>
                  <a:pt x="1673" y="124"/>
                </a:cubicBezTo>
                <a:cubicBezTo>
                  <a:pt x="1481" y="39"/>
                  <a:pt x="1302" y="0"/>
                  <a:pt x="113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1" name="Google Shape;1761;p33"/>
          <p:cNvSpPr/>
          <p:nvPr/>
        </p:nvSpPr>
        <p:spPr>
          <a:xfrm>
            <a:off x="7947415" y="171824"/>
            <a:ext cx="118312" cy="108313"/>
          </a:xfrm>
          <a:custGeom>
            <a:avLst/>
            <a:gdLst/>
            <a:ahLst/>
            <a:cxnLst/>
            <a:rect l="l" t="t" r="r" b="b"/>
            <a:pathLst>
              <a:path w="2889" h="2645" extrusionOk="0">
                <a:moveTo>
                  <a:pt x="1551" y="0"/>
                </a:moveTo>
                <a:cubicBezTo>
                  <a:pt x="761" y="0"/>
                  <a:pt x="1" y="1155"/>
                  <a:pt x="122" y="1763"/>
                </a:cubicBezTo>
                <a:cubicBezTo>
                  <a:pt x="353" y="2414"/>
                  <a:pt x="845" y="2644"/>
                  <a:pt x="1288" y="2644"/>
                </a:cubicBezTo>
                <a:cubicBezTo>
                  <a:pt x="1486" y="2644"/>
                  <a:pt x="1674" y="2598"/>
                  <a:pt x="1825" y="2523"/>
                </a:cubicBezTo>
                <a:cubicBezTo>
                  <a:pt x="2250" y="2280"/>
                  <a:pt x="2888" y="1611"/>
                  <a:pt x="2463" y="851"/>
                </a:cubicBezTo>
                <a:cubicBezTo>
                  <a:pt x="2280" y="456"/>
                  <a:pt x="1855" y="0"/>
                  <a:pt x="15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33"/>
          <p:cNvSpPr/>
          <p:nvPr/>
        </p:nvSpPr>
        <p:spPr>
          <a:xfrm>
            <a:off x="768856" y="201623"/>
            <a:ext cx="109589" cy="104914"/>
          </a:xfrm>
          <a:custGeom>
            <a:avLst/>
            <a:gdLst/>
            <a:ahLst/>
            <a:cxnLst/>
            <a:rect l="l" t="t" r="r" b="b"/>
            <a:pathLst>
              <a:path w="2676" h="2562" extrusionOk="0">
                <a:moveTo>
                  <a:pt x="1237" y="1"/>
                </a:moveTo>
                <a:cubicBezTo>
                  <a:pt x="1119" y="1"/>
                  <a:pt x="1000" y="30"/>
                  <a:pt x="882" y="96"/>
                </a:cubicBezTo>
                <a:cubicBezTo>
                  <a:pt x="578" y="248"/>
                  <a:pt x="395" y="582"/>
                  <a:pt x="213" y="886"/>
                </a:cubicBezTo>
                <a:cubicBezTo>
                  <a:pt x="122" y="1038"/>
                  <a:pt x="0" y="1220"/>
                  <a:pt x="0" y="1403"/>
                </a:cubicBezTo>
                <a:cubicBezTo>
                  <a:pt x="0" y="1841"/>
                  <a:pt x="900" y="2561"/>
                  <a:pt x="1321" y="2561"/>
                </a:cubicBezTo>
                <a:cubicBezTo>
                  <a:pt x="1337" y="2561"/>
                  <a:pt x="1353" y="2560"/>
                  <a:pt x="1368" y="2558"/>
                </a:cubicBezTo>
                <a:cubicBezTo>
                  <a:pt x="1672" y="2527"/>
                  <a:pt x="1946" y="2284"/>
                  <a:pt x="2189" y="2011"/>
                </a:cubicBezTo>
                <a:cubicBezTo>
                  <a:pt x="2675" y="1403"/>
                  <a:pt x="2675" y="1160"/>
                  <a:pt x="2189" y="582"/>
                </a:cubicBezTo>
                <a:cubicBezTo>
                  <a:pt x="1958" y="283"/>
                  <a:pt x="1606" y="1"/>
                  <a:pt x="123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3" name="Google Shape;1763;p33"/>
          <p:cNvSpPr/>
          <p:nvPr/>
        </p:nvSpPr>
        <p:spPr>
          <a:xfrm>
            <a:off x="5605788" y="150312"/>
            <a:ext cx="102095" cy="104955"/>
          </a:xfrm>
          <a:custGeom>
            <a:avLst/>
            <a:gdLst/>
            <a:ahLst/>
            <a:cxnLst/>
            <a:rect l="l" t="t" r="r" b="b"/>
            <a:pathLst>
              <a:path w="2493" h="2563" extrusionOk="0">
                <a:moveTo>
                  <a:pt x="1514" y="0"/>
                </a:moveTo>
                <a:cubicBezTo>
                  <a:pt x="1412" y="0"/>
                  <a:pt x="1302" y="20"/>
                  <a:pt x="1186" y="62"/>
                </a:cubicBezTo>
                <a:cubicBezTo>
                  <a:pt x="0" y="396"/>
                  <a:pt x="183" y="1399"/>
                  <a:pt x="547" y="2220"/>
                </a:cubicBezTo>
                <a:cubicBezTo>
                  <a:pt x="619" y="2410"/>
                  <a:pt x="1097" y="2563"/>
                  <a:pt x="1376" y="2563"/>
                </a:cubicBezTo>
                <a:cubicBezTo>
                  <a:pt x="1455" y="2563"/>
                  <a:pt x="1517" y="2551"/>
                  <a:pt x="1550" y="2524"/>
                </a:cubicBezTo>
                <a:cubicBezTo>
                  <a:pt x="1763" y="2342"/>
                  <a:pt x="2158" y="2099"/>
                  <a:pt x="2310" y="1855"/>
                </a:cubicBezTo>
                <a:cubicBezTo>
                  <a:pt x="2462" y="1582"/>
                  <a:pt x="2493" y="1247"/>
                  <a:pt x="2432" y="883"/>
                </a:cubicBezTo>
                <a:cubicBezTo>
                  <a:pt x="2306" y="431"/>
                  <a:pt x="1995" y="0"/>
                  <a:pt x="15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4" name="Google Shape;1764;p33"/>
          <p:cNvSpPr/>
          <p:nvPr/>
        </p:nvSpPr>
        <p:spPr>
          <a:xfrm>
            <a:off x="1065097" y="296753"/>
            <a:ext cx="104593" cy="98075"/>
          </a:xfrm>
          <a:custGeom>
            <a:avLst/>
            <a:gdLst/>
            <a:ahLst/>
            <a:cxnLst/>
            <a:rect l="l" t="t" r="r" b="b"/>
            <a:pathLst>
              <a:path w="2554" h="2395" extrusionOk="0">
                <a:moveTo>
                  <a:pt x="1101" y="0"/>
                </a:moveTo>
                <a:cubicBezTo>
                  <a:pt x="649" y="0"/>
                  <a:pt x="236" y="203"/>
                  <a:pt x="122" y="660"/>
                </a:cubicBezTo>
                <a:cubicBezTo>
                  <a:pt x="31" y="964"/>
                  <a:pt x="0" y="1512"/>
                  <a:pt x="122" y="1663"/>
                </a:cubicBezTo>
                <a:cubicBezTo>
                  <a:pt x="426" y="2089"/>
                  <a:pt x="1216" y="2363"/>
                  <a:pt x="1642" y="2393"/>
                </a:cubicBezTo>
                <a:cubicBezTo>
                  <a:pt x="1647" y="2394"/>
                  <a:pt x="1652" y="2394"/>
                  <a:pt x="1658" y="2394"/>
                </a:cubicBezTo>
                <a:cubicBezTo>
                  <a:pt x="1876" y="2394"/>
                  <a:pt x="2313" y="1807"/>
                  <a:pt x="2432" y="1451"/>
                </a:cubicBezTo>
                <a:cubicBezTo>
                  <a:pt x="2554" y="1147"/>
                  <a:pt x="2432" y="600"/>
                  <a:pt x="2189" y="417"/>
                </a:cubicBezTo>
                <a:cubicBezTo>
                  <a:pt x="1908" y="150"/>
                  <a:pt x="1490" y="0"/>
                  <a:pt x="11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5" name="Google Shape;1765;p33"/>
          <p:cNvSpPr/>
          <p:nvPr/>
        </p:nvSpPr>
        <p:spPr>
          <a:xfrm>
            <a:off x="1032332" y="3856104"/>
            <a:ext cx="109589" cy="107862"/>
          </a:xfrm>
          <a:custGeom>
            <a:avLst/>
            <a:gdLst/>
            <a:ahLst/>
            <a:cxnLst/>
            <a:rect l="l" t="t" r="r" b="b"/>
            <a:pathLst>
              <a:path w="2676" h="2634" extrusionOk="0">
                <a:moveTo>
                  <a:pt x="1365" y="1"/>
                </a:moveTo>
                <a:cubicBezTo>
                  <a:pt x="693" y="1"/>
                  <a:pt x="123" y="903"/>
                  <a:pt x="123" y="1462"/>
                </a:cubicBezTo>
                <a:cubicBezTo>
                  <a:pt x="1" y="2253"/>
                  <a:pt x="1065" y="2465"/>
                  <a:pt x="1642" y="2617"/>
                </a:cubicBezTo>
                <a:cubicBezTo>
                  <a:pt x="1665" y="2629"/>
                  <a:pt x="1692" y="2634"/>
                  <a:pt x="1722" y="2634"/>
                </a:cubicBezTo>
                <a:cubicBezTo>
                  <a:pt x="1857" y="2634"/>
                  <a:pt x="2049" y="2534"/>
                  <a:pt x="2098" y="2435"/>
                </a:cubicBezTo>
                <a:cubicBezTo>
                  <a:pt x="2493" y="1949"/>
                  <a:pt x="2676" y="1341"/>
                  <a:pt x="2341" y="733"/>
                </a:cubicBezTo>
                <a:cubicBezTo>
                  <a:pt x="2098" y="338"/>
                  <a:pt x="1794" y="34"/>
                  <a:pt x="1430" y="3"/>
                </a:cubicBezTo>
                <a:cubicBezTo>
                  <a:pt x="1408" y="2"/>
                  <a:pt x="1386" y="1"/>
                  <a:pt x="136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6" name="Google Shape;1766;p33"/>
          <p:cNvSpPr/>
          <p:nvPr/>
        </p:nvSpPr>
        <p:spPr>
          <a:xfrm>
            <a:off x="627119" y="2967134"/>
            <a:ext cx="136536" cy="94963"/>
          </a:xfrm>
          <a:custGeom>
            <a:avLst/>
            <a:gdLst/>
            <a:ahLst/>
            <a:cxnLst/>
            <a:rect l="l" t="t" r="r" b="b"/>
            <a:pathLst>
              <a:path w="3334" h="2319" extrusionOk="0">
                <a:moveTo>
                  <a:pt x="1705" y="0"/>
                </a:moveTo>
                <a:cubicBezTo>
                  <a:pt x="723" y="0"/>
                  <a:pt x="1" y="1312"/>
                  <a:pt x="777" y="1985"/>
                </a:cubicBezTo>
                <a:cubicBezTo>
                  <a:pt x="929" y="2106"/>
                  <a:pt x="1112" y="2228"/>
                  <a:pt x="1324" y="2258"/>
                </a:cubicBezTo>
                <a:cubicBezTo>
                  <a:pt x="1493" y="2300"/>
                  <a:pt x="1648" y="2319"/>
                  <a:pt x="1791" y="2319"/>
                </a:cubicBezTo>
                <a:cubicBezTo>
                  <a:pt x="3118" y="2319"/>
                  <a:pt x="3334" y="679"/>
                  <a:pt x="2236" y="131"/>
                </a:cubicBezTo>
                <a:cubicBezTo>
                  <a:pt x="2055" y="40"/>
                  <a:pt x="1876" y="0"/>
                  <a:pt x="170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7" name="Google Shape;1767;p33"/>
          <p:cNvSpPr/>
          <p:nvPr/>
        </p:nvSpPr>
        <p:spPr>
          <a:xfrm>
            <a:off x="326474" y="3374684"/>
            <a:ext cx="122038" cy="90336"/>
          </a:xfrm>
          <a:custGeom>
            <a:avLst/>
            <a:gdLst/>
            <a:ahLst/>
            <a:cxnLst/>
            <a:rect l="l" t="t" r="r" b="b"/>
            <a:pathLst>
              <a:path w="2980" h="2206" extrusionOk="0">
                <a:moveTo>
                  <a:pt x="1353" y="0"/>
                </a:moveTo>
                <a:cubicBezTo>
                  <a:pt x="1003" y="0"/>
                  <a:pt x="654" y="102"/>
                  <a:pt x="487" y="307"/>
                </a:cubicBezTo>
                <a:cubicBezTo>
                  <a:pt x="1" y="1006"/>
                  <a:pt x="335" y="1522"/>
                  <a:pt x="700" y="1917"/>
                </a:cubicBezTo>
                <a:cubicBezTo>
                  <a:pt x="914" y="2119"/>
                  <a:pt x="1212" y="2206"/>
                  <a:pt x="1519" y="2206"/>
                </a:cubicBezTo>
                <a:cubicBezTo>
                  <a:pt x="1954" y="2206"/>
                  <a:pt x="2409" y="2033"/>
                  <a:pt x="2676" y="1766"/>
                </a:cubicBezTo>
                <a:cubicBezTo>
                  <a:pt x="2980" y="1462"/>
                  <a:pt x="2676" y="550"/>
                  <a:pt x="1977" y="124"/>
                </a:cubicBezTo>
                <a:cubicBezTo>
                  <a:pt x="1799" y="41"/>
                  <a:pt x="1576" y="0"/>
                  <a:pt x="135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8" name="Google Shape;1768;p33"/>
          <p:cNvSpPr/>
          <p:nvPr/>
        </p:nvSpPr>
        <p:spPr>
          <a:xfrm>
            <a:off x="1867134" y="941184"/>
            <a:ext cx="102136" cy="88657"/>
          </a:xfrm>
          <a:custGeom>
            <a:avLst/>
            <a:gdLst/>
            <a:ahLst/>
            <a:cxnLst/>
            <a:rect l="l" t="t" r="r" b="b"/>
            <a:pathLst>
              <a:path w="2494" h="2165" extrusionOk="0">
                <a:moveTo>
                  <a:pt x="1278" y="0"/>
                </a:moveTo>
                <a:cubicBezTo>
                  <a:pt x="696" y="0"/>
                  <a:pt x="75" y="291"/>
                  <a:pt x="31" y="711"/>
                </a:cubicBezTo>
                <a:cubicBezTo>
                  <a:pt x="1" y="1136"/>
                  <a:pt x="365" y="1744"/>
                  <a:pt x="700" y="2048"/>
                </a:cubicBezTo>
                <a:cubicBezTo>
                  <a:pt x="801" y="2129"/>
                  <a:pt x="939" y="2165"/>
                  <a:pt x="1093" y="2165"/>
                </a:cubicBezTo>
                <a:cubicBezTo>
                  <a:pt x="1639" y="2165"/>
                  <a:pt x="2392" y="1718"/>
                  <a:pt x="2463" y="1197"/>
                </a:cubicBezTo>
                <a:cubicBezTo>
                  <a:pt x="2493" y="832"/>
                  <a:pt x="2037" y="407"/>
                  <a:pt x="1885" y="133"/>
                </a:cubicBezTo>
                <a:cubicBezTo>
                  <a:pt x="1710" y="42"/>
                  <a:pt x="1497" y="0"/>
                  <a:pt x="127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9" name="Google Shape;1769;p33"/>
          <p:cNvSpPr/>
          <p:nvPr/>
        </p:nvSpPr>
        <p:spPr>
          <a:xfrm>
            <a:off x="257636" y="1813916"/>
            <a:ext cx="86942" cy="93161"/>
          </a:xfrm>
          <a:custGeom>
            <a:avLst/>
            <a:gdLst/>
            <a:ahLst/>
            <a:cxnLst/>
            <a:rect l="l" t="t" r="r" b="b"/>
            <a:pathLst>
              <a:path w="2123" h="2275" extrusionOk="0">
                <a:moveTo>
                  <a:pt x="1096" y="0"/>
                </a:moveTo>
                <a:cubicBezTo>
                  <a:pt x="936" y="0"/>
                  <a:pt x="753" y="26"/>
                  <a:pt x="542" y="74"/>
                </a:cubicBezTo>
                <a:cubicBezTo>
                  <a:pt x="299" y="135"/>
                  <a:pt x="86" y="712"/>
                  <a:pt x="56" y="1046"/>
                </a:cubicBezTo>
                <a:cubicBezTo>
                  <a:pt x="1" y="1873"/>
                  <a:pt x="545" y="2275"/>
                  <a:pt x="1214" y="2275"/>
                </a:cubicBezTo>
                <a:cubicBezTo>
                  <a:pt x="1282" y="2275"/>
                  <a:pt x="1353" y="2271"/>
                  <a:pt x="1424" y="2262"/>
                </a:cubicBezTo>
                <a:cubicBezTo>
                  <a:pt x="1728" y="2232"/>
                  <a:pt x="1971" y="1624"/>
                  <a:pt x="2123" y="1442"/>
                </a:cubicBezTo>
                <a:cubicBezTo>
                  <a:pt x="2001" y="418"/>
                  <a:pt x="1742" y="0"/>
                  <a:pt x="109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0" name="Google Shape;1770;p33"/>
          <p:cNvSpPr/>
          <p:nvPr/>
        </p:nvSpPr>
        <p:spPr>
          <a:xfrm>
            <a:off x="666760" y="2642227"/>
            <a:ext cx="136536" cy="104300"/>
          </a:xfrm>
          <a:custGeom>
            <a:avLst/>
            <a:gdLst/>
            <a:ahLst/>
            <a:cxnLst/>
            <a:rect l="l" t="t" r="r" b="b"/>
            <a:pathLst>
              <a:path w="3334" h="2547" extrusionOk="0">
                <a:moveTo>
                  <a:pt x="1382" y="0"/>
                </a:moveTo>
                <a:cubicBezTo>
                  <a:pt x="1316" y="0"/>
                  <a:pt x="1247" y="3"/>
                  <a:pt x="1177" y="10"/>
                </a:cubicBezTo>
                <a:cubicBezTo>
                  <a:pt x="995" y="40"/>
                  <a:pt x="843" y="162"/>
                  <a:pt x="721" y="283"/>
                </a:cubicBezTo>
                <a:cubicBezTo>
                  <a:pt x="0" y="1004"/>
                  <a:pt x="456" y="2546"/>
                  <a:pt x="1465" y="2546"/>
                </a:cubicBezTo>
                <a:cubicBezTo>
                  <a:pt x="1519" y="2546"/>
                  <a:pt x="1575" y="2542"/>
                  <a:pt x="1633" y="2533"/>
                </a:cubicBezTo>
                <a:cubicBezTo>
                  <a:pt x="3333" y="2298"/>
                  <a:pt x="3168" y="0"/>
                  <a:pt x="138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1" name="Google Shape;1771;p33"/>
          <p:cNvSpPr/>
          <p:nvPr/>
        </p:nvSpPr>
        <p:spPr>
          <a:xfrm>
            <a:off x="2497405" y="538029"/>
            <a:ext cx="144399" cy="98321"/>
          </a:xfrm>
          <a:custGeom>
            <a:avLst/>
            <a:gdLst/>
            <a:ahLst/>
            <a:cxnLst/>
            <a:rect l="l" t="t" r="r" b="b"/>
            <a:pathLst>
              <a:path w="3526" h="2401" extrusionOk="0">
                <a:moveTo>
                  <a:pt x="1437" y="1"/>
                </a:moveTo>
                <a:cubicBezTo>
                  <a:pt x="933" y="1"/>
                  <a:pt x="520" y="328"/>
                  <a:pt x="335" y="723"/>
                </a:cubicBezTo>
                <a:cubicBezTo>
                  <a:pt x="1" y="1362"/>
                  <a:pt x="183" y="2243"/>
                  <a:pt x="1095" y="2395"/>
                </a:cubicBezTo>
                <a:cubicBezTo>
                  <a:pt x="1124" y="2399"/>
                  <a:pt x="1154" y="2400"/>
                  <a:pt x="1186" y="2400"/>
                </a:cubicBezTo>
                <a:cubicBezTo>
                  <a:pt x="1957" y="2400"/>
                  <a:pt x="3526" y="1361"/>
                  <a:pt x="2767" y="602"/>
                </a:cubicBezTo>
                <a:cubicBezTo>
                  <a:pt x="2524" y="359"/>
                  <a:pt x="2007" y="115"/>
                  <a:pt x="1672" y="24"/>
                </a:cubicBezTo>
                <a:cubicBezTo>
                  <a:pt x="1592" y="8"/>
                  <a:pt x="1513" y="1"/>
                  <a:pt x="143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2" name="Google Shape;1772;p33"/>
          <p:cNvSpPr/>
          <p:nvPr/>
        </p:nvSpPr>
        <p:spPr>
          <a:xfrm>
            <a:off x="1594962" y="837833"/>
            <a:ext cx="107746" cy="93120"/>
          </a:xfrm>
          <a:custGeom>
            <a:avLst/>
            <a:gdLst/>
            <a:ahLst/>
            <a:cxnLst/>
            <a:rect l="l" t="t" r="r" b="b"/>
            <a:pathLst>
              <a:path w="2631" h="2274" extrusionOk="0">
                <a:moveTo>
                  <a:pt x="963" y="1"/>
                </a:moveTo>
                <a:cubicBezTo>
                  <a:pt x="946" y="1"/>
                  <a:pt x="929" y="1"/>
                  <a:pt x="913" y="2"/>
                </a:cubicBezTo>
                <a:cubicBezTo>
                  <a:pt x="548" y="32"/>
                  <a:pt x="62" y="823"/>
                  <a:pt x="31" y="1340"/>
                </a:cubicBezTo>
                <a:cubicBezTo>
                  <a:pt x="1" y="1826"/>
                  <a:pt x="609" y="2130"/>
                  <a:pt x="1004" y="2251"/>
                </a:cubicBezTo>
                <a:cubicBezTo>
                  <a:pt x="1071" y="2267"/>
                  <a:pt x="1141" y="2274"/>
                  <a:pt x="1212" y="2274"/>
                </a:cubicBezTo>
                <a:cubicBezTo>
                  <a:pt x="1856" y="2274"/>
                  <a:pt x="2630" y="1683"/>
                  <a:pt x="2493" y="944"/>
                </a:cubicBezTo>
                <a:cubicBezTo>
                  <a:pt x="2346" y="444"/>
                  <a:pt x="1486" y="1"/>
                  <a:pt x="96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3" name="Google Shape;1773;p33"/>
          <p:cNvSpPr/>
          <p:nvPr/>
        </p:nvSpPr>
        <p:spPr>
          <a:xfrm>
            <a:off x="878443" y="884635"/>
            <a:ext cx="123185" cy="103808"/>
          </a:xfrm>
          <a:custGeom>
            <a:avLst/>
            <a:gdLst/>
            <a:ahLst/>
            <a:cxnLst/>
            <a:rect l="l" t="t" r="r" b="b"/>
            <a:pathLst>
              <a:path w="3008" h="2535" extrusionOk="0">
                <a:moveTo>
                  <a:pt x="1924" y="0"/>
                </a:moveTo>
                <a:cubicBezTo>
                  <a:pt x="887" y="0"/>
                  <a:pt x="1" y="1042"/>
                  <a:pt x="423" y="1808"/>
                </a:cubicBezTo>
                <a:cubicBezTo>
                  <a:pt x="910" y="2051"/>
                  <a:pt x="1366" y="2294"/>
                  <a:pt x="1852" y="2507"/>
                </a:cubicBezTo>
                <a:cubicBezTo>
                  <a:pt x="1904" y="2526"/>
                  <a:pt x="1958" y="2534"/>
                  <a:pt x="2011" y="2534"/>
                </a:cubicBezTo>
                <a:cubicBezTo>
                  <a:pt x="2391" y="2534"/>
                  <a:pt x="2775" y="2098"/>
                  <a:pt x="2855" y="1778"/>
                </a:cubicBezTo>
                <a:cubicBezTo>
                  <a:pt x="3007" y="1048"/>
                  <a:pt x="2734" y="623"/>
                  <a:pt x="2399" y="76"/>
                </a:cubicBezTo>
                <a:cubicBezTo>
                  <a:pt x="2240" y="24"/>
                  <a:pt x="2081" y="0"/>
                  <a:pt x="192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4" name="Google Shape;1774;p33"/>
          <p:cNvSpPr/>
          <p:nvPr/>
        </p:nvSpPr>
        <p:spPr>
          <a:xfrm>
            <a:off x="2038096" y="4792208"/>
            <a:ext cx="113316" cy="109951"/>
          </a:xfrm>
          <a:custGeom>
            <a:avLst/>
            <a:gdLst/>
            <a:ahLst/>
            <a:cxnLst/>
            <a:rect l="l" t="t" r="r" b="b"/>
            <a:pathLst>
              <a:path w="2767" h="2685" extrusionOk="0">
                <a:moveTo>
                  <a:pt x="1197" y="0"/>
                </a:moveTo>
                <a:cubicBezTo>
                  <a:pt x="1007" y="0"/>
                  <a:pt x="824" y="38"/>
                  <a:pt x="669" y="124"/>
                </a:cubicBezTo>
                <a:cubicBezTo>
                  <a:pt x="487" y="215"/>
                  <a:pt x="365" y="397"/>
                  <a:pt x="274" y="640"/>
                </a:cubicBezTo>
                <a:cubicBezTo>
                  <a:pt x="1" y="1339"/>
                  <a:pt x="335" y="2403"/>
                  <a:pt x="1065" y="2646"/>
                </a:cubicBezTo>
                <a:cubicBezTo>
                  <a:pt x="1160" y="2672"/>
                  <a:pt x="1258" y="2685"/>
                  <a:pt x="1356" y="2685"/>
                </a:cubicBezTo>
                <a:cubicBezTo>
                  <a:pt x="1938" y="2685"/>
                  <a:pt x="2511" y="2242"/>
                  <a:pt x="2615" y="1643"/>
                </a:cubicBezTo>
                <a:cubicBezTo>
                  <a:pt x="2767" y="975"/>
                  <a:pt x="2280" y="245"/>
                  <a:pt x="1642" y="63"/>
                </a:cubicBezTo>
                <a:cubicBezTo>
                  <a:pt x="1496" y="23"/>
                  <a:pt x="1344" y="0"/>
                  <a:pt x="119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5" name="Google Shape;1775;p33"/>
          <p:cNvSpPr/>
          <p:nvPr/>
        </p:nvSpPr>
        <p:spPr>
          <a:xfrm>
            <a:off x="8925898" y="2311904"/>
            <a:ext cx="120155" cy="107699"/>
          </a:xfrm>
          <a:custGeom>
            <a:avLst/>
            <a:gdLst/>
            <a:ahLst/>
            <a:cxnLst/>
            <a:rect l="l" t="t" r="r" b="b"/>
            <a:pathLst>
              <a:path w="2934" h="2630" extrusionOk="0">
                <a:moveTo>
                  <a:pt x="1199" y="1"/>
                </a:moveTo>
                <a:cubicBezTo>
                  <a:pt x="1154" y="1"/>
                  <a:pt x="1114" y="3"/>
                  <a:pt x="1079" y="9"/>
                </a:cubicBezTo>
                <a:cubicBezTo>
                  <a:pt x="988" y="9"/>
                  <a:pt x="958" y="70"/>
                  <a:pt x="958" y="70"/>
                </a:cubicBezTo>
                <a:cubicBezTo>
                  <a:pt x="684" y="526"/>
                  <a:pt x="259" y="1073"/>
                  <a:pt x="167" y="1590"/>
                </a:cubicBezTo>
                <a:cubicBezTo>
                  <a:pt x="1" y="2357"/>
                  <a:pt x="428" y="2630"/>
                  <a:pt x="959" y="2630"/>
                </a:cubicBezTo>
                <a:cubicBezTo>
                  <a:pt x="1396" y="2630"/>
                  <a:pt x="1902" y="2445"/>
                  <a:pt x="2204" y="2198"/>
                </a:cubicBezTo>
                <a:cubicBezTo>
                  <a:pt x="2538" y="1924"/>
                  <a:pt x="2934" y="1012"/>
                  <a:pt x="2690" y="617"/>
                </a:cubicBezTo>
                <a:cubicBezTo>
                  <a:pt x="2525" y="259"/>
                  <a:pt x="1636" y="1"/>
                  <a:pt x="11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6" name="Google Shape;1776;p33"/>
          <p:cNvSpPr/>
          <p:nvPr/>
        </p:nvSpPr>
        <p:spPr>
          <a:xfrm>
            <a:off x="8911054" y="3657613"/>
            <a:ext cx="109548" cy="96765"/>
          </a:xfrm>
          <a:custGeom>
            <a:avLst/>
            <a:gdLst/>
            <a:ahLst/>
            <a:cxnLst/>
            <a:rect l="l" t="t" r="r" b="b"/>
            <a:pathLst>
              <a:path w="2675" h="2363" extrusionOk="0">
                <a:moveTo>
                  <a:pt x="1483" y="1"/>
                </a:moveTo>
                <a:cubicBezTo>
                  <a:pt x="1093" y="1"/>
                  <a:pt x="643" y="157"/>
                  <a:pt x="304" y="470"/>
                </a:cubicBezTo>
                <a:cubicBezTo>
                  <a:pt x="182" y="561"/>
                  <a:pt x="91" y="652"/>
                  <a:pt x="61" y="774"/>
                </a:cubicBezTo>
                <a:cubicBezTo>
                  <a:pt x="0" y="956"/>
                  <a:pt x="61" y="1199"/>
                  <a:pt x="213" y="1381"/>
                </a:cubicBezTo>
                <a:cubicBezTo>
                  <a:pt x="486" y="1716"/>
                  <a:pt x="973" y="2141"/>
                  <a:pt x="1368" y="2354"/>
                </a:cubicBezTo>
                <a:cubicBezTo>
                  <a:pt x="1383" y="2360"/>
                  <a:pt x="1402" y="2363"/>
                  <a:pt x="1423" y="2363"/>
                </a:cubicBezTo>
                <a:cubicBezTo>
                  <a:pt x="1741" y="2363"/>
                  <a:pt x="2675" y="1756"/>
                  <a:pt x="2675" y="1442"/>
                </a:cubicBezTo>
                <a:cubicBezTo>
                  <a:pt x="2675" y="622"/>
                  <a:pt x="2219" y="135"/>
                  <a:pt x="1672" y="14"/>
                </a:cubicBezTo>
                <a:cubicBezTo>
                  <a:pt x="1611" y="5"/>
                  <a:pt x="1548" y="1"/>
                  <a:pt x="14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7" name="Google Shape;1777;p33"/>
          <p:cNvSpPr/>
          <p:nvPr/>
        </p:nvSpPr>
        <p:spPr>
          <a:xfrm>
            <a:off x="8172203" y="2964232"/>
            <a:ext cx="120769" cy="100778"/>
          </a:xfrm>
          <a:custGeom>
            <a:avLst/>
            <a:gdLst/>
            <a:ahLst/>
            <a:cxnLst/>
            <a:rect l="l" t="t" r="r" b="b"/>
            <a:pathLst>
              <a:path w="2949" h="2461" extrusionOk="0">
                <a:moveTo>
                  <a:pt x="1487" y="1"/>
                </a:moveTo>
                <a:cubicBezTo>
                  <a:pt x="1011" y="1"/>
                  <a:pt x="505" y="230"/>
                  <a:pt x="91" y="694"/>
                </a:cubicBezTo>
                <a:lnTo>
                  <a:pt x="0" y="816"/>
                </a:lnTo>
                <a:cubicBezTo>
                  <a:pt x="89" y="1524"/>
                  <a:pt x="520" y="2460"/>
                  <a:pt x="1295" y="2460"/>
                </a:cubicBezTo>
                <a:cubicBezTo>
                  <a:pt x="1319" y="2460"/>
                  <a:pt x="1343" y="2459"/>
                  <a:pt x="1368" y="2457"/>
                </a:cubicBezTo>
                <a:cubicBezTo>
                  <a:pt x="1945" y="2366"/>
                  <a:pt x="2736" y="1789"/>
                  <a:pt x="2949" y="1242"/>
                </a:cubicBezTo>
                <a:cubicBezTo>
                  <a:pt x="2721" y="420"/>
                  <a:pt x="2132" y="1"/>
                  <a:pt x="148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8" name="Google Shape;1778;p33"/>
          <p:cNvSpPr/>
          <p:nvPr/>
        </p:nvSpPr>
        <p:spPr>
          <a:xfrm>
            <a:off x="8406612" y="3410193"/>
            <a:ext cx="107091" cy="93571"/>
          </a:xfrm>
          <a:custGeom>
            <a:avLst/>
            <a:gdLst/>
            <a:ahLst/>
            <a:cxnLst/>
            <a:rect l="l" t="t" r="r" b="b"/>
            <a:pathLst>
              <a:path w="2615" h="2285" extrusionOk="0">
                <a:moveTo>
                  <a:pt x="877" y="1"/>
                </a:moveTo>
                <a:cubicBezTo>
                  <a:pt x="604" y="1"/>
                  <a:pt x="340" y="56"/>
                  <a:pt x="183" y="199"/>
                </a:cubicBezTo>
                <a:lnTo>
                  <a:pt x="61" y="442"/>
                </a:lnTo>
                <a:cubicBezTo>
                  <a:pt x="0" y="624"/>
                  <a:pt x="31" y="898"/>
                  <a:pt x="61" y="1111"/>
                </a:cubicBezTo>
                <a:cubicBezTo>
                  <a:pt x="152" y="1354"/>
                  <a:pt x="61" y="1901"/>
                  <a:pt x="183" y="2053"/>
                </a:cubicBezTo>
                <a:cubicBezTo>
                  <a:pt x="274" y="2175"/>
                  <a:pt x="791" y="2205"/>
                  <a:pt x="942" y="2266"/>
                </a:cubicBezTo>
                <a:cubicBezTo>
                  <a:pt x="1060" y="2278"/>
                  <a:pt x="1173" y="2285"/>
                  <a:pt x="1282" y="2285"/>
                </a:cubicBezTo>
                <a:cubicBezTo>
                  <a:pt x="1733" y="2285"/>
                  <a:pt x="2102" y="2160"/>
                  <a:pt x="2371" y="1719"/>
                </a:cubicBezTo>
                <a:cubicBezTo>
                  <a:pt x="2614" y="1384"/>
                  <a:pt x="2006" y="321"/>
                  <a:pt x="1702" y="169"/>
                </a:cubicBezTo>
                <a:cubicBezTo>
                  <a:pt x="1509" y="72"/>
                  <a:pt x="1187" y="1"/>
                  <a:pt x="87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9" name="Google Shape;1779;p33"/>
          <p:cNvSpPr/>
          <p:nvPr/>
        </p:nvSpPr>
        <p:spPr>
          <a:xfrm>
            <a:off x="7453454" y="3030854"/>
            <a:ext cx="126298" cy="85012"/>
          </a:xfrm>
          <a:custGeom>
            <a:avLst/>
            <a:gdLst/>
            <a:ahLst/>
            <a:cxnLst/>
            <a:rect l="l" t="t" r="r" b="b"/>
            <a:pathLst>
              <a:path w="3084" h="2076" extrusionOk="0">
                <a:moveTo>
                  <a:pt x="1439" y="0"/>
                </a:moveTo>
                <a:cubicBezTo>
                  <a:pt x="1036" y="0"/>
                  <a:pt x="623" y="100"/>
                  <a:pt x="409" y="368"/>
                </a:cubicBezTo>
                <a:cubicBezTo>
                  <a:pt x="317" y="490"/>
                  <a:pt x="257" y="581"/>
                  <a:pt x="257" y="733"/>
                </a:cubicBezTo>
                <a:cubicBezTo>
                  <a:pt x="1" y="1546"/>
                  <a:pt x="616" y="2075"/>
                  <a:pt x="1301" y="2075"/>
                </a:cubicBezTo>
                <a:cubicBezTo>
                  <a:pt x="1511" y="2075"/>
                  <a:pt x="1728" y="2025"/>
                  <a:pt x="1928" y="1918"/>
                </a:cubicBezTo>
                <a:cubicBezTo>
                  <a:pt x="2506" y="1584"/>
                  <a:pt x="3083" y="459"/>
                  <a:pt x="2202" y="125"/>
                </a:cubicBezTo>
                <a:cubicBezTo>
                  <a:pt x="2001" y="50"/>
                  <a:pt x="1723" y="0"/>
                  <a:pt x="143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0" name="Google Shape;1780;p33"/>
          <p:cNvSpPr/>
          <p:nvPr/>
        </p:nvSpPr>
        <p:spPr>
          <a:xfrm>
            <a:off x="8183401" y="3320026"/>
            <a:ext cx="98368" cy="94635"/>
          </a:xfrm>
          <a:custGeom>
            <a:avLst/>
            <a:gdLst/>
            <a:ahLst/>
            <a:cxnLst/>
            <a:rect l="l" t="t" r="r" b="b"/>
            <a:pathLst>
              <a:path w="2402" h="2311" extrusionOk="0">
                <a:moveTo>
                  <a:pt x="1795" y="1"/>
                </a:moveTo>
                <a:cubicBezTo>
                  <a:pt x="1754" y="1"/>
                  <a:pt x="1713" y="4"/>
                  <a:pt x="1672" y="11"/>
                </a:cubicBezTo>
                <a:cubicBezTo>
                  <a:pt x="1186" y="72"/>
                  <a:pt x="213" y="437"/>
                  <a:pt x="61" y="923"/>
                </a:cubicBezTo>
                <a:cubicBezTo>
                  <a:pt x="0" y="1106"/>
                  <a:pt x="31" y="1288"/>
                  <a:pt x="92" y="1501"/>
                </a:cubicBezTo>
                <a:cubicBezTo>
                  <a:pt x="290" y="1996"/>
                  <a:pt x="690" y="2310"/>
                  <a:pt x="1194" y="2310"/>
                </a:cubicBezTo>
                <a:cubicBezTo>
                  <a:pt x="1308" y="2310"/>
                  <a:pt x="1427" y="2294"/>
                  <a:pt x="1551" y="2261"/>
                </a:cubicBezTo>
                <a:cubicBezTo>
                  <a:pt x="2371" y="2017"/>
                  <a:pt x="2402" y="1349"/>
                  <a:pt x="2311" y="589"/>
                </a:cubicBezTo>
                <a:cubicBezTo>
                  <a:pt x="2280" y="467"/>
                  <a:pt x="2280" y="346"/>
                  <a:pt x="2189" y="254"/>
                </a:cubicBezTo>
                <a:lnTo>
                  <a:pt x="2189" y="163"/>
                </a:lnTo>
                <a:cubicBezTo>
                  <a:pt x="2071" y="45"/>
                  <a:pt x="1935" y="1"/>
                  <a:pt x="179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1" name="Google Shape;1781;p33"/>
          <p:cNvSpPr/>
          <p:nvPr/>
        </p:nvSpPr>
        <p:spPr>
          <a:xfrm>
            <a:off x="6632574" y="2877144"/>
            <a:ext cx="125765" cy="99631"/>
          </a:xfrm>
          <a:custGeom>
            <a:avLst/>
            <a:gdLst/>
            <a:ahLst/>
            <a:cxnLst/>
            <a:rect l="l" t="t" r="r" b="b"/>
            <a:pathLst>
              <a:path w="3071" h="2433" extrusionOk="0">
                <a:moveTo>
                  <a:pt x="2341" y="1"/>
                </a:moveTo>
                <a:cubicBezTo>
                  <a:pt x="1824" y="1"/>
                  <a:pt x="1277" y="92"/>
                  <a:pt x="760" y="122"/>
                </a:cubicBezTo>
                <a:cubicBezTo>
                  <a:pt x="0" y="730"/>
                  <a:pt x="730" y="2372"/>
                  <a:pt x="1915" y="2433"/>
                </a:cubicBezTo>
                <a:cubicBezTo>
                  <a:pt x="2462" y="2068"/>
                  <a:pt x="2888" y="1764"/>
                  <a:pt x="3009" y="1034"/>
                </a:cubicBezTo>
                <a:cubicBezTo>
                  <a:pt x="3070" y="639"/>
                  <a:pt x="2797" y="1"/>
                  <a:pt x="234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2" name="Google Shape;1782;p33"/>
          <p:cNvSpPr/>
          <p:nvPr/>
        </p:nvSpPr>
        <p:spPr>
          <a:xfrm>
            <a:off x="3845477" y="3531012"/>
            <a:ext cx="126666" cy="89640"/>
          </a:xfrm>
          <a:custGeom>
            <a:avLst/>
            <a:gdLst/>
            <a:ahLst/>
            <a:cxnLst/>
            <a:rect l="l" t="t" r="r" b="b"/>
            <a:pathLst>
              <a:path w="3093" h="2189" extrusionOk="0">
                <a:moveTo>
                  <a:pt x="2209" y="1"/>
                </a:moveTo>
                <a:cubicBezTo>
                  <a:pt x="1743" y="1"/>
                  <a:pt x="1202" y="203"/>
                  <a:pt x="874" y="442"/>
                </a:cubicBezTo>
                <a:lnTo>
                  <a:pt x="813" y="533"/>
                </a:lnTo>
                <a:cubicBezTo>
                  <a:pt x="1" y="1271"/>
                  <a:pt x="1102" y="2189"/>
                  <a:pt x="2034" y="2189"/>
                </a:cubicBezTo>
                <a:cubicBezTo>
                  <a:pt x="2253" y="2189"/>
                  <a:pt x="2463" y="2138"/>
                  <a:pt x="2637" y="2022"/>
                </a:cubicBezTo>
                <a:cubicBezTo>
                  <a:pt x="2941" y="1810"/>
                  <a:pt x="3093" y="1171"/>
                  <a:pt x="3093" y="837"/>
                </a:cubicBezTo>
                <a:cubicBezTo>
                  <a:pt x="3093" y="218"/>
                  <a:pt x="2691" y="1"/>
                  <a:pt x="220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3" name="Google Shape;1783;p33"/>
          <p:cNvSpPr/>
          <p:nvPr/>
        </p:nvSpPr>
        <p:spPr>
          <a:xfrm>
            <a:off x="6809849" y="1687285"/>
            <a:ext cx="107091" cy="99672"/>
          </a:xfrm>
          <a:custGeom>
            <a:avLst/>
            <a:gdLst/>
            <a:ahLst/>
            <a:cxnLst/>
            <a:rect l="l" t="t" r="r" b="b"/>
            <a:pathLst>
              <a:path w="2615" h="2434" extrusionOk="0">
                <a:moveTo>
                  <a:pt x="882" y="1"/>
                </a:moveTo>
                <a:cubicBezTo>
                  <a:pt x="616" y="1"/>
                  <a:pt x="354" y="68"/>
                  <a:pt x="213" y="255"/>
                </a:cubicBezTo>
                <a:cubicBezTo>
                  <a:pt x="1" y="529"/>
                  <a:pt x="61" y="1380"/>
                  <a:pt x="153" y="1714"/>
                </a:cubicBezTo>
                <a:cubicBezTo>
                  <a:pt x="258" y="2197"/>
                  <a:pt x="580" y="2433"/>
                  <a:pt x="970" y="2433"/>
                </a:cubicBezTo>
                <a:cubicBezTo>
                  <a:pt x="1144" y="2433"/>
                  <a:pt x="1332" y="2386"/>
                  <a:pt x="1520" y="2292"/>
                </a:cubicBezTo>
                <a:cubicBezTo>
                  <a:pt x="1520" y="2292"/>
                  <a:pt x="1581" y="2261"/>
                  <a:pt x="1612" y="2231"/>
                </a:cubicBezTo>
                <a:cubicBezTo>
                  <a:pt x="2432" y="1593"/>
                  <a:pt x="2615" y="620"/>
                  <a:pt x="1551" y="134"/>
                </a:cubicBezTo>
                <a:cubicBezTo>
                  <a:pt x="1389" y="60"/>
                  <a:pt x="1133" y="1"/>
                  <a:pt x="88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4" name="Google Shape;1784;p33"/>
          <p:cNvSpPr/>
          <p:nvPr/>
        </p:nvSpPr>
        <p:spPr>
          <a:xfrm>
            <a:off x="7239156" y="1366268"/>
            <a:ext cx="115281" cy="107739"/>
          </a:xfrm>
          <a:custGeom>
            <a:avLst/>
            <a:gdLst/>
            <a:ahLst/>
            <a:cxnLst/>
            <a:rect l="l" t="t" r="r" b="b"/>
            <a:pathLst>
              <a:path w="2815" h="2631" extrusionOk="0">
                <a:moveTo>
                  <a:pt x="1066" y="1"/>
                </a:moveTo>
                <a:cubicBezTo>
                  <a:pt x="755" y="1"/>
                  <a:pt x="0" y="1280"/>
                  <a:pt x="231" y="1684"/>
                </a:cubicBezTo>
                <a:cubicBezTo>
                  <a:pt x="406" y="2004"/>
                  <a:pt x="942" y="2630"/>
                  <a:pt x="1361" y="2630"/>
                </a:cubicBezTo>
                <a:cubicBezTo>
                  <a:pt x="1380" y="2630"/>
                  <a:pt x="1398" y="2629"/>
                  <a:pt x="1417" y="2626"/>
                </a:cubicBezTo>
                <a:cubicBezTo>
                  <a:pt x="1903" y="2444"/>
                  <a:pt x="2815" y="1684"/>
                  <a:pt x="2480" y="1107"/>
                </a:cubicBezTo>
                <a:cubicBezTo>
                  <a:pt x="2237" y="651"/>
                  <a:pt x="1569" y="286"/>
                  <a:pt x="1113" y="12"/>
                </a:cubicBezTo>
                <a:cubicBezTo>
                  <a:pt x="1099" y="5"/>
                  <a:pt x="1083" y="1"/>
                  <a:pt x="10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5" name="Google Shape;1785;p33"/>
          <p:cNvSpPr/>
          <p:nvPr/>
        </p:nvSpPr>
        <p:spPr>
          <a:xfrm>
            <a:off x="7577209" y="1596906"/>
            <a:ext cx="108319" cy="91237"/>
          </a:xfrm>
          <a:custGeom>
            <a:avLst/>
            <a:gdLst/>
            <a:ahLst/>
            <a:cxnLst/>
            <a:rect l="l" t="t" r="r" b="b"/>
            <a:pathLst>
              <a:path w="2645" h="2228" extrusionOk="0">
                <a:moveTo>
                  <a:pt x="1348" y="1"/>
                </a:moveTo>
                <a:cubicBezTo>
                  <a:pt x="883" y="1"/>
                  <a:pt x="510" y="358"/>
                  <a:pt x="183" y="794"/>
                </a:cubicBezTo>
                <a:cubicBezTo>
                  <a:pt x="153" y="885"/>
                  <a:pt x="61" y="1007"/>
                  <a:pt x="31" y="1098"/>
                </a:cubicBezTo>
                <a:lnTo>
                  <a:pt x="1" y="1189"/>
                </a:lnTo>
                <a:cubicBezTo>
                  <a:pt x="1" y="1341"/>
                  <a:pt x="122" y="1523"/>
                  <a:pt x="274" y="1645"/>
                </a:cubicBezTo>
                <a:cubicBezTo>
                  <a:pt x="545" y="1866"/>
                  <a:pt x="1215" y="2228"/>
                  <a:pt x="1702" y="2228"/>
                </a:cubicBezTo>
                <a:cubicBezTo>
                  <a:pt x="1816" y="2228"/>
                  <a:pt x="1920" y="2208"/>
                  <a:pt x="2007" y="2162"/>
                </a:cubicBezTo>
                <a:cubicBezTo>
                  <a:pt x="2189" y="2101"/>
                  <a:pt x="2311" y="1949"/>
                  <a:pt x="2402" y="1766"/>
                </a:cubicBezTo>
                <a:cubicBezTo>
                  <a:pt x="2645" y="1189"/>
                  <a:pt x="2493" y="551"/>
                  <a:pt x="1946" y="186"/>
                </a:cubicBezTo>
                <a:cubicBezTo>
                  <a:pt x="1730" y="57"/>
                  <a:pt x="1532" y="1"/>
                  <a:pt x="134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6" name="Google Shape;1786;p33"/>
          <p:cNvSpPr/>
          <p:nvPr/>
        </p:nvSpPr>
        <p:spPr>
          <a:xfrm>
            <a:off x="7945647" y="3967614"/>
            <a:ext cx="128263" cy="105487"/>
          </a:xfrm>
          <a:custGeom>
            <a:avLst/>
            <a:gdLst/>
            <a:ahLst/>
            <a:cxnLst/>
            <a:rect l="l" t="t" r="r" b="b"/>
            <a:pathLst>
              <a:path w="3132" h="2576" extrusionOk="0">
                <a:moveTo>
                  <a:pt x="1567" y="0"/>
                </a:moveTo>
                <a:cubicBezTo>
                  <a:pt x="1242" y="0"/>
                  <a:pt x="931" y="73"/>
                  <a:pt x="578" y="320"/>
                </a:cubicBezTo>
                <a:cubicBezTo>
                  <a:pt x="274" y="563"/>
                  <a:pt x="1" y="1171"/>
                  <a:pt x="305" y="1505"/>
                </a:cubicBezTo>
                <a:cubicBezTo>
                  <a:pt x="639" y="1870"/>
                  <a:pt x="1095" y="2235"/>
                  <a:pt x="1490" y="2569"/>
                </a:cubicBezTo>
                <a:cubicBezTo>
                  <a:pt x="1524" y="2574"/>
                  <a:pt x="1558" y="2576"/>
                  <a:pt x="1592" y="2576"/>
                </a:cubicBezTo>
                <a:cubicBezTo>
                  <a:pt x="2510" y="2576"/>
                  <a:pt x="3132" y="1015"/>
                  <a:pt x="2311" y="77"/>
                </a:cubicBezTo>
                <a:cubicBezTo>
                  <a:pt x="2043" y="39"/>
                  <a:pt x="1801" y="0"/>
                  <a:pt x="15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7" name="Google Shape;1787;p33"/>
          <p:cNvSpPr/>
          <p:nvPr/>
        </p:nvSpPr>
        <p:spPr>
          <a:xfrm>
            <a:off x="4893928" y="4349658"/>
            <a:ext cx="117738" cy="93857"/>
          </a:xfrm>
          <a:custGeom>
            <a:avLst/>
            <a:gdLst/>
            <a:ahLst/>
            <a:cxnLst/>
            <a:rect l="l" t="t" r="r" b="b"/>
            <a:pathLst>
              <a:path w="2875" h="2292" extrusionOk="0">
                <a:moveTo>
                  <a:pt x="984" y="0"/>
                </a:moveTo>
                <a:cubicBezTo>
                  <a:pt x="715" y="0"/>
                  <a:pt x="456" y="53"/>
                  <a:pt x="304" y="251"/>
                </a:cubicBezTo>
                <a:cubicBezTo>
                  <a:pt x="0" y="676"/>
                  <a:pt x="122" y="1923"/>
                  <a:pt x="608" y="2227"/>
                </a:cubicBezTo>
                <a:cubicBezTo>
                  <a:pt x="702" y="2271"/>
                  <a:pt x="817" y="2291"/>
                  <a:pt x="945" y="2291"/>
                </a:cubicBezTo>
                <a:cubicBezTo>
                  <a:pt x="1690" y="2291"/>
                  <a:pt x="2875" y="1599"/>
                  <a:pt x="2797" y="950"/>
                </a:cubicBezTo>
                <a:cubicBezTo>
                  <a:pt x="2766" y="342"/>
                  <a:pt x="2250" y="99"/>
                  <a:pt x="1733" y="69"/>
                </a:cubicBezTo>
                <a:cubicBezTo>
                  <a:pt x="1535" y="53"/>
                  <a:pt x="1254" y="0"/>
                  <a:pt x="98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8" name="Google Shape;1788;p33"/>
          <p:cNvSpPr/>
          <p:nvPr/>
        </p:nvSpPr>
        <p:spPr>
          <a:xfrm>
            <a:off x="7010852" y="1148858"/>
            <a:ext cx="100866" cy="110360"/>
          </a:xfrm>
          <a:custGeom>
            <a:avLst/>
            <a:gdLst/>
            <a:ahLst/>
            <a:cxnLst/>
            <a:rect l="l" t="t" r="r" b="b"/>
            <a:pathLst>
              <a:path w="2463" h="2695" extrusionOk="0">
                <a:moveTo>
                  <a:pt x="1098" y="1"/>
                </a:moveTo>
                <a:cubicBezTo>
                  <a:pt x="1086" y="1"/>
                  <a:pt x="1075" y="1"/>
                  <a:pt x="1064" y="2"/>
                </a:cubicBezTo>
                <a:cubicBezTo>
                  <a:pt x="669" y="93"/>
                  <a:pt x="213" y="1036"/>
                  <a:pt x="92" y="1370"/>
                </a:cubicBezTo>
                <a:cubicBezTo>
                  <a:pt x="1" y="1795"/>
                  <a:pt x="304" y="2434"/>
                  <a:pt x="639" y="2616"/>
                </a:cubicBezTo>
                <a:cubicBezTo>
                  <a:pt x="734" y="2670"/>
                  <a:pt x="855" y="2694"/>
                  <a:pt x="989" y="2694"/>
                </a:cubicBezTo>
                <a:cubicBezTo>
                  <a:pt x="1537" y="2694"/>
                  <a:pt x="2298" y="2284"/>
                  <a:pt x="2371" y="1795"/>
                </a:cubicBezTo>
                <a:cubicBezTo>
                  <a:pt x="2463" y="1491"/>
                  <a:pt x="2341" y="1188"/>
                  <a:pt x="2189" y="914"/>
                </a:cubicBezTo>
                <a:cubicBezTo>
                  <a:pt x="2011" y="588"/>
                  <a:pt x="1544" y="1"/>
                  <a:pt x="109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9" name="Google Shape;1789;p33"/>
          <p:cNvSpPr/>
          <p:nvPr/>
        </p:nvSpPr>
        <p:spPr>
          <a:xfrm>
            <a:off x="4569953" y="79117"/>
            <a:ext cx="129369" cy="96314"/>
          </a:xfrm>
          <a:custGeom>
            <a:avLst/>
            <a:gdLst/>
            <a:ahLst/>
            <a:cxnLst/>
            <a:rect l="l" t="t" r="r" b="b"/>
            <a:pathLst>
              <a:path w="3159" h="2352" extrusionOk="0">
                <a:moveTo>
                  <a:pt x="2111" y="1"/>
                </a:moveTo>
                <a:cubicBezTo>
                  <a:pt x="1606" y="1"/>
                  <a:pt x="825" y="278"/>
                  <a:pt x="575" y="556"/>
                </a:cubicBezTo>
                <a:cubicBezTo>
                  <a:pt x="1" y="1176"/>
                  <a:pt x="1197" y="2351"/>
                  <a:pt x="2051" y="2351"/>
                </a:cubicBezTo>
                <a:cubicBezTo>
                  <a:pt x="2328" y="2351"/>
                  <a:pt x="2569" y="2228"/>
                  <a:pt x="2703" y="1923"/>
                </a:cubicBezTo>
                <a:cubicBezTo>
                  <a:pt x="2703" y="1893"/>
                  <a:pt x="2976" y="1468"/>
                  <a:pt x="3007" y="1376"/>
                </a:cubicBezTo>
                <a:cubicBezTo>
                  <a:pt x="3159" y="829"/>
                  <a:pt x="2885" y="100"/>
                  <a:pt x="2247" y="9"/>
                </a:cubicBezTo>
                <a:cubicBezTo>
                  <a:pt x="2204" y="3"/>
                  <a:pt x="2159" y="1"/>
                  <a:pt x="211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0" name="Google Shape;1790;p33"/>
          <p:cNvSpPr/>
          <p:nvPr/>
        </p:nvSpPr>
        <p:spPr>
          <a:xfrm>
            <a:off x="5195001" y="291687"/>
            <a:ext cx="120114" cy="108190"/>
          </a:xfrm>
          <a:custGeom>
            <a:avLst/>
            <a:gdLst/>
            <a:ahLst/>
            <a:cxnLst/>
            <a:rect l="l" t="t" r="r" b="b"/>
            <a:pathLst>
              <a:path w="2933" h="2642" extrusionOk="0">
                <a:moveTo>
                  <a:pt x="1144" y="1"/>
                </a:moveTo>
                <a:cubicBezTo>
                  <a:pt x="1120" y="1"/>
                  <a:pt x="1098" y="2"/>
                  <a:pt x="1078" y="3"/>
                </a:cubicBezTo>
                <a:cubicBezTo>
                  <a:pt x="1017" y="3"/>
                  <a:pt x="957" y="94"/>
                  <a:pt x="957" y="94"/>
                </a:cubicBezTo>
                <a:cubicBezTo>
                  <a:pt x="714" y="550"/>
                  <a:pt x="288" y="1067"/>
                  <a:pt x="166" y="1614"/>
                </a:cubicBezTo>
                <a:cubicBezTo>
                  <a:pt x="1" y="2376"/>
                  <a:pt x="422" y="2642"/>
                  <a:pt x="953" y="2642"/>
                </a:cubicBezTo>
                <a:cubicBezTo>
                  <a:pt x="1396" y="2642"/>
                  <a:pt x="1915" y="2457"/>
                  <a:pt x="2233" y="2222"/>
                </a:cubicBezTo>
                <a:cubicBezTo>
                  <a:pt x="2568" y="1949"/>
                  <a:pt x="2932" y="1037"/>
                  <a:pt x="2720" y="611"/>
                </a:cubicBezTo>
                <a:cubicBezTo>
                  <a:pt x="2547" y="265"/>
                  <a:pt x="1579" y="1"/>
                  <a:pt x="114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1" name="Google Shape;1791;p33"/>
          <p:cNvSpPr/>
          <p:nvPr/>
        </p:nvSpPr>
        <p:spPr>
          <a:xfrm>
            <a:off x="6078475" y="177777"/>
            <a:ext cx="110858" cy="96396"/>
          </a:xfrm>
          <a:custGeom>
            <a:avLst/>
            <a:gdLst/>
            <a:ahLst/>
            <a:cxnLst/>
            <a:rect l="l" t="t" r="r" b="b"/>
            <a:pathLst>
              <a:path w="2707" h="2354" extrusionOk="0">
                <a:moveTo>
                  <a:pt x="1401" y="1"/>
                </a:moveTo>
                <a:cubicBezTo>
                  <a:pt x="1039" y="1"/>
                  <a:pt x="643" y="147"/>
                  <a:pt x="305" y="485"/>
                </a:cubicBezTo>
                <a:cubicBezTo>
                  <a:pt x="183" y="546"/>
                  <a:pt x="123" y="667"/>
                  <a:pt x="92" y="789"/>
                </a:cubicBezTo>
                <a:cubicBezTo>
                  <a:pt x="1" y="971"/>
                  <a:pt x="92" y="1215"/>
                  <a:pt x="244" y="1397"/>
                </a:cubicBezTo>
                <a:cubicBezTo>
                  <a:pt x="487" y="1731"/>
                  <a:pt x="1004" y="2157"/>
                  <a:pt x="1369" y="2339"/>
                </a:cubicBezTo>
                <a:cubicBezTo>
                  <a:pt x="1390" y="2349"/>
                  <a:pt x="1417" y="2353"/>
                  <a:pt x="1447" y="2353"/>
                </a:cubicBezTo>
                <a:cubicBezTo>
                  <a:pt x="1803" y="2353"/>
                  <a:pt x="2706" y="1735"/>
                  <a:pt x="2706" y="1427"/>
                </a:cubicBezTo>
                <a:cubicBezTo>
                  <a:pt x="2706" y="637"/>
                  <a:pt x="2250" y="151"/>
                  <a:pt x="1673" y="29"/>
                </a:cubicBezTo>
                <a:cubicBezTo>
                  <a:pt x="1585" y="10"/>
                  <a:pt x="1494" y="1"/>
                  <a:pt x="140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2" name="Google Shape;1792;p33"/>
          <p:cNvSpPr/>
          <p:nvPr/>
        </p:nvSpPr>
        <p:spPr>
          <a:xfrm>
            <a:off x="2381169" y="132866"/>
            <a:ext cx="119540" cy="100368"/>
          </a:xfrm>
          <a:custGeom>
            <a:avLst/>
            <a:gdLst/>
            <a:ahLst/>
            <a:cxnLst/>
            <a:rect l="l" t="t" r="r" b="b"/>
            <a:pathLst>
              <a:path w="2919" h="2451" extrusionOk="0">
                <a:moveTo>
                  <a:pt x="1467" y="0"/>
                </a:moveTo>
                <a:cubicBezTo>
                  <a:pt x="992" y="0"/>
                  <a:pt x="484" y="224"/>
                  <a:pt x="61" y="685"/>
                </a:cubicBezTo>
                <a:lnTo>
                  <a:pt x="0" y="806"/>
                </a:lnTo>
                <a:cubicBezTo>
                  <a:pt x="59" y="1514"/>
                  <a:pt x="490" y="2450"/>
                  <a:pt x="1293" y="2450"/>
                </a:cubicBezTo>
                <a:cubicBezTo>
                  <a:pt x="1318" y="2450"/>
                  <a:pt x="1343" y="2449"/>
                  <a:pt x="1368" y="2447"/>
                </a:cubicBezTo>
                <a:cubicBezTo>
                  <a:pt x="1915" y="2387"/>
                  <a:pt x="2736" y="1809"/>
                  <a:pt x="2918" y="1232"/>
                </a:cubicBezTo>
                <a:cubicBezTo>
                  <a:pt x="2707" y="422"/>
                  <a:pt x="2119" y="0"/>
                  <a:pt x="1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3" name="Google Shape;1793;p33"/>
          <p:cNvSpPr/>
          <p:nvPr/>
        </p:nvSpPr>
        <p:spPr>
          <a:xfrm>
            <a:off x="4944020" y="4159716"/>
            <a:ext cx="98573" cy="88002"/>
          </a:xfrm>
          <a:custGeom>
            <a:avLst/>
            <a:gdLst/>
            <a:ahLst/>
            <a:cxnLst/>
            <a:rect l="l" t="t" r="r" b="b"/>
            <a:pathLst>
              <a:path w="2407" h="2149" extrusionOk="0">
                <a:moveTo>
                  <a:pt x="1268" y="0"/>
                </a:moveTo>
                <a:cubicBezTo>
                  <a:pt x="1251" y="0"/>
                  <a:pt x="1233" y="1"/>
                  <a:pt x="1217" y="2"/>
                </a:cubicBezTo>
                <a:cubicBezTo>
                  <a:pt x="700" y="32"/>
                  <a:pt x="92" y="428"/>
                  <a:pt x="1" y="944"/>
                </a:cubicBezTo>
                <a:lnTo>
                  <a:pt x="1" y="1127"/>
                </a:lnTo>
                <a:cubicBezTo>
                  <a:pt x="27" y="1837"/>
                  <a:pt x="486" y="2148"/>
                  <a:pt x="992" y="2148"/>
                </a:cubicBezTo>
                <a:cubicBezTo>
                  <a:pt x="1658" y="2148"/>
                  <a:pt x="2406" y="1611"/>
                  <a:pt x="2372" y="732"/>
                </a:cubicBezTo>
                <a:cubicBezTo>
                  <a:pt x="2343" y="352"/>
                  <a:pt x="1696" y="0"/>
                  <a:pt x="126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4" name="Google Shape;1794;p33"/>
          <p:cNvSpPr/>
          <p:nvPr/>
        </p:nvSpPr>
        <p:spPr>
          <a:xfrm>
            <a:off x="7701864" y="802083"/>
            <a:ext cx="93208" cy="100246"/>
          </a:xfrm>
          <a:custGeom>
            <a:avLst/>
            <a:gdLst/>
            <a:ahLst/>
            <a:cxnLst/>
            <a:rect l="l" t="t" r="r" b="b"/>
            <a:pathLst>
              <a:path w="2276" h="2448" extrusionOk="0">
                <a:moveTo>
                  <a:pt x="855" y="0"/>
                </a:moveTo>
                <a:cubicBezTo>
                  <a:pt x="492" y="0"/>
                  <a:pt x="1" y="1014"/>
                  <a:pt x="57" y="1661"/>
                </a:cubicBezTo>
                <a:cubicBezTo>
                  <a:pt x="57" y="1983"/>
                  <a:pt x="696" y="2447"/>
                  <a:pt x="1076" y="2447"/>
                </a:cubicBezTo>
                <a:cubicBezTo>
                  <a:pt x="1127" y="2447"/>
                  <a:pt x="1173" y="2439"/>
                  <a:pt x="1212" y="2421"/>
                </a:cubicBezTo>
                <a:cubicBezTo>
                  <a:pt x="1261" y="2424"/>
                  <a:pt x="1308" y="2425"/>
                  <a:pt x="1354" y="2425"/>
                </a:cubicBezTo>
                <a:cubicBezTo>
                  <a:pt x="1936" y="2425"/>
                  <a:pt x="2276" y="2222"/>
                  <a:pt x="2276" y="1236"/>
                </a:cubicBezTo>
                <a:cubicBezTo>
                  <a:pt x="2154" y="415"/>
                  <a:pt x="1546" y="294"/>
                  <a:pt x="938" y="20"/>
                </a:cubicBezTo>
                <a:cubicBezTo>
                  <a:pt x="912" y="7"/>
                  <a:pt x="884" y="0"/>
                  <a:pt x="8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5" name="Google Shape;1795;p33"/>
          <p:cNvSpPr/>
          <p:nvPr/>
        </p:nvSpPr>
        <p:spPr>
          <a:xfrm>
            <a:off x="7122454" y="3602657"/>
            <a:ext cx="107091" cy="108313"/>
          </a:xfrm>
          <a:custGeom>
            <a:avLst/>
            <a:gdLst/>
            <a:ahLst/>
            <a:cxnLst/>
            <a:rect l="l" t="t" r="r" b="b"/>
            <a:pathLst>
              <a:path w="2615" h="2645" extrusionOk="0">
                <a:moveTo>
                  <a:pt x="1176" y="1"/>
                </a:moveTo>
                <a:cubicBezTo>
                  <a:pt x="1056" y="1"/>
                  <a:pt x="937" y="34"/>
                  <a:pt x="821" y="113"/>
                </a:cubicBezTo>
                <a:cubicBezTo>
                  <a:pt x="517" y="357"/>
                  <a:pt x="335" y="964"/>
                  <a:pt x="213" y="1299"/>
                </a:cubicBezTo>
                <a:cubicBezTo>
                  <a:pt x="0" y="1937"/>
                  <a:pt x="669" y="2271"/>
                  <a:pt x="1034" y="2545"/>
                </a:cubicBezTo>
                <a:cubicBezTo>
                  <a:pt x="1108" y="2613"/>
                  <a:pt x="1210" y="2644"/>
                  <a:pt x="1328" y="2644"/>
                </a:cubicBezTo>
                <a:cubicBezTo>
                  <a:pt x="1792" y="2644"/>
                  <a:pt x="2493" y="2154"/>
                  <a:pt x="2614" y="1451"/>
                </a:cubicBezTo>
                <a:cubicBezTo>
                  <a:pt x="2462" y="1268"/>
                  <a:pt x="2462" y="843"/>
                  <a:pt x="2189" y="569"/>
                </a:cubicBezTo>
                <a:cubicBezTo>
                  <a:pt x="1934" y="338"/>
                  <a:pt x="1556" y="1"/>
                  <a:pt x="11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6" name="Google Shape;1796;p33"/>
          <p:cNvSpPr/>
          <p:nvPr/>
        </p:nvSpPr>
        <p:spPr>
          <a:xfrm>
            <a:off x="7458332" y="3606240"/>
            <a:ext cx="103364" cy="101146"/>
          </a:xfrm>
          <a:custGeom>
            <a:avLst/>
            <a:gdLst/>
            <a:ahLst/>
            <a:cxnLst/>
            <a:rect l="l" t="t" r="r" b="b"/>
            <a:pathLst>
              <a:path w="2524" h="2470" extrusionOk="0">
                <a:moveTo>
                  <a:pt x="1047" y="0"/>
                </a:moveTo>
                <a:cubicBezTo>
                  <a:pt x="1001" y="0"/>
                  <a:pt x="956" y="4"/>
                  <a:pt x="912" y="12"/>
                </a:cubicBezTo>
                <a:cubicBezTo>
                  <a:pt x="213" y="164"/>
                  <a:pt x="0" y="1258"/>
                  <a:pt x="152" y="1836"/>
                </a:cubicBezTo>
                <a:cubicBezTo>
                  <a:pt x="260" y="2373"/>
                  <a:pt x="807" y="2470"/>
                  <a:pt x="1343" y="2470"/>
                </a:cubicBezTo>
                <a:cubicBezTo>
                  <a:pt x="1567" y="2470"/>
                  <a:pt x="1789" y="2453"/>
                  <a:pt x="1976" y="2444"/>
                </a:cubicBezTo>
                <a:cubicBezTo>
                  <a:pt x="2098" y="2413"/>
                  <a:pt x="2311" y="2261"/>
                  <a:pt x="2341" y="2110"/>
                </a:cubicBezTo>
                <a:cubicBezTo>
                  <a:pt x="2523" y="1502"/>
                  <a:pt x="2493" y="863"/>
                  <a:pt x="2007" y="407"/>
                </a:cubicBezTo>
                <a:cubicBezTo>
                  <a:pt x="1716" y="169"/>
                  <a:pt x="1356" y="0"/>
                  <a:pt x="104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7" name="Google Shape;1797;p33"/>
          <p:cNvSpPr/>
          <p:nvPr/>
        </p:nvSpPr>
        <p:spPr>
          <a:xfrm>
            <a:off x="7421635" y="2686168"/>
            <a:ext cx="113316" cy="103849"/>
          </a:xfrm>
          <a:custGeom>
            <a:avLst/>
            <a:gdLst/>
            <a:ahLst/>
            <a:cxnLst/>
            <a:rect l="l" t="t" r="r" b="b"/>
            <a:pathLst>
              <a:path w="2767" h="2536" extrusionOk="0">
                <a:moveTo>
                  <a:pt x="1368" y="1"/>
                </a:moveTo>
                <a:cubicBezTo>
                  <a:pt x="365" y="1"/>
                  <a:pt x="0" y="791"/>
                  <a:pt x="61" y="1308"/>
                </a:cubicBezTo>
                <a:cubicBezTo>
                  <a:pt x="118" y="1762"/>
                  <a:pt x="467" y="2535"/>
                  <a:pt x="1231" y="2535"/>
                </a:cubicBezTo>
                <a:cubicBezTo>
                  <a:pt x="1285" y="2535"/>
                  <a:pt x="1341" y="2531"/>
                  <a:pt x="1398" y="2523"/>
                </a:cubicBezTo>
                <a:cubicBezTo>
                  <a:pt x="1824" y="2432"/>
                  <a:pt x="2401" y="2250"/>
                  <a:pt x="2493" y="1946"/>
                </a:cubicBezTo>
                <a:cubicBezTo>
                  <a:pt x="2766" y="1216"/>
                  <a:pt x="1976" y="122"/>
                  <a:pt x="136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8" name="Google Shape;1798;p33"/>
          <p:cNvSpPr/>
          <p:nvPr/>
        </p:nvSpPr>
        <p:spPr>
          <a:xfrm>
            <a:off x="6636353" y="3354984"/>
            <a:ext cx="139279" cy="95495"/>
          </a:xfrm>
          <a:custGeom>
            <a:avLst/>
            <a:gdLst/>
            <a:ahLst/>
            <a:cxnLst/>
            <a:rect l="l" t="t" r="r" b="b"/>
            <a:pathLst>
              <a:path w="3401" h="2332" extrusionOk="0">
                <a:moveTo>
                  <a:pt x="1592" y="1"/>
                </a:moveTo>
                <a:cubicBezTo>
                  <a:pt x="398" y="1"/>
                  <a:pt x="0" y="1780"/>
                  <a:pt x="1060" y="2210"/>
                </a:cubicBezTo>
                <a:cubicBezTo>
                  <a:pt x="1212" y="2301"/>
                  <a:pt x="1395" y="2331"/>
                  <a:pt x="1668" y="2331"/>
                </a:cubicBezTo>
                <a:cubicBezTo>
                  <a:pt x="3401" y="2149"/>
                  <a:pt x="3127" y="204"/>
                  <a:pt x="1820" y="21"/>
                </a:cubicBezTo>
                <a:cubicBezTo>
                  <a:pt x="1741" y="7"/>
                  <a:pt x="1665" y="1"/>
                  <a:pt x="15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9" name="Google Shape;1799;p33"/>
          <p:cNvSpPr/>
          <p:nvPr/>
        </p:nvSpPr>
        <p:spPr>
          <a:xfrm>
            <a:off x="6045057" y="3296986"/>
            <a:ext cx="114421" cy="100491"/>
          </a:xfrm>
          <a:custGeom>
            <a:avLst/>
            <a:gdLst/>
            <a:ahLst/>
            <a:cxnLst/>
            <a:rect l="l" t="t" r="r" b="b"/>
            <a:pathLst>
              <a:path w="2794" h="2454" extrusionOk="0">
                <a:moveTo>
                  <a:pt x="900" y="1"/>
                </a:moveTo>
                <a:cubicBezTo>
                  <a:pt x="252" y="1"/>
                  <a:pt x="0" y="700"/>
                  <a:pt x="28" y="1144"/>
                </a:cubicBezTo>
                <a:cubicBezTo>
                  <a:pt x="28" y="1691"/>
                  <a:pt x="180" y="2208"/>
                  <a:pt x="757" y="2421"/>
                </a:cubicBezTo>
                <a:cubicBezTo>
                  <a:pt x="843" y="2442"/>
                  <a:pt x="953" y="2454"/>
                  <a:pt x="1074" y="2454"/>
                </a:cubicBezTo>
                <a:cubicBezTo>
                  <a:pt x="1466" y="2454"/>
                  <a:pt x="1977" y="2335"/>
                  <a:pt x="2186" y="2056"/>
                </a:cubicBezTo>
                <a:cubicBezTo>
                  <a:pt x="2794" y="1296"/>
                  <a:pt x="1882" y="111"/>
                  <a:pt x="1092" y="20"/>
                </a:cubicBezTo>
                <a:cubicBezTo>
                  <a:pt x="1024" y="7"/>
                  <a:pt x="960" y="1"/>
                  <a:pt x="9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0" name="Google Shape;1800;p33"/>
          <p:cNvSpPr/>
          <p:nvPr/>
        </p:nvSpPr>
        <p:spPr>
          <a:xfrm>
            <a:off x="6949876" y="2692392"/>
            <a:ext cx="107091" cy="99058"/>
          </a:xfrm>
          <a:custGeom>
            <a:avLst/>
            <a:gdLst/>
            <a:ahLst/>
            <a:cxnLst/>
            <a:rect l="l" t="t" r="r" b="b"/>
            <a:pathLst>
              <a:path w="2615" h="2419" extrusionOk="0">
                <a:moveTo>
                  <a:pt x="1574" y="0"/>
                </a:moveTo>
                <a:cubicBezTo>
                  <a:pt x="1371" y="0"/>
                  <a:pt x="1181" y="47"/>
                  <a:pt x="1064" y="153"/>
                </a:cubicBezTo>
                <a:cubicBezTo>
                  <a:pt x="790" y="396"/>
                  <a:pt x="0" y="943"/>
                  <a:pt x="31" y="1399"/>
                </a:cubicBezTo>
                <a:lnTo>
                  <a:pt x="122" y="1490"/>
                </a:lnTo>
                <a:cubicBezTo>
                  <a:pt x="243" y="1703"/>
                  <a:pt x="608" y="2098"/>
                  <a:pt x="851" y="2159"/>
                </a:cubicBezTo>
                <a:cubicBezTo>
                  <a:pt x="1127" y="2289"/>
                  <a:pt x="1395" y="2419"/>
                  <a:pt x="1654" y="2419"/>
                </a:cubicBezTo>
                <a:cubicBezTo>
                  <a:pt x="1879" y="2419"/>
                  <a:pt x="2098" y="2320"/>
                  <a:pt x="2310" y="2037"/>
                </a:cubicBezTo>
                <a:cubicBezTo>
                  <a:pt x="2462" y="1824"/>
                  <a:pt x="2553" y="1520"/>
                  <a:pt x="2584" y="1216"/>
                </a:cubicBezTo>
                <a:cubicBezTo>
                  <a:pt x="2614" y="912"/>
                  <a:pt x="2584" y="578"/>
                  <a:pt x="2401" y="305"/>
                </a:cubicBezTo>
                <a:cubicBezTo>
                  <a:pt x="2252" y="118"/>
                  <a:pt x="1897" y="0"/>
                  <a:pt x="157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1" name="Google Shape;1801;p33"/>
          <p:cNvSpPr/>
          <p:nvPr/>
        </p:nvSpPr>
        <p:spPr>
          <a:xfrm>
            <a:off x="7451988" y="3386516"/>
            <a:ext cx="123267" cy="88984"/>
          </a:xfrm>
          <a:custGeom>
            <a:avLst/>
            <a:gdLst/>
            <a:ahLst/>
            <a:cxnLst/>
            <a:rect l="l" t="t" r="r" b="b"/>
            <a:pathLst>
              <a:path w="3010" h="2173" extrusionOk="0">
                <a:moveTo>
                  <a:pt x="1449" y="0"/>
                </a:moveTo>
                <a:cubicBezTo>
                  <a:pt x="999" y="0"/>
                  <a:pt x="409" y="306"/>
                  <a:pt x="274" y="684"/>
                </a:cubicBezTo>
                <a:cubicBezTo>
                  <a:pt x="0" y="1444"/>
                  <a:pt x="487" y="1869"/>
                  <a:pt x="1003" y="2082"/>
                </a:cubicBezTo>
                <a:cubicBezTo>
                  <a:pt x="1134" y="2144"/>
                  <a:pt x="1276" y="2172"/>
                  <a:pt x="1422" y="2172"/>
                </a:cubicBezTo>
                <a:cubicBezTo>
                  <a:pt x="1988" y="2172"/>
                  <a:pt x="2609" y="1751"/>
                  <a:pt x="2827" y="1292"/>
                </a:cubicBezTo>
                <a:cubicBezTo>
                  <a:pt x="3009" y="927"/>
                  <a:pt x="2402" y="167"/>
                  <a:pt x="1611" y="15"/>
                </a:cubicBezTo>
                <a:cubicBezTo>
                  <a:pt x="1560" y="5"/>
                  <a:pt x="1506" y="0"/>
                  <a:pt x="144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2" name="Google Shape;1802;p33"/>
          <p:cNvSpPr/>
          <p:nvPr/>
        </p:nvSpPr>
        <p:spPr>
          <a:xfrm>
            <a:off x="5793493" y="3352117"/>
            <a:ext cx="98368" cy="94758"/>
          </a:xfrm>
          <a:custGeom>
            <a:avLst/>
            <a:gdLst/>
            <a:ahLst/>
            <a:cxnLst/>
            <a:rect l="l" t="t" r="r" b="b"/>
            <a:pathLst>
              <a:path w="2402" h="2314" extrusionOk="0">
                <a:moveTo>
                  <a:pt x="1216" y="0"/>
                </a:moveTo>
                <a:cubicBezTo>
                  <a:pt x="852" y="31"/>
                  <a:pt x="1" y="304"/>
                  <a:pt x="1" y="760"/>
                </a:cubicBezTo>
                <a:cubicBezTo>
                  <a:pt x="1" y="1312"/>
                  <a:pt x="576" y="2313"/>
                  <a:pt x="1159" y="2313"/>
                </a:cubicBezTo>
                <a:cubicBezTo>
                  <a:pt x="1219" y="2313"/>
                  <a:pt x="1279" y="2303"/>
                  <a:pt x="1338" y="2280"/>
                </a:cubicBezTo>
                <a:cubicBezTo>
                  <a:pt x="1611" y="2219"/>
                  <a:pt x="2402" y="1642"/>
                  <a:pt x="2371" y="1307"/>
                </a:cubicBezTo>
                <a:cubicBezTo>
                  <a:pt x="2341" y="578"/>
                  <a:pt x="2037" y="0"/>
                  <a:pt x="121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3" name="Google Shape;1803;p33"/>
          <p:cNvSpPr/>
          <p:nvPr/>
        </p:nvSpPr>
        <p:spPr>
          <a:xfrm>
            <a:off x="6702161" y="2345003"/>
            <a:ext cx="123267" cy="101310"/>
          </a:xfrm>
          <a:custGeom>
            <a:avLst/>
            <a:gdLst/>
            <a:ahLst/>
            <a:cxnLst/>
            <a:rect l="l" t="t" r="r" b="b"/>
            <a:pathLst>
              <a:path w="3010" h="2474" extrusionOk="0">
                <a:moveTo>
                  <a:pt x="1368" y="1"/>
                </a:moveTo>
                <a:cubicBezTo>
                  <a:pt x="1357" y="1"/>
                  <a:pt x="1347" y="1"/>
                  <a:pt x="1338" y="3"/>
                </a:cubicBezTo>
                <a:cubicBezTo>
                  <a:pt x="791" y="155"/>
                  <a:pt x="304" y="824"/>
                  <a:pt x="122" y="1189"/>
                </a:cubicBezTo>
                <a:cubicBezTo>
                  <a:pt x="0" y="1371"/>
                  <a:pt x="426" y="1979"/>
                  <a:pt x="730" y="2253"/>
                </a:cubicBezTo>
                <a:cubicBezTo>
                  <a:pt x="917" y="2377"/>
                  <a:pt x="1217" y="2473"/>
                  <a:pt x="1476" y="2473"/>
                </a:cubicBezTo>
                <a:cubicBezTo>
                  <a:pt x="1596" y="2473"/>
                  <a:pt x="1707" y="2453"/>
                  <a:pt x="1794" y="2404"/>
                </a:cubicBezTo>
                <a:cubicBezTo>
                  <a:pt x="2523" y="2009"/>
                  <a:pt x="3010" y="885"/>
                  <a:pt x="2280" y="338"/>
                </a:cubicBezTo>
                <a:cubicBezTo>
                  <a:pt x="2080" y="223"/>
                  <a:pt x="1556" y="1"/>
                  <a:pt x="136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4" name="Google Shape;1804;p33"/>
          <p:cNvSpPr/>
          <p:nvPr/>
        </p:nvSpPr>
        <p:spPr>
          <a:xfrm>
            <a:off x="6333835" y="3320523"/>
            <a:ext cx="99596" cy="84767"/>
          </a:xfrm>
          <a:custGeom>
            <a:avLst/>
            <a:gdLst/>
            <a:ahLst/>
            <a:cxnLst/>
            <a:rect l="l" t="t" r="r" b="b"/>
            <a:pathLst>
              <a:path w="2432" h="2070" extrusionOk="0">
                <a:moveTo>
                  <a:pt x="1125" y="0"/>
                </a:moveTo>
                <a:cubicBezTo>
                  <a:pt x="583" y="0"/>
                  <a:pt x="224" y="416"/>
                  <a:pt x="61" y="975"/>
                </a:cubicBezTo>
                <a:cubicBezTo>
                  <a:pt x="0" y="1279"/>
                  <a:pt x="487" y="1735"/>
                  <a:pt x="608" y="1948"/>
                </a:cubicBezTo>
                <a:cubicBezTo>
                  <a:pt x="933" y="2027"/>
                  <a:pt x="1202" y="2069"/>
                  <a:pt x="1425" y="2069"/>
                </a:cubicBezTo>
                <a:cubicBezTo>
                  <a:pt x="2058" y="2069"/>
                  <a:pt x="2319" y="1731"/>
                  <a:pt x="2432" y="945"/>
                </a:cubicBezTo>
                <a:cubicBezTo>
                  <a:pt x="2432" y="702"/>
                  <a:pt x="1976" y="276"/>
                  <a:pt x="1672" y="124"/>
                </a:cubicBezTo>
                <a:cubicBezTo>
                  <a:pt x="1473" y="39"/>
                  <a:pt x="1291" y="0"/>
                  <a:pt x="112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5" name="Google Shape;1805;p33"/>
          <p:cNvSpPr/>
          <p:nvPr/>
        </p:nvSpPr>
        <p:spPr>
          <a:xfrm>
            <a:off x="8347707" y="3893574"/>
            <a:ext cx="118312" cy="108313"/>
          </a:xfrm>
          <a:custGeom>
            <a:avLst/>
            <a:gdLst/>
            <a:ahLst/>
            <a:cxnLst/>
            <a:rect l="l" t="t" r="r" b="b"/>
            <a:pathLst>
              <a:path w="2889" h="2645" extrusionOk="0">
                <a:moveTo>
                  <a:pt x="1551" y="0"/>
                </a:moveTo>
                <a:cubicBezTo>
                  <a:pt x="760" y="0"/>
                  <a:pt x="1" y="1155"/>
                  <a:pt x="92" y="1763"/>
                </a:cubicBezTo>
                <a:cubicBezTo>
                  <a:pt x="344" y="2414"/>
                  <a:pt x="828" y="2644"/>
                  <a:pt x="1263" y="2644"/>
                </a:cubicBezTo>
                <a:cubicBezTo>
                  <a:pt x="1458" y="2644"/>
                  <a:pt x="1643" y="2598"/>
                  <a:pt x="1794" y="2523"/>
                </a:cubicBezTo>
                <a:cubicBezTo>
                  <a:pt x="2219" y="2280"/>
                  <a:pt x="2888" y="1611"/>
                  <a:pt x="2463" y="851"/>
                </a:cubicBezTo>
                <a:cubicBezTo>
                  <a:pt x="2280" y="456"/>
                  <a:pt x="1855" y="0"/>
                  <a:pt x="15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6" name="Google Shape;1806;p33"/>
          <p:cNvSpPr/>
          <p:nvPr/>
        </p:nvSpPr>
        <p:spPr>
          <a:xfrm>
            <a:off x="8281782" y="4535723"/>
            <a:ext cx="108360" cy="104914"/>
          </a:xfrm>
          <a:custGeom>
            <a:avLst/>
            <a:gdLst/>
            <a:ahLst/>
            <a:cxnLst/>
            <a:rect l="l" t="t" r="r" b="b"/>
            <a:pathLst>
              <a:path w="2646" h="2562" extrusionOk="0">
                <a:moveTo>
                  <a:pt x="1233" y="1"/>
                </a:moveTo>
                <a:cubicBezTo>
                  <a:pt x="1118" y="1"/>
                  <a:pt x="1000" y="30"/>
                  <a:pt x="882" y="96"/>
                </a:cubicBezTo>
                <a:cubicBezTo>
                  <a:pt x="578" y="248"/>
                  <a:pt x="396" y="582"/>
                  <a:pt x="183" y="886"/>
                </a:cubicBezTo>
                <a:cubicBezTo>
                  <a:pt x="123" y="1038"/>
                  <a:pt x="1" y="1220"/>
                  <a:pt x="1" y="1403"/>
                </a:cubicBezTo>
                <a:cubicBezTo>
                  <a:pt x="1" y="1841"/>
                  <a:pt x="873" y="2561"/>
                  <a:pt x="1318" y="2561"/>
                </a:cubicBezTo>
                <a:cubicBezTo>
                  <a:pt x="1336" y="2561"/>
                  <a:pt x="1353" y="2560"/>
                  <a:pt x="1369" y="2558"/>
                </a:cubicBezTo>
                <a:cubicBezTo>
                  <a:pt x="1673" y="2527"/>
                  <a:pt x="1946" y="2284"/>
                  <a:pt x="2159" y="2011"/>
                </a:cubicBezTo>
                <a:cubicBezTo>
                  <a:pt x="2645" y="1403"/>
                  <a:pt x="2645" y="1160"/>
                  <a:pt x="2159" y="582"/>
                </a:cubicBezTo>
                <a:cubicBezTo>
                  <a:pt x="1929" y="283"/>
                  <a:pt x="1594" y="1"/>
                  <a:pt x="123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7" name="Google Shape;1807;p33"/>
          <p:cNvSpPr/>
          <p:nvPr/>
        </p:nvSpPr>
        <p:spPr>
          <a:xfrm>
            <a:off x="8019082" y="3604337"/>
            <a:ext cx="103323" cy="104955"/>
          </a:xfrm>
          <a:custGeom>
            <a:avLst/>
            <a:gdLst/>
            <a:ahLst/>
            <a:cxnLst/>
            <a:rect l="l" t="t" r="r" b="b"/>
            <a:pathLst>
              <a:path w="2523" h="2563" extrusionOk="0">
                <a:moveTo>
                  <a:pt x="1533" y="0"/>
                </a:moveTo>
                <a:cubicBezTo>
                  <a:pt x="1433" y="0"/>
                  <a:pt x="1327" y="20"/>
                  <a:pt x="1216" y="62"/>
                </a:cubicBezTo>
                <a:cubicBezTo>
                  <a:pt x="0" y="396"/>
                  <a:pt x="182" y="1399"/>
                  <a:pt x="578" y="2220"/>
                </a:cubicBezTo>
                <a:cubicBezTo>
                  <a:pt x="625" y="2410"/>
                  <a:pt x="1099" y="2563"/>
                  <a:pt x="1376" y="2563"/>
                </a:cubicBezTo>
                <a:cubicBezTo>
                  <a:pt x="1454" y="2563"/>
                  <a:pt x="1517" y="2551"/>
                  <a:pt x="1550" y="2524"/>
                </a:cubicBezTo>
                <a:cubicBezTo>
                  <a:pt x="1793" y="2342"/>
                  <a:pt x="2158" y="2099"/>
                  <a:pt x="2310" y="1855"/>
                </a:cubicBezTo>
                <a:cubicBezTo>
                  <a:pt x="2462" y="1582"/>
                  <a:pt x="2523" y="1247"/>
                  <a:pt x="2432" y="883"/>
                </a:cubicBezTo>
                <a:cubicBezTo>
                  <a:pt x="2331" y="431"/>
                  <a:pt x="2003" y="0"/>
                  <a:pt x="153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8" name="Google Shape;1808;p33"/>
          <p:cNvSpPr/>
          <p:nvPr/>
        </p:nvSpPr>
        <p:spPr>
          <a:xfrm>
            <a:off x="5231437" y="2967134"/>
            <a:ext cx="136536" cy="94963"/>
          </a:xfrm>
          <a:custGeom>
            <a:avLst/>
            <a:gdLst/>
            <a:ahLst/>
            <a:cxnLst/>
            <a:rect l="l" t="t" r="r" b="b"/>
            <a:pathLst>
              <a:path w="3334" h="2319" extrusionOk="0">
                <a:moveTo>
                  <a:pt x="1704" y="0"/>
                </a:moveTo>
                <a:cubicBezTo>
                  <a:pt x="722" y="0"/>
                  <a:pt x="1" y="1312"/>
                  <a:pt x="777" y="1985"/>
                </a:cubicBezTo>
                <a:cubicBezTo>
                  <a:pt x="929" y="2106"/>
                  <a:pt x="1081" y="2228"/>
                  <a:pt x="1324" y="2258"/>
                </a:cubicBezTo>
                <a:cubicBezTo>
                  <a:pt x="1492" y="2300"/>
                  <a:pt x="1648" y="2319"/>
                  <a:pt x="1791" y="2319"/>
                </a:cubicBezTo>
                <a:cubicBezTo>
                  <a:pt x="3118" y="2319"/>
                  <a:pt x="3334" y="679"/>
                  <a:pt x="2236" y="131"/>
                </a:cubicBezTo>
                <a:cubicBezTo>
                  <a:pt x="2055" y="40"/>
                  <a:pt x="1876" y="0"/>
                  <a:pt x="170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9" name="Google Shape;1809;p33"/>
          <p:cNvSpPr/>
          <p:nvPr/>
        </p:nvSpPr>
        <p:spPr>
          <a:xfrm>
            <a:off x="7068102" y="3954469"/>
            <a:ext cx="115814" cy="102948"/>
          </a:xfrm>
          <a:custGeom>
            <a:avLst/>
            <a:gdLst/>
            <a:ahLst/>
            <a:cxnLst/>
            <a:rect l="l" t="t" r="r" b="b"/>
            <a:pathLst>
              <a:path w="2828" h="2514" extrusionOk="0">
                <a:moveTo>
                  <a:pt x="1190" y="0"/>
                </a:moveTo>
                <a:cubicBezTo>
                  <a:pt x="719" y="0"/>
                  <a:pt x="356" y="461"/>
                  <a:pt x="213" y="793"/>
                </a:cubicBezTo>
                <a:cubicBezTo>
                  <a:pt x="31" y="1340"/>
                  <a:pt x="1" y="1887"/>
                  <a:pt x="487" y="2252"/>
                </a:cubicBezTo>
                <a:cubicBezTo>
                  <a:pt x="721" y="2408"/>
                  <a:pt x="1117" y="2514"/>
                  <a:pt x="1467" y="2514"/>
                </a:cubicBezTo>
                <a:cubicBezTo>
                  <a:pt x="1663" y="2514"/>
                  <a:pt x="1845" y="2480"/>
                  <a:pt x="1976" y="2404"/>
                </a:cubicBezTo>
                <a:cubicBezTo>
                  <a:pt x="2828" y="1887"/>
                  <a:pt x="2311" y="459"/>
                  <a:pt x="1612" y="124"/>
                </a:cubicBezTo>
                <a:cubicBezTo>
                  <a:pt x="1464" y="37"/>
                  <a:pt x="1323" y="0"/>
                  <a:pt x="11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0" name="Google Shape;1810;p33"/>
          <p:cNvSpPr/>
          <p:nvPr/>
        </p:nvSpPr>
        <p:spPr>
          <a:xfrm>
            <a:off x="7320393" y="247321"/>
            <a:ext cx="123308" cy="90336"/>
          </a:xfrm>
          <a:custGeom>
            <a:avLst/>
            <a:gdLst/>
            <a:ahLst/>
            <a:cxnLst/>
            <a:rect l="l" t="t" r="r" b="b"/>
            <a:pathLst>
              <a:path w="3011" h="2206" extrusionOk="0">
                <a:moveTo>
                  <a:pt x="1375" y="0"/>
                </a:moveTo>
                <a:cubicBezTo>
                  <a:pt x="1029" y="0"/>
                  <a:pt x="673" y="102"/>
                  <a:pt x="487" y="307"/>
                </a:cubicBezTo>
                <a:cubicBezTo>
                  <a:pt x="1" y="1006"/>
                  <a:pt x="335" y="1522"/>
                  <a:pt x="730" y="1917"/>
                </a:cubicBezTo>
                <a:cubicBezTo>
                  <a:pt x="932" y="2119"/>
                  <a:pt x="1227" y="2206"/>
                  <a:pt x="1537" y="2206"/>
                </a:cubicBezTo>
                <a:cubicBezTo>
                  <a:pt x="1974" y="2206"/>
                  <a:pt x="2439" y="2033"/>
                  <a:pt x="2706" y="1766"/>
                </a:cubicBezTo>
                <a:cubicBezTo>
                  <a:pt x="3010" y="1462"/>
                  <a:pt x="2706" y="550"/>
                  <a:pt x="1977" y="124"/>
                </a:cubicBezTo>
                <a:cubicBezTo>
                  <a:pt x="1811" y="41"/>
                  <a:pt x="1595" y="0"/>
                  <a:pt x="137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1" name="Google Shape;1811;p33"/>
          <p:cNvSpPr/>
          <p:nvPr/>
        </p:nvSpPr>
        <p:spPr>
          <a:xfrm>
            <a:off x="7341123" y="2203566"/>
            <a:ext cx="122038" cy="97707"/>
          </a:xfrm>
          <a:custGeom>
            <a:avLst/>
            <a:gdLst/>
            <a:ahLst/>
            <a:cxnLst/>
            <a:rect l="l" t="t" r="r" b="b"/>
            <a:pathLst>
              <a:path w="2980" h="2386" extrusionOk="0">
                <a:moveTo>
                  <a:pt x="1575" y="1"/>
                </a:moveTo>
                <a:cubicBezTo>
                  <a:pt x="1071" y="1"/>
                  <a:pt x="438" y="418"/>
                  <a:pt x="153" y="675"/>
                </a:cubicBezTo>
                <a:cubicBezTo>
                  <a:pt x="1" y="827"/>
                  <a:pt x="153" y="1557"/>
                  <a:pt x="396" y="1891"/>
                </a:cubicBezTo>
                <a:cubicBezTo>
                  <a:pt x="533" y="2138"/>
                  <a:pt x="944" y="2386"/>
                  <a:pt x="1247" y="2386"/>
                </a:cubicBezTo>
                <a:cubicBezTo>
                  <a:pt x="1278" y="2386"/>
                  <a:pt x="1309" y="2383"/>
                  <a:pt x="1338" y="2377"/>
                </a:cubicBezTo>
                <a:cubicBezTo>
                  <a:pt x="2128" y="2286"/>
                  <a:pt x="2979" y="1344"/>
                  <a:pt x="2463" y="645"/>
                </a:cubicBezTo>
                <a:cubicBezTo>
                  <a:pt x="2280" y="402"/>
                  <a:pt x="1855" y="6"/>
                  <a:pt x="1672" y="6"/>
                </a:cubicBezTo>
                <a:cubicBezTo>
                  <a:pt x="1641" y="3"/>
                  <a:pt x="1608" y="1"/>
                  <a:pt x="15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2" name="Google Shape;1812;p33"/>
          <p:cNvSpPr/>
          <p:nvPr/>
        </p:nvSpPr>
        <p:spPr>
          <a:xfrm>
            <a:off x="5281889" y="4761577"/>
            <a:ext cx="117657" cy="94554"/>
          </a:xfrm>
          <a:custGeom>
            <a:avLst/>
            <a:gdLst/>
            <a:ahLst/>
            <a:cxnLst/>
            <a:rect l="l" t="t" r="r" b="b"/>
            <a:pathLst>
              <a:path w="2873" h="2309" extrusionOk="0">
                <a:moveTo>
                  <a:pt x="1329" y="1"/>
                </a:moveTo>
                <a:cubicBezTo>
                  <a:pt x="1251" y="1"/>
                  <a:pt x="1173" y="7"/>
                  <a:pt x="1095" y="20"/>
                </a:cubicBezTo>
                <a:cubicBezTo>
                  <a:pt x="1004" y="233"/>
                  <a:pt x="578" y="355"/>
                  <a:pt x="396" y="689"/>
                </a:cubicBezTo>
                <a:cubicBezTo>
                  <a:pt x="244" y="1115"/>
                  <a:pt x="1" y="1783"/>
                  <a:pt x="457" y="2148"/>
                </a:cubicBezTo>
                <a:cubicBezTo>
                  <a:pt x="670" y="2284"/>
                  <a:pt x="993" y="2308"/>
                  <a:pt x="1302" y="2308"/>
                </a:cubicBezTo>
                <a:cubicBezTo>
                  <a:pt x="1479" y="2308"/>
                  <a:pt x="1651" y="2300"/>
                  <a:pt x="1794" y="2300"/>
                </a:cubicBezTo>
                <a:cubicBezTo>
                  <a:pt x="2524" y="2300"/>
                  <a:pt x="2554" y="1540"/>
                  <a:pt x="2706" y="1115"/>
                </a:cubicBezTo>
                <a:cubicBezTo>
                  <a:pt x="2872" y="671"/>
                  <a:pt x="2129" y="1"/>
                  <a:pt x="13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3" name="Google Shape;1813;p33"/>
          <p:cNvSpPr/>
          <p:nvPr/>
        </p:nvSpPr>
        <p:spPr>
          <a:xfrm>
            <a:off x="7458941" y="1210326"/>
            <a:ext cx="102136" cy="105160"/>
          </a:xfrm>
          <a:custGeom>
            <a:avLst/>
            <a:gdLst/>
            <a:ahLst/>
            <a:cxnLst/>
            <a:rect l="l" t="t" r="r" b="b"/>
            <a:pathLst>
              <a:path w="2494" h="2568" extrusionOk="0">
                <a:moveTo>
                  <a:pt x="1503" y="0"/>
                </a:moveTo>
                <a:cubicBezTo>
                  <a:pt x="1412" y="0"/>
                  <a:pt x="1316" y="16"/>
                  <a:pt x="1217" y="51"/>
                </a:cubicBezTo>
                <a:cubicBezTo>
                  <a:pt x="1" y="416"/>
                  <a:pt x="183" y="1389"/>
                  <a:pt x="578" y="2240"/>
                </a:cubicBezTo>
                <a:cubicBezTo>
                  <a:pt x="628" y="2414"/>
                  <a:pt x="1147" y="2568"/>
                  <a:pt x="1416" y="2568"/>
                </a:cubicBezTo>
                <a:cubicBezTo>
                  <a:pt x="1476" y="2568"/>
                  <a:pt x="1524" y="2560"/>
                  <a:pt x="1551" y="2544"/>
                </a:cubicBezTo>
                <a:cubicBezTo>
                  <a:pt x="1794" y="2331"/>
                  <a:pt x="2159" y="2118"/>
                  <a:pt x="2311" y="1845"/>
                </a:cubicBezTo>
                <a:cubicBezTo>
                  <a:pt x="2463" y="1571"/>
                  <a:pt x="2493" y="1237"/>
                  <a:pt x="2433" y="902"/>
                </a:cubicBezTo>
                <a:cubicBezTo>
                  <a:pt x="2306" y="419"/>
                  <a:pt x="1966" y="0"/>
                  <a:pt x="15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4" name="Google Shape;1814;p33"/>
          <p:cNvSpPr/>
          <p:nvPr/>
        </p:nvSpPr>
        <p:spPr>
          <a:xfrm>
            <a:off x="7968048" y="1567134"/>
            <a:ext cx="108360" cy="96232"/>
          </a:xfrm>
          <a:custGeom>
            <a:avLst/>
            <a:gdLst/>
            <a:ahLst/>
            <a:cxnLst/>
            <a:rect l="l" t="t" r="r" b="b"/>
            <a:pathLst>
              <a:path w="2646" h="2350" extrusionOk="0">
                <a:moveTo>
                  <a:pt x="1399" y="1"/>
                </a:moveTo>
                <a:cubicBezTo>
                  <a:pt x="518" y="1"/>
                  <a:pt x="1" y="670"/>
                  <a:pt x="335" y="1582"/>
                </a:cubicBezTo>
                <a:cubicBezTo>
                  <a:pt x="463" y="1921"/>
                  <a:pt x="871" y="2350"/>
                  <a:pt x="1458" y="2350"/>
                </a:cubicBezTo>
                <a:cubicBezTo>
                  <a:pt x="1712" y="2350"/>
                  <a:pt x="1999" y="2270"/>
                  <a:pt x="2311" y="2068"/>
                </a:cubicBezTo>
                <a:cubicBezTo>
                  <a:pt x="2372" y="1642"/>
                  <a:pt x="2645" y="1126"/>
                  <a:pt x="2493" y="822"/>
                </a:cubicBezTo>
                <a:cubicBezTo>
                  <a:pt x="2341" y="427"/>
                  <a:pt x="1764" y="1"/>
                  <a:pt x="1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5" name="Google Shape;1815;p33"/>
          <p:cNvSpPr/>
          <p:nvPr/>
        </p:nvSpPr>
        <p:spPr>
          <a:xfrm>
            <a:off x="8742290" y="1851636"/>
            <a:ext cx="119540" cy="102293"/>
          </a:xfrm>
          <a:custGeom>
            <a:avLst/>
            <a:gdLst/>
            <a:ahLst/>
            <a:cxnLst/>
            <a:rect l="l" t="t" r="r" b="b"/>
            <a:pathLst>
              <a:path w="2919" h="2498" extrusionOk="0">
                <a:moveTo>
                  <a:pt x="1659" y="1"/>
                </a:moveTo>
                <a:cubicBezTo>
                  <a:pt x="1621" y="1"/>
                  <a:pt x="1585" y="2"/>
                  <a:pt x="1550" y="5"/>
                </a:cubicBezTo>
                <a:cubicBezTo>
                  <a:pt x="1003" y="66"/>
                  <a:pt x="0" y="613"/>
                  <a:pt x="608" y="2042"/>
                </a:cubicBezTo>
                <a:cubicBezTo>
                  <a:pt x="760" y="2376"/>
                  <a:pt x="1459" y="2376"/>
                  <a:pt x="1794" y="2498"/>
                </a:cubicBezTo>
                <a:cubicBezTo>
                  <a:pt x="2402" y="2346"/>
                  <a:pt x="2918" y="978"/>
                  <a:pt x="2584" y="309"/>
                </a:cubicBezTo>
                <a:cubicBezTo>
                  <a:pt x="2447" y="118"/>
                  <a:pt x="1992" y="1"/>
                  <a:pt x="165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6" name="Google Shape;1816;p33"/>
          <p:cNvSpPr/>
          <p:nvPr/>
        </p:nvSpPr>
        <p:spPr>
          <a:xfrm>
            <a:off x="7100495" y="538029"/>
            <a:ext cx="145627" cy="98321"/>
          </a:xfrm>
          <a:custGeom>
            <a:avLst/>
            <a:gdLst/>
            <a:ahLst/>
            <a:cxnLst/>
            <a:rect l="l" t="t" r="r" b="b"/>
            <a:pathLst>
              <a:path w="3556" h="2401" extrusionOk="0">
                <a:moveTo>
                  <a:pt x="1429" y="1"/>
                </a:moveTo>
                <a:cubicBezTo>
                  <a:pt x="917" y="1"/>
                  <a:pt x="549" y="328"/>
                  <a:pt x="365" y="723"/>
                </a:cubicBezTo>
                <a:cubicBezTo>
                  <a:pt x="0" y="1362"/>
                  <a:pt x="213" y="2243"/>
                  <a:pt x="1125" y="2395"/>
                </a:cubicBezTo>
                <a:cubicBezTo>
                  <a:pt x="1152" y="2399"/>
                  <a:pt x="1181" y="2400"/>
                  <a:pt x="1212" y="2400"/>
                </a:cubicBezTo>
                <a:cubicBezTo>
                  <a:pt x="1959" y="2400"/>
                  <a:pt x="3556" y="1361"/>
                  <a:pt x="2796" y="602"/>
                </a:cubicBezTo>
                <a:cubicBezTo>
                  <a:pt x="2553" y="359"/>
                  <a:pt x="2037" y="115"/>
                  <a:pt x="1672" y="24"/>
                </a:cubicBezTo>
                <a:cubicBezTo>
                  <a:pt x="1587" y="8"/>
                  <a:pt x="1506" y="1"/>
                  <a:pt x="14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7" name="Google Shape;1817;p33"/>
          <p:cNvSpPr/>
          <p:nvPr/>
        </p:nvSpPr>
        <p:spPr>
          <a:xfrm>
            <a:off x="6641144" y="4792208"/>
            <a:ext cx="114585" cy="109951"/>
          </a:xfrm>
          <a:custGeom>
            <a:avLst/>
            <a:gdLst/>
            <a:ahLst/>
            <a:cxnLst/>
            <a:rect l="l" t="t" r="r" b="b"/>
            <a:pathLst>
              <a:path w="2798" h="2685" extrusionOk="0">
                <a:moveTo>
                  <a:pt x="1222" y="0"/>
                </a:moveTo>
                <a:cubicBezTo>
                  <a:pt x="1037" y="0"/>
                  <a:pt x="854" y="38"/>
                  <a:pt x="700" y="124"/>
                </a:cubicBezTo>
                <a:cubicBezTo>
                  <a:pt x="518" y="215"/>
                  <a:pt x="366" y="397"/>
                  <a:pt x="275" y="640"/>
                </a:cubicBezTo>
                <a:cubicBezTo>
                  <a:pt x="1" y="1339"/>
                  <a:pt x="366" y="2403"/>
                  <a:pt x="1095" y="2646"/>
                </a:cubicBezTo>
                <a:cubicBezTo>
                  <a:pt x="1191" y="2672"/>
                  <a:pt x="1289" y="2685"/>
                  <a:pt x="1386" y="2685"/>
                </a:cubicBezTo>
                <a:cubicBezTo>
                  <a:pt x="1969" y="2685"/>
                  <a:pt x="2541" y="2242"/>
                  <a:pt x="2645" y="1643"/>
                </a:cubicBezTo>
                <a:cubicBezTo>
                  <a:pt x="2797" y="975"/>
                  <a:pt x="2311" y="245"/>
                  <a:pt x="1642" y="63"/>
                </a:cubicBezTo>
                <a:cubicBezTo>
                  <a:pt x="1510" y="23"/>
                  <a:pt x="1365" y="0"/>
                  <a:pt x="122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8" name="Google Shape;1818;p33"/>
          <p:cNvSpPr/>
          <p:nvPr/>
        </p:nvSpPr>
        <p:spPr>
          <a:xfrm>
            <a:off x="7146524" y="2984866"/>
            <a:ext cx="109507" cy="100123"/>
          </a:xfrm>
          <a:custGeom>
            <a:avLst/>
            <a:gdLst/>
            <a:ahLst/>
            <a:cxnLst/>
            <a:rect l="l" t="t" r="r" b="b"/>
            <a:pathLst>
              <a:path w="2674" h="2445" extrusionOk="0">
                <a:moveTo>
                  <a:pt x="1145" y="0"/>
                </a:moveTo>
                <a:cubicBezTo>
                  <a:pt x="1118" y="0"/>
                  <a:pt x="1092" y="1"/>
                  <a:pt x="1064" y="2"/>
                </a:cubicBezTo>
                <a:cubicBezTo>
                  <a:pt x="639" y="32"/>
                  <a:pt x="1" y="761"/>
                  <a:pt x="1" y="1187"/>
                </a:cubicBezTo>
                <a:cubicBezTo>
                  <a:pt x="1" y="1825"/>
                  <a:pt x="973" y="2220"/>
                  <a:pt x="1460" y="2433"/>
                </a:cubicBezTo>
                <a:cubicBezTo>
                  <a:pt x="1477" y="2441"/>
                  <a:pt x="1497" y="2445"/>
                  <a:pt x="1520" y="2445"/>
                </a:cubicBezTo>
                <a:cubicBezTo>
                  <a:pt x="1850" y="2445"/>
                  <a:pt x="2674" y="1654"/>
                  <a:pt x="2645" y="1369"/>
                </a:cubicBezTo>
                <a:cubicBezTo>
                  <a:pt x="2586" y="512"/>
                  <a:pt x="2067" y="0"/>
                  <a:pt x="11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19" name="Google Shape;181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-82646" y="4032976"/>
            <a:ext cx="1125270" cy="655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">
    <p:spTree>
      <p:nvGrpSpPr>
        <p:cNvPr id="1" name="Shape 6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9" name="Google Shape;6919;p63"/>
          <p:cNvSpPr/>
          <p:nvPr/>
        </p:nvSpPr>
        <p:spPr>
          <a:xfrm>
            <a:off x="-536937" y="4555163"/>
            <a:ext cx="1623367" cy="944418"/>
          </a:xfrm>
          <a:custGeom>
            <a:avLst/>
            <a:gdLst/>
            <a:ahLst/>
            <a:cxnLst/>
            <a:rect l="l" t="t" r="r" b="b"/>
            <a:pathLst>
              <a:path w="42555" h="24757" extrusionOk="0">
                <a:moveTo>
                  <a:pt x="32220" y="1534"/>
                </a:moveTo>
                <a:lnTo>
                  <a:pt x="32220" y="1534"/>
                </a:lnTo>
                <a:cubicBezTo>
                  <a:pt x="32737" y="1656"/>
                  <a:pt x="33223" y="1808"/>
                  <a:pt x="33740" y="2051"/>
                </a:cubicBezTo>
                <a:cubicBezTo>
                  <a:pt x="34409" y="2355"/>
                  <a:pt x="35108" y="2689"/>
                  <a:pt x="35746" y="3054"/>
                </a:cubicBezTo>
                <a:cubicBezTo>
                  <a:pt x="36050" y="3206"/>
                  <a:pt x="36354" y="3479"/>
                  <a:pt x="36627" y="3662"/>
                </a:cubicBezTo>
                <a:cubicBezTo>
                  <a:pt x="37235" y="4148"/>
                  <a:pt x="37813" y="4695"/>
                  <a:pt x="38603" y="4969"/>
                </a:cubicBezTo>
                <a:cubicBezTo>
                  <a:pt x="38664" y="4999"/>
                  <a:pt x="38725" y="5090"/>
                  <a:pt x="38786" y="5121"/>
                </a:cubicBezTo>
                <a:cubicBezTo>
                  <a:pt x="38725" y="5151"/>
                  <a:pt x="38664" y="5242"/>
                  <a:pt x="38603" y="5242"/>
                </a:cubicBezTo>
                <a:cubicBezTo>
                  <a:pt x="37874" y="5242"/>
                  <a:pt x="37144" y="5273"/>
                  <a:pt x="36445" y="5273"/>
                </a:cubicBezTo>
                <a:cubicBezTo>
                  <a:pt x="35898" y="5273"/>
                  <a:pt x="35624" y="4817"/>
                  <a:pt x="35320" y="4513"/>
                </a:cubicBezTo>
                <a:lnTo>
                  <a:pt x="33253" y="2507"/>
                </a:lnTo>
                <a:cubicBezTo>
                  <a:pt x="32950" y="2142"/>
                  <a:pt x="32585" y="1838"/>
                  <a:pt x="32220" y="1534"/>
                </a:cubicBezTo>
                <a:close/>
                <a:moveTo>
                  <a:pt x="24939" y="416"/>
                </a:moveTo>
                <a:cubicBezTo>
                  <a:pt x="25283" y="416"/>
                  <a:pt x="25593" y="576"/>
                  <a:pt x="25867" y="804"/>
                </a:cubicBezTo>
                <a:cubicBezTo>
                  <a:pt x="26171" y="1048"/>
                  <a:pt x="26506" y="1200"/>
                  <a:pt x="26810" y="1352"/>
                </a:cubicBezTo>
                <a:cubicBezTo>
                  <a:pt x="26901" y="1382"/>
                  <a:pt x="26931" y="1382"/>
                  <a:pt x="27022" y="1382"/>
                </a:cubicBezTo>
                <a:cubicBezTo>
                  <a:pt x="27022" y="1321"/>
                  <a:pt x="27022" y="1200"/>
                  <a:pt x="26962" y="1169"/>
                </a:cubicBezTo>
                <a:cubicBezTo>
                  <a:pt x="26749" y="1017"/>
                  <a:pt x="26506" y="896"/>
                  <a:pt x="26293" y="744"/>
                </a:cubicBezTo>
                <a:cubicBezTo>
                  <a:pt x="26202" y="713"/>
                  <a:pt x="26110" y="622"/>
                  <a:pt x="26019" y="592"/>
                </a:cubicBezTo>
                <a:cubicBezTo>
                  <a:pt x="26128" y="565"/>
                  <a:pt x="26236" y="465"/>
                  <a:pt x="26323" y="465"/>
                </a:cubicBezTo>
                <a:cubicBezTo>
                  <a:pt x="26333" y="465"/>
                  <a:pt x="26344" y="467"/>
                  <a:pt x="26354" y="470"/>
                </a:cubicBezTo>
                <a:cubicBezTo>
                  <a:pt x="26658" y="501"/>
                  <a:pt x="26962" y="470"/>
                  <a:pt x="27205" y="804"/>
                </a:cubicBezTo>
                <a:cubicBezTo>
                  <a:pt x="27387" y="1078"/>
                  <a:pt x="27873" y="1200"/>
                  <a:pt x="28238" y="1352"/>
                </a:cubicBezTo>
                <a:cubicBezTo>
                  <a:pt x="28248" y="1362"/>
                  <a:pt x="28262" y="1365"/>
                  <a:pt x="28279" y="1365"/>
                </a:cubicBezTo>
                <a:cubicBezTo>
                  <a:pt x="28312" y="1365"/>
                  <a:pt x="28360" y="1352"/>
                  <a:pt x="28421" y="1352"/>
                </a:cubicBezTo>
                <a:cubicBezTo>
                  <a:pt x="28390" y="1260"/>
                  <a:pt x="28390" y="1169"/>
                  <a:pt x="28299" y="1108"/>
                </a:cubicBezTo>
                <a:lnTo>
                  <a:pt x="27600" y="774"/>
                </a:lnTo>
                <a:cubicBezTo>
                  <a:pt x="27539" y="744"/>
                  <a:pt x="27509" y="622"/>
                  <a:pt x="27448" y="561"/>
                </a:cubicBezTo>
                <a:cubicBezTo>
                  <a:pt x="27509" y="561"/>
                  <a:pt x="27556" y="534"/>
                  <a:pt x="27608" y="534"/>
                </a:cubicBezTo>
                <a:cubicBezTo>
                  <a:pt x="27634" y="534"/>
                  <a:pt x="27661" y="541"/>
                  <a:pt x="27691" y="561"/>
                </a:cubicBezTo>
                <a:cubicBezTo>
                  <a:pt x="28025" y="622"/>
                  <a:pt x="28360" y="744"/>
                  <a:pt x="28725" y="774"/>
                </a:cubicBezTo>
                <a:cubicBezTo>
                  <a:pt x="29059" y="804"/>
                  <a:pt x="29272" y="804"/>
                  <a:pt x="29636" y="896"/>
                </a:cubicBezTo>
                <a:cubicBezTo>
                  <a:pt x="30487" y="1017"/>
                  <a:pt x="31095" y="1534"/>
                  <a:pt x="31703" y="2142"/>
                </a:cubicBezTo>
                <a:cubicBezTo>
                  <a:pt x="32220" y="2628"/>
                  <a:pt x="32767" y="2993"/>
                  <a:pt x="33284" y="3479"/>
                </a:cubicBezTo>
                <a:cubicBezTo>
                  <a:pt x="33831" y="3996"/>
                  <a:pt x="34409" y="4604"/>
                  <a:pt x="34956" y="5181"/>
                </a:cubicBezTo>
                <a:cubicBezTo>
                  <a:pt x="34986" y="5212"/>
                  <a:pt x="35016" y="5333"/>
                  <a:pt x="35016" y="5425"/>
                </a:cubicBezTo>
                <a:lnTo>
                  <a:pt x="34743" y="5425"/>
                </a:lnTo>
                <a:cubicBezTo>
                  <a:pt x="34711" y="5428"/>
                  <a:pt x="34681" y="5429"/>
                  <a:pt x="34651" y="5429"/>
                </a:cubicBezTo>
                <a:cubicBezTo>
                  <a:pt x="34074" y="5429"/>
                  <a:pt x="33780" y="4896"/>
                  <a:pt x="33375" y="4665"/>
                </a:cubicBezTo>
                <a:cubicBezTo>
                  <a:pt x="33284" y="4574"/>
                  <a:pt x="33162" y="4574"/>
                  <a:pt x="33041" y="4543"/>
                </a:cubicBezTo>
                <a:lnTo>
                  <a:pt x="33041" y="4543"/>
                </a:lnTo>
                <a:lnTo>
                  <a:pt x="33284" y="4878"/>
                </a:lnTo>
                <a:lnTo>
                  <a:pt x="33679" y="5364"/>
                </a:lnTo>
                <a:cubicBezTo>
                  <a:pt x="33497" y="5333"/>
                  <a:pt x="33314" y="5303"/>
                  <a:pt x="33071" y="5303"/>
                </a:cubicBezTo>
                <a:cubicBezTo>
                  <a:pt x="32433" y="5303"/>
                  <a:pt x="32159" y="4756"/>
                  <a:pt x="31703" y="4513"/>
                </a:cubicBezTo>
                <a:cubicBezTo>
                  <a:pt x="31643" y="4452"/>
                  <a:pt x="31551" y="4422"/>
                  <a:pt x="31460" y="4422"/>
                </a:cubicBezTo>
                <a:cubicBezTo>
                  <a:pt x="31460" y="4513"/>
                  <a:pt x="31460" y="4604"/>
                  <a:pt x="31491" y="4695"/>
                </a:cubicBezTo>
                <a:lnTo>
                  <a:pt x="31825" y="5029"/>
                </a:lnTo>
                <a:cubicBezTo>
                  <a:pt x="31916" y="5121"/>
                  <a:pt x="31946" y="5181"/>
                  <a:pt x="31977" y="5273"/>
                </a:cubicBezTo>
                <a:cubicBezTo>
                  <a:pt x="31873" y="5273"/>
                  <a:pt x="31746" y="5340"/>
                  <a:pt x="31674" y="5340"/>
                </a:cubicBezTo>
                <a:cubicBezTo>
                  <a:pt x="31662" y="5340"/>
                  <a:pt x="31651" y="5338"/>
                  <a:pt x="31643" y="5333"/>
                </a:cubicBezTo>
                <a:cubicBezTo>
                  <a:pt x="31460" y="5212"/>
                  <a:pt x="31339" y="5029"/>
                  <a:pt x="31187" y="4878"/>
                </a:cubicBezTo>
                <a:cubicBezTo>
                  <a:pt x="30883" y="4604"/>
                  <a:pt x="30548" y="4361"/>
                  <a:pt x="30184" y="4118"/>
                </a:cubicBezTo>
                <a:cubicBezTo>
                  <a:pt x="30123" y="4087"/>
                  <a:pt x="30032" y="4087"/>
                  <a:pt x="29971" y="4087"/>
                </a:cubicBezTo>
                <a:cubicBezTo>
                  <a:pt x="30001" y="4148"/>
                  <a:pt x="30001" y="4270"/>
                  <a:pt x="30092" y="4300"/>
                </a:cubicBezTo>
                <a:cubicBezTo>
                  <a:pt x="30366" y="4574"/>
                  <a:pt x="30609" y="4817"/>
                  <a:pt x="30883" y="5060"/>
                </a:cubicBezTo>
                <a:cubicBezTo>
                  <a:pt x="31004" y="5181"/>
                  <a:pt x="31065" y="5303"/>
                  <a:pt x="31156" y="5455"/>
                </a:cubicBezTo>
                <a:cubicBezTo>
                  <a:pt x="31004" y="5455"/>
                  <a:pt x="30852" y="5485"/>
                  <a:pt x="30731" y="5485"/>
                </a:cubicBezTo>
                <a:cubicBezTo>
                  <a:pt x="30548" y="5425"/>
                  <a:pt x="30366" y="5333"/>
                  <a:pt x="30153" y="5212"/>
                </a:cubicBezTo>
                <a:cubicBezTo>
                  <a:pt x="29484" y="4695"/>
                  <a:pt x="28755" y="4118"/>
                  <a:pt x="28025" y="3601"/>
                </a:cubicBezTo>
                <a:cubicBezTo>
                  <a:pt x="27661" y="3327"/>
                  <a:pt x="27266" y="3023"/>
                  <a:pt x="26901" y="2780"/>
                </a:cubicBezTo>
                <a:cubicBezTo>
                  <a:pt x="26171" y="2142"/>
                  <a:pt x="25411" y="1777"/>
                  <a:pt x="24652" y="1382"/>
                </a:cubicBezTo>
                <a:cubicBezTo>
                  <a:pt x="24165" y="1108"/>
                  <a:pt x="23709" y="926"/>
                  <a:pt x="23253" y="713"/>
                </a:cubicBezTo>
                <a:cubicBezTo>
                  <a:pt x="23162" y="683"/>
                  <a:pt x="23101" y="561"/>
                  <a:pt x="23010" y="531"/>
                </a:cubicBezTo>
                <a:cubicBezTo>
                  <a:pt x="23132" y="470"/>
                  <a:pt x="23253" y="440"/>
                  <a:pt x="23375" y="440"/>
                </a:cubicBezTo>
                <a:cubicBezTo>
                  <a:pt x="23557" y="470"/>
                  <a:pt x="23740" y="470"/>
                  <a:pt x="23892" y="561"/>
                </a:cubicBezTo>
                <a:cubicBezTo>
                  <a:pt x="24439" y="774"/>
                  <a:pt x="24925" y="1078"/>
                  <a:pt x="25411" y="1321"/>
                </a:cubicBezTo>
                <a:cubicBezTo>
                  <a:pt x="25503" y="1352"/>
                  <a:pt x="25594" y="1352"/>
                  <a:pt x="25715" y="1352"/>
                </a:cubicBezTo>
                <a:cubicBezTo>
                  <a:pt x="25685" y="1260"/>
                  <a:pt x="25685" y="1108"/>
                  <a:pt x="25594" y="1078"/>
                </a:cubicBezTo>
                <a:cubicBezTo>
                  <a:pt x="25381" y="987"/>
                  <a:pt x="25107" y="896"/>
                  <a:pt x="24895" y="804"/>
                </a:cubicBezTo>
                <a:cubicBezTo>
                  <a:pt x="24773" y="774"/>
                  <a:pt x="24682" y="774"/>
                  <a:pt x="24591" y="744"/>
                </a:cubicBezTo>
                <a:cubicBezTo>
                  <a:pt x="24500" y="713"/>
                  <a:pt x="24378" y="622"/>
                  <a:pt x="24287" y="592"/>
                </a:cubicBezTo>
                <a:cubicBezTo>
                  <a:pt x="24378" y="561"/>
                  <a:pt x="24500" y="501"/>
                  <a:pt x="24591" y="470"/>
                </a:cubicBezTo>
                <a:cubicBezTo>
                  <a:pt x="24711" y="433"/>
                  <a:pt x="24827" y="416"/>
                  <a:pt x="24939" y="416"/>
                </a:cubicBezTo>
                <a:close/>
                <a:moveTo>
                  <a:pt x="20974" y="561"/>
                </a:moveTo>
                <a:lnTo>
                  <a:pt x="20974" y="561"/>
                </a:lnTo>
                <a:cubicBezTo>
                  <a:pt x="21156" y="592"/>
                  <a:pt x="21399" y="622"/>
                  <a:pt x="21582" y="622"/>
                </a:cubicBezTo>
                <a:cubicBezTo>
                  <a:pt x="21603" y="621"/>
                  <a:pt x="21624" y="621"/>
                  <a:pt x="21645" y="621"/>
                </a:cubicBezTo>
                <a:cubicBezTo>
                  <a:pt x="22283" y="621"/>
                  <a:pt x="22784" y="1054"/>
                  <a:pt x="23284" y="1260"/>
                </a:cubicBezTo>
                <a:cubicBezTo>
                  <a:pt x="24287" y="1716"/>
                  <a:pt x="25199" y="2263"/>
                  <a:pt x="26110" y="2841"/>
                </a:cubicBezTo>
                <a:cubicBezTo>
                  <a:pt x="27357" y="3479"/>
                  <a:pt x="28329" y="4239"/>
                  <a:pt x="29363" y="4999"/>
                </a:cubicBezTo>
                <a:cubicBezTo>
                  <a:pt x="29484" y="5121"/>
                  <a:pt x="29545" y="5181"/>
                  <a:pt x="29606" y="5273"/>
                </a:cubicBezTo>
                <a:cubicBezTo>
                  <a:pt x="29484" y="5273"/>
                  <a:pt x="29363" y="5303"/>
                  <a:pt x="29272" y="5303"/>
                </a:cubicBezTo>
                <a:cubicBezTo>
                  <a:pt x="28907" y="5303"/>
                  <a:pt x="28512" y="5303"/>
                  <a:pt x="28177" y="5273"/>
                </a:cubicBezTo>
                <a:cubicBezTo>
                  <a:pt x="27965" y="5242"/>
                  <a:pt x="27721" y="5151"/>
                  <a:pt x="27539" y="5029"/>
                </a:cubicBezTo>
                <a:cubicBezTo>
                  <a:pt x="27357" y="4938"/>
                  <a:pt x="27235" y="4726"/>
                  <a:pt x="27083" y="4574"/>
                </a:cubicBezTo>
                <a:cubicBezTo>
                  <a:pt x="27022" y="4513"/>
                  <a:pt x="26901" y="4513"/>
                  <a:pt x="26779" y="4482"/>
                </a:cubicBezTo>
                <a:lnTo>
                  <a:pt x="26779" y="4482"/>
                </a:lnTo>
                <a:lnTo>
                  <a:pt x="26901" y="4817"/>
                </a:lnTo>
                <a:cubicBezTo>
                  <a:pt x="27022" y="4999"/>
                  <a:pt x="27144" y="5181"/>
                  <a:pt x="27266" y="5394"/>
                </a:cubicBezTo>
                <a:cubicBezTo>
                  <a:pt x="27190" y="5380"/>
                  <a:pt x="27112" y="5376"/>
                  <a:pt x="27035" y="5376"/>
                </a:cubicBezTo>
                <a:cubicBezTo>
                  <a:pt x="26897" y="5376"/>
                  <a:pt x="26758" y="5390"/>
                  <a:pt x="26627" y="5390"/>
                </a:cubicBezTo>
                <a:cubicBezTo>
                  <a:pt x="26507" y="5390"/>
                  <a:pt x="26394" y="5378"/>
                  <a:pt x="26293" y="5333"/>
                </a:cubicBezTo>
                <a:cubicBezTo>
                  <a:pt x="25746" y="5121"/>
                  <a:pt x="25290" y="4726"/>
                  <a:pt x="24803" y="4422"/>
                </a:cubicBezTo>
                <a:cubicBezTo>
                  <a:pt x="24743" y="4391"/>
                  <a:pt x="24591" y="4391"/>
                  <a:pt x="24469" y="4361"/>
                </a:cubicBezTo>
                <a:lnTo>
                  <a:pt x="24469" y="4361"/>
                </a:lnTo>
                <a:cubicBezTo>
                  <a:pt x="24530" y="4482"/>
                  <a:pt x="24530" y="4634"/>
                  <a:pt x="24652" y="4665"/>
                </a:cubicBezTo>
                <a:lnTo>
                  <a:pt x="25685" y="5333"/>
                </a:lnTo>
                <a:cubicBezTo>
                  <a:pt x="25746" y="5394"/>
                  <a:pt x="25807" y="5455"/>
                  <a:pt x="25837" y="5546"/>
                </a:cubicBezTo>
                <a:cubicBezTo>
                  <a:pt x="25746" y="5577"/>
                  <a:pt x="25624" y="5637"/>
                  <a:pt x="25563" y="5637"/>
                </a:cubicBezTo>
                <a:cubicBezTo>
                  <a:pt x="25351" y="5577"/>
                  <a:pt x="25107" y="5485"/>
                  <a:pt x="24925" y="5394"/>
                </a:cubicBezTo>
                <a:cubicBezTo>
                  <a:pt x="24621" y="5212"/>
                  <a:pt x="24348" y="4999"/>
                  <a:pt x="24074" y="4847"/>
                </a:cubicBezTo>
                <a:lnTo>
                  <a:pt x="23284" y="4391"/>
                </a:lnTo>
                <a:cubicBezTo>
                  <a:pt x="23263" y="4381"/>
                  <a:pt x="23240" y="4378"/>
                  <a:pt x="23213" y="4378"/>
                </a:cubicBezTo>
                <a:cubicBezTo>
                  <a:pt x="23159" y="4378"/>
                  <a:pt x="23091" y="4391"/>
                  <a:pt x="23010" y="4391"/>
                </a:cubicBezTo>
                <a:cubicBezTo>
                  <a:pt x="23071" y="4452"/>
                  <a:pt x="23010" y="4574"/>
                  <a:pt x="23101" y="4604"/>
                </a:cubicBezTo>
                <a:cubicBezTo>
                  <a:pt x="23436" y="4847"/>
                  <a:pt x="23740" y="5029"/>
                  <a:pt x="24044" y="5273"/>
                </a:cubicBezTo>
                <a:cubicBezTo>
                  <a:pt x="24074" y="5273"/>
                  <a:pt x="24135" y="5273"/>
                  <a:pt x="24135" y="5303"/>
                </a:cubicBezTo>
                <a:cubicBezTo>
                  <a:pt x="24317" y="5455"/>
                  <a:pt x="24469" y="5637"/>
                  <a:pt x="24652" y="5789"/>
                </a:cubicBezTo>
                <a:cubicBezTo>
                  <a:pt x="24583" y="5782"/>
                  <a:pt x="24511" y="5780"/>
                  <a:pt x="24438" y="5780"/>
                </a:cubicBezTo>
                <a:cubicBezTo>
                  <a:pt x="24366" y="5780"/>
                  <a:pt x="24292" y="5782"/>
                  <a:pt x="24222" y="5782"/>
                </a:cubicBezTo>
                <a:cubicBezTo>
                  <a:pt x="24082" y="5782"/>
                  <a:pt x="23952" y="5774"/>
                  <a:pt x="23861" y="5729"/>
                </a:cubicBezTo>
                <a:cubicBezTo>
                  <a:pt x="23010" y="5273"/>
                  <a:pt x="22159" y="4756"/>
                  <a:pt x="21278" y="4361"/>
                </a:cubicBezTo>
                <a:cubicBezTo>
                  <a:pt x="19667" y="3601"/>
                  <a:pt x="18056" y="2902"/>
                  <a:pt x="16323" y="2294"/>
                </a:cubicBezTo>
                <a:cubicBezTo>
                  <a:pt x="16232" y="2263"/>
                  <a:pt x="16110" y="2142"/>
                  <a:pt x="15989" y="2081"/>
                </a:cubicBezTo>
                <a:cubicBezTo>
                  <a:pt x="16141" y="2020"/>
                  <a:pt x="16262" y="1960"/>
                  <a:pt x="16414" y="1929"/>
                </a:cubicBezTo>
                <a:cubicBezTo>
                  <a:pt x="16516" y="1910"/>
                  <a:pt x="16615" y="1901"/>
                  <a:pt x="16712" y="1901"/>
                </a:cubicBezTo>
                <a:cubicBezTo>
                  <a:pt x="17227" y="1901"/>
                  <a:pt x="17687" y="2141"/>
                  <a:pt x="18147" y="2294"/>
                </a:cubicBezTo>
                <a:cubicBezTo>
                  <a:pt x="18238" y="2324"/>
                  <a:pt x="18299" y="2324"/>
                  <a:pt x="18420" y="2324"/>
                </a:cubicBezTo>
                <a:cubicBezTo>
                  <a:pt x="18420" y="2263"/>
                  <a:pt x="18420" y="2142"/>
                  <a:pt x="18390" y="2112"/>
                </a:cubicBezTo>
                <a:cubicBezTo>
                  <a:pt x="18147" y="1960"/>
                  <a:pt x="17904" y="1838"/>
                  <a:pt x="17660" y="1716"/>
                </a:cubicBezTo>
                <a:cubicBezTo>
                  <a:pt x="17630" y="1686"/>
                  <a:pt x="17600" y="1686"/>
                  <a:pt x="17509" y="1686"/>
                </a:cubicBezTo>
                <a:cubicBezTo>
                  <a:pt x="17539" y="1656"/>
                  <a:pt x="17539" y="1564"/>
                  <a:pt x="17600" y="1534"/>
                </a:cubicBezTo>
                <a:cubicBezTo>
                  <a:pt x="17773" y="1424"/>
                  <a:pt x="17947" y="1370"/>
                  <a:pt x="18116" y="1370"/>
                </a:cubicBezTo>
                <a:cubicBezTo>
                  <a:pt x="18273" y="1370"/>
                  <a:pt x="18426" y="1416"/>
                  <a:pt x="18572" y="1504"/>
                </a:cubicBezTo>
                <a:cubicBezTo>
                  <a:pt x="18785" y="1625"/>
                  <a:pt x="19059" y="1716"/>
                  <a:pt x="19302" y="1808"/>
                </a:cubicBezTo>
                <a:cubicBezTo>
                  <a:pt x="19332" y="1808"/>
                  <a:pt x="19454" y="1777"/>
                  <a:pt x="19454" y="1777"/>
                </a:cubicBezTo>
                <a:cubicBezTo>
                  <a:pt x="19454" y="1686"/>
                  <a:pt x="19454" y="1625"/>
                  <a:pt x="19423" y="1564"/>
                </a:cubicBezTo>
                <a:lnTo>
                  <a:pt x="18998" y="1321"/>
                </a:lnTo>
                <a:cubicBezTo>
                  <a:pt x="18907" y="1230"/>
                  <a:pt x="18876" y="1169"/>
                  <a:pt x="18816" y="1078"/>
                </a:cubicBezTo>
                <a:cubicBezTo>
                  <a:pt x="18885" y="1055"/>
                  <a:pt x="18989" y="997"/>
                  <a:pt x="19075" y="997"/>
                </a:cubicBezTo>
                <a:cubicBezTo>
                  <a:pt x="19103" y="997"/>
                  <a:pt x="19128" y="1003"/>
                  <a:pt x="19150" y="1017"/>
                </a:cubicBezTo>
                <a:lnTo>
                  <a:pt x="20062" y="1473"/>
                </a:lnTo>
                <a:cubicBezTo>
                  <a:pt x="20092" y="1504"/>
                  <a:pt x="20183" y="1504"/>
                  <a:pt x="20214" y="1534"/>
                </a:cubicBezTo>
                <a:lnTo>
                  <a:pt x="20670" y="1625"/>
                </a:lnTo>
                <a:cubicBezTo>
                  <a:pt x="20548" y="1473"/>
                  <a:pt x="20427" y="1321"/>
                  <a:pt x="20275" y="1169"/>
                </a:cubicBezTo>
                <a:cubicBezTo>
                  <a:pt x="20244" y="1108"/>
                  <a:pt x="20183" y="1108"/>
                  <a:pt x="20092" y="1108"/>
                </a:cubicBezTo>
                <a:lnTo>
                  <a:pt x="19727" y="926"/>
                </a:lnTo>
                <a:cubicBezTo>
                  <a:pt x="19887" y="873"/>
                  <a:pt x="20047" y="703"/>
                  <a:pt x="20187" y="703"/>
                </a:cubicBezTo>
                <a:cubicBezTo>
                  <a:pt x="20206" y="703"/>
                  <a:pt x="20225" y="706"/>
                  <a:pt x="20244" y="713"/>
                </a:cubicBezTo>
                <a:cubicBezTo>
                  <a:pt x="20487" y="744"/>
                  <a:pt x="20700" y="896"/>
                  <a:pt x="20882" y="1048"/>
                </a:cubicBezTo>
                <a:cubicBezTo>
                  <a:pt x="20974" y="1078"/>
                  <a:pt x="21004" y="1200"/>
                  <a:pt x="21095" y="1260"/>
                </a:cubicBezTo>
                <a:lnTo>
                  <a:pt x="21430" y="1382"/>
                </a:lnTo>
                <a:cubicBezTo>
                  <a:pt x="21399" y="1260"/>
                  <a:pt x="21399" y="1200"/>
                  <a:pt x="21308" y="1078"/>
                </a:cubicBezTo>
                <a:cubicBezTo>
                  <a:pt x="21186" y="896"/>
                  <a:pt x="21095" y="713"/>
                  <a:pt x="20974" y="561"/>
                </a:cubicBezTo>
                <a:close/>
                <a:moveTo>
                  <a:pt x="15582" y="2433"/>
                </a:moveTo>
                <a:cubicBezTo>
                  <a:pt x="15649" y="2433"/>
                  <a:pt x="15714" y="2437"/>
                  <a:pt x="15776" y="2446"/>
                </a:cubicBezTo>
                <a:cubicBezTo>
                  <a:pt x="18056" y="3236"/>
                  <a:pt x="20183" y="4239"/>
                  <a:pt x="22250" y="5273"/>
                </a:cubicBezTo>
                <a:cubicBezTo>
                  <a:pt x="22554" y="5425"/>
                  <a:pt x="22919" y="5607"/>
                  <a:pt x="23223" y="5789"/>
                </a:cubicBezTo>
                <a:cubicBezTo>
                  <a:pt x="23284" y="5850"/>
                  <a:pt x="23284" y="5911"/>
                  <a:pt x="23314" y="6002"/>
                </a:cubicBezTo>
                <a:cubicBezTo>
                  <a:pt x="23253" y="6002"/>
                  <a:pt x="23223" y="6033"/>
                  <a:pt x="23132" y="6033"/>
                </a:cubicBezTo>
                <a:cubicBezTo>
                  <a:pt x="23089" y="6031"/>
                  <a:pt x="23046" y="6031"/>
                  <a:pt x="23003" y="6031"/>
                </a:cubicBezTo>
                <a:cubicBezTo>
                  <a:pt x="21956" y="6031"/>
                  <a:pt x="20963" y="6378"/>
                  <a:pt x="19971" y="6640"/>
                </a:cubicBezTo>
                <a:cubicBezTo>
                  <a:pt x="19853" y="6664"/>
                  <a:pt x="19744" y="6678"/>
                  <a:pt x="19638" y="6678"/>
                </a:cubicBezTo>
                <a:cubicBezTo>
                  <a:pt x="19469" y="6678"/>
                  <a:pt x="19306" y="6642"/>
                  <a:pt x="19119" y="6549"/>
                </a:cubicBezTo>
                <a:cubicBezTo>
                  <a:pt x="18451" y="6185"/>
                  <a:pt x="17904" y="5911"/>
                  <a:pt x="17296" y="5637"/>
                </a:cubicBezTo>
                <a:cubicBezTo>
                  <a:pt x="15776" y="5029"/>
                  <a:pt x="14256" y="4513"/>
                  <a:pt x="12645" y="4057"/>
                </a:cubicBezTo>
                <a:cubicBezTo>
                  <a:pt x="12569" y="4042"/>
                  <a:pt x="12493" y="4042"/>
                  <a:pt x="12421" y="4042"/>
                </a:cubicBezTo>
                <a:cubicBezTo>
                  <a:pt x="12349" y="4042"/>
                  <a:pt x="12280" y="4042"/>
                  <a:pt x="12220" y="4026"/>
                </a:cubicBezTo>
                <a:cubicBezTo>
                  <a:pt x="12128" y="4026"/>
                  <a:pt x="12037" y="3966"/>
                  <a:pt x="11976" y="3935"/>
                </a:cubicBezTo>
                <a:cubicBezTo>
                  <a:pt x="12068" y="3874"/>
                  <a:pt x="12159" y="3722"/>
                  <a:pt x="12280" y="3722"/>
                </a:cubicBezTo>
                <a:cubicBezTo>
                  <a:pt x="12767" y="3722"/>
                  <a:pt x="13253" y="3722"/>
                  <a:pt x="13739" y="3753"/>
                </a:cubicBezTo>
                <a:cubicBezTo>
                  <a:pt x="13861" y="3753"/>
                  <a:pt x="14013" y="3783"/>
                  <a:pt x="14165" y="3783"/>
                </a:cubicBezTo>
                <a:lnTo>
                  <a:pt x="13891" y="3449"/>
                </a:lnTo>
                <a:cubicBezTo>
                  <a:pt x="13861" y="3388"/>
                  <a:pt x="13831" y="3388"/>
                  <a:pt x="13800" y="3358"/>
                </a:cubicBezTo>
                <a:lnTo>
                  <a:pt x="13405" y="3175"/>
                </a:lnTo>
                <a:cubicBezTo>
                  <a:pt x="13648" y="3084"/>
                  <a:pt x="13891" y="2993"/>
                  <a:pt x="14135" y="2993"/>
                </a:cubicBezTo>
                <a:cubicBezTo>
                  <a:pt x="14287" y="2993"/>
                  <a:pt x="14439" y="3145"/>
                  <a:pt x="14591" y="3206"/>
                </a:cubicBezTo>
                <a:cubicBezTo>
                  <a:pt x="14712" y="3236"/>
                  <a:pt x="14803" y="3236"/>
                  <a:pt x="14955" y="3297"/>
                </a:cubicBezTo>
                <a:cubicBezTo>
                  <a:pt x="14925" y="3175"/>
                  <a:pt x="14925" y="3023"/>
                  <a:pt x="14864" y="2993"/>
                </a:cubicBezTo>
                <a:cubicBezTo>
                  <a:pt x="14256" y="2598"/>
                  <a:pt x="14743" y="2567"/>
                  <a:pt x="15077" y="2476"/>
                </a:cubicBezTo>
                <a:cubicBezTo>
                  <a:pt x="15249" y="2455"/>
                  <a:pt x="15421" y="2433"/>
                  <a:pt x="15582" y="2433"/>
                </a:cubicBezTo>
                <a:close/>
                <a:moveTo>
                  <a:pt x="11543" y="4376"/>
                </a:moveTo>
                <a:cubicBezTo>
                  <a:pt x="11680" y="4376"/>
                  <a:pt x="11809" y="4391"/>
                  <a:pt x="11916" y="4422"/>
                </a:cubicBezTo>
                <a:cubicBezTo>
                  <a:pt x="12554" y="4634"/>
                  <a:pt x="13132" y="4847"/>
                  <a:pt x="13739" y="5090"/>
                </a:cubicBezTo>
                <a:lnTo>
                  <a:pt x="14773" y="5425"/>
                </a:lnTo>
                <a:cubicBezTo>
                  <a:pt x="15654" y="5789"/>
                  <a:pt x="16505" y="6215"/>
                  <a:pt x="17357" y="6640"/>
                </a:cubicBezTo>
                <a:lnTo>
                  <a:pt x="17721" y="6823"/>
                </a:lnTo>
                <a:lnTo>
                  <a:pt x="18147" y="7066"/>
                </a:lnTo>
                <a:cubicBezTo>
                  <a:pt x="17995" y="7127"/>
                  <a:pt x="17873" y="7218"/>
                  <a:pt x="17721" y="7248"/>
                </a:cubicBezTo>
                <a:cubicBezTo>
                  <a:pt x="16414" y="7674"/>
                  <a:pt x="15077" y="8160"/>
                  <a:pt x="13709" y="8647"/>
                </a:cubicBezTo>
                <a:cubicBezTo>
                  <a:pt x="13622" y="8681"/>
                  <a:pt x="13525" y="8696"/>
                  <a:pt x="13424" y="8696"/>
                </a:cubicBezTo>
                <a:cubicBezTo>
                  <a:pt x="13172" y="8696"/>
                  <a:pt x="12893" y="8603"/>
                  <a:pt x="12676" y="8495"/>
                </a:cubicBezTo>
                <a:cubicBezTo>
                  <a:pt x="11642" y="8008"/>
                  <a:pt x="10578" y="7431"/>
                  <a:pt x="9362" y="7218"/>
                </a:cubicBezTo>
                <a:cubicBezTo>
                  <a:pt x="8907" y="7127"/>
                  <a:pt x="8390" y="7096"/>
                  <a:pt x="7934" y="7066"/>
                </a:cubicBezTo>
                <a:cubicBezTo>
                  <a:pt x="7843" y="7066"/>
                  <a:pt x="7751" y="7005"/>
                  <a:pt x="7660" y="7005"/>
                </a:cubicBezTo>
                <a:cubicBezTo>
                  <a:pt x="7691" y="6944"/>
                  <a:pt x="7782" y="6823"/>
                  <a:pt x="7843" y="6823"/>
                </a:cubicBezTo>
                <a:cubicBezTo>
                  <a:pt x="8207" y="6701"/>
                  <a:pt x="8542" y="6640"/>
                  <a:pt x="8876" y="6549"/>
                </a:cubicBezTo>
                <a:cubicBezTo>
                  <a:pt x="9013" y="6534"/>
                  <a:pt x="9134" y="6534"/>
                  <a:pt x="9256" y="6534"/>
                </a:cubicBezTo>
                <a:cubicBezTo>
                  <a:pt x="9378" y="6534"/>
                  <a:pt x="9499" y="6534"/>
                  <a:pt x="9636" y="6519"/>
                </a:cubicBezTo>
                <a:cubicBezTo>
                  <a:pt x="9727" y="6519"/>
                  <a:pt x="9818" y="6397"/>
                  <a:pt x="9910" y="6367"/>
                </a:cubicBezTo>
                <a:cubicBezTo>
                  <a:pt x="9818" y="6306"/>
                  <a:pt x="9727" y="6185"/>
                  <a:pt x="9636" y="6185"/>
                </a:cubicBezTo>
                <a:cubicBezTo>
                  <a:pt x="9558" y="6145"/>
                  <a:pt x="9474" y="6134"/>
                  <a:pt x="9382" y="6134"/>
                </a:cubicBezTo>
                <a:cubicBezTo>
                  <a:pt x="9260" y="6134"/>
                  <a:pt x="9124" y="6154"/>
                  <a:pt x="8967" y="6154"/>
                </a:cubicBezTo>
                <a:cubicBezTo>
                  <a:pt x="8937" y="6063"/>
                  <a:pt x="8937" y="5941"/>
                  <a:pt x="8967" y="5941"/>
                </a:cubicBezTo>
                <a:cubicBezTo>
                  <a:pt x="9271" y="5881"/>
                  <a:pt x="9606" y="5850"/>
                  <a:pt x="9910" y="5759"/>
                </a:cubicBezTo>
                <a:cubicBezTo>
                  <a:pt x="10031" y="5729"/>
                  <a:pt x="10092" y="5637"/>
                  <a:pt x="10183" y="5607"/>
                </a:cubicBezTo>
                <a:cubicBezTo>
                  <a:pt x="10153" y="5577"/>
                  <a:pt x="9727" y="5303"/>
                  <a:pt x="9727" y="5303"/>
                </a:cubicBezTo>
                <a:cubicBezTo>
                  <a:pt x="9879" y="5212"/>
                  <a:pt x="10031" y="5121"/>
                  <a:pt x="10153" y="5121"/>
                </a:cubicBezTo>
                <a:cubicBezTo>
                  <a:pt x="10426" y="5121"/>
                  <a:pt x="10700" y="5151"/>
                  <a:pt x="11004" y="5181"/>
                </a:cubicBezTo>
                <a:cubicBezTo>
                  <a:pt x="11095" y="5181"/>
                  <a:pt x="11156" y="5181"/>
                  <a:pt x="11247" y="5151"/>
                </a:cubicBezTo>
                <a:lnTo>
                  <a:pt x="11581" y="4938"/>
                </a:lnTo>
                <a:cubicBezTo>
                  <a:pt x="11460" y="4878"/>
                  <a:pt x="11369" y="4847"/>
                  <a:pt x="11247" y="4847"/>
                </a:cubicBezTo>
                <a:cubicBezTo>
                  <a:pt x="11004" y="4847"/>
                  <a:pt x="10821" y="4847"/>
                  <a:pt x="10548" y="4817"/>
                </a:cubicBezTo>
                <a:cubicBezTo>
                  <a:pt x="10730" y="4665"/>
                  <a:pt x="10943" y="4482"/>
                  <a:pt x="11125" y="4422"/>
                </a:cubicBezTo>
                <a:cubicBezTo>
                  <a:pt x="11262" y="4391"/>
                  <a:pt x="11407" y="4376"/>
                  <a:pt x="11543" y="4376"/>
                </a:cubicBezTo>
                <a:close/>
                <a:moveTo>
                  <a:pt x="7582" y="7414"/>
                </a:moveTo>
                <a:cubicBezTo>
                  <a:pt x="7675" y="7414"/>
                  <a:pt x="7772" y="7422"/>
                  <a:pt x="7873" y="7431"/>
                </a:cubicBezTo>
                <a:cubicBezTo>
                  <a:pt x="8542" y="7522"/>
                  <a:pt x="9271" y="7552"/>
                  <a:pt x="9879" y="7735"/>
                </a:cubicBezTo>
                <a:cubicBezTo>
                  <a:pt x="10821" y="8008"/>
                  <a:pt x="11703" y="8464"/>
                  <a:pt x="12584" y="8890"/>
                </a:cubicBezTo>
                <a:cubicBezTo>
                  <a:pt x="12676" y="8920"/>
                  <a:pt x="12767" y="9072"/>
                  <a:pt x="12828" y="9133"/>
                </a:cubicBezTo>
                <a:cubicBezTo>
                  <a:pt x="12736" y="9194"/>
                  <a:pt x="12645" y="9194"/>
                  <a:pt x="12524" y="9224"/>
                </a:cubicBezTo>
                <a:cubicBezTo>
                  <a:pt x="12463" y="9376"/>
                  <a:pt x="12311" y="9437"/>
                  <a:pt x="12189" y="9528"/>
                </a:cubicBezTo>
                <a:cubicBezTo>
                  <a:pt x="10943" y="10197"/>
                  <a:pt x="9849" y="10957"/>
                  <a:pt x="8785" y="11717"/>
                </a:cubicBezTo>
                <a:cubicBezTo>
                  <a:pt x="8603" y="11838"/>
                  <a:pt x="8420" y="11876"/>
                  <a:pt x="8234" y="11876"/>
                </a:cubicBezTo>
                <a:cubicBezTo>
                  <a:pt x="8048" y="11876"/>
                  <a:pt x="7858" y="11838"/>
                  <a:pt x="7660" y="11808"/>
                </a:cubicBezTo>
                <a:cubicBezTo>
                  <a:pt x="6688" y="11625"/>
                  <a:pt x="5745" y="11534"/>
                  <a:pt x="4712" y="11413"/>
                </a:cubicBezTo>
                <a:cubicBezTo>
                  <a:pt x="4560" y="11413"/>
                  <a:pt x="4347" y="11504"/>
                  <a:pt x="4165" y="11504"/>
                </a:cubicBezTo>
                <a:lnTo>
                  <a:pt x="3861" y="11504"/>
                </a:lnTo>
                <a:cubicBezTo>
                  <a:pt x="3891" y="11413"/>
                  <a:pt x="3982" y="11321"/>
                  <a:pt x="4013" y="11230"/>
                </a:cubicBezTo>
                <a:cubicBezTo>
                  <a:pt x="4317" y="10713"/>
                  <a:pt x="4834" y="10561"/>
                  <a:pt x="5350" y="10440"/>
                </a:cubicBezTo>
                <a:cubicBezTo>
                  <a:pt x="5533" y="10409"/>
                  <a:pt x="5745" y="10258"/>
                  <a:pt x="5928" y="10136"/>
                </a:cubicBezTo>
                <a:lnTo>
                  <a:pt x="5289" y="10136"/>
                </a:lnTo>
                <a:cubicBezTo>
                  <a:pt x="5107" y="10166"/>
                  <a:pt x="4985" y="10166"/>
                  <a:pt x="4834" y="10197"/>
                </a:cubicBezTo>
                <a:cubicBezTo>
                  <a:pt x="4925" y="10106"/>
                  <a:pt x="5046" y="9862"/>
                  <a:pt x="5198" y="9802"/>
                </a:cubicBezTo>
                <a:cubicBezTo>
                  <a:pt x="5411" y="9680"/>
                  <a:pt x="5745" y="9680"/>
                  <a:pt x="5958" y="9589"/>
                </a:cubicBezTo>
                <a:cubicBezTo>
                  <a:pt x="6110" y="9558"/>
                  <a:pt x="6262" y="9437"/>
                  <a:pt x="6414" y="9376"/>
                </a:cubicBezTo>
                <a:lnTo>
                  <a:pt x="6384" y="9254"/>
                </a:lnTo>
                <a:lnTo>
                  <a:pt x="5502" y="9254"/>
                </a:lnTo>
                <a:cubicBezTo>
                  <a:pt x="5533" y="9194"/>
                  <a:pt x="5624" y="9072"/>
                  <a:pt x="5685" y="8951"/>
                </a:cubicBezTo>
                <a:cubicBezTo>
                  <a:pt x="5885" y="8650"/>
                  <a:pt x="6138" y="8561"/>
                  <a:pt x="6408" y="8561"/>
                </a:cubicBezTo>
                <a:cubicBezTo>
                  <a:pt x="6549" y="8561"/>
                  <a:pt x="6694" y="8585"/>
                  <a:pt x="6840" y="8616"/>
                </a:cubicBezTo>
                <a:lnTo>
                  <a:pt x="7204" y="8616"/>
                </a:lnTo>
                <a:cubicBezTo>
                  <a:pt x="7144" y="8495"/>
                  <a:pt x="7113" y="8343"/>
                  <a:pt x="6992" y="8312"/>
                </a:cubicBezTo>
                <a:cubicBezTo>
                  <a:pt x="6536" y="8191"/>
                  <a:pt x="6657" y="8069"/>
                  <a:pt x="6900" y="7735"/>
                </a:cubicBezTo>
                <a:cubicBezTo>
                  <a:pt x="7120" y="7471"/>
                  <a:pt x="7340" y="7414"/>
                  <a:pt x="7582" y="7414"/>
                </a:cubicBezTo>
                <a:close/>
                <a:moveTo>
                  <a:pt x="42124" y="5437"/>
                </a:moveTo>
                <a:cubicBezTo>
                  <a:pt x="42230" y="5437"/>
                  <a:pt x="42311" y="5484"/>
                  <a:pt x="42311" y="5729"/>
                </a:cubicBezTo>
                <a:cubicBezTo>
                  <a:pt x="42311" y="6063"/>
                  <a:pt x="42159" y="6245"/>
                  <a:pt x="41855" y="6245"/>
                </a:cubicBezTo>
                <a:cubicBezTo>
                  <a:pt x="41096" y="6215"/>
                  <a:pt x="40245" y="6154"/>
                  <a:pt x="39424" y="6093"/>
                </a:cubicBezTo>
                <a:cubicBezTo>
                  <a:pt x="39396" y="6092"/>
                  <a:pt x="39368" y="6091"/>
                  <a:pt x="39340" y="6091"/>
                </a:cubicBezTo>
                <a:cubicBezTo>
                  <a:pt x="38824" y="6091"/>
                  <a:pt x="38337" y="6352"/>
                  <a:pt x="37904" y="6640"/>
                </a:cubicBezTo>
                <a:cubicBezTo>
                  <a:pt x="36962" y="7309"/>
                  <a:pt x="33193" y="10014"/>
                  <a:pt x="32342" y="10622"/>
                </a:cubicBezTo>
                <a:cubicBezTo>
                  <a:pt x="32098" y="10774"/>
                  <a:pt x="31825" y="10957"/>
                  <a:pt x="31612" y="11078"/>
                </a:cubicBezTo>
                <a:cubicBezTo>
                  <a:pt x="30305" y="11777"/>
                  <a:pt x="28998" y="12568"/>
                  <a:pt x="27873" y="13175"/>
                </a:cubicBezTo>
                <a:cubicBezTo>
                  <a:pt x="27053" y="13631"/>
                  <a:pt x="26141" y="13935"/>
                  <a:pt x="25290" y="14361"/>
                </a:cubicBezTo>
                <a:cubicBezTo>
                  <a:pt x="24834" y="14574"/>
                  <a:pt x="24378" y="14847"/>
                  <a:pt x="23922" y="15121"/>
                </a:cubicBezTo>
                <a:cubicBezTo>
                  <a:pt x="23892" y="15151"/>
                  <a:pt x="23740" y="15151"/>
                  <a:pt x="23740" y="15151"/>
                </a:cubicBezTo>
                <a:cubicBezTo>
                  <a:pt x="23709" y="15030"/>
                  <a:pt x="23709" y="14969"/>
                  <a:pt x="23679" y="14847"/>
                </a:cubicBezTo>
                <a:lnTo>
                  <a:pt x="23679" y="14665"/>
                </a:lnTo>
                <a:cubicBezTo>
                  <a:pt x="23618" y="14695"/>
                  <a:pt x="23557" y="14726"/>
                  <a:pt x="23527" y="14756"/>
                </a:cubicBezTo>
                <a:cubicBezTo>
                  <a:pt x="23223" y="15121"/>
                  <a:pt x="23010" y="15577"/>
                  <a:pt x="22554" y="15729"/>
                </a:cubicBezTo>
                <a:cubicBezTo>
                  <a:pt x="22493" y="15759"/>
                  <a:pt x="22372" y="15759"/>
                  <a:pt x="22250" y="15759"/>
                </a:cubicBezTo>
                <a:cubicBezTo>
                  <a:pt x="22311" y="15668"/>
                  <a:pt x="22341" y="15577"/>
                  <a:pt x="22372" y="15486"/>
                </a:cubicBezTo>
                <a:cubicBezTo>
                  <a:pt x="22463" y="15334"/>
                  <a:pt x="22554" y="15212"/>
                  <a:pt x="22615" y="15030"/>
                </a:cubicBezTo>
                <a:cubicBezTo>
                  <a:pt x="22645" y="14969"/>
                  <a:pt x="22554" y="14878"/>
                  <a:pt x="22524" y="14817"/>
                </a:cubicBezTo>
                <a:cubicBezTo>
                  <a:pt x="22463" y="14847"/>
                  <a:pt x="22372" y="14847"/>
                  <a:pt x="22341" y="14878"/>
                </a:cubicBezTo>
                <a:cubicBezTo>
                  <a:pt x="22189" y="15121"/>
                  <a:pt x="22037" y="15364"/>
                  <a:pt x="21885" y="15607"/>
                </a:cubicBezTo>
                <a:cubicBezTo>
                  <a:pt x="21734" y="15790"/>
                  <a:pt x="21490" y="15911"/>
                  <a:pt x="21308" y="16033"/>
                </a:cubicBezTo>
                <a:cubicBezTo>
                  <a:pt x="21308" y="16033"/>
                  <a:pt x="21247" y="15911"/>
                  <a:pt x="21186" y="15881"/>
                </a:cubicBezTo>
                <a:cubicBezTo>
                  <a:pt x="21156" y="15790"/>
                  <a:pt x="21126" y="15668"/>
                  <a:pt x="21095" y="15607"/>
                </a:cubicBezTo>
                <a:cubicBezTo>
                  <a:pt x="21034" y="15638"/>
                  <a:pt x="21004" y="15729"/>
                  <a:pt x="20974" y="15759"/>
                </a:cubicBezTo>
                <a:cubicBezTo>
                  <a:pt x="20670" y="16245"/>
                  <a:pt x="20214" y="16367"/>
                  <a:pt x="19758" y="16489"/>
                </a:cubicBezTo>
                <a:cubicBezTo>
                  <a:pt x="19701" y="16503"/>
                  <a:pt x="19604" y="16550"/>
                  <a:pt x="19533" y="16550"/>
                </a:cubicBezTo>
                <a:cubicBezTo>
                  <a:pt x="19452" y="16550"/>
                  <a:pt x="19403" y="16488"/>
                  <a:pt x="19484" y="16245"/>
                </a:cubicBezTo>
                <a:cubicBezTo>
                  <a:pt x="19484" y="16215"/>
                  <a:pt x="19484" y="16093"/>
                  <a:pt x="19454" y="16063"/>
                </a:cubicBezTo>
                <a:cubicBezTo>
                  <a:pt x="19439" y="16048"/>
                  <a:pt x="19408" y="16040"/>
                  <a:pt x="19378" y="16040"/>
                </a:cubicBezTo>
                <a:cubicBezTo>
                  <a:pt x="19347" y="16040"/>
                  <a:pt x="19317" y="16048"/>
                  <a:pt x="19302" y="16063"/>
                </a:cubicBezTo>
                <a:cubicBezTo>
                  <a:pt x="19211" y="16124"/>
                  <a:pt x="19180" y="16245"/>
                  <a:pt x="19119" y="16337"/>
                </a:cubicBezTo>
                <a:cubicBezTo>
                  <a:pt x="18876" y="16519"/>
                  <a:pt x="18664" y="16701"/>
                  <a:pt x="18390" y="16884"/>
                </a:cubicBezTo>
                <a:lnTo>
                  <a:pt x="18299" y="16853"/>
                </a:lnTo>
                <a:cubicBezTo>
                  <a:pt x="18299" y="16793"/>
                  <a:pt x="18329" y="16701"/>
                  <a:pt x="18329" y="16641"/>
                </a:cubicBezTo>
                <a:lnTo>
                  <a:pt x="18329" y="15972"/>
                </a:lnTo>
                <a:cubicBezTo>
                  <a:pt x="18329" y="15941"/>
                  <a:pt x="18238" y="15941"/>
                  <a:pt x="18177" y="15911"/>
                </a:cubicBezTo>
                <a:lnTo>
                  <a:pt x="18177" y="15911"/>
                </a:lnTo>
                <a:cubicBezTo>
                  <a:pt x="18177" y="15941"/>
                  <a:pt x="18238" y="16033"/>
                  <a:pt x="18177" y="16063"/>
                </a:cubicBezTo>
                <a:cubicBezTo>
                  <a:pt x="18116" y="16276"/>
                  <a:pt x="18025" y="16549"/>
                  <a:pt x="17934" y="16793"/>
                </a:cubicBezTo>
                <a:cubicBezTo>
                  <a:pt x="17830" y="16941"/>
                  <a:pt x="17718" y="17032"/>
                  <a:pt x="17603" y="17032"/>
                </a:cubicBezTo>
                <a:cubicBezTo>
                  <a:pt x="17483" y="17032"/>
                  <a:pt x="17359" y="16934"/>
                  <a:pt x="17235" y="16701"/>
                </a:cubicBezTo>
                <a:cubicBezTo>
                  <a:pt x="17216" y="16664"/>
                  <a:pt x="17174" y="16592"/>
                  <a:pt x="17138" y="16592"/>
                </a:cubicBezTo>
                <a:cubicBezTo>
                  <a:pt x="17115" y="16592"/>
                  <a:pt x="17095" y="16620"/>
                  <a:pt x="17083" y="16701"/>
                </a:cubicBezTo>
                <a:cubicBezTo>
                  <a:pt x="17053" y="16884"/>
                  <a:pt x="16901" y="17097"/>
                  <a:pt x="16749" y="17249"/>
                </a:cubicBezTo>
                <a:cubicBezTo>
                  <a:pt x="16718" y="17309"/>
                  <a:pt x="16566" y="17309"/>
                  <a:pt x="16475" y="17340"/>
                </a:cubicBezTo>
                <a:lnTo>
                  <a:pt x="16475" y="17097"/>
                </a:lnTo>
                <a:lnTo>
                  <a:pt x="16445" y="16853"/>
                </a:lnTo>
                <a:cubicBezTo>
                  <a:pt x="16353" y="16884"/>
                  <a:pt x="16262" y="16884"/>
                  <a:pt x="16201" y="16945"/>
                </a:cubicBezTo>
                <a:cubicBezTo>
                  <a:pt x="16050" y="17735"/>
                  <a:pt x="15350" y="17461"/>
                  <a:pt x="14894" y="17644"/>
                </a:cubicBezTo>
                <a:lnTo>
                  <a:pt x="14682" y="17644"/>
                </a:lnTo>
                <a:cubicBezTo>
                  <a:pt x="14559" y="17510"/>
                  <a:pt x="14460" y="17460"/>
                  <a:pt x="14376" y="17460"/>
                </a:cubicBezTo>
                <a:cubicBezTo>
                  <a:pt x="14211" y="17460"/>
                  <a:pt x="14104" y="17655"/>
                  <a:pt x="13983" y="17796"/>
                </a:cubicBezTo>
                <a:lnTo>
                  <a:pt x="13831" y="17948"/>
                </a:lnTo>
                <a:cubicBezTo>
                  <a:pt x="13739" y="18008"/>
                  <a:pt x="13618" y="18008"/>
                  <a:pt x="13557" y="18039"/>
                </a:cubicBezTo>
                <a:lnTo>
                  <a:pt x="13557" y="17735"/>
                </a:lnTo>
                <a:lnTo>
                  <a:pt x="13618" y="17279"/>
                </a:lnTo>
                <a:lnTo>
                  <a:pt x="13618" y="17279"/>
                </a:lnTo>
                <a:cubicBezTo>
                  <a:pt x="13618" y="17279"/>
                  <a:pt x="12919" y="18039"/>
                  <a:pt x="12706" y="18221"/>
                </a:cubicBezTo>
                <a:cubicBezTo>
                  <a:pt x="12700" y="18227"/>
                  <a:pt x="12690" y="18230"/>
                  <a:pt x="12678" y="18230"/>
                </a:cubicBezTo>
                <a:cubicBezTo>
                  <a:pt x="12629" y="18230"/>
                  <a:pt x="12542" y="18191"/>
                  <a:pt x="12493" y="18191"/>
                </a:cubicBezTo>
                <a:cubicBezTo>
                  <a:pt x="12524" y="18160"/>
                  <a:pt x="12524" y="18069"/>
                  <a:pt x="12554" y="18039"/>
                </a:cubicBezTo>
                <a:cubicBezTo>
                  <a:pt x="12706" y="17856"/>
                  <a:pt x="12828" y="17644"/>
                  <a:pt x="12980" y="17461"/>
                </a:cubicBezTo>
                <a:cubicBezTo>
                  <a:pt x="13010" y="17431"/>
                  <a:pt x="12980" y="17340"/>
                  <a:pt x="13010" y="17309"/>
                </a:cubicBezTo>
                <a:cubicBezTo>
                  <a:pt x="12980" y="17309"/>
                  <a:pt x="12919" y="17309"/>
                  <a:pt x="12858" y="17340"/>
                </a:cubicBezTo>
                <a:cubicBezTo>
                  <a:pt x="12676" y="17583"/>
                  <a:pt x="12402" y="17887"/>
                  <a:pt x="12250" y="18069"/>
                </a:cubicBezTo>
                <a:cubicBezTo>
                  <a:pt x="12189" y="18160"/>
                  <a:pt x="12068" y="18191"/>
                  <a:pt x="12007" y="18252"/>
                </a:cubicBezTo>
                <a:lnTo>
                  <a:pt x="12007" y="17917"/>
                </a:lnTo>
                <a:cubicBezTo>
                  <a:pt x="12007" y="17856"/>
                  <a:pt x="12037" y="17796"/>
                  <a:pt x="12037" y="17735"/>
                </a:cubicBezTo>
                <a:lnTo>
                  <a:pt x="12037" y="17735"/>
                </a:lnTo>
                <a:cubicBezTo>
                  <a:pt x="11946" y="17765"/>
                  <a:pt x="11916" y="17796"/>
                  <a:pt x="11855" y="17856"/>
                </a:cubicBezTo>
                <a:cubicBezTo>
                  <a:pt x="11551" y="18069"/>
                  <a:pt x="11277" y="18312"/>
                  <a:pt x="11004" y="18495"/>
                </a:cubicBezTo>
                <a:cubicBezTo>
                  <a:pt x="10994" y="18505"/>
                  <a:pt x="10970" y="18508"/>
                  <a:pt x="10940" y="18508"/>
                </a:cubicBezTo>
                <a:cubicBezTo>
                  <a:pt x="10879" y="18508"/>
                  <a:pt x="10791" y="18495"/>
                  <a:pt x="10730" y="18495"/>
                </a:cubicBezTo>
                <a:cubicBezTo>
                  <a:pt x="10791" y="18404"/>
                  <a:pt x="10791" y="18312"/>
                  <a:pt x="10791" y="18221"/>
                </a:cubicBezTo>
                <a:lnTo>
                  <a:pt x="10821" y="17856"/>
                </a:lnTo>
                <a:lnTo>
                  <a:pt x="10821" y="17856"/>
                </a:lnTo>
                <a:cubicBezTo>
                  <a:pt x="10700" y="17917"/>
                  <a:pt x="10548" y="18008"/>
                  <a:pt x="10548" y="18100"/>
                </a:cubicBezTo>
                <a:cubicBezTo>
                  <a:pt x="10396" y="18768"/>
                  <a:pt x="9788" y="18707"/>
                  <a:pt x="9332" y="18768"/>
                </a:cubicBezTo>
                <a:cubicBezTo>
                  <a:pt x="8572" y="18859"/>
                  <a:pt x="6688" y="19072"/>
                  <a:pt x="6627" y="19072"/>
                </a:cubicBezTo>
                <a:cubicBezTo>
                  <a:pt x="6627" y="19011"/>
                  <a:pt x="6688" y="18981"/>
                  <a:pt x="6688" y="18951"/>
                </a:cubicBezTo>
                <a:cubicBezTo>
                  <a:pt x="7083" y="18221"/>
                  <a:pt x="7083" y="17400"/>
                  <a:pt x="7204" y="16549"/>
                </a:cubicBezTo>
                <a:cubicBezTo>
                  <a:pt x="7326" y="15790"/>
                  <a:pt x="7478" y="14999"/>
                  <a:pt x="7326" y="14270"/>
                </a:cubicBezTo>
                <a:cubicBezTo>
                  <a:pt x="7052" y="13327"/>
                  <a:pt x="7721" y="13084"/>
                  <a:pt x="8086" y="12689"/>
                </a:cubicBezTo>
                <a:cubicBezTo>
                  <a:pt x="8116" y="12628"/>
                  <a:pt x="8238" y="12598"/>
                  <a:pt x="8238" y="12598"/>
                </a:cubicBezTo>
                <a:cubicBezTo>
                  <a:pt x="8329" y="12720"/>
                  <a:pt x="8390" y="12841"/>
                  <a:pt x="8420" y="12902"/>
                </a:cubicBezTo>
                <a:cubicBezTo>
                  <a:pt x="8511" y="13935"/>
                  <a:pt x="8481" y="14999"/>
                  <a:pt x="8207" y="15972"/>
                </a:cubicBezTo>
                <a:cubicBezTo>
                  <a:pt x="8086" y="16397"/>
                  <a:pt x="7934" y="16823"/>
                  <a:pt x="7873" y="17218"/>
                </a:cubicBezTo>
                <a:cubicBezTo>
                  <a:pt x="7812" y="17431"/>
                  <a:pt x="7873" y="17613"/>
                  <a:pt x="7903" y="17765"/>
                </a:cubicBezTo>
                <a:cubicBezTo>
                  <a:pt x="8025" y="17644"/>
                  <a:pt x="8238" y="17552"/>
                  <a:pt x="8268" y="17400"/>
                </a:cubicBezTo>
                <a:cubicBezTo>
                  <a:pt x="8420" y="16701"/>
                  <a:pt x="8663" y="16063"/>
                  <a:pt x="8724" y="15334"/>
                </a:cubicBezTo>
                <a:cubicBezTo>
                  <a:pt x="8815" y="14634"/>
                  <a:pt x="8815" y="13935"/>
                  <a:pt x="8846" y="13206"/>
                </a:cubicBezTo>
                <a:cubicBezTo>
                  <a:pt x="8846" y="12993"/>
                  <a:pt x="8724" y="12720"/>
                  <a:pt x="8724" y="12446"/>
                </a:cubicBezTo>
                <a:cubicBezTo>
                  <a:pt x="8724" y="12324"/>
                  <a:pt x="8846" y="12172"/>
                  <a:pt x="8876" y="12081"/>
                </a:cubicBezTo>
                <a:cubicBezTo>
                  <a:pt x="8937" y="12142"/>
                  <a:pt x="8998" y="12264"/>
                  <a:pt x="9028" y="12324"/>
                </a:cubicBezTo>
                <a:cubicBezTo>
                  <a:pt x="9302" y="14118"/>
                  <a:pt x="9150" y="15790"/>
                  <a:pt x="8694" y="17461"/>
                </a:cubicBezTo>
                <a:cubicBezTo>
                  <a:pt x="8663" y="17583"/>
                  <a:pt x="8694" y="17735"/>
                  <a:pt x="8694" y="17887"/>
                </a:cubicBezTo>
                <a:cubicBezTo>
                  <a:pt x="8694" y="17978"/>
                  <a:pt x="8724" y="18100"/>
                  <a:pt x="8724" y="18221"/>
                </a:cubicBezTo>
                <a:cubicBezTo>
                  <a:pt x="8815" y="18100"/>
                  <a:pt x="8967" y="18039"/>
                  <a:pt x="8967" y="17917"/>
                </a:cubicBezTo>
                <a:cubicBezTo>
                  <a:pt x="9089" y="16945"/>
                  <a:pt x="9180" y="15911"/>
                  <a:pt x="9332" y="14878"/>
                </a:cubicBezTo>
                <a:cubicBezTo>
                  <a:pt x="9423" y="14361"/>
                  <a:pt x="9423" y="13814"/>
                  <a:pt x="9423" y="13327"/>
                </a:cubicBezTo>
                <a:cubicBezTo>
                  <a:pt x="9423" y="12993"/>
                  <a:pt x="9302" y="12598"/>
                  <a:pt x="9302" y="12264"/>
                </a:cubicBezTo>
                <a:cubicBezTo>
                  <a:pt x="9302" y="12172"/>
                  <a:pt x="9271" y="12020"/>
                  <a:pt x="9302" y="11990"/>
                </a:cubicBezTo>
                <a:cubicBezTo>
                  <a:pt x="9423" y="11838"/>
                  <a:pt x="9606" y="11717"/>
                  <a:pt x="9758" y="11625"/>
                </a:cubicBezTo>
                <a:cubicBezTo>
                  <a:pt x="9788" y="11717"/>
                  <a:pt x="9849" y="11868"/>
                  <a:pt x="9788" y="11990"/>
                </a:cubicBezTo>
                <a:cubicBezTo>
                  <a:pt x="9636" y="13510"/>
                  <a:pt x="9575" y="15060"/>
                  <a:pt x="9545" y="16580"/>
                </a:cubicBezTo>
                <a:cubicBezTo>
                  <a:pt x="9545" y="17097"/>
                  <a:pt x="9393" y="17583"/>
                  <a:pt x="9302" y="18069"/>
                </a:cubicBezTo>
                <a:lnTo>
                  <a:pt x="9302" y="18312"/>
                </a:lnTo>
                <a:cubicBezTo>
                  <a:pt x="9393" y="18252"/>
                  <a:pt x="9484" y="18252"/>
                  <a:pt x="9484" y="18221"/>
                </a:cubicBezTo>
                <a:cubicBezTo>
                  <a:pt x="9606" y="17948"/>
                  <a:pt x="9727" y="17674"/>
                  <a:pt x="9727" y="17400"/>
                </a:cubicBezTo>
                <a:cubicBezTo>
                  <a:pt x="9758" y="16033"/>
                  <a:pt x="9849" y="14634"/>
                  <a:pt x="10001" y="13206"/>
                </a:cubicBezTo>
                <a:cubicBezTo>
                  <a:pt x="10031" y="12659"/>
                  <a:pt x="10001" y="12142"/>
                  <a:pt x="10031" y="11595"/>
                </a:cubicBezTo>
                <a:cubicBezTo>
                  <a:pt x="10062" y="11321"/>
                  <a:pt x="10305" y="11200"/>
                  <a:pt x="10518" y="11078"/>
                </a:cubicBezTo>
                <a:cubicBezTo>
                  <a:pt x="10548" y="11139"/>
                  <a:pt x="10639" y="11230"/>
                  <a:pt x="10639" y="11291"/>
                </a:cubicBezTo>
                <a:cubicBezTo>
                  <a:pt x="10518" y="12203"/>
                  <a:pt x="10426" y="13175"/>
                  <a:pt x="10335" y="13996"/>
                </a:cubicBezTo>
                <a:cubicBezTo>
                  <a:pt x="10214" y="14878"/>
                  <a:pt x="10062" y="15668"/>
                  <a:pt x="9940" y="16519"/>
                </a:cubicBezTo>
                <a:cubicBezTo>
                  <a:pt x="9940" y="16610"/>
                  <a:pt x="9970" y="16732"/>
                  <a:pt x="10031" y="16853"/>
                </a:cubicBezTo>
                <a:cubicBezTo>
                  <a:pt x="10062" y="16762"/>
                  <a:pt x="10183" y="16701"/>
                  <a:pt x="10183" y="16610"/>
                </a:cubicBezTo>
                <a:cubicBezTo>
                  <a:pt x="10335" y="15850"/>
                  <a:pt x="10548" y="15060"/>
                  <a:pt x="10639" y="14270"/>
                </a:cubicBezTo>
                <a:cubicBezTo>
                  <a:pt x="10791" y="13236"/>
                  <a:pt x="10791" y="12142"/>
                  <a:pt x="10943" y="11078"/>
                </a:cubicBezTo>
                <a:cubicBezTo>
                  <a:pt x="10973" y="10926"/>
                  <a:pt x="11125" y="10774"/>
                  <a:pt x="11247" y="10622"/>
                </a:cubicBezTo>
                <a:cubicBezTo>
                  <a:pt x="11369" y="10531"/>
                  <a:pt x="11551" y="10501"/>
                  <a:pt x="11703" y="10470"/>
                </a:cubicBezTo>
                <a:lnTo>
                  <a:pt x="11703" y="10470"/>
                </a:lnTo>
                <a:cubicBezTo>
                  <a:pt x="11673" y="10592"/>
                  <a:pt x="11673" y="10744"/>
                  <a:pt x="11612" y="10896"/>
                </a:cubicBezTo>
                <a:cubicBezTo>
                  <a:pt x="11521" y="11109"/>
                  <a:pt x="11399" y="11352"/>
                  <a:pt x="11277" y="11595"/>
                </a:cubicBezTo>
                <a:cubicBezTo>
                  <a:pt x="11247" y="11686"/>
                  <a:pt x="11277" y="11808"/>
                  <a:pt x="11277" y="11868"/>
                </a:cubicBezTo>
                <a:cubicBezTo>
                  <a:pt x="11369" y="11838"/>
                  <a:pt x="11490" y="11838"/>
                  <a:pt x="11551" y="11747"/>
                </a:cubicBezTo>
                <a:cubicBezTo>
                  <a:pt x="11703" y="11504"/>
                  <a:pt x="11885" y="11230"/>
                  <a:pt x="11916" y="10957"/>
                </a:cubicBezTo>
                <a:cubicBezTo>
                  <a:pt x="11946" y="10440"/>
                  <a:pt x="12128" y="10075"/>
                  <a:pt x="12676" y="9984"/>
                </a:cubicBezTo>
                <a:cubicBezTo>
                  <a:pt x="12797" y="9923"/>
                  <a:pt x="12888" y="9923"/>
                  <a:pt x="12980" y="9893"/>
                </a:cubicBezTo>
                <a:lnTo>
                  <a:pt x="12980" y="9893"/>
                </a:lnTo>
                <a:cubicBezTo>
                  <a:pt x="12980" y="10014"/>
                  <a:pt x="12980" y="10136"/>
                  <a:pt x="12949" y="10197"/>
                </a:cubicBezTo>
                <a:cubicBezTo>
                  <a:pt x="12736" y="10805"/>
                  <a:pt x="12463" y="11382"/>
                  <a:pt x="12280" y="12020"/>
                </a:cubicBezTo>
                <a:cubicBezTo>
                  <a:pt x="11976" y="13024"/>
                  <a:pt x="11764" y="13966"/>
                  <a:pt x="11551" y="14938"/>
                </a:cubicBezTo>
                <a:cubicBezTo>
                  <a:pt x="11429" y="15394"/>
                  <a:pt x="11277" y="15820"/>
                  <a:pt x="11186" y="16276"/>
                </a:cubicBezTo>
                <a:cubicBezTo>
                  <a:pt x="11156" y="16580"/>
                  <a:pt x="11156" y="16914"/>
                  <a:pt x="11156" y="17279"/>
                </a:cubicBezTo>
                <a:cubicBezTo>
                  <a:pt x="11156" y="17340"/>
                  <a:pt x="11186" y="17431"/>
                  <a:pt x="11247" y="17492"/>
                </a:cubicBezTo>
                <a:cubicBezTo>
                  <a:pt x="11277" y="17461"/>
                  <a:pt x="11369" y="17431"/>
                  <a:pt x="11399" y="17370"/>
                </a:cubicBezTo>
                <a:cubicBezTo>
                  <a:pt x="11460" y="17309"/>
                  <a:pt x="11551" y="17188"/>
                  <a:pt x="11551" y="17066"/>
                </a:cubicBezTo>
                <a:cubicBezTo>
                  <a:pt x="11733" y="16124"/>
                  <a:pt x="11976" y="15212"/>
                  <a:pt x="12189" y="14270"/>
                </a:cubicBezTo>
                <a:cubicBezTo>
                  <a:pt x="12524" y="12872"/>
                  <a:pt x="12919" y="11382"/>
                  <a:pt x="13435" y="9984"/>
                </a:cubicBezTo>
                <a:cubicBezTo>
                  <a:pt x="13557" y="9680"/>
                  <a:pt x="13891" y="9406"/>
                  <a:pt x="14165" y="9133"/>
                </a:cubicBezTo>
                <a:cubicBezTo>
                  <a:pt x="14256" y="9072"/>
                  <a:pt x="14408" y="9072"/>
                  <a:pt x="14469" y="9072"/>
                </a:cubicBezTo>
                <a:cubicBezTo>
                  <a:pt x="14469" y="9163"/>
                  <a:pt x="14499" y="9315"/>
                  <a:pt x="14469" y="9437"/>
                </a:cubicBezTo>
                <a:cubicBezTo>
                  <a:pt x="14043" y="10531"/>
                  <a:pt x="13679" y="11595"/>
                  <a:pt x="13344" y="12720"/>
                </a:cubicBezTo>
                <a:cubicBezTo>
                  <a:pt x="13071" y="13479"/>
                  <a:pt x="12828" y="14270"/>
                  <a:pt x="12645" y="15060"/>
                </a:cubicBezTo>
                <a:cubicBezTo>
                  <a:pt x="12615" y="15212"/>
                  <a:pt x="12645" y="15394"/>
                  <a:pt x="12676" y="15607"/>
                </a:cubicBezTo>
                <a:cubicBezTo>
                  <a:pt x="12797" y="15455"/>
                  <a:pt x="12949" y="15334"/>
                  <a:pt x="12980" y="15182"/>
                </a:cubicBezTo>
                <a:cubicBezTo>
                  <a:pt x="13344" y="13935"/>
                  <a:pt x="13679" y="12628"/>
                  <a:pt x="14135" y="11382"/>
                </a:cubicBezTo>
                <a:cubicBezTo>
                  <a:pt x="14317" y="10835"/>
                  <a:pt x="14499" y="10318"/>
                  <a:pt x="14712" y="9741"/>
                </a:cubicBezTo>
                <a:cubicBezTo>
                  <a:pt x="14743" y="9589"/>
                  <a:pt x="14773" y="9406"/>
                  <a:pt x="14773" y="9254"/>
                </a:cubicBezTo>
                <a:cubicBezTo>
                  <a:pt x="14802" y="8996"/>
                  <a:pt x="15319" y="8520"/>
                  <a:pt x="15581" y="8520"/>
                </a:cubicBezTo>
                <a:cubicBezTo>
                  <a:pt x="15596" y="8520"/>
                  <a:pt x="15611" y="8522"/>
                  <a:pt x="15624" y="8525"/>
                </a:cubicBezTo>
                <a:cubicBezTo>
                  <a:pt x="15654" y="8525"/>
                  <a:pt x="15685" y="8707"/>
                  <a:pt x="15685" y="8768"/>
                </a:cubicBezTo>
                <a:cubicBezTo>
                  <a:pt x="15229" y="9832"/>
                  <a:pt x="14773" y="10896"/>
                  <a:pt x="14408" y="11960"/>
                </a:cubicBezTo>
                <a:cubicBezTo>
                  <a:pt x="14287" y="12203"/>
                  <a:pt x="14195" y="12476"/>
                  <a:pt x="14135" y="12780"/>
                </a:cubicBezTo>
                <a:cubicBezTo>
                  <a:pt x="14104" y="12902"/>
                  <a:pt x="14135" y="13054"/>
                  <a:pt x="14135" y="13175"/>
                </a:cubicBezTo>
                <a:cubicBezTo>
                  <a:pt x="14256" y="13084"/>
                  <a:pt x="14408" y="13024"/>
                  <a:pt x="14439" y="12902"/>
                </a:cubicBezTo>
                <a:cubicBezTo>
                  <a:pt x="14591" y="12568"/>
                  <a:pt x="14651" y="12172"/>
                  <a:pt x="14773" y="11838"/>
                </a:cubicBezTo>
                <a:cubicBezTo>
                  <a:pt x="15077" y="10926"/>
                  <a:pt x="15411" y="10014"/>
                  <a:pt x="15776" y="9133"/>
                </a:cubicBezTo>
                <a:cubicBezTo>
                  <a:pt x="15867" y="8829"/>
                  <a:pt x="16019" y="8525"/>
                  <a:pt x="16171" y="8251"/>
                </a:cubicBezTo>
                <a:cubicBezTo>
                  <a:pt x="16232" y="8191"/>
                  <a:pt x="16414" y="8221"/>
                  <a:pt x="16536" y="8191"/>
                </a:cubicBezTo>
                <a:lnTo>
                  <a:pt x="16536" y="8191"/>
                </a:lnTo>
                <a:cubicBezTo>
                  <a:pt x="16536" y="8312"/>
                  <a:pt x="16475" y="8373"/>
                  <a:pt x="16445" y="8495"/>
                </a:cubicBezTo>
                <a:cubicBezTo>
                  <a:pt x="16110" y="9254"/>
                  <a:pt x="15806" y="10014"/>
                  <a:pt x="15502" y="10774"/>
                </a:cubicBezTo>
                <a:cubicBezTo>
                  <a:pt x="15472" y="10896"/>
                  <a:pt x="15472" y="10987"/>
                  <a:pt x="15411" y="11109"/>
                </a:cubicBezTo>
                <a:cubicBezTo>
                  <a:pt x="15533" y="11048"/>
                  <a:pt x="15654" y="10987"/>
                  <a:pt x="15715" y="10896"/>
                </a:cubicBezTo>
                <a:cubicBezTo>
                  <a:pt x="16262" y="10166"/>
                  <a:pt x="16505" y="9315"/>
                  <a:pt x="16749" y="8464"/>
                </a:cubicBezTo>
                <a:cubicBezTo>
                  <a:pt x="16870" y="8008"/>
                  <a:pt x="17083" y="7795"/>
                  <a:pt x="17509" y="7795"/>
                </a:cubicBezTo>
                <a:cubicBezTo>
                  <a:pt x="17600" y="7795"/>
                  <a:pt x="17660" y="7795"/>
                  <a:pt x="17752" y="7765"/>
                </a:cubicBezTo>
                <a:cubicBezTo>
                  <a:pt x="18086" y="7613"/>
                  <a:pt x="18451" y="7492"/>
                  <a:pt x="18785" y="7340"/>
                </a:cubicBezTo>
                <a:cubicBezTo>
                  <a:pt x="18876" y="7309"/>
                  <a:pt x="18968" y="7309"/>
                  <a:pt x="19059" y="7309"/>
                </a:cubicBezTo>
                <a:cubicBezTo>
                  <a:pt x="19059" y="7431"/>
                  <a:pt x="19059" y="7552"/>
                  <a:pt x="19028" y="7613"/>
                </a:cubicBezTo>
                <a:cubicBezTo>
                  <a:pt x="18420" y="8799"/>
                  <a:pt x="17934" y="10045"/>
                  <a:pt x="17387" y="11261"/>
                </a:cubicBezTo>
                <a:cubicBezTo>
                  <a:pt x="16749" y="12720"/>
                  <a:pt x="16019" y="14118"/>
                  <a:pt x="15320" y="15455"/>
                </a:cubicBezTo>
                <a:cubicBezTo>
                  <a:pt x="15198" y="15638"/>
                  <a:pt x="15046" y="15759"/>
                  <a:pt x="14894" y="15941"/>
                </a:cubicBezTo>
                <a:cubicBezTo>
                  <a:pt x="14864" y="15972"/>
                  <a:pt x="14803" y="16063"/>
                  <a:pt x="14773" y="16124"/>
                </a:cubicBezTo>
                <a:cubicBezTo>
                  <a:pt x="14864" y="16154"/>
                  <a:pt x="14925" y="16215"/>
                  <a:pt x="15016" y="16215"/>
                </a:cubicBezTo>
                <a:cubicBezTo>
                  <a:pt x="15048" y="16220"/>
                  <a:pt x="15079" y="16222"/>
                  <a:pt x="15109" y="16222"/>
                </a:cubicBezTo>
                <a:cubicBezTo>
                  <a:pt x="15450" y="16222"/>
                  <a:pt x="15667" y="15919"/>
                  <a:pt x="15806" y="15668"/>
                </a:cubicBezTo>
                <a:cubicBezTo>
                  <a:pt x="16414" y="14483"/>
                  <a:pt x="17083" y="13267"/>
                  <a:pt x="17630" y="12020"/>
                </a:cubicBezTo>
                <a:cubicBezTo>
                  <a:pt x="18268" y="10531"/>
                  <a:pt x="19028" y="9102"/>
                  <a:pt x="19454" y="7461"/>
                </a:cubicBezTo>
                <a:cubicBezTo>
                  <a:pt x="19520" y="7198"/>
                  <a:pt x="19681" y="7140"/>
                  <a:pt x="19868" y="7140"/>
                </a:cubicBezTo>
                <a:cubicBezTo>
                  <a:pt x="19940" y="7140"/>
                  <a:pt x="20016" y="7149"/>
                  <a:pt x="20092" y="7157"/>
                </a:cubicBezTo>
                <a:cubicBezTo>
                  <a:pt x="20427" y="7248"/>
                  <a:pt x="20214" y="7492"/>
                  <a:pt x="20183" y="7613"/>
                </a:cubicBezTo>
                <a:cubicBezTo>
                  <a:pt x="19727" y="8768"/>
                  <a:pt x="19211" y="9862"/>
                  <a:pt x="18755" y="10926"/>
                </a:cubicBezTo>
                <a:cubicBezTo>
                  <a:pt x="18451" y="11595"/>
                  <a:pt x="17995" y="12264"/>
                  <a:pt x="17660" y="12902"/>
                </a:cubicBezTo>
                <a:cubicBezTo>
                  <a:pt x="17387" y="13388"/>
                  <a:pt x="17174" y="13844"/>
                  <a:pt x="16931" y="14300"/>
                </a:cubicBezTo>
                <a:cubicBezTo>
                  <a:pt x="16901" y="14422"/>
                  <a:pt x="16901" y="14574"/>
                  <a:pt x="16901" y="14695"/>
                </a:cubicBezTo>
                <a:cubicBezTo>
                  <a:pt x="17022" y="14604"/>
                  <a:pt x="17113" y="14574"/>
                  <a:pt x="17205" y="14452"/>
                </a:cubicBezTo>
                <a:cubicBezTo>
                  <a:pt x="17417" y="14087"/>
                  <a:pt x="17630" y="13692"/>
                  <a:pt x="17843" y="13297"/>
                </a:cubicBezTo>
                <a:cubicBezTo>
                  <a:pt x="18299" y="12446"/>
                  <a:pt x="18755" y="11656"/>
                  <a:pt x="19180" y="10774"/>
                </a:cubicBezTo>
                <a:cubicBezTo>
                  <a:pt x="19667" y="9802"/>
                  <a:pt x="20062" y="8768"/>
                  <a:pt x="20518" y="7735"/>
                </a:cubicBezTo>
                <a:cubicBezTo>
                  <a:pt x="20548" y="7674"/>
                  <a:pt x="20518" y="7552"/>
                  <a:pt x="20518" y="7431"/>
                </a:cubicBezTo>
                <a:cubicBezTo>
                  <a:pt x="20548" y="7127"/>
                  <a:pt x="20730" y="7005"/>
                  <a:pt x="21034" y="6975"/>
                </a:cubicBezTo>
                <a:cubicBezTo>
                  <a:pt x="21065" y="6975"/>
                  <a:pt x="21186" y="7127"/>
                  <a:pt x="21156" y="7157"/>
                </a:cubicBezTo>
                <a:cubicBezTo>
                  <a:pt x="20852" y="7917"/>
                  <a:pt x="20639" y="8768"/>
                  <a:pt x="20244" y="9528"/>
                </a:cubicBezTo>
                <a:cubicBezTo>
                  <a:pt x="19727" y="10622"/>
                  <a:pt x="19059" y="11686"/>
                  <a:pt x="18572" y="12750"/>
                </a:cubicBezTo>
                <a:cubicBezTo>
                  <a:pt x="18542" y="12872"/>
                  <a:pt x="18542" y="12993"/>
                  <a:pt x="18512" y="13054"/>
                </a:cubicBezTo>
                <a:cubicBezTo>
                  <a:pt x="18603" y="13024"/>
                  <a:pt x="18724" y="13024"/>
                  <a:pt x="18785" y="12993"/>
                </a:cubicBezTo>
                <a:cubicBezTo>
                  <a:pt x="18907" y="12902"/>
                  <a:pt x="18998" y="12841"/>
                  <a:pt x="19028" y="12720"/>
                </a:cubicBezTo>
                <a:cubicBezTo>
                  <a:pt x="19393" y="11929"/>
                  <a:pt x="20852" y="8768"/>
                  <a:pt x="21247" y="7978"/>
                </a:cubicBezTo>
                <a:cubicBezTo>
                  <a:pt x="21338" y="7735"/>
                  <a:pt x="21430" y="7461"/>
                  <a:pt x="21460" y="7218"/>
                </a:cubicBezTo>
                <a:cubicBezTo>
                  <a:pt x="21521" y="6792"/>
                  <a:pt x="21885" y="6823"/>
                  <a:pt x="22189" y="6762"/>
                </a:cubicBezTo>
                <a:cubicBezTo>
                  <a:pt x="22189" y="6762"/>
                  <a:pt x="22341" y="6944"/>
                  <a:pt x="22311" y="7005"/>
                </a:cubicBezTo>
                <a:cubicBezTo>
                  <a:pt x="21855" y="7826"/>
                  <a:pt x="21338" y="8616"/>
                  <a:pt x="20943" y="9437"/>
                </a:cubicBezTo>
                <a:cubicBezTo>
                  <a:pt x="20791" y="9710"/>
                  <a:pt x="20639" y="10014"/>
                  <a:pt x="20487" y="10318"/>
                </a:cubicBezTo>
                <a:cubicBezTo>
                  <a:pt x="20427" y="10409"/>
                  <a:pt x="20427" y="10470"/>
                  <a:pt x="20427" y="10561"/>
                </a:cubicBezTo>
                <a:cubicBezTo>
                  <a:pt x="20518" y="10501"/>
                  <a:pt x="20670" y="10470"/>
                  <a:pt x="20700" y="10409"/>
                </a:cubicBezTo>
                <a:cubicBezTo>
                  <a:pt x="21004" y="9893"/>
                  <a:pt x="21308" y="9406"/>
                  <a:pt x="21582" y="8920"/>
                </a:cubicBezTo>
                <a:cubicBezTo>
                  <a:pt x="21916" y="8251"/>
                  <a:pt x="22159" y="7552"/>
                  <a:pt x="22524" y="6944"/>
                </a:cubicBezTo>
                <a:cubicBezTo>
                  <a:pt x="22615" y="6823"/>
                  <a:pt x="22828" y="6792"/>
                  <a:pt x="23010" y="6732"/>
                </a:cubicBezTo>
                <a:cubicBezTo>
                  <a:pt x="23132" y="6701"/>
                  <a:pt x="23284" y="6640"/>
                  <a:pt x="23405" y="6580"/>
                </a:cubicBezTo>
                <a:cubicBezTo>
                  <a:pt x="23557" y="6549"/>
                  <a:pt x="23709" y="6549"/>
                  <a:pt x="23831" y="6549"/>
                </a:cubicBezTo>
                <a:cubicBezTo>
                  <a:pt x="23831" y="6671"/>
                  <a:pt x="23861" y="6823"/>
                  <a:pt x="23831" y="6944"/>
                </a:cubicBezTo>
                <a:cubicBezTo>
                  <a:pt x="23557" y="7583"/>
                  <a:pt x="23314" y="8221"/>
                  <a:pt x="23010" y="8829"/>
                </a:cubicBezTo>
                <a:cubicBezTo>
                  <a:pt x="22463" y="9954"/>
                  <a:pt x="21946" y="11048"/>
                  <a:pt x="21338" y="12081"/>
                </a:cubicBezTo>
                <a:cubicBezTo>
                  <a:pt x="20822" y="12993"/>
                  <a:pt x="20092" y="13814"/>
                  <a:pt x="19575" y="14695"/>
                </a:cubicBezTo>
                <a:cubicBezTo>
                  <a:pt x="19484" y="14817"/>
                  <a:pt x="19423" y="14878"/>
                  <a:pt x="19363" y="14999"/>
                </a:cubicBezTo>
                <a:cubicBezTo>
                  <a:pt x="19363" y="15121"/>
                  <a:pt x="19423" y="15273"/>
                  <a:pt x="19454" y="15364"/>
                </a:cubicBezTo>
                <a:cubicBezTo>
                  <a:pt x="19575" y="15334"/>
                  <a:pt x="19667" y="15334"/>
                  <a:pt x="19758" y="15273"/>
                </a:cubicBezTo>
                <a:cubicBezTo>
                  <a:pt x="20062" y="14878"/>
                  <a:pt x="20366" y="14452"/>
                  <a:pt x="20578" y="14057"/>
                </a:cubicBezTo>
                <a:cubicBezTo>
                  <a:pt x="21126" y="13115"/>
                  <a:pt x="21734" y="12294"/>
                  <a:pt x="22220" y="11352"/>
                </a:cubicBezTo>
                <a:cubicBezTo>
                  <a:pt x="22797" y="10258"/>
                  <a:pt x="23253" y="9072"/>
                  <a:pt x="23770" y="7947"/>
                </a:cubicBezTo>
                <a:cubicBezTo>
                  <a:pt x="23983" y="7552"/>
                  <a:pt x="24074" y="7096"/>
                  <a:pt x="24348" y="6732"/>
                </a:cubicBezTo>
                <a:cubicBezTo>
                  <a:pt x="24530" y="6519"/>
                  <a:pt x="24925" y="6397"/>
                  <a:pt x="25229" y="6245"/>
                </a:cubicBezTo>
                <a:cubicBezTo>
                  <a:pt x="25259" y="6336"/>
                  <a:pt x="25290" y="6428"/>
                  <a:pt x="25290" y="6488"/>
                </a:cubicBezTo>
                <a:cubicBezTo>
                  <a:pt x="25047" y="7127"/>
                  <a:pt x="24773" y="7765"/>
                  <a:pt x="24469" y="8343"/>
                </a:cubicBezTo>
                <a:cubicBezTo>
                  <a:pt x="23740" y="9650"/>
                  <a:pt x="23071" y="10896"/>
                  <a:pt x="22372" y="12081"/>
                </a:cubicBezTo>
                <a:cubicBezTo>
                  <a:pt x="22037" y="12659"/>
                  <a:pt x="21582" y="13175"/>
                  <a:pt x="21186" y="13753"/>
                </a:cubicBezTo>
                <a:cubicBezTo>
                  <a:pt x="21126" y="13844"/>
                  <a:pt x="21126" y="13966"/>
                  <a:pt x="21095" y="14087"/>
                </a:cubicBezTo>
                <a:cubicBezTo>
                  <a:pt x="21156" y="14057"/>
                  <a:pt x="21278" y="13996"/>
                  <a:pt x="21338" y="13935"/>
                </a:cubicBezTo>
                <a:cubicBezTo>
                  <a:pt x="21855" y="13297"/>
                  <a:pt x="22402" y="12689"/>
                  <a:pt x="22828" y="11990"/>
                </a:cubicBezTo>
                <a:cubicBezTo>
                  <a:pt x="23466" y="10896"/>
                  <a:pt x="24135" y="9680"/>
                  <a:pt x="24803" y="8464"/>
                </a:cubicBezTo>
                <a:cubicBezTo>
                  <a:pt x="25138" y="7856"/>
                  <a:pt x="25351" y="7157"/>
                  <a:pt x="25655" y="6549"/>
                </a:cubicBezTo>
                <a:cubicBezTo>
                  <a:pt x="25685" y="6458"/>
                  <a:pt x="25746" y="6336"/>
                  <a:pt x="25837" y="6306"/>
                </a:cubicBezTo>
                <a:cubicBezTo>
                  <a:pt x="25959" y="6215"/>
                  <a:pt x="26050" y="6215"/>
                  <a:pt x="26171" y="6185"/>
                </a:cubicBezTo>
                <a:lnTo>
                  <a:pt x="26171" y="6185"/>
                </a:lnTo>
                <a:cubicBezTo>
                  <a:pt x="26141" y="6306"/>
                  <a:pt x="26171" y="6397"/>
                  <a:pt x="26110" y="6519"/>
                </a:cubicBezTo>
                <a:cubicBezTo>
                  <a:pt x="25594" y="7613"/>
                  <a:pt x="25229" y="8799"/>
                  <a:pt x="24682" y="9862"/>
                </a:cubicBezTo>
                <a:cubicBezTo>
                  <a:pt x="24287" y="10744"/>
                  <a:pt x="23679" y="11504"/>
                  <a:pt x="23223" y="12324"/>
                </a:cubicBezTo>
                <a:cubicBezTo>
                  <a:pt x="23101" y="12537"/>
                  <a:pt x="23071" y="12750"/>
                  <a:pt x="22980" y="12932"/>
                </a:cubicBezTo>
                <a:cubicBezTo>
                  <a:pt x="23132" y="12841"/>
                  <a:pt x="23405" y="12750"/>
                  <a:pt x="23466" y="12598"/>
                </a:cubicBezTo>
                <a:cubicBezTo>
                  <a:pt x="24348" y="11169"/>
                  <a:pt x="25290" y="9710"/>
                  <a:pt x="25867" y="8069"/>
                </a:cubicBezTo>
                <a:cubicBezTo>
                  <a:pt x="26050" y="7583"/>
                  <a:pt x="26202" y="7096"/>
                  <a:pt x="26354" y="6549"/>
                </a:cubicBezTo>
                <a:cubicBezTo>
                  <a:pt x="26424" y="6339"/>
                  <a:pt x="26836" y="6164"/>
                  <a:pt x="27092" y="6164"/>
                </a:cubicBezTo>
                <a:cubicBezTo>
                  <a:pt x="27168" y="6164"/>
                  <a:pt x="27231" y="6180"/>
                  <a:pt x="27266" y="6215"/>
                </a:cubicBezTo>
                <a:cubicBezTo>
                  <a:pt x="27326" y="6245"/>
                  <a:pt x="27266" y="6367"/>
                  <a:pt x="27235" y="6428"/>
                </a:cubicBezTo>
                <a:cubicBezTo>
                  <a:pt x="27053" y="6792"/>
                  <a:pt x="26901" y="7127"/>
                  <a:pt x="26749" y="7461"/>
                </a:cubicBezTo>
                <a:cubicBezTo>
                  <a:pt x="26293" y="8373"/>
                  <a:pt x="25867" y="9285"/>
                  <a:pt x="25290" y="10075"/>
                </a:cubicBezTo>
                <a:lnTo>
                  <a:pt x="24955" y="10653"/>
                </a:lnTo>
                <a:cubicBezTo>
                  <a:pt x="24925" y="10744"/>
                  <a:pt x="24925" y="10835"/>
                  <a:pt x="24925" y="10926"/>
                </a:cubicBezTo>
                <a:cubicBezTo>
                  <a:pt x="24986" y="10896"/>
                  <a:pt x="25107" y="10835"/>
                  <a:pt x="25199" y="10774"/>
                </a:cubicBezTo>
                <a:cubicBezTo>
                  <a:pt x="25807" y="9832"/>
                  <a:pt x="26566" y="9011"/>
                  <a:pt x="26931" y="7917"/>
                </a:cubicBezTo>
                <a:cubicBezTo>
                  <a:pt x="27114" y="7400"/>
                  <a:pt x="27357" y="6884"/>
                  <a:pt x="27630" y="6367"/>
                </a:cubicBezTo>
                <a:cubicBezTo>
                  <a:pt x="27675" y="6234"/>
                  <a:pt x="27930" y="6084"/>
                  <a:pt x="28123" y="6084"/>
                </a:cubicBezTo>
                <a:cubicBezTo>
                  <a:pt x="28195" y="6084"/>
                  <a:pt x="28258" y="6105"/>
                  <a:pt x="28299" y="6154"/>
                </a:cubicBezTo>
                <a:cubicBezTo>
                  <a:pt x="28329" y="6185"/>
                  <a:pt x="28329" y="6336"/>
                  <a:pt x="28299" y="6397"/>
                </a:cubicBezTo>
                <a:cubicBezTo>
                  <a:pt x="28177" y="6640"/>
                  <a:pt x="28025" y="6823"/>
                  <a:pt x="27934" y="7066"/>
                </a:cubicBezTo>
                <a:cubicBezTo>
                  <a:pt x="27873" y="7096"/>
                  <a:pt x="27934" y="7218"/>
                  <a:pt x="27934" y="7248"/>
                </a:cubicBezTo>
                <a:cubicBezTo>
                  <a:pt x="27995" y="7248"/>
                  <a:pt x="28086" y="7248"/>
                  <a:pt x="28117" y="7157"/>
                </a:cubicBezTo>
                <a:cubicBezTo>
                  <a:pt x="28269" y="6975"/>
                  <a:pt x="28421" y="6762"/>
                  <a:pt x="28542" y="6519"/>
                </a:cubicBezTo>
                <a:cubicBezTo>
                  <a:pt x="28663" y="6230"/>
                  <a:pt x="28974" y="6017"/>
                  <a:pt x="29280" y="6017"/>
                </a:cubicBezTo>
                <a:cubicBezTo>
                  <a:pt x="29360" y="6017"/>
                  <a:pt x="29439" y="6031"/>
                  <a:pt x="29515" y="6063"/>
                </a:cubicBezTo>
                <a:cubicBezTo>
                  <a:pt x="29545" y="6063"/>
                  <a:pt x="29606" y="6276"/>
                  <a:pt x="29545" y="6336"/>
                </a:cubicBezTo>
                <a:cubicBezTo>
                  <a:pt x="28633" y="7431"/>
                  <a:pt x="27813" y="8525"/>
                  <a:pt x="27022" y="9680"/>
                </a:cubicBezTo>
                <a:cubicBezTo>
                  <a:pt x="26506" y="10409"/>
                  <a:pt x="26110" y="11200"/>
                  <a:pt x="25655" y="11960"/>
                </a:cubicBezTo>
                <a:cubicBezTo>
                  <a:pt x="25411" y="12324"/>
                  <a:pt x="25107" y="12689"/>
                  <a:pt x="24895" y="13024"/>
                </a:cubicBezTo>
                <a:cubicBezTo>
                  <a:pt x="24773" y="13206"/>
                  <a:pt x="24652" y="13388"/>
                  <a:pt x="24621" y="13601"/>
                </a:cubicBezTo>
                <a:cubicBezTo>
                  <a:pt x="24591" y="13753"/>
                  <a:pt x="24621" y="13875"/>
                  <a:pt x="24621" y="14057"/>
                </a:cubicBezTo>
                <a:cubicBezTo>
                  <a:pt x="24773" y="13935"/>
                  <a:pt x="24925" y="13875"/>
                  <a:pt x="25047" y="13753"/>
                </a:cubicBezTo>
                <a:cubicBezTo>
                  <a:pt x="25503" y="13024"/>
                  <a:pt x="25989" y="12233"/>
                  <a:pt x="26445" y="11473"/>
                </a:cubicBezTo>
                <a:cubicBezTo>
                  <a:pt x="27022" y="10561"/>
                  <a:pt x="27661" y="9650"/>
                  <a:pt x="28299" y="8707"/>
                </a:cubicBezTo>
                <a:cubicBezTo>
                  <a:pt x="28907" y="7887"/>
                  <a:pt x="29484" y="7036"/>
                  <a:pt x="30123" y="6215"/>
                </a:cubicBezTo>
                <a:cubicBezTo>
                  <a:pt x="30305" y="6002"/>
                  <a:pt x="30670" y="5941"/>
                  <a:pt x="30913" y="5850"/>
                </a:cubicBezTo>
                <a:cubicBezTo>
                  <a:pt x="30913" y="5850"/>
                  <a:pt x="31035" y="5881"/>
                  <a:pt x="31035" y="5911"/>
                </a:cubicBezTo>
                <a:cubicBezTo>
                  <a:pt x="31035" y="6002"/>
                  <a:pt x="31035" y="6093"/>
                  <a:pt x="31004" y="6185"/>
                </a:cubicBezTo>
                <a:cubicBezTo>
                  <a:pt x="30244" y="7279"/>
                  <a:pt x="27357" y="11473"/>
                  <a:pt x="26658" y="12416"/>
                </a:cubicBezTo>
                <a:cubicBezTo>
                  <a:pt x="26627" y="12446"/>
                  <a:pt x="26627" y="12476"/>
                  <a:pt x="26597" y="12568"/>
                </a:cubicBezTo>
                <a:lnTo>
                  <a:pt x="26566" y="12872"/>
                </a:lnTo>
                <a:cubicBezTo>
                  <a:pt x="26658" y="12841"/>
                  <a:pt x="26779" y="12841"/>
                  <a:pt x="26870" y="12750"/>
                </a:cubicBezTo>
                <a:cubicBezTo>
                  <a:pt x="27266" y="12233"/>
                  <a:pt x="27691" y="11656"/>
                  <a:pt x="28025" y="11078"/>
                </a:cubicBezTo>
                <a:cubicBezTo>
                  <a:pt x="28755" y="9984"/>
                  <a:pt x="31004" y="6549"/>
                  <a:pt x="31339" y="6002"/>
                </a:cubicBezTo>
                <a:cubicBezTo>
                  <a:pt x="31430" y="5881"/>
                  <a:pt x="31612" y="5759"/>
                  <a:pt x="31764" y="5759"/>
                </a:cubicBezTo>
                <a:cubicBezTo>
                  <a:pt x="31906" y="5749"/>
                  <a:pt x="32051" y="5745"/>
                  <a:pt x="32196" y="5745"/>
                </a:cubicBezTo>
                <a:cubicBezTo>
                  <a:pt x="32487" y="5745"/>
                  <a:pt x="32777" y="5759"/>
                  <a:pt x="33041" y="5759"/>
                </a:cubicBezTo>
                <a:cubicBezTo>
                  <a:pt x="33162" y="5759"/>
                  <a:pt x="33284" y="5881"/>
                  <a:pt x="33405" y="5911"/>
                </a:cubicBezTo>
                <a:cubicBezTo>
                  <a:pt x="33314" y="6002"/>
                  <a:pt x="33253" y="6093"/>
                  <a:pt x="33162" y="6185"/>
                </a:cubicBezTo>
                <a:lnTo>
                  <a:pt x="32889" y="6640"/>
                </a:lnTo>
                <a:cubicBezTo>
                  <a:pt x="32798" y="6732"/>
                  <a:pt x="32737" y="6853"/>
                  <a:pt x="32706" y="6975"/>
                </a:cubicBezTo>
                <a:cubicBezTo>
                  <a:pt x="32828" y="6944"/>
                  <a:pt x="32950" y="6944"/>
                  <a:pt x="33010" y="6853"/>
                </a:cubicBezTo>
                <a:cubicBezTo>
                  <a:pt x="33284" y="6549"/>
                  <a:pt x="33497" y="6245"/>
                  <a:pt x="33801" y="6002"/>
                </a:cubicBezTo>
                <a:cubicBezTo>
                  <a:pt x="33953" y="5881"/>
                  <a:pt x="34105" y="5729"/>
                  <a:pt x="34317" y="5729"/>
                </a:cubicBezTo>
                <a:cubicBezTo>
                  <a:pt x="34712" y="5698"/>
                  <a:pt x="35138" y="5698"/>
                  <a:pt x="35564" y="5637"/>
                </a:cubicBezTo>
                <a:cubicBezTo>
                  <a:pt x="35624" y="5637"/>
                  <a:pt x="35716" y="5668"/>
                  <a:pt x="35776" y="5668"/>
                </a:cubicBezTo>
                <a:cubicBezTo>
                  <a:pt x="35746" y="5759"/>
                  <a:pt x="35746" y="5881"/>
                  <a:pt x="35716" y="5941"/>
                </a:cubicBezTo>
                <a:cubicBezTo>
                  <a:pt x="35381" y="6245"/>
                  <a:pt x="33010" y="8312"/>
                  <a:pt x="32190" y="8981"/>
                </a:cubicBezTo>
                <a:cubicBezTo>
                  <a:pt x="31430" y="9589"/>
                  <a:pt x="30761" y="10136"/>
                  <a:pt x="30062" y="10744"/>
                </a:cubicBezTo>
                <a:cubicBezTo>
                  <a:pt x="30001" y="10774"/>
                  <a:pt x="29940" y="10774"/>
                  <a:pt x="29940" y="10805"/>
                </a:cubicBezTo>
                <a:cubicBezTo>
                  <a:pt x="29849" y="10957"/>
                  <a:pt x="29819" y="11169"/>
                  <a:pt x="29758" y="11321"/>
                </a:cubicBezTo>
                <a:cubicBezTo>
                  <a:pt x="29849" y="11261"/>
                  <a:pt x="30062" y="11261"/>
                  <a:pt x="30123" y="11200"/>
                </a:cubicBezTo>
                <a:cubicBezTo>
                  <a:pt x="30670" y="10774"/>
                  <a:pt x="31187" y="10409"/>
                  <a:pt x="31734" y="9954"/>
                </a:cubicBezTo>
                <a:cubicBezTo>
                  <a:pt x="33041" y="8768"/>
                  <a:pt x="34409" y="7583"/>
                  <a:pt x="35837" y="6397"/>
                </a:cubicBezTo>
                <a:cubicBezTo>
                  <a:pt x="35928" y="6336"/>
                  <a:pt x="36019" y="6215"/>
                  <a:pt x="36080" y="6093"/>
                </a:cubicBezTo>
                <a:cubicBezTo>
                  <a:pt x="36293" y="5698"/>
                  <a:pt x="36688" y="5789"/>
                  <a:pt x="37053" y="5698"/>
                </a:cubicBezTo>
                <a:cubicBezTo>
                  <a:pt x="37083" y="5698"/>
                  <a:pt x="37144" y="5729"/>
                  <a:pt x="37144" y="5759"/>
                </a:cubicBezTo>
                <a:cubicBezTo>
                  <a:pt x="37144" y="5850"/>
                  <a:pt x="37114" y="5941"/>
                  <a:pt x="37083" y="6002"/>
                </a:cubicBezTo>
                <a:cubicBezTo>
                  <a:pt x="36506" y="6549"/>
                  <a:pt x="35989" y="7096"/>
                  <a:pt x="35412" y="7704"/>
                </a:cubicBezTo>
                <a:cubicBezTo>
                  <a:pt x="35290" y="7856"/>
                  <a:pt x="35229" y="8039"/>
                  <a:pt x="35108" y="8191"/>
                </a:cubicBezTo>
                <a:cubicBezTo>
                  <a:pt x="35290" y="8130"/>
                  <a:pt x="35472" y="8039"/>
                  <a:pt x="35624" y="7917"/>
                </a:cubicBezTo>
                <a:cubicBezTo>
                  <a:pt x="36141" y="7431"/>
                  <a:pt x="36779" y="7005"/>
                  <a:pt x="37083" y="6397"/>
                </a:cubicBezTo>
                <a:cubicBezTo>
                  <a:pt x="37539" y="5607"/>
                  <a:pt x="38147" y="5607"/>
                  <a:pt x="38877" y="5607"/>
                </a:cubicBezTo>
                <a:cubicBezTo>
                  <a:pt x="39019" y="5607"/>
                  <a:pt x="39174" y="5621"/>
                  <a:pt x="39325" y="5621"/>
                </a:cubicBezTo>
                <a:cubicBezTo>
                  <a:pt x="39400" y="5621"/>
                  <a:pt x="39474" y="5617"/>
                  <a:pt x="39545" y="5607"/>
                </a:cubicBezTo>
                <a:cubicBezTo>
                  <a:pt x="39880" y="5577"/>
                  <a:pt x="40184" y="5546"/>
                  <a:pt x="40548" y="5485"/>
                </a:cubicBezTo>
                <a:cubicBezTo>
                  <a:pt x="40852" y="5485"/>
                  <a:pt x="41187" y="5455"/>
                  <a:pt x="41521" y="5455"/>
                </a:cubicBezTo>
                <a:lnTo>
                  <a:pt x="41916" y="5455"/>
                </a:lnTo>
                <a:cubicBezTo>
                  <a:pt x="41986" y="5455"/>
                  <a:pt x="42060" y="5437"/>
                  <a:pt x="42124" y="5437"/>
                </a:cubicBezTo>
                <a:close/>
                <a:moveTo>
                  <a:pt x="7022" y="13783"/>
                </a:moveTo>
                <a:cubicBezTo>
                  <a:pt x="7022" y="13844"/>
                  <a:pt x="7052" y="13935"/>
                  <a:pt x="7022" y="13996"/>
                </a:cubicBezTo>
                <a:cubicBezTo>
                  <a:pt x="6900" y="15303"/>
                  <a:pt x="6900" y="16641"/>
                  <a:pt x="6596" y="17887"/>
                </a:cubicBezTo>
                <a:cubicBezTo>
                  <a:pt x="6536" y="18221"/>
                  <a:pt x="6444" y="18556"/>
                  <a:pt x="6292" y="18859"/>
                </a:cubicBezTo>
                <a:cubicBezTo>
                  <a:pt x="6232" y="18981"/>
                  <a:pt x="5989" y="19011"/>
                  <a:pt x="5806" y="19103"/>
                </a:cubicBezTo>
                <a:cubicBezTo>
                  <a:pt x="5806" y="18981"/>
                  <a:pt x="5806" y="18829"/>
                  <a:pt x="5837" y="18707"/>
                </a:cubicBezTo>
                <a:cubicBezTo>
                  <a:pt x="6384" y="17552"/>
                  <a:pt x="6384" y="16245"/>
                  <a:pt x="6536" y="14938"/>
                </a:cubicBezTo>
                <a:cubicBezTo>
                  <a:pt x="6536" y="14847"/>
                  <a:pt x="6444" y="14695"/>
                  <a:pt x="6414" y="14574"/>
                </a:cubicBezTo>
                <a:cubicBezTo>
                  <a:pt x="6353" y="14695"/>
                  <a:pt x="6262" y="14756"/>
                  <a:pt x="6262" y="14878"/>
                </a:cubicBezTo>
                <a:cubicBezTo>
                  <a:pt x="6080" y="15121"/>
                  <a:pt x="6080" y="15364"/>
                  <a:pt x="6049" y="15607"/>
                </a:cubicBezTo>
                <a:cubicBezTo>
                  <a:pt x="5928" y="16580"/>
                  <a:pt x="5685" y="17492"/>
                  <a:pt x="5593" y="18404"/>
                </a:cubicBezTo>
                <a:cubicBezTo>
                  <a:pt x="5411" y="19255"/>
                  <a:pt x="4925" y="19255"/>
                  <a:pt x="4408" y="19437"/>
                </a:cubicBezTo>
                <a:cubicBezTo>
                  <a:pt x="4317" y="19467"/>
                  <a:pt x="4256" y="19467"/>
                  <a:pt x="4226" y="19467"/>
                </a:cubicBezTo>
                <a:cubicBezTo>
                  <a:pt x="4013" y="19559"/>
                  <a:pt x="3861" y="19619"/>
                  <a:pt x="3709" y="19711"/>
                </a:cubicBezTo>
                <a:cubicBezTo>
                  <a:pt x="3770" y="19528"/>
                  <a:pt x="3800" y="19285"/>
                  <a:pt x="3830" y="19103"/>
                </a:cubicBezTo>
                <a:cubicBezTo>
                  <a:pt x="3952" y="18556"/>
                  <a:pt x="4104" y="18008"/>
                  <a:pt x="4256" y="17461"/>
                </a:cubicBezTo>
                <a:cubicBezTo>
                  <a:pt x="4286" y="17340"/>
                  <a:pt x="4286" y="17188"/>
                  <a:pt x="4256" y="17097"/>
                </a:cubicBezTo>
                <a:cubicBezTo>
                  <a:pt x="4074" y="16215"/>
                  <a:pt x="4894" y="15820"/>
                  <a:pt x="5229" y="15212"/>
                </a:cubicBezTo>
                <a:lnTo>
                  <a:pt x="5320" y="15212"/>
                </a:lnTo>
                <a:cubicBezTo>
                  <a:pt x="5350" y="15303"/>
                  <a:pt x="5381" y="15425"/>
                  <a:pt x="5350" y="15486"/>
                </a:cubicBezTo>
                <a:cubicBezTo>
                  <a:pt x="5259" y="15790"/>
                  <a:pt x="5198" y="16093"/>
                  <a:pt x="5077" y="16397"/>
                </a:cubicBezTo>
                <a:lnTo>
                  <a:pt x="4408" y="18343"/>
                </a:lnTo>
                <a:cubicBezTo>
                  <a:pt x="4347" y="18404"/>
                  <a:pt x="4408" y="18464"/>
                  <a:pt x="4408" y="18525"/>
                </a:cubicBezTo>
                <a:cubicBezTo>
                  <a:pt x="4448" y="18525"/>
                  <a:pt x="4503" y="18539"/>
                  <a:pt x="4543" y="18539"/>
                </a:cubicBezTo>
                <a:cubicBezTo>
                  <a:pt x="4563" y="18539"/>
                  <a:pt x="4580" y="18535"/>
                  <a:pt x="4590" y="18525"/>
                </a:cubicBezTo>
                <a:cubicBezTo>
                  <a:pt x="4712" y="18404"/>
                  <a:pt x="4894" y="18312"/>
                  <a:pt x="4955" y="18160"/>
                </a:cubicBezTo>
                <a:cubicBezTo>
                  <a:pt x="5320" y="17157"/>
                  <a:pt x="5654" y="16215"/>
                  <a:pt x="5685" y="15151"/>
                </a:cubicBezTo>
                <a:cubicBezTo>
                  <a:pt x="5685" y="14908"/>
                  <a:pt x="5776" y="14695"/>
                  <a:pt x="6049" y="14543"/>
                </a:cubicBezTo>
                <a:cubicBezTo>
                  <a:pt x="6292" y="14391"/>
                  <a:pt x="6444" y="14118"/>
                  <a:pt x="6718" y="13935"/>
                </a:cubicBezTo>
                <a:cubicBezTo>
                  <a:pt x="6809" y="13844"/>
                  <a:pt x="6900" y="13814"/>
                  <a:pt x="7022" y="13783"/>
                </a:cubicBezTo>
                <a:close/>
                <a:moveTo>
                  <a:pt x="3982" y="16975"/>
                </a:moveTo>
                <a:cubicBezTo>
                  <a:pt x="3982" y="17097"/>
                  <a:pt x="3982" y="17157"/>
                  <a:pt x="3952" y="17279"/>
                </a:cubicBezTo>
                <a:cubicBezTo>
                  <a:pt x="3770" y="17917"/>
                  <a:pt x="3557" y="18525"/>
                  <a:pt x="3405" y="19163"/>
                </a:cubicBezTo>
                <a:cubicBezTo>
                  <a:pt x="3344" y="19437"/>
                  <a:pt x="3344" y="19680"/>
                  <a:pt x="3253" y="19893"/>
                </a:cubicBezTo>
                <a:cubicBezTo>
                  <a:pt x="3223" y="19984"/>
                  <a:pt x="3071" y="20014"/>
                  <a:pt x="2979" y="20045"/>
                </a:cubicBezTo>
                <a:cubicBezTo>
                  <a:pt x="2979" y="19923"/>
                  <a:pt x="2919" y="19863"/>
                  <a:pt x="2949" y="19741"/>
                </a:cubicBezTo>
                <a:lnTo>
                  <a:pt x="3071" y="18707"/>
                </a:lnTo>
                <a:cubicBezTo>
                  <a:pt x="3071" y="18677"/>
                  <a:pt x="3040" y="18616"/>
                  <a:pt x="2979" y="18556"/>
                </a:cubicBezTo>
                <a:lnTo>
                  <a:pt x="2888" y="18677"/>
                </a:lnTo>
                <a:cubicBezTo>
                  <a:pt x="2797" y="19103"/>
                  <a:pt x="2736" y="19467"/>
                  <a:pt x="2645" y="19863"/>
                </a:cubicBezTo>
                <a:cubicBezTo>
                  <a:pt x="2615" y="20014"/>
                  <a:pt x="2584" y="20197"/>
                  <a:pt x="2463" y="20318"/>
                </a:cubicBezTo>
                <a:cubicBezTo>
                  <a:pt x="2189" y="20531"/>
                  <a:pt x="1855" y="20896"/>
                  <a:pt x="1460" y="21230"/>
                </a:cubicBezTo>
                <a:cubicBezTo>
                  <a:pt x="1399" y="21261"/>
                  <a:pt x="1308" y="21291"/>
                  <a:pt x="1277" y="21352"/>
                </a:cubicBezTo>
                <a:cubicBezTo>
                  <a:pt x="1277" y="21261"/>
                  <a:pt x="1308" y="21230"/>
                  <a:pt x="1308" y="21139"/>
                </a:cubicBezTo>
                <a:cubicBezTo>
                  <a:pt x="1520" y="20683"/>
                  <a:pt x="1703" y="20227"/>
                  <a:pt x="1885" y="19863"/>
                </a:cubicBezTo>
                <a:cubicBezTo>
                  <a:pt x="2128" y="19437"/>
                  <a:pt x="2250" y="19011"/>
                  <a:pt x="2493" y="18799"/>
                </a:cubicBezTo>
                <a:cubicBezTo>
                  <a:pt x="3071" y="18343"/>
                  <a:pt x="3101" y="17492"/>
                  <a:pt x="3678" y="17097"/>
                </a:cubicBezTo>
                <a:cubicBezTo>
                  <a:pt x="3770" y="17005"/>
                  <a:pt x="3861" y="17005"/>
                  <a:pt x="3982" y="16975"/>
                </a:cubicBezTo>
                <a:close/>
                <a:moveTo>
                  <a:pt x="4643" y="11868"/>
                </a:moveTo>
                <a:cubicBezTo>
                  <a:pt x="5300" y="11868"/>
                  <a:pt x="5948" y="11938"/>
                  <a:pt x="6566" y="12172"/>
                </a:cubicBezTo>
                <a:cubicBezTo>
                  <a:pt x="6900" y="12294"/>
                  <a:pt x="7296" y="12355"/>
                  <a:pt x="7630" y="12537"/>
                </a:cubicBezTo>
                <a:cubicBezTo>
                  <a:pt x="7660" y="12537"/>
                  <a:pt x="7660" y="12628"/>
                  <a:pt x="7660" y="12628"/>
                </a:cubicBezTo>
                <a:cubicBezTo>
                  <a:pt x="6931" y="13236"/>
                  <a:pt x="6171" y="13875"/>
                  <a:pt x="5563" y="14391"/>
                </a:cubicBezTo>
                <a:cubicBezTo>
                  <a:pt x="5409" y="14520"/>
                  <a:pt x="5190" y="14648"/>
                  <a:pt x="4997" y="14648"/>
                </a:cubicBezTo>
                <a:cubicBezTo>
                  <a:pt x="4962" y="14648"/>
                  <a:pt x="4927" y="14644"/>
                  <a:pt x="4894" y="14634"/>
                </a:cubicBezTo>
                <a:cubicBezTo>
                  <a:pt x="4853" y="14633"/>
                  <a:pt x="4811" y="14632"/>
                  <a:pt x="4770" y="14632"/>
                </a:cubicBezTo>
                <a:cubicBezTo>
                  <a:pt x="4088" y="14632"/>
                  <a:pt x="3456" y="14863"/>
                  <a:pt x="2797" y="15121"/>
                </a:cubicBezTo>
                <a:cubicBezTo>
                  <a:pt x="2736" y="15151"/>
                  <a:pt x="2645" y="15273"/>
                  <a:pt x="2523" y="15334"/>
                </a:cubicBezTo>
                <a:cubicBezTo>
                  <a:pt x="2645" y="15364"/>
                  <a:pt x="2736" y="15455"/>
                  <a:pt x="2827" y="15455"/>
                </a:cubicBezTo>
                <a:cubicBezTo>
                  <a:pt x="3131" y="15394"/>
                  <a:pt x="3435" y="15303"/>
                  <a:pt x="3800" y="15242"/>
                </a:cubicBezTo>
                <a:cubicBezTo>
                  <a:pt x="3830" y="15242"/>
                  <a:pt x="3891" y="15182"/>
                  <a:pt x="3952" y="15182"/>
                </a:cubicBezTo>
                <a:lnTo>
                  <a:pt x="4864" y="15060"/>
                </a:lnTo>
                <a:lnTo>
                  <a:pt x="4864" y="15060"/>
                </a:lnTo>
                <a:cubicBezTo>
                  <a:pt x="4651" y="15242"/>
                  <a:pt x="4438" y="15394"/>
                  <a:pt x="4286" y="15607"/>
                </a:cubicBezTo>
                <a:cubicBezTo>
                  <a:pt x="3223" y="16975"/>
                  <a:pt x="2280" y="18373"/>
                  <a:pt x="1429" y="19863"/>
                </a:cubicBezTo>
                <a:cubicBezTo>
                  <a:pt x="1125" y="20379"/>
                  <a:pt x="973" y="21018"/>
                  <a:pt x="760" y="21595"/>
                </a:cubicBezTo>
                <a:lnTo>
                  <a:pt x="609" y="21747"/>
                </a:lnTo>
                <a:cubicBezTo>
                  <a:pt x="548" y="21686"/>
                  <a:pt x="487" y="21595"/>
                  <a:pt x="517" y="21534"/>
                </a:cubicBezTo>
                <a:cubicBezTo>
                  <a:pt x="700" y="20622"/>
                  <a:pt x="912" y="19680"/>
                  <a:pt x="1216" y="18768"/>
                </a:cubicBezTo>
                <a:cubicBezTo>
                  <a:pt x="1277" y="18525"/>
                  <a:pt x="1551" y="18343"/>
                  <a:pt x="1764" y="18100"/>
                </a:cubicBezTo>
                <a:cubicBezTo>
                  <a:pt x="1855" y="18039"/>
                  <a:pt x="1916" y="17917"/>
                  <a:pt x="2037" y="17796"/>
                </a:cubicBezTo>
                <a:cubicBezTo>
                  <a:pt x="1916" y="17796"/>
                  <a:pt x="1824" y="17856"/>
                  <a:pt x="1703" y="17856"/>
                </a:cubicBezTo>
                <a:cubicBezTo>
                  <a:pt x="1581" y="17856"/>
                  <a:pt x="1460" y="17796"/>
                  <a:pt x="1368" y="17796"/>
                </a:cubicBezTo>
                <a:cubicBezTo>
                  <a:pt x="1429" y="17735"/>
                  <a:pt x="1460" y="17583"/>
                  <a:pt x="1551" y="17552"/>
                </a:cubicBezTo>
                <a:cubicBezTo>
                  <a:pt x="1764" y="17400"/>
                  <a:pt x="2007" y="17249"/>
                  <a:pt x="2219" y="17127"/>
                </a:cubicBezTo>
                <a:lnTo>
                  <a:pt x="2341" y="17005"/>
                </a:lnTo>
                <a:cubicBezTo>
                  <a:pt x="2280" y="16975"/>
                  <a:pt x="2189" y="16945"/>
                  <a:pt x="2159" y="16945"/>
                </a:cubicBezTo>
                <a:cubicBezTo>
                  <a:pt x="2007" y="16975"/>
                  <a:pt x="1885" y="17005"/>
                  <a:pt x="1733" y="17097"/>
                </a:cubicBezTo>
                <a:lnTo>
                  <a:pt x="1520" y="17127"/>
                </a:lnTo>
                <a:cubicBezTo>
                  <a:pt x="1520" y="17036"/>
                  <a:pt x="1520" y="16945"/>
                  <a:pt x="1551" y="16884"/>
                </a:cubicBezTo>
                <a:cubicBezTo>
                  <a:pt x="1612" y="16793"/>
                  <a:pt x="1733" y="16701"/>
                  <a:pt x="1885" y="16641"/>
                </a:cubicBezTo>
                <a:cubicBezTo>
                  <a:pt x="2128" y="16519"/>
                  <a:pt x="2341" y="16489"/>
                  <a:pt x="2584" y="16397"/>
                </a:cubicBezTo>
                <a:cubicBezTo>
                  <a:pt x="2645" y="16367"/>
                  <a:pt x="2736" y="16245"/>
                  <a:pt x="2797" y="16185"/>
                </a:cubicBezTo>
                <a:cubicBezTo>
                  <a:pt x="2698" y="16135"/>
                  <a:pt x="2619" y="16085"/>
                  <a:pt x="2527" y="16085"/>
                </a:cubicBezTo>
                <a:cubicBezTo>
                  <a:pt x="2506" y="16085"/>
                  <a:pt x="2485" y="16088"/>
                  <a:pt x="2463" y="16093"/>
                </a:cubicBezTo>
                <a:cubicBezTo>
                  <a:pt x="2311" y="16124"/>
                  <a:pt x="2159" y="16245"/>
                  <a:pt x="2037" y="16276"/>
                </a:cubicBezTo>
                <a:cubicBezTo>
                  <a:pt x="1976" y="16337"/>
                  <a:pt x="1885" y="16337"/>
                  <a:pt x="1824" y="16367"/>
                </a:cubicBezTo>
                <a:lnTo>
                  <a:pt x="1824" y="16124"/>
                </a:lnTo>
                <a:cubicBezTo>
                  <a:pt x="1885" y="15881"/>
                  <a:pt x="2007" y="15638"/>
                  <a:pt x="2067" y="15425"/>
                </a:cubicBezTo>
                <a:cubicBezTo>
                  <a:pt x="2189" y="14726"/>
                  <a:pt x="2706" y="14756"/>
                  <a:pt x="3040" y="14604"/>
                </a:cubicBezTo>
                <a:cubicBezTo>
                  <a:pt x="3071" y="14543"/>
                  <a:pt x="3071" y="14361"/>
                  <a:pt x="3071" y="14361"/>
                </a:cubicBezTo>
                <a:cubicBezTo>
                  <a:pt x="2919" y="14361"/>
                  <a:pt x="2767" y="14361"/>
                  <a:pt x="2584" y="14391"/>
                </a:cubicBezTo>
                <a:cubicBezTo>
                  <a:pt x="2463" y="14391"/>
                  <a:pt x="2341" y="14452"/>
                  <a:pt x="2219" y="14483"/>
                </a:cubicBezTo>
                <a:cubicBezTo>
                  <a:pt x="2311" y="14300"/>
                  <a:pt x="2341" y="14087"/>
                  <a:pt x="2463" y="13996"/>
                </a:cubicBezTo>
                <a:cubicBezTo>
                  <a:pt x="2675" y="13875"/>
                  <a:pt x="3010" y="13844"/>
                  <a:pt x="3253" y="13783"/>
                </a:cubicBezTo>
                <a:cubicBezTo>
                  <a:pt x="3405" y="13753"/>
                  <a:pt x="3526" y="13631"/>
                  <a:pt x="3678" y="13540"/>
                </a:cubicBezTo>
                <a:lnTo>
                  <a:pt x="3223" y="13388"/>
                </a:lnTo>
                <a:cubicBezTo>
                  <a:pt x="3192" y="13388"/>
                  <a:pt x="3131" y="13388"/>
                  <a:pt x="3071" y="13419"/>
                </a:cubicBezTo>
                <a:cubicBezTo>
                  <a:pt x="2919" y="13419"/>
                  <a:pt x="2797" y="13479"/>
                  <a:pt x="2645" y="13479"/>
                </a:cubicBezTo>
                <a:cubicBezTo>
                  <a:pt x="2797" y="13267"/>
                  <a:pt x="2979" y="13084"/>
                  <a:pt x="3192" y="12963"/>
                </a:cubicBezTo>
                <a:cubicBezTo>
                  <a:pt x="3210" y="12951"/>
                  <a:pt x="3231" y="12946"/>
                  <a:pt x="3254" y="12946"/>
                </a:cubicBezTo>
                <a:cubicBezTo>
                  <a:pt x="3344" y="12946"/>
                  <a:pt x="3466" y="13024"/>
                  <a:pt x="3587" y="13024"/>
                </a:cubicBezTo>
                <a:cubicBezTo>
                  <a:pt x="3709" y="13024"/>
                  <a:pt x="3830" y="12932"/>
                  <a:pt x="3952" y="12902"/>
                </a:cubicBezTo>
                <a:cubicBezTo>
                  <a:pt x="3861" y="12780"/>
                  <a:pt x="3800" y="12720"/>
                  <a:pt x="3709" y="12628"/>
                </a:cubicBezTo>
                <a:cubicBezTo>
                  <a:pt x="3678" y="12598"/>
                  <a:pt x="3587" y="12598"/>
                  <a:pt x="3557" y="12598"/>
                </a:cubicBezTo>
                <a:cubicBezTo>
                  <a:pt x="3405" y="12598"/>
                  <a:pt x="3283" y="12568"/>
                  <a:pt x="3131" y="12568"/>
                </a:cubicBezTo>
                <a:cubicBezTo>
                  <a:pt x="3314" y="12294"/>
                  <a:pt x="3375" y="11960"/>
                  <a:pt x="3800" y="11899"/>
                </a:cubicBezTo>
                <a:cubicBezTo>
                  <a:pt x="4082" y="11881"/>
                  <a:pt x="4363" y="11868"/>
                  <a:pt x="4643" y="11868"/>
                </a:cubicBezTo>
                <a:close/>
                <a:moveTo>
                  <a:pt x="25966" y="1"/>
                </a:moveTo>
                <a:cubicBezTo>
                  <a:pt x="25509" y="1"/>
                  <a:pt x="25057" y="14"/>
                  <a:pt x="24591" y="14"/>
                </a:cubicBezTo>
                <a:cubicBezTo>
                  <a:pt x="23969" y="14"/>
                  <a:pt x="23324" y="110"/>
                  <a:pt x="22697" y="110"/>
                </a:cubicBezTo>
                <a:cubicBezTo>
                  <a:pt x="22619" y="110"/>
                  <a:pt x="22541" y="109"/>
                  <a:pt x="22463" y="105"/>
                </a:cubicBezTo>
                <a:cubicBezTo>
                  <a:pt x="22404" y="104"/>
                  <a:pt x="22345" y="103"/>
                  <a:pt x="22286" y="103"/>
                </a:cubicBezTo>
                <a:cubicBezTo>
                  <a:pt x="21073" y="103"/>
                  <a:pt x="19914" y="394"/>
                  <a:pt x="18755" y="713"/>
                </a:cubicBezTo>
                <a:cubicBezTo>
                  <a:pt x="17235" y="1169"/>
                  <a:pt x="15715" y="1747"/>
                  <a:pt x="14195" y="2385"/>
                </a:cubicBezTo>
                <a:cubicBezTo>
                  <a:pt x="13405" y="2719"/>
                  <a:pt x="12615" y="3054"/>
                  <a:pt x="11855" y="3510"/>
                </a:cubicBezTo>
                <a:cubicBezTo>
                  <a:pt x="10518" y="4330"/>
                  <a:pt x="9150" y="5151"/>
                  <a:pt x="8055" y="6245"/>
                </a:cubicBezTo>
                <a:cubicBezTo>
                  <a:pt x="7265" y="7005"/>
                  <a:pt x="6384" y="7674"/>
                  <a:pt x="5654" y="8464"/>
                </a:cubicBezTo>
                <a:cubicBezTo>
                  <a:pt x="4834" y="9406"/>
                  <a:pt x="4134" y="10470"/>
                  <a:pt x="3375" y="11504"/>
                </a:cubicBezTo>
                <a:cubicBezTo>
                  <a:pt x="2554" y="12598"/>
                  <a:pt x="2037" y="13844"/>
                  <a:pt x="1642" y="15121"/>
                </a:cubicBezTo>
                <a:cubicBezTo>
                  <a:pt x="1277" y="16063"/>
                  <a:pt x="1095" y="17097"/>
                  <a:pt x="882" y="18039"/>
                </a:cubicBezTo>
                <a:cubicBezTo>
                  <a:pt x="578" y="19407"/>
                  <a:pt x="305" y="20774"/>
                  <a:pt x="153" y="22112"/>
                </a:cubicBezTo>
                <a:cubicBezTo>
                  <a:pt x="61" y="22872"/>
                  <a:pt x="1" y="23632"/>
                  <a:pt x="1" y="24391"/>
                </a:cubicBezTo>
                <a:cubicBezTo>
                  <a:pt x="1" y="24543"/>
                  <a:pt x="122" y="24635"/>
                  <a:pt x="183" y="24756"/>
                </a:cubicBezTo>
                <a:cubicBezTo>
                  <a:pt x="274" y="24635"/>
                  <a:pt x="365" y="24483"/>
                  <a:pt x="365" y="24391"/>
                </a:cubicBezTo>
                <a:cubicBezTo>
                  <a:pt x="365" y="23236"/>
                  <a:pt x="821" y="22203"/>
                  <a:pt x="1642" y="21413"/>
                </a:cubicBezTo>
                <a:cubicBezTo>
                  <a:pt x="2706" y="20379"/>
                  <a:pt x="4074" y="19771"/>
                  <a:pt x="5472" y="19467"/>
                </a:cubicBezTo>
                <a:cubicBezTo>
                  <a:pt x="6353" y="19285"/>
                  <a:pt x="7296" y="19255"/>
                  <a:pt x="8147" y="19133"/>
                </a:cubicBezTo>
                <a:cubicBezTo>
                  <a:pt x="8815" y="19072"/>
                  <a:pt x="9454" y="18951"/>
                  <a:pt x="10062" y="18829"/>
                </a:cubicBezTo>
                <a:cubicBezTo>
                  <a:pt x="11125" y="18647"/>
                  <a:pt x="12189" y="18404"/>
                  <a:pt x="13253" y="18312"/>
                </a:cubicBezTo>
                <a:lnTo>
                  <a:pt x="13405" y="18312"/>
                </a:lnTo>
                <a:cubicBezTo>
                  <a:pt x="13435" y="18343"/>
                  <a:pt x="13496" y="18404"/>
                  <a:pt x="13496" y="18464"/>
                </a:cubicBezTo>
                <a:cubicBezTo>
                  <a:pt x="13496" y="18525"/>
                  <a:pt x="13496" y="18647"/>
                  <a:pt x="13435" y="18707"/>
                </a:cubicBezTo>
                <a:cubicBezTo>
                  <a:pt x="13557" y="18677"/>
                  <a:pt x="13679" y="18677"/>
                  <a:pt x="13739" y="18647"/>
                </a:cubicBezTo>
                <a:cubicBezTo>
                  <a:pt x="14195" y="18404"/>
                  <a:pt x="14651" y="18160"/>
                  <a:pt x="15107" y="17948"/>
                </a:cubicBezTo>
                <a:cubicBezTo>
                  <a:pt x="16080" y="17644"/>
                  <a:pt x="17083" y="17461"/>
                  <a:pt x="18056" y="17188"/>
                </a:cubicBezTo>
                <a:cubicBezTo>
                  <a:pt x="18724" y="17036"/>
                  <a:pt x="19363" y="16793"/>
                  <a:pt x="20031" y="16580"/>
                </a:cubicBezTo>
                <a:lnTo>
                  <a:pt x="20214" y="16580"/>
                </a:lnTo>
                <a:cubicBezTo>
                  <a:pt x="20183" y="16641"/>
                  <a:pt x="20123" y="16701"/>
                  <a:pt x="20092" y="16732"/>
                </a:cubicBezTo>
                <a:cubicBezTo>
                  <a:pt x="20062" y="16793"/>
                  <a:pt x="20031" y="16793"/>
                  <a:pt x="19971" y="16823"/>
                </a:cubicBezTo>
                <a:cubicBezTo>
                  <a:pt x="19910" y="16975"/>
                  <a:pt x="19788" y="17157"/>
                  <a:pt x="19727" y="17309"/>
                </a:cubicBezTo>
                <a:cubicBezTo>
                  <a:pt x="19879" y="17279"/>
                  <a:pt x="20092" y="17279"/>
                  <a:pt x="20214" y="17157"/>
                </a:cubicBezTo>
                <a:cubicBezTo>
                  <a:pt x="21004" y="16245"/>
                  <a:pt x="22250" y="16093"/>
                  <a:pt x="23284" y="15607"/>
                </a:cubicBezTo>
                <a:cubicBezTo>
                  <a:pt x="23922" y="15303"/>
                  <a:pt x="24652" y="15212"/>
                  <a:pt x="25259" y="14878"/>
                </a:cubicBezTo>
                <a:cubicBezTo>
                  <a:pt x="26141" y="14391"/>
                  <a:pt x="26992" y="13905"/>
                  <a:pt x="27904" y="13388"/>
                </a:cubicBezTo>
                <a:cubicBezTo>
                  <a:pt x="28048" y="13347"/>
                  <a:pt x="28164" y="13181"/>
                  <a:pt x="28299" y="13181"/>
                </a:cubicBezTo>
                <a:cubicBezTo>
                  <a:pt x="28364" y="13181"/>
                  <a:pt x="28433" y="13219"/>
                  <a:pt x="28512" y="13327"/>
                </a:cubicBezTo>
                <a:cubicBezTo>
                  <a:pt x="28523" y="13333"/>
                  <a:pt x="28537" y="13336"/>
                  <a:pt x="28553" y="13336"/>
                </a:cubicBezTo>
                <a:cubicBezTo>
                  <a:pt x="28625" y="13336"/>
                  <a:pt x="28736" y="13286"/>
                  <a:pt x="28785" y="13236"/>
                </a:cubicBezTo>
                <a:cubicBezTo>
                  <a:pt x="29363" y="12841"/>
                  <a:pt x="29940" y="12416"/>
                  <a:pt x="30487" y="11960"/>
                </a:cubicBezTo>
                <a:cubicBezTo>
                  <a:pt x="31308" y="11382"/>
                  <a:pt x="32098" y="10805"/>
                  <a:pt x="32980" y="10258"/>
                </a:cubicBezTo>
                <a:cubicBezTo>
                  <a:pt x="33527" y="9862"/>
                  <a:pt x="34135" y="9558"/>
                  <a:pt x="34652" y="9133"/>
                </a:cubicBezTo>
                <a:cubicBezTo>
                  <a:pt x="35776" y="8160"/>
                  <a:pt x="36992" y="7248"/>
                  <a:pt x="38299" y="6458"/>
                </a:cubicBezTo>
                <a:cubicBezTo>
                  <a:pt x="38465" y="6363"/>
                  <a:pt x="38668" y="6287"/>
                  <a:pt x="38880" y="6287"/>
                </a:cubicBezTo>
                <a:cubicBezTo>
                  <a:pt x="38939" y="6287"/>
                  <a:pt x="38999" y="6293"/>
                  <a:pt x="39059" y="6306"/>
                </a:cubicBezTo>
                <a:cubicBezTo>
                  <a:pt x="39941" y="6336"/>
                  <a:pt x="41065" y="6367"/>
                  <a:pt x="41886" y="6367"/>
                </a:cubicBezTo>
                <a:cubicBezTo>
                  <a:pt x="42099" y="6367"/>
                  <a:pt x="42403" y="6185"/>
                  <a:pt x="42433" y="6033"/>
                </a:cubicBezTo>
                <a:cubicBezTo>
                  <a:pt x="42555" y="5668"/>
                  <a:pt x="42494" y="5333"/>
                  <a:pt x="42494" y="4969"/>
                </a:cubicBezTo>
                <a:cubicBezTo>
                  <a:pt x="42494" y="4808"/>
                  <a:pt x="42423" y="4624"/>
                  <a:pt x="42219" y="4624"/>
                </a:cubicBezTo>
                <a:cubicBezTo>
                  <a:pt x="42192" y="4624"/>
                  <a:pt x="42162" y="4627"/>
                  <a:pt x="42129" y="4634"/>
                </a:cubicBezTo>
                <a:cubicBezTo>
                  <a:pt x="41582" y="4665"/>
                  <a:pt x="41096" y="4665"/>
                  <a:pt x="40579" y="4665"/>
                </a:cubicBezTo>
                <a:cubicBezTo>
                  <a:pt x="39515" y="4665"/>
                  <a:pt x="38482" y="4422"/>
                  <a:pt x="37600" y="3783"/>
                </a:cubicBezTo>
                <a:cubicBezTo>
                  <a:pt x="37144" y="3449"/>
                  <a:pt x="36779" y="2993"/>
                  <a:pt x="36263" y="2719"/>
                </a:cubicBezTo>
                <a:cubicBezTo>
                  <a:pt x="35412" y="2233"/>
                  <a:pt x="34500" y="1686"/>
                  <a:pt x="33497" y="1352"/>
                </a:cubicBezTo>
                <a:cubicBezTo>
                  <a:pt x="31916" y="835"/>
                  <a:pt x="30244" y="349"/>
                  <a:pt x="28573" y="14"/>
                </a:cubicBezTo>
                <a:cubicBezTo>
                  <a:pt x="28329" y="45"/>
                  <a:pt x="28033" y="60"/>
                  <a:pt x="27706" y="60"/>
                </a:cubicBezTo>
                <a:cubicBezTo>
                  <a:pt x="27380" y="60"/>
                  <a:pt x="27022" y="45"/>
                  <a:pt x="26658" y="14"/>
                </a:cubicBezTo>
                <a:cubicBezTo>
                  <a:pt x="26425" y="4"/>
                  <a:pt x="26195" y="1"/>
                  <a:pt x="25966" y="1"/>
                </a:cubicBezTo>
                <a:close/>
              </a:path>
            </a:pathLst>
          </a:custGeom>
          <a:solidFill>
            <a:srgbClr val="666666">
              <a:alpha val="715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20" name="Google Shape;6920;p63"/>
          <p:cNvGrpSpPr/>
          <p:nvPr/>
        </p:nvGrpSpPr>
        <p:grpSpPr>
          <a:xfrm>
            <a:off x="1170518" y="2202096"/>
            <a:ext cx="632350" cy="684639"/>
            <a:chOff x="2617325" y="926600"/>
            <a:chExt cx="220400" cy="238625"/>
          </a:xfrm>
        </p:grpSpPr>
        <p:sp>
          <p:nvSpPr>
            <p:cNvPr id="6921" name="Google Shape;6921;p63"/>
            <p:cNvSpPr/>
            <p:nvPr/>
          </p:nvSpPr>
          <p:spPr>
            <a:xfrm>
              <a:off x="2617325" y="927475"/>
              <a:ext cx="220400" cy="211450"/>
            </a:xfrm>
            <a:custGeom>
              <a:avLst/>
              <a:gdLst/>
              <a:ahLst/>
              <a:cxnLst/>
              <a:rect l="l" t="t" r="r" b="b"/>
              <a:pathLst>
                <a:path w="8816" h="8458" extrusionOk="0">
                  <a:moveTo>
                    <a:pt x="5958" y="1"/>
                  </a:moveTo>
                  <a:cubicBezTo>
                    <a:pt x="5646" y="1"/>
                    <a:pt x="5453" y="44"/>
                    <a:pt x="5259" y="87"/>
                  </a:cubicBezTo>
                  <a:cubicBezTo>
                    <a:pt x="4955" y="117"/>
                    <a:pt x="4651" y="148"/>
                    <a:pt x="4104" y="330"/>
                  </a:cubicBezTo>
                  <a:cubicBezTo>
                    <a:pt x="3527" y="543"/>
                    <a:pt x="3284" y="634"/>
                    <a:pt x="3010" y="786"/>
                  </a:cubicBezTo>
                  <a:cubicBezTo>
                    <a:pt x="2737" y="938"/>
                    <a:pt x="2493" y="1060"/>
                    <a:pt x="2037" y="1455"/>
                  </a:cubicBezTo>
                  <a:cubicBezTo>
                    <a:pt x="1582" y="1819"/>
                    <a:pt x="1369" y="2063"/>
                    <a:pt x="1186" y="2275"/>
                  </a:cubicBezTo>
                  <a:cubicBezTo>
                    <a:pt x="1004" y="2519"/>
                    <a:pt x="852" y="2762"/>
                    <a:pt x="578" y="3309"/>
                  </a:cubicBezTo>
                  <a:cubicBezTo>
                    <a:pt x="305" y="3826"/>
                    <a:pt x="244" y="4130"/>
                    <a:pt x="153" y="4403"/>
                  </a:cubicBezTo>
                  <a:cubicBezTo>
                    <a:pt x="92" y="4707"/>
                    <a:pt x="1" y="4981"/>
                    <a:pt x="62" y="5589"/>
                  </a:cubicBezTo>
                  <a:cubicBezTo>
                    <a:pt x="62" y="6196"/>
                    <a:pt x="153" y="6470"/>
                    <a:pt x="244" y="6774"/>
                  </a:cubicBezTo>
                  <a:cubicBezTo>
                    <a:pt x="366" y="7017"/>
                    <a:pt x="426" y="7382"/>
                    <a:pt x="852" y="7777"/>
                  </a:cubicBezTo>
                  <a:cubicBezTo>
                    <a:pt x="1278" y="8263"/>
                    <a:pt x="1582" y="8324"/>
                    <a:pt x="1855" y="8446"/>
                  </a:cubicBezTo>
                  <a:cubicBezTo>
                    <a:pt x="2004" y="8446"/>
                    <a:pt x="2146" y="8458"/>
                    <a:pt x="2312" y="8458"/>
                  </a:cubicBezTo>
                  <a:cubicBezTo>
                    <a:pt x="2520" y="8458"/>
                    <a:pt x="2764" y="8439"/>
                    <a:pt x="3101" y="8355"/>
                  </a:cubicBezTo>
                  <a:cubicBezTo>
                    <a:pt x="3496" y="8263"/>
                    <a:pt x="3740" y="8081"/>
                    <a:pt x="3922" y="7990"/>
                  </a:cubicBezTo>
                  <a:cubicBezTo>
                    <a:pt x="4104" y="7868"/>
                    <a:pt x="4256" y="7777"/>
                    <a:pt x="4500" y="7625"/>
                  </a:cubicBezTo>
                  <a:cubicBezTo>
                    <a:pt x="4658" y="7493"/>
                    <a:pt x="4771" y="7406"/>
                    <a:pt x="4717" y="7406"/>
                  </a:cubicBezTo>
                  <a:cubicBezTo>
                    <a:pt x="4709" y="7406"/>
                    <a:pt x="4698" y="7408"/>
                    <a:pt x="4682" y="7412"/>
                  </a:cubicBezTo>
                  <a:cubicBezTo>
                    <a:pt x="4500" y="7412"/>
                    <a:pt x="3892" y="7838"/>
                    <a:pt x="3496" y="7990"/>
                  </a:cubicBezTo>
                  <a:cubicBezTo>
                    <a:pt x="3197" y="8114"/>
                    <a:pt x="2878" y="8219"/>
                    <a:pt x="2572" y="8219"/>
                  </a:cubicBezTo>
                  <a:cubicBezTo>
                    <a:pt x="2504" y="8219"/>
                    <a:pt x="2438" y="8214"/>
                    <a:pt x="2372" y="8203"/>
                  </a:cubicBezTo>
                  <a:cubicBezTo>
                    <a:pt x="2098" y="8203"/>
                    <a:pt x="1946" y="8172"/>
                    <a:pt x="1734" y="8081"/>
                  </a:cubicBezTo>
                  <a:cubicBezTo>
                    <a:pt x="1521" y="8020"/>
                    <a:pt x="1278" y="7899"/>
                    <a:pt x="1004" y="7595"/>
                  </a:cubicBezTo>
                  <a:cubicBezTo>
                    <a:pt x="609" y="7199"/>
                    <a:pt x="548" y="6865"/>
                    <a:pt x="426" y="6652"/>
                  </a:cubicBezTo>
                  <a:cubicBezTo>
                    <a:pt x="366" y="6379"/>
                    <a:pt x="244" y="6105"/>
                    <a:pt x="244" y="5558"/>
                  </a:cubicBezTo>
                  <a:cubicBezTo>
                    <a:pt x="244" y="4981"/>
                    <a:pt x="305" y="4677"/>
                    <a:pt x="396" y="4403"/>
                  </a:cubicBezTo>
                  <a:cubicBezTo>
                    <a:pt x="457" y="4130"/>
                    <a:pt x="548" y="3856"/>
                    <a:pt x="822" y="3339"/>
                  </a:cubicBezTo>
                  <a:cubicBezTo>
                    <a:pt x="1065" y="2853"/>
                    <a:pt x="1217" y="2579"/>
                    <a:pt x="1430" y="2397"/>
                  </a:cubicBezTo>
                  <a:cubicBezTo>
                    <a:pt x="1612" y="2184"/>
                    <a:pt x="1764" y="1941"/>
                    <a:pt x="2220" y="1607"/>
                  </a:cubicBezTo>
                  <a:cubicBezTo>
                    <a:pt x="2676" y="1212"/>
                    <a:pt x="2949" y="1120"/>
                    <a:pt x="3162" y="999"/>
                  </a:cubicBezTo>
                  <a:cubicBezTo>
                    <a:pt x="3436" y="877"/>
                    <a:pt x="3709" y="725"/>
                    <a:pt x="4226" y="573"/>
                  </a:cubicBezTo>
                  <a:cubicBezTo>
                    <a:pt x="4773" y="391"/>
                    <a:pt x="5077" y="330"/>
                    <a:pt x="5320" y="300"/>
                  </a:cubicBezTo>
                  <a:cubicBezTo>
                    <a:pt x="5507" y="279"/>
                    <a:pt x="5708" y="230"/>
                    <a:pt x="6001" y="230"/>
                  </a:cubicBezTo>
                  <a:cubicBezTo>
                    <a:pt x="6137" y="230"/>
                    <a:pt x="6292" y="240"/>
                    <a:pt x="6475" y="269"/>
                  </a:cubicBezTo>
                  <a:cubicBezTo>
                    <a:pt x="7053" y="330"/>
                    <a:pt x="7296" y="482"/>
                    <a:pt x="7539" y="604"/>
                  </a:cubicBezTo>
                  <a:cubicBezTo>
                    <a:pt x="7752" y="756"/>
                    <a:pt x="7995" y="908"/>
                    <a:pt x="8299" y="1394"/>
                  </a:cubicBezTo>
                  <a:cubicBezTo>
                    <a:pt x="8573" y="1911"/>
                    <a:pt x="8603" y="2154"/>
                    <a:pt x="8633" y="2458"/>
                  </a:cubicBezTo>
                  <a:cubicBezTo>
                    <a:pt x="8664" y="2731"/>
                    <a:pt x="8694" y="3035"/>
                    <a:pt x="8573" y="3582"/>
                  </a:cubicBezTo>
                  <a:cubicBezTo>
                    <a:pt x="8451" y="4038"/>
                    <a:pt x="8299" y="4282"/>
                    <a:pt x="8147" y="4494"/>
                  </a:cubicBezTo>
                  <a:cubicBezTo>
                    <a:pt x="8025" y="4707"/>
                    <a:pt x="7873" y="4859"/>
                    <a:pt x="7600" y="5163"/>
                  </a:cubicBezTo>
                  <a:cubicBezTo>
                    <a:pt x="7448" y="5345"/>
                    <a:pt x="7266" y="5558"/>
                    <a:pt x="7114" y="5649"/>
                  </a:cubicBezTo>
                  <a:cubicBezTo>
                    <a:pt x="6991" y="5772"/>
                    <a:pt x="6972" y="5821"/>
                    <a:pt x="7012" y="5821"/>
                  </a:cubicBezTo>
                  <a:cubicBezTo>
                    <a:pt x="7070" y="5821"/>
                    <a:pt x="7254" y="5715"/>
                    <a:pt x="7418" y="5589"/>
                  </a:cubicBezTo>
                  <a:cubicBezTo>
                    <a:pt x="8177" y="5011"/>
                    <a:pt x="8816" y="3947"/>
                    <a:pt x="8816" y="2914"/>
                  </a:cubicBezTo>
                  <a:cubicBezTo>
                    <a:pt x="8816" y="2883"/>
                    <a:pt x="8816" y="2610"/>
                    <a:pt x="8785" y="2306"/>
                  </a:cubicBezTo>
                  <a:cubicBezTo>
                    <a:pt x="8755" y="2002"/>
                    <a:pt x="8633" y="1607"/>
                    <a:pt x="8390" y="1303"/>
                  </a:cubicBezTo>
                  <a:cubicBezTo>
                    <a:pt x="8086" y="756"/>
                    <a:pt x="7843" y="604"/>
                    <a:pt x="7569" y="421"/>
                  </a:cubicBezTo>
                  <a:cubicBezTo>
                    <a:pt x="7296" y="269"/>
                    <a:pt x="7053" y="117"/>
                    <a:pt x="6414" y="26"/>
                  </a:cubicBezTo>
                  <a:cubicBezTo>
                    <a:pt x="6236" y="8"/>
                    <a:pt x="6087" y="1"/>
                    <a:pt x="595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2" name="Google Shape;6922;p63"/>
            <p:cNvSpPr/>
            <p:nvPr/>
          </p:nvSpPr>
          <p:spPr>
            <a:xfrm>
              <a:off x="2699400" y="1036950"/>
              <a:ext cx="120850" cy="128275"/>
            </a:xfrm>
            <a:custGeom>
              <a:avLst/>
              <a:gdLst/>
              <a:ahLst/>
              <a:cxnLst/>
              <a:rect l="l" t="t" r="r" b="b"/>
              <a:pathLst>
                <a:path w="4834" h="5131" extrusionOk="0">
                  <a:moveTo>
                    <a:pt x="3548" y="1"/>
                  </a:moveTo>
                  <a:cubicBezTo>
                    <a:pt x="3510" y="1"/>
                    <a:pt x="3431" y="83"/>
                    <a:pt x="3375" y="176"/>
                  </a:cubicBezTo>
                  <a:cubicBezTo>
                    <a:pt x="3192" y="602"/>
                    <a:pt x="3344" y="1179"/>
                    <a:pt x="3527" y="1544"/>
                  </a:cubicBezTo>
                  <a:cubicBezTo>
                    <a:pt x="3527" y="1574"/>
                    <a:pt x="3709" y="1939"/>
                    <a:pt x="3922" y="2182"/>
                  </a:cubicBezTo>
                  <a:cubicBezTo>
                    <a:pt x="4226" y="2608"/>
                    <a:pt x="4226" y="2608"/>
                    <a:pt x="4438" y="3064"/>
                  </a:cubicBezTo>
                  <a:lnTo>
                    <a:pt x="4590" y="3520"/>
                  </a:lnTo>
                  <a:cubicBezTo>
                    <a:pt x="4590" y="3641"/>
                    <a:pt x="4621" y="3793"/>
                    <a:pt x="4590" y="4006"/>
                  </a:cubicBezTo>
                  <a:cubicBezTo>
                    <a:pt x="4560" y="4249"/>
                    <a:pt x="4469" y="4371"/>
                    <a:pt x="4408" y="4431"/>
                  </a:cubicBezTo>
                  <a:cubicBezTo>
                    <a:pt x="4317" y="4523"/>
                    <a:pt x="4256" y="4614"/>
                    <a:pt x="4013" y="4705"/>
                  </a:cubicBezTo>
                  <a:cubicBezTo>
                    <a:pt x="3800" y="4766"/>
                    <a:pt x="3679" y="4827"/>
                    <a:pt x="3557" y="4827"/>
                  </a:cubicBezTo>
                  <a:cubicBezTo>
                    <a:pt x="3466" y="4827"/>
                    <a:pt x="3314" y="4827"/>
                    <a:pt x="3071" y="4735"/>
                  </a:cubicBezTo>
                  <a:cubicBezTo>
                    <a:pt x="2827" y="4675"/>
                    <a:pt x="2736" y="4553"/>
                    <a:pt x="2645" y="4462"/>
                  </a:cubicBezTo>
                  <a:cubicBezTo>
                    <a:pt x="2524" y="4401"/>
                    <a:pt x="2463" y="4310"/>
                    <a:pt x="2311" y="4128"/>
                  </a:cubicBezTo>
                  <a:cubicBezTo>
                    <a:pt x="2007" y="3702"/>
                    <a:pt x="2037" y="3702"/>
                    <a:pt x="1733" y="3246"/>
                  </a:cubicBezTo>
                  <a:cubicBezTo>
                    <a:pt x="1581" y="3033"/>
                    <a:pt x="1520" y="2912"/>
                    <a:pt x="1399" y="2851"/>
                  </a:cubicBezTo>
                  <a:cubicBezTo>
                    <a:pt x="1277" y="2851"/>
                    <a:pt x="1186" y="2729"/>
                    <a:pt x="913" y="2608"/>
                  </a:cubicBezTo>
                  <a:cubicBezTo>
                    <a:pt x="734" y="2567"/>
                    <a:pt x="605" y="2550"/>
                    <a:pt x="498" y="2550"/>
                  </a:cubicBezTo>
                  <a:cubicBezTo>
                    <a:pt x="368" y="2550"/>
                    <a:pt x="269" y="2574"/>
                    <a:pt x="153" y="2608"/>
                  </a:cubicBezTo>
                  <a:cubicBezTo>
                    <a:pt x="31" y="2699"/>
                    <a:pt x="1" y="2760"/>
                    <a:pt x="61" y="2760"/>
                  </a:cubicBezTo>
                  <a:cubicBezTo>
                    <a:pt x="143" y="2760"/>
                    <a:pt x="291" y="2733"/>
                    <a:pt x="435" y="2733"/>
                  </a:cubicBezTo>
                  <a:cubicBezTo>
                    <a:pt x="507" y="2733"/>
                    <a:pt x="578" y="2739"/>
                    <a:pt x="639" y="2760"/>
                  </a:cubicBezTo>
                  <a:cubicBezTo>
                    <a:pt x="791" y="2820"/>
                    <a:pt x="943" y="2881"/>
                    <a:pt x="1095" y="2972"/>
                  </a:cubicBezTo>
                  <a:cubicBezTo>
                    <a:pt x="1277" y="3064"/>
                    <a:pt x="1368" y="3155"/>
                    <a:pt x="1581" y="3459"/>
                  </a:cubicBezTo>
                  <a:cubicBezTo>
                    <a:pt x="1885" y="3884"/>
                    <a:pt x="1855" y="3915"/>
                    <a:pt x="2159" y="4340"/>
                  </a:cubicBezTo>
                  <a:cubicBezTo>
                    <a:pt x="2311" y="4553"/>
                    <a:pt x="2432" y="4644"/>
                    <a:pt x="2554" y="4705"/>
                  </a:cubicBezTo>
                  <a:cubicBezTo>
                    <a:pt x="2645" y="4796"/>
                    <a:pt x="2736" y="4887"/>
                    <a:pt x="3010" y="5009"/>
                  </a:cubicBezTo>
                  <a:cubicBezTo>
                    <a:pt x="3253" y="5131"/>
                    <a:pt x="3405" y="5131"/>
                    <a:pt x="3557" y="5131"/>
                  </a:cubicBezTo>
                  <a:cubicBezTo>
                    <a:pt x="3709" y="5131"/>
                    <a:pt x="3861" y="5131"/>
                    <a:pt x="4104" y="5009"/>
                  </a:cubicBezTo>
                  <a:cubicBezTo>
                    <a:pt x="4347" y="4887"/>
                    <a:pt x="4469" y="4796"/>
                    <a:pt x="4560" y="4675"/>
                  </a:cubicBezTo>
                  <a:cubicBezTo>
                    <a:pt x="4621" y="4553"/>
                    <a:pt x="4742" y="4431"/>
                    <a:pt x="4773" y="4128"/>
                  </a:cubicBezTo>
                  <a:cubicBezTo>
                    <a:pt x="4834" y="3854"/>
                    <a:pt x="4773" y="3702"/>
                    <a:pt x="4773" y="3550"/>
                  </a:cubicBezTo>
                  <a:cubicBezTo>
                    <a:pt x="4742" y="3398"/>
                    <a:pt x="4712" y="3307"/>
                    <a:pt x="4621" y="3033"/>
                  </a:cubicBezTo>
                  <a:cubicBezTo>
                    <a:pt x="4408" y="2547"/>
                    <a:pt x="4408" y="2547"/>
                    <a:pt x="4104" y="2121"/>
                  </a:cubicBezTo>
                  <a:cubicBezTo>
                    <a:pt x="3831" y="1696"/>
                    <a:pt x="3800" y="1696"/>
                    <a:pt x="3618" y="1210"/>
                  </a:cubicBezTo>
                  <a:cubicBezTo>
                    <a:pt x="3496" y="784"/>
                    <a:pt x="3496" y="723"/>
                    <a:pt x="3527" y="419"/>
                  </a:cubicBezTo>
                  <a:cubicBezTo>
                    <a:pt x="3527" y="298"/>
                    <a:pt x="3557" y="206"/>
                    <a:pt x="3557" y="115"/>
                  </a:cubicBezTo>
                  <a:cubicBezTo>
                    <a:pt x="3580" y="33"/>
                    <a:pt x="3572" y="1"/>
                    <a:pt x="354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3" name="Google Shape;6923;p63"/>
            <p:cNvSpPr/>
            <p:nvPr/>
          </p:nvSpPr>
          <p:spPr>
            <a:xfrm>
              <a:off x="2698650" y="1033750"/>
              <a:ext cx="88925" cy="70675"/>
            </a:xfrm>
            <a:custGeom>
              <a:avLst/>
              <a:gdLst/>
              <a:ahLst/>
              <a:cxnLst/>
              <a:rect l="l" t="t" r="r" b="b"/>
              <a:pathLst>
                <a:path w="3557" h="2827" extrusionOk="0">
                  <a:moveTo>
                    <a:pt x="2766" y="0"/>
                  </a:moveTo>
                  <a:cubicBezTo>
                    <a:pt x="2736" y="0"/>
                    <a:pt x="2584" y="0"/>
                    <a:pt x="2371" y="61"/>
                  </a:cubicBezTo>
                  <a:cubicBezTo>
                    <a:pt x="2128" y="91"/>
                    <a:pt x="2128" y="91"/>
                    <a:pt x="1885" y="152"/>
                  </a:cubicBezTo>
                  <a:cubicBezTo>
                    <a:pt x="1672" y="243"/>
                    <a:pt x="1672" y="243"/>
                    <a:pt x="1429" y="365"/>
                  </a:cubicBezTo>
                  <a:cubicBezTo>
                    <a:pt x="1216" y="456"/>
                    <a:pt x="1216" y="456"/>
                    <a:pt x="1003" y="638"/>
                  </a:cubicBezTo>
                  <a:cubicBezTo>
                    <a:pt x="821" y="851"/>
                    <a:pt x="821" y="851"/>
                    <a:pt x="669" y="1034"/>
                  </a:cubicBezTo>
                  <a:cubicBezTo>
                    <a:pt x="517" y="1216"/>
                    <a:pt x="517" y="1216"/>
                    <a:pt x="365" y="1459"/>
                  </a:cubicBezTo>
                  <a:cubicBezTo>
                    <a:pt x="243" y="1672"/>
                    <a:pt x="243" y="1672"/>
                    <a:pt x="183" y="1915"/>
                  </a:cubicBezTo>
                  <a:cubicBezTo>
                    <a:pt x="91" y="2128"/>
                    <a:pt x="91" y="2128"/>
                    <a:pt x="31" y="2401"/>
                  </a:cubicBezTo>
                  <a:cubicBezTo>
                    <a:pt x="0" y="2584"/>
                    <a:pt x="0" y="2614"/>
                    <a:pt x="31" y="2736"/>
                  </a:cubicBezTo>
                  <a:cubicBezTo>
                    <a:pt x="61" y="2766"/>
                    <a:pt x="61" y="2827"/>
                    <a:pt x="152" y="2827"/>
                  </a:cubicBezTo>
                  <a:cubicBezTo>
                    <a:pt x="213" y="2797"/>
                    <a:pt x="243" y="2645"/>
                    <a:pt x="243" y="2553"/>
                  </a:cubicBezTo>
                  <a:cubicBezTo>
                    <a:pt x="304" y="2493"/>
                    <a:pt x="304" y="2401"/>
                    <a:pt x="304" y="2341"/>
                  </a:cubicBezTo>
                  <a:cubicBezTo>
                    <a:pt x="304" y="2219"/>
                    <a:pt x="304" y="2189"/>
                    <a:pt x="365" y="1976"/>
                  </a:cubicBezTo>
                  <a:cubicBezTo>
                    <a:pt x="456" y="1763"/>
                    <a:pt x="456" y="1763"/>
                    <a:pt x="547" y="1520"/>
                  </a:cubicBezTo>
                  <a:cubicBezTo>
                    <a:pt x="669" y="1307"/>
                    <a:pt x="699" y="1338"/>
                    <a:pt x="851" y="1155"/>
                  </a:cubicBezTo>
                  <a:cubicBezTo>
                    <a:pt x="1003" y="973"/>
                    <a:pt x="1003" y="973"/>
                    <a:pt x="1155" y="821"/>
                  </a:cubicBezTo>
                  <a:cubicBezTo>
                    <a:pt x="1368" y="669"/>
                    <a:pt x="1368" y="699"/>
                    <a:pt x="1581" y="578"/>
                  </a:cubicBezTo>
                  <a:cubicBezTo>
                    <a:pt x="1763" y="456"/>
                    <a:pt x="1763" y="426"/>
                    <a:pt x="2006" y="365"/>
                  </a:cubicBezTo>
                  <a:cubicBezTo>
                    <a:pt x="2219" y="274"/>
                    <a:pt x="2219" y="304"/>
                    <a:pt x="2462" y="274"/>
                  </a:cubicBezTo>
                  <a:cubicBezTo>
                    <a:pt x="2675" y="243"/>
                    <a:pt x="2675" y="243"/>
                    <a:pt x="2918" y="243"/>
                  </a:cubicBezTo>
                  <a:cubicBezTo>
                    <a:pt x="3101" y="243"/>
                    <a:pt x="3131" y="243"/>
                    <a:pt x="3283" y="274"/>
                  </a:cubicBezTo>
                  <a:lnTo>
                    <a:pt x="3435" y="274"/>
                  </a:lnTo>
                  <a:cubicBezTo>
                    <a:pt x="3557" y="243"/>
                    <a:pt x="3496" y="152"/>
                    <a:pt x="3405" y="122"/>
                  </a:cubicBezTo>
                  <a:cubicBezTo>
                    <a:pt x="3222" y="0"/>
                    <a:pt x="2949" y="0"/>
                    <a:pt x="276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4" name="Google Shape;6924;p63"/>
            <p:cNvSpPr/>
            <p:nvPr/>
          </p:nvSpPr>
          <p:spPr>
            <a:xfrm>
              <a:off x="2741200" y="1097575"/>
              <a:ext cx="79800" cy="37275"/>
            </a:xfrm>
            <a:custGeom>
              <a:avLst/>
              <a:gdLst/>
              <a:ahLst/>
              <a:cxnLst/>
              <a:rect l="l" t="t" r="r" b="b"/>
              <a:pathLst>
                <a:path w="3192" h="1491" extrusionOk="0">
                  <a:moveTo>
                    <a:pt x="1034" y="0"/>
                  </a:moveTo>
                  <a:cubicBezTo>
                    <a:pt x="791" y="31"/>
                    <a:pt x="791" y="0"/>
                    <a:pt x="578" y="92"/>
                  </a:cubicBezTo>
                  <a:cubicBezTo>
                    <a:pt x="335" y="183"/>
                    <a:pt x="335" y="183"/>
                    <a:pt x="183" y="395"/>
                  </a:cubicBezTo>
                  <a:cubicBezTo>
                    <a:pt x="61" y="639"/>
                    <a:pt x="31" y="639"/>
                    <a:pt x="0" y="882"/>
                  </a:cubicBezTo>
                  <a:cubicBezTo>
                    <a:pt x="0" y="1064"/>
                    <a:pt x="31" y="1095"/>
                    <a:pt x="61" y="1216"/>
                  </a:cubicBezTo>
                  <a:cubicBezTo>
                    <a:pt x="92" y="1231"/>
                    <a:pt x="114" y="1239"/>
                    <a:pt x="133" y="1239"/>
                  </a:cubicBezTo>
                  <a:cubicBezTo>
                    <a:pt x="152" y="1239"/>
                    <a:pt x="168" y="1231"/>
                    <a:pt x="183" y="1216"/>
                  </a:cubicBezTo>
                  <a:cubicBezTo>
                    <a:pt x="274" y="1155"/>
                    <a:pt x="213" y="1034"/>
                    <a:pt x="213" y="943"/>
                  </a:cubicBezTo>
                  <a:cubicBezTo>
                    <a:pt x="213" y="882"/>
                    <a:pt x="213" y="851"/>
                    <a:pt x="274" y="760"/>
                  </a:cubicBezTo>
                  <a:cubicBezTo>
                    <a:pt x="274" y="699"/>
                    <a:pt x="274" y="639"/>
                    <a:pt x="335" y="487"/>
                  </a:cubicBezTo>
                  <a:cubicBezTo>
                    <a:pt x="456" y="335"/>
                    <a:pt x="456" y="335"/>
                    <a:pt x="639" y="274"/>
                  </a:cubicBezTo>
                  <a:cubicBezTo>
                    <a:pt x="717" y="235"/>
                    <a:pt x="762" y="224"/>
                    <a:pt x="804" y="224"/>
                  </a:cubicBezTo>
                  <a:cubicBezTo>
                    <a:pt x="860" y="224"/>
                    <a:pt x="912" y="244"/>
                    <a:pt x="1034" y="244"/>
                  </a:cubicBezTo>
                  <a:cubicBezTo>
                    <a:pt x="1138" y="244"/>
                    <a:pt x="1183" y="224"/>
                    <a:pt x="1242" y="224"/>
                  </a:cubicBezTo>
                  <a:cubicBezTo>
                    <a:pt x="1286" y="224"/>
                    <a:pt x="1338" y="235"/>
                    <a:pt x="1429" y="274"/>
                  </a:cubicBezTo>
                  <a:cubicBezTo>
                    <a:pt x="1642" y="304"/>
                    <a:pt x="1642" y="335"/>
                    <a:pt x="1824" y="426"/>
                  </a:cubicBezTo>
                  <a:lnTo>
                    <a:pt x="2189" y="578"/>
                  </a:lnTo>
                  <a:cubicBezTo>
                    <a:pt x="2402" y="699"/>
                    <a:pt x="2402" y="699"/>
                    <a:pt x="2554" y="791"/>
                  </a:cubicBezTo>
                  <a:cubicBezTo>
                    <a:pt x="2706" y="912"/>
                    <a:pt x="2706" y="912"/>
                    <a:pt x="2797" y="1064"/>
                  </a:cubicBezTo>
                  <a:cubicBezTo>
                    <a:pt x="2888" y="1216"/>
                    <a:pt x="2888" y="1216"/>
                    <a:pt x="2918" y="1338"/>
                  </a:cubicBezTo>
                  <a:cubicBezTo>
                    <a:pt x="2918" y="1368"/>
                    <a:pt x="2949" y="1399"/>
                    <a:pt x="2949" y="1459"/>
                  </a:cubicBezTo>
                  <a:cubicBezTo>
                    <a:pt x="2970" y="1481"/>
                    <a:pt x="2992" y="1491"/>
                    <a:pt x="3012" y="1491"/>
                  </a:cubicBezTo>
                  <a:cubicBezTo>
                    <a:pt x="3049" y="1491"/>
                    <a:pt x="3081" y="1457"/>
                    <a:pt x="3101" y="1399"/>
                  </a:cubicBezTo>
                  <a:cubicBezTo>
                    <a:pt x="3192" y="1216"/>
                    <a:pt x="3070" y="943"/>
                    <a:pt x="2918" y="851"/>
                  </a:cubicBezTo>
                  <a:cubicBezTo>
                    <a:pt x="2918" y="851"/>
                    <a:pt x="2797" y="699"/>
                    <a:pt x="2645" y="608"/>
                  </a:cubicBezTo>
                  <a:lnTo>
                    <a:pt x="2280" y="395"/>
                  </a:lnTo>
                  <a:cubicBezTo>
                    <a:pt x="2098" y="274"/>
                    <a:pt x="2098" y="274"/>
                    <a:pt x="1885" y="183"/>
                  </a:cubicBezTo>
                  <a:cubicBezTo>
                    <a:pt x="1703" y="122"/>
                    <a:pt x="1703" y="122"/>
                    <a:pt x="1490" y="31"/>
                  </a:cubicBezTo>
                  <a:cubicBezTo>
                    <a:pt x="1247" y="0"/>
                    <a:pt x="1247" y="0"/>
                    <a:pt x="103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5" name="Google Shape;6925;p63"/>
            <p:cNvSpPr/>
            <p:nvPr/>
          </p:nvSpPr>
          <p:spPr>
            <a:xfrm>
              <a:off x="2795900" y="994225"/>
              <a:ext cx="38025" cy="45825"/>
            </a:xfrm>
            <a:custGeom>
              <a:avLst/>
              <a:gdLst/>
              <a:ahLst/>
              <a:cxnLst/>
              <a:rect l="l" t="t" r="r" b="b"/>
              <a:pathLst>
                <a:path w="1521" h="1833" extrusionOk="0">
                  <a:moveTo>
                    <a:pt x="1460" y="1"/>
                  </a:moveTo>
                  <a:cubicBezTo>
                    <a:pt x="1399" y="31"/>
                    <a:pt x="1399" y="122"/>
                    <a:pt x="1399" y="153"/>
                  </a:cubicBezTo>
                  <a:lnTo>
                    <a:pt x="1399" y="274"/>
                  </a:lnTo>
                  <a:lnTo>
                    <a:pt x="1399" y="456"/>
                  </a:lnTo>
                  <a:cubicBezTo>
                    <a:pt x="1399" y="548"/>
                    <a:pt x="1399" y="548"/>
                    <a:pt x="1369" y="669"/>
                  </a:cubicBezTo>
                  <a:cubicBezTo>
                    <a:pt x="1338" y="791"/>
                    <a:pt x="1338" y="791"/>
                    <a:pt x="1247" y="912"/>
                  </a:cubicBezTo>
                  <a:cubicBezTo>
                    <a:pt x="1217" y="1034"/>
                    <a:pt x="1217" y="1034"/>
                    <a:pt x="1156" y="1125"/>
                  </a:cubicBezTo>
                  <a:cubicBezTo>
                    <a:pt x="1065" y="1247"/>
                    <a:pt x="1065" y="1216"/>
                    <a:pt x="943" y="1338"/>
                  </a:cubicBezTo>
                  <a:cubicBezTo>
                    <a:pt x="882" y="1399"/>
                    <a:pt x="882" y="1429"/>
                    <a:pt x="761" y="1490"/>
                  </a:cubicBezTo>
                  <a:cubicBezTo>
                    <a:pt x="639" y="1551"/>
                    <a:pt x="639" y="1551"/>
                    <a:pt x="548" y="1581"/>
                  </a:cubicBezTo>
                  <a:lnTo>
                    <a:pt x="305" y="1672"/>
                  </a:lnTo>
                  <a:cubicBezTo>
                    <a:pt x="183" y="1703"/>
                    <a:pt x="183" y="1703"/>
                    <a:pt x="123" y="1703"/>
                  </a:cubicBezTo>
                  <a:cubicBezTo>
                    <a:pt x="92" y="1703"/>
                    <a:pt x="92" y="1703"/>
                    <a:pt x="31" y="1733"/>
                  </a:cubicBezTo>
                  <a:cubicBezTo>
                    <a:pt x="1" y="1794"/>
                    <a:pt x="31" y="1824"/>
                    <a:pt x="92" y="1824"/>
                  </a:cubicBezTo>
                  <a:cubicBezTo>
                    <a:pt x="109" y="1830"/>
                    <a:pt x="127" y="1832"/>
                    <a:pt x="145" y="1832"/>
                  </a:cubicBezTo>
                  <a:cubicBezTo>
                    <a:pt x="228" y="1832"/>
                    <a:pt x="327" y="1783"/>
                    <a:pt x="426" y="1733"/>
                  </a:cubicBezTo>
                  <a:cubicBezTo>
                    <a:pt x="426" y="1733"/>
                    <a:pt x="548" y="1703"/>
                    <a:pt x="609" y="1672"/>
                  </a:cubicBezTo>
                  <a:lnTo>
                    <a:pt x="852" y="1520"/>
                  </a:lnTo>
                  <a:cubicBezTo>
                    <a:pt x="943" y="1429"/>
                    <a:pt x="943" y="1429"/>
                    <a:pt x="1034" y="1368"/>
                  </a:cubicBezTo>
                  <a:cubicBezTo>
                    <a:pt x="1095" y="1277"/>
                    <a:pt x="1156" y="1277"/>
                    <a:pt x="1217" y="1186"/>
                  </a:cubicBezTo>
                  <a:cubicBezTo>
                    <a:pt x="1308" y="1064"/>
                    <a:pt x="1308" y="1064"/>
                    <a:pt x="1338" y="943"/>
                  </a:cubicBezTo>
                  <a:cubicBezTo>
                    <a:pt x="1399" y="821"/>
                    <a:pt x="1399" y="821"/>
                    <a:pt x="1460" y="730"/>
                  </a:cubicBezTo>
                  <a:cubicBezTo>
                    <a:pt x="1490" y="608"/>
                    <a:pt x="1490" y="608"/>
                    <a:pt x="1490" y="456"/>
                  </a:cubicBezTo>
                  <a:cubicBezTo>
                    <a:pt x="1521" y="365"/>
                    <a:pt x="1521" y="365"/>
                    <a:pt x="1521" y="213"/>
                  </a:cubicBezTo>
                  <a:cubicBezTo>
                    <a:pt x="1521" y="153"/>
                    <a:pt x="1521" y="122"/>
                    <a:pt x="1490" y="31"/>
                  </a:cubicBezTo>
                  <a:cubicBezTo>
                    <a:pt x="1490" y="1"/>
                    <a:pt x="1460" y="1"/>
                    <a:pt x="1460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6" name="Google Shape;6926;p63"/>
            <p:cNvSpPr/>
            <p:nvPr/>
          </p:nvSpPr>
          <p:spPr>
            <a:xfrm>
              <a:off x="2798200" y="994650"/>
              <a:ext cx="19025" cy="36075"/>
            </a:xfrm>
            <a:custGeom>
              <a:avLst/>
              <a:gdLst/>
              <a:ahLst/>
              <a:cxnLst/>
              <a:rect l="l" t="t" r="r" b="b"/>
              <a:pathLst>
                <a:path w="761" h="1443" extrusionOk="0">
                  <a:moveTo>
                    <a:pt x="646" y="0"/>
                  </a:moveTo>
                  <a:cubicBezTo>
                    <a:pt x="642" y="0"/>
                    <a:pt x="638" y="4"/>
                    <a:pt x="638" y="14"/>
                  </a:cubicBezTo>
                  <a:cubicBezTo>
                    <a:pt x="608" y="44"/>
                    <a:pt x="608" y="105"/>
                    <a:pt x="608" y="136"/>
                  </a:cubicBezTo>
                  <a:lnTo>
                    <a:pt x="608" y="196"/>
                  </a:lnTo>
                  <a:lnTo>
                    <a:pt x="608" y="318"/>
                  </a:lnTo>
                  <a:lnTo>
                    <a:pt x="608" y="470"/>
                  </a:lnTo>
                  <a:cubicBezTo>
                    <a:pt x="608" y="561"/>
                    <a:pt x="547" y="561"/>
                    <a:pt x="547" y="622"/>
                  </a:cubicBezTo>
                  <a:cubicBezTo>
                    <a:pt x="517" y="713"/>
                    <a:pt x="547" y="713"/>
                    <a:pt x="517" y="774"/>
                  </a:cubicBezTo>
                  <a:lnTo>
                    <a:pt x="456" y="926"/>
                  </a:lnTo>
                  <a:lnTo>
                    <a:pt x="365" y="1078"/>
                  </a:lnTo>
                  <a:cubicBezTo>
                    <a:pt x="334" y="1169"/>
                    <a:pt x="334" y="1108"/>
                    <a:pt x="243" y="1199"/>
                  </a:cubicBezTo>
                  <a:cubicBezTo>
                    <a:pt x="213" y="1260"/>
                    <a:pt x="183" y="1230"/>
                    <a:pt x="152" y="1291"/>
                  </a:cubicBezTo>
                  <a:cubicBezTo>
                    <a:pt x="91" y="1351"/>
                    <a:pt x="61" y="1351"/>
                    <a:pt x="31" y="1382"/>
                  </a:cubicBezTo>
                  <a:lnTo>
                    <a:pt x="0" y="1412"/>
                  </a:lnTo>
                  <a:cubicBezTo>
                    <a:pt x="0" y="1443"/>
                    <a:pt x="31" y="1443"/>
                    <a:pt x="31" y="1443"/>
                  </a:cubicBezTo>
                  <a:cubicBezTo>
                    <a:pt x="91" y="1443"/>
                    <a:pt x="183" y="1382"/>
                    <a:pt x="213" y="1351"/>
                  </a:cubicBezTo>
                  <a:lnTo>
                    <a:pt x="304" y="1260"/>
                  </a:lnTo>
                  <a:cubicBezTo>
                    <a:pt x="365" y="1199"/>
                    <a:pt x="334" y="1199"/>
                    <a:pt x="395" y="1169"/>
                  </a:cubicBezTo>
                  <a:lnTo>
                    <a:pt x="486" y="1017"/>
                  </a:lnTo>
                  <a:lnTo>
                    <a:pt x="547" y="865"/>
                  </a:lnTo>
                  <a:cubicBezTo>
                    <a:pt x="608" y="774"/>
                    <a:pt x="547" y="774"/>
                    <a:pt x="608" y="713"/>
                  </a:cubicBezTo>
                  <a:cubicBezTo>
                    <a:pt x="608" y="622"/>
                    <a:pt x="638" y="622"/>
                    <a:pt x="638" y="561"/>
                  </a:cubicBezTo>
                  <a:lnTo>
                    <a:pt x="638" y="409"/>
                  </a:lnTo>
                  <a:cubicBezTo>
                    <a:pt x="699" y="196"/>
                    <a:pt x="760" y="196"/>
                    <a:pt x="699" y="136"/>
                  </a:cubicBezTo>
                  <a:cubicBezTo>
                    <a:pt x="699" y="44"/>
                    <a:pt x="699" y="44"/>
                    <a:pt x="669" y="14"/>
                  </a:cubicBezTo>
                  <a:cubicBezTo>
                    <a:pt x="669" y="14"/>
                    <a:pt x="655" y="0"/>
                    <a:pt x="64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7" name="Google Shape;6927;p63"/>
            <p:cNvSpPr/>
            <p:nvPr/>
          </p:nvSpPr>
          <p:spPr>
            <a:xfrm>
              <a:off x="2791350" y="987050"/>
              <a:ext cx="13700" cy="36825"/>
            </a:xfrm>
            <a:custGeom>
              <a:avLst/>
              <a:gdLst/>
              <a:ahLst/>
              <a:cxnLst/>
              <a:rect l="l" t="t" r="r" b="b"/>
              <a:pathLst>
                <a:path w="548" h="1473" extrusionOk="0">
                  <a:moveTo>
                    <a:pt x="464" y="0"/>
                  </a:moveTo>
                  <a:cubicBezTo>
                    <a:pt x="460" y="0"/>
                    <a:pt x="457" y="4"/>
                    <a:pt x="457" y="14"/>
                  </a:cubicBezTo>
                  <a:cubicBezTo>
                    <a:pt x="426" y="14"/>
                    <a:pt x="426" y="105"/>
                    <a:pt x="426" y="105"/>
                  </a:cubicBezTo>
                  <a:lnTo>
                    <a:pt x="426" y="166"/>
                  </a:lnTo>
                  <a:lnTo>
                    <a:pt x="426" y="288"/>
                  </a:lnTo>
                  <a:lnTo>
                    <a:pt x="426" y="440"/>
                  </a:lnTo>
                  <a:cubicBezTo>
                    <a:pt x="426" y="500"/>
                    <a:pt x="365" y="500"/>
                    <a:pt x="365" y="592"/>
                  </a:cubicBezTo>
                  <a:cubicBezTo>
                    <a:pt x="365" y="652"/>
                    <a:pt x="365" y="652"/>
                    <a:pt x="335" y="743"/>
                  </a:cubicBezTo>
                  <a:lnTo>
                    <a:pt x="274" y="895"/>
                  </a:lnTo>
                  <a:cubicBezTo>
                    <a:pt x="213" y="956"/>
                    <a:pt x="274" y="956"/>
                    <a:pt x="213" y="1047"/>
                  </a:cubicBezTo>
                  <a:cubicBezTo>
                    <a:pt x="183" y="1108"/>
                    <a:pt x="183" y="1108"/>
                    <a:pt x="153" y="1169"/>
                  </a:cubicBezTo>
                  <a:cubicBezTo>
                    <a:pt x="122" y="1230"/>
                    <a:pt x="122" y="1230"/>
                    <a:pt x="61" y="1260"/>
                  </a:cubicBezTo>
                  <a:cubicBezTo>
                    <a:pt x="31" y="1321"/>
                    <a:pt x="31" y="1351"/>
                    <a:pt x="1" y="1382"/>
                  </a:cubicBezTo>
                  <a:lnTo>
                    <a:pt x="1" y="1412"/>
                  </a:lnTo>
                  <a:cubicBezTo>
                    <a:pt x="1" y="1473"/>
                    <a:pt x="31" y="1473"/>
                    <a:pt x="61" y="1473"/>
                  </a:cubicBezTo>
                  <a:cubicBezTo>
                    <a:pt x="153" y="1412"/>
                    <a:pt x="153" y="1351"/>
                    <a:pt x="183" y="1321"/>
                  </a:cubicBezTo>
                  <a:cubicBezTo>
                    <a:pt x="183" y="1321"/>
                    <a:pt x="213" y="1260"/>
                    <a:pt x="274" y="1199"/>
                  </a:cubicBezTo>
                  <a:lnTo>
                    <a:pt x="335" y="1047"/>
                  </a:lnTo>
                  <a:lnTo>
                    <a:pt x="426" y="895"/>
                  </a:lnTo>
                  <a:cubicBezTo>
                    <a:pt x="457" y="804"/>
                    <a:pt x="457" y="804"/>
                    <a:pt x="457" y="743"/>
                  </a:cubicBezTo>
                  <a:cubicBezTo>
                    <a:pt x="487" y="652"/>
                    <a:pt x="457" y="652"/>
                    <a:pt x="487" y="592"/>
                  </a:cubicBezTo>
                  <a:cubicBezTo>
                    <a:pt x="487" y="500"/>
                    <a:pt x="487" y="500"/>
                    <a:pt x="548" y="440"/>
                  </a:cubicBezTo>
                  <a:lnTo>
                    <a:pt x="548" y="288"/>
                  </a:lnTo>
                  <a:cubicBezTo>
                    <a:pt x="487" y="196"/>
                    <a:pt x="487" y="196"/>
                    <a:pt x="487" y="136"/>
                  </a:cubicBezTo>
                  <a:lnTo>
                    <a:pt x="487" y="14"/>
                  </a:lnTo>
                  <a:cubicBezTo>
                    <a:pt x="487" y="14"/>
                    <a:pt x="473" y="0"/>
                    <a:pt x="46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8" name="Google Shape;6928;p63"/>
            <p:cNvSpPr/>
            <p:nvPr/>
          </p:nvSpPr>
          <p:spPr>
            <a:xfrm>
              <a:off x="2779200" y="991600"/>
              <a:ext cx="8375" cy="35125"/>
            </a:xfrm>
            <a:custGeom>
              <a:avLst/>
              <a:gdLst/>
              <a:ahLst/>
              <a:cxnLst/>
              <a:rect l="l" t="t" r="r" b="b"/>
              <a:pathLst>
                <a:path w="335" h="1405" extrusionOk="0">
                  <a:moveTo>
                    <a:pt x="282" y="1"/>
                  </a:moveTo>
                  <a:cubicBezTo>
                    <a:pt x="277" y="1"/>
                    <a:pt x="274" y="4"/>
                    <a:pt x="274" y="14"/>
                  </a:cubicBezTo>
                  <a:cubicBezTo>
                    <a:pt x="213" y="14"/>
                    <a:pt x="213" y="75"/>
                    <a:pt x="213" y="106"/>
                  </a:cubicBezTo>
                  <a:lnTo>
                    <a:pt x="213" y="166"/>
                  </a:lnTo>
                  <a:lnTo>
                    <a:pt x="213" y="288"/>
                  </a:lnTo>
                  <a:lnTo>
                    <a:pt x="213" y="440"/>
                  </a:lnTo>
                  <a:cubicBezTo>
                    <a:pt x="213" y="531"/>
                    <a:pt x="183" y="531"/>
                    <a:pt x="183" y="592"/>
                  </a:cubicBezTo>
                  <a:lnTo>
                    <a:pt x="183" y="744"/>
                  </a:lnTo>
                  <a:cubicBezTo>
                    <a:pt x="183" y="835"/>
                    <a:pt x="152" y="835"/>
                    <a:pt x="152" y="865"/>
                  </a:cubicBezTo>
                  <a:cubicBezTo>
                    <a:pt x="152" y="926"/>
                    <a:pt x="152" y="926"/>
                    <a:pt x="91" y="1017"/>
                  </a:cubicBezTo>
                  <a:cubicBezTo>
                    <a:pt x="61" y="1078"/>
                    <a:pt x="61" y="1078"/>
                    <a:pt x="61" y="1109"/>
                  </a:cubicBezTo>
                  <a:cubicBezTo>
                    <a:pt x="31" y="1200"/>
                    <a:pt x="31" y="1200"/>
                    <a:pt x="31" y="1230"/>
                  </a:cubicBezTo>
                  <a:cubicBezTo>
                    <a:pt x="0" y="1261"/>
                    <a:pt x="0" y="1321"/>
                    <a:pt x="0" y="1352"/>
                  </a:cubicBezTo>
                  <a:lnTo>
                    <a:pt x="0" y="1382"/>
                  </a:lnTo>
                  <a:cubicBezTo>
                    <a:pt x="0" y="1397"/>
                    <a:pt x="8" y="1405"/>
                    <a:pt x="19" y="1405"/>
                  </a:cubicBezTo>
                  <a:cubicBezTo>
                    <a:pt x="31" y="1405"/>
                    <a:pt x="46" y="1397"/>
                    <a:pt x="61" y="1382"/>
                  </a:cubicBezTo>
                  <a:cubicBezTo>
                    <a:pt x="91" y="1352"/>
                    <a:pt x="152" y="1261"/>
                    <a:pt x="152" y="1230"/>
                  </a:cubicBezTo>
                  <a:cubicBezTo>
                    <a:pt x="152" y="1230"/>
                    <a:pt x="183" y="1200"/>
                    <a:pt x="183" y="1169"/>
                  </a:cubicBezTo>
                  <a:cubicBezTo>
                    <a:pt x="213" y="1078"/>
                    <a:pt x="213" y="1078"/>
                    <a:pt x="213" y="1017"/>
                  </a:cubicBezTo>
                  <a:cubicBezTo>
                    <a:pt x="243" y="926"/>
                    <a:pt x="243" y="926"/>
                    <a:pt x="243" y="865"/>
                  </a:cubicBezTo>
                  <a:cubicBezTo>
                    <a:pt x="243" y="774"/>
                    <a:pt x="243" y="774"/>
                    <a:pt x="304" y="713"/>
                  </a:cubicBezTo>
                  <a:lnTo>
                    <a:pt x="304" y="561"/>
                  </a:lnTo>
                  <a:cubicBezTo>
                    <a:pt x="304" y="470"/>
                    <a:pt x="304" y="470"/>
                    <a:pt x="335" y="410"/>
                  </a:cubicBezTo>
                  <a:lnTo>
                    <a:pt x="335" y="258"/>
                  </a:lnTo>
                  <a:cubicBezTo>
                    <a:pt x="274" y="166"/>
                    <a:pt x="304" y="166"/>
                    <a:pt x="304" y="106"/>
                  </a:cubicBezTo>
                  <a:lnTo>
                    <a:pt x="304" y="14"/>
                  </a:lnTo>
                  <a:cubicBezTo>
                    <a:pt x="304" y="14"/>
                    <a:pt x="291" y="1"/>
                    <a:pt x="28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9" name="Google Shape;6929;p63"/>
            <p:cNvSpPr/>
            <p:nvPr/>
          </p:nvSpPr>
          <p:spPr>
            <a:xfrm>
              <a:off x="2764750" y="994225"/>
              <a:ext cx="5350" cy="30050"/>
            </a:xfrm>
            <a:custGeom>
              <a:avLst/>
              <a:gdLst/>
              <a:ahLst/>
              <a:cxnLst/>
              <a:rect l="l" t="t" r="r" b="b"/>
              <a:pathLst>
                <a:path w="214" h="1202" extrusionOk="0">
                  <a:moveTo>
                    <a:pt x="153" y="1"/>
                  </a:moveTo>
                  <a:cubicBezTo>
                    <a:pt x="122" y="1"/>
                    <a:pt x="122" y="31"/>
                    <a:pt x="122" y="61"/>
                  </a:cubicBezTo>
                  <a:lnTo>
                    <a:pt x="122" y="153"/>
                  </a:lnTo>
                  <a:lnTo>
                    <a:pt x="122" y="213"/>
                  </a:lnTo>
                  <a:lnTo>
                    <a:pt x="122" y="335"/>
                  </a:lnTo>
                  <a:lnTo>
                    <a:pt x="122" y="456"/>
                  </a:lnTo>
                  <a:lnTo>
                    <a:pt x="122" y="548"/>
                  </a:lnTo>
                  <a:cubicBezTo>
                    <a:pt x="122" y="639"/>
                    <a:pt x="62" y="639"/>
                    <a:pt x="62" y="669"/>
                  </a:cubicBezTo>
                  <a:lnTo>
                    <a:pt x="62" y="791"/>
                  </a:lnTo>
                  <a:cubicBezTo>
                    <a:pt x="62" y="852"/>
                    <a:pt x="31" y="852"/>
                    <a:pt x="31" y="912"/>
                  </a:cubicBezTo>
                  <a:cubicBezTo>
                    <a:pt x="31" y="973"/>
                    <a:pt x="1" y="1095"/>
                    <a:pt x="1" y="1125"/>
                  </a:cubicBezTo>
                  <a:lnTo>
                    <a:pt x="1" y="1156"/>
                  </a:lnTo>
                  <a:cubicBezTo>
                    <a:pt x="1" y="1186"/>
                    <a:pt x="8" y="1201"/>
                    <a:pt x="20" y="1201"/>
                  </a:cubicBezTo>
                  <a:cubicBezTo>
                    <a:pt x="31" y="1201"/>
                    <a:pt x="46" y="1186"/>
                    <a:pt x="62" y="1156"/>
                  </a:cubicBezTo>
                  <a:cubicBezTo>
                    <a:pt x="122" y="1125"/>
                    <a:pt x="122" y="1064"/>
                    <a:pt x="153" y="1004"/>
                  </a:cubicBezTo>
                  <a:cubicBezTo>
                    <a:pt x="153" y="1004"/>
                    <a:pt x="153" y="973"/>
                    <a:pt x="183" y="943"/>
                  </a:cubicBezTo>
                  <a:cubicBezTo>
                    <a:pt x="183" y="852"/>
                    <a:pt x="183" y="852"/>
                    <a:pt x="213" y="821"/>
                  </a:cubicBezTo>
                  <a:lnTo>
                    <a:pt x="213" y="700"/>
                  </a:lnTo>
                  <a:lnTo>
                    <a:pt x="213" y="608"/>
                  </a:lnTo>
                  <a:lnTo>
                    <a:pt x="213" y="487"/>
                  </a:lnTo>
                  <a:lnTo>
                    <a:pt x="213" y="365"/>
                  </a:lnTo>
                  <a:lnTo>
                    <a:pt x="213" y="274"/>
                  </a:lnTo>
                  <a:cubicBezTo>
                    <a:pt x="183" y="122"/>
                    <a:pt x="183" y="122"/>
                    <a:pt x="183" y="61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0" name="Google Shape;6930;p63"/>
            <p:cNvSpPr/>
            <p:nvPr/>
          </p:nvSpPr>
          <p:spPr>
            <a:xfrm>
              <a:off x="2747275" y="994975"/>
              <a:ext cx="6875" cy="30000"/>
            </a:xfrm>
            <a:custGeom>
              <a:avLst/>
              <a:gdLst/>
              <a:ahLst/>
              <a:cxnLst/>
              <a:rect l="l" t="t" r="r" b="b"/>
              <a:pathLst>
                <a:path w="275" h="1200" extrusionOk="0">
                  <a:moveTo>
                    <a:pt x="61" y="1"/>
                  </a:moveTo>
                  <a:cubicBezTo>
                    <a:pt x="1" y="31"/>
                    <a:pt x="1" y="92"/>
                    <a:pt x="1" y="92"/>
                  </a:cubicBezTo>
                  <a:lnTo>
                    <a:pt x="1" y="153"/>
                  </a:lnTo>
                  <a:cubicBezTo>
                    <a:pt x="1" y="183"/>
                    <a:pt x="61" y="183"/>
                    <a:pt x="61" y="244"/>
                  </a:cubicBezTo>
                  <a:cubicBezTo>
                    <a:pt x="61" y="305"/>
                    <a:pt x="61" y="305"/>
                    <a:pt x="92" y="335"/>
                  </a:cubicBezTo>
                  <a:lnTo>
                    <a:pt x="92" y="457"/>
                  </a:lnTo>
                  <a:cubicBezTo>
                    <a:pt x="92" y="548"/>
                    <a:pt x="122" y="548"/>
                    <a:pt x="122" y="578"/>
                  </a:cubicBezTo>
                  <a:lnTo>
                    <a:pt x="122" y="670"/>
                  </a:lnTo>
                  <a:cubicBezTo>
                    <a:pt x="122" y="761"/>
                    <a:pt x="183" y="761"/>
                    <a:pt x="183" y="791"/>
                  </a:cubicBezTo>
                  <a:lnTo>
                    <a:pt x="183" y="913"/>
                  </a:lnTo>
                  <a:lnTo>
                    <a:pt x="183" y="1034"/>
                  </a:lnTo>
                  <a:lnTo>
                    <a:pt x="183" y="1126"/>
                  </a:lnTo>
                  <a:lnTo>
                    <a:pt x="183" y="1186"/>
                  </a:lnTo>
                  <a:cubicBezTo>
                    <a:pt x="193" y="1197"/>
                    <a:pt x="200" y="1200"/>
                    <a:pt x="206" y="1200"/>
                  </a:cubicBezTo>
                  <a:cubicBezTo>
                    <a:pt x="217" y="1200"/>
                    <a:pt x="224" y="1186"/>
                    <a:pt x="244" y="1186"/>
                  </a:cubicBezTo>
                  <a:cubicBezTo>
                    <a:pt x="274" y="1126"/>
                    <a:pt x="274" y="1065"/>
                    <a:pt x="274" y="974"/>
                  </a:cubicBezTo>
                  <a:lnTo>
                    <a:pt x="274" y="882"/>
                  </a:lnTo>
                  <a:lnTo>
                    <a:pt x="274" y="730"/>
                  </a:lnTo>
                  <a:lnTo>
                    <a:pt x="274" y="578"/>
                  </a:lnTo>
                  <a:lnTo>
                    <a:pt x="274" y="426"/>
                  </a:lnTo>
                  <a:cubicBezTo>
                    <a:pt x="274" y="335"/>
                    <a:pt x="244" y="335"/>
                    <a:pt x="244" y="305"/>
                  </a:cubicBezTo>
                  <a:cubicBezTo>
                    <a:pt x="244" y="214"/>
                    <a:pt x="244" y="214"/>
                    <a:pt x="213" y="153"/>
                  </a:cubicBezTo>
                  <a:cubicBezTo>
                    <a:pt x="213" y="62"/>
                    <a:pt x="213" y="62"/>
                    <a:pt x="153" y="31"/>
                  </a:cubicBezTo>
                  <a:cubicBezTo>
                    <a:pt x="141" y="78"/>
                    <a:pt x="143" y="107"/>
                    <a:pt x="146" y="121"/>
                  </a:cubicBezTo>
                  <a:lnTo>
                    <a:pt x="146" y="121"/>
                  </a:lnTo>
                  <a:cubicBezTo>
                    <a:pt x="142" y="114"/>
                    <a:pt x="134" y="104"/>
                    <a:pt x="122" y="92"/>
                  </a:cubicBezTo>
                  <a:cubicBezTo>
                    <a:pt x="122" y="31"/>
                    <a:pt x="92" y="1"/>
                    <a:pt x="9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1" name="Google Shape;6931;p63"/>
            <p:cNvSpPr/>
            <p:nvPr/>
          </p:nvSpPr>
          <p:spPr>
            <a:xfrm>
              <a:off x="2723725" y="1007150"/>
              <a:ext cx="15225" cy="25850"/>
            </a:xfrm>
            <a:custGeom>
              <a:avLst/>
              <a:gdLst/>
              <a:ahLst/>
              <a:cxnLst/>
              <a:rect l="l" t="t" r="r" b="b"/>
              <a:pathLst>
                <a:path w="609" h="1034" extrusionOk="0">
                  <a:moveTo>
                    <a:pt x="31" y="0"/>
                  </a:moveTo>
                  <a:cubicBezTo>
                    <a:pt x="0" y="0"/>
                    <a:pt x="0" y="61"/>
                    <a:pt x="0" y="91"/>
                  </a:cubicBezTo>
                  <a:lnTo>
                    <a:pt x="0" y="152"/>
                  </a:lnTo>
                  <a:cubicBezTo>
                    <a:pt x="0" y="213"/>
                    <a:pt x="31" y="213"/>
                    <a:pt x="31" y="243"/>
                  </a:cubicBezTo>
                  <a:cubicBezTo>
                    <a:pt x="92" y="274"/>
                    <a:pt x="92" y="304"/>
                    <a:pt x="92" y="365"/>
                  </a:cubicBezTo>
                  <a:cubicBezTo>
                    <a:pt x="122" y="395"/>
                    <a:pt x="92" y="426"/>
                    <a:pt x="122" y="456"/>
                  </a:cubicBezTo>
                  <a:cubicBezTo>
                    <a:pt x="152" y="517"/>
                    <a:pt x="152" y="517"/>
                    <a:pt x="213" y="578"/>
                  </a:cubicBezTo>
                  <a:cubicBezTo>
                    <a:pt x="244" y="608"/>
                    <a:pt x="213" y="669"/>
                    <a:pt x="244" y="699"/>
                  </a:cubicBezTo>
                  <a:lnTo>
                    <a:pt x="304" y="760"/>
                  </a:lnTo>
                  <a:cubicBezTo>
                    <a:pt x="365" y="821"/>
                    <a:pt x="365" y="821"/>
                    <a:pt x="395" y="882"/>
                  </a:cubicBezTo>
                  <a:lnTo>
                    <a:pt x="456" y="973"/>
                  </a:lnTo>
                  <a:lnTo>
                    <a:pt x="547" y="1034"/>
                  </a:lnTo>
                  <a:lnTo>
                    <a:pt x="578" y="1034"/>
                  </a:lnTo>
                  <a:cubicBezTo>
                    <a:pt x="608" y="1034"/>
                    <a:pt x="608" y="1003"/>
                    <a:pt x="608" y="973"/>
                  </a:cubicBezTo>
                  <a:cubicBezTo>
                    <a:pt x="608" y="912"/>
                    <a:pt x="578" y="882"/>
                    <a:pt x="547" y="851"/>
                  </a:cubicBezTo>
                  <a:cubicBezTo>
                    <a:pt x="547" y="851"/>
                    <a:pt x="517" y="821"/>
                    <a:pt x="517" y="760"/>
                  </a:cubicBezTo>
                  <a:lnTo>
                    <a:pt x="426" y="699"/>
                  </a:lnTo>
                  <a:cubicBezTo>
                    <a:pt x="395" y="669"/>
                    <a:pt x="395" y="669"/>
                    <a:pt x="365" y="578"/>
                  </a:cubicBezTo>
                  <a:cubicBezTo>
                    <a:pt x="304" y="547"/>
                    <a:pt x="304" y="547"/>
                    <a:pt x="304" y="456"/>
                  </a:cubicBezTo>
                  <a:lnTo>
                    <a:pt x="244" y="395"/>
                  </a:lnTo>
                  <a:cubicBezTo>
                    <a:pt x="213" y="365"/>
                    <a:pt x="244" y="365"/>
                    <a:pt x="213" y="274"/>
                  </a:cubicBezTo>
                  <a:cubicBezTo>
                    <a:pt x="213" y="243"/>
                    <a:pt x="152" y="243"/>
                    <a:pt x="152" y="152"/>
                  </a:cubicBezTo>
                  <a:cubicBezTo>
                    <a:pt x="122" y="122"/>
                    <a:pt x="122" y="122"/>
                    <a:pt x="122" y="91"/>
                  </a:cubicBezTo>
                  <a:cubicBezTo>
                    <a:pt x="122" y="61"/>
                    <a:pt x="122" y="61"/>
                    <a:pt x="9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2" name="Google Shape;6932;p63"/>
            <p:cNvSpPr/>
            <p:nvPr/>
          </p:nvSpPr>
          <p:spPr>
            <a:xfrm>
              <a:off x="2703200" y="1016275"/>
              <a:ext cx="24350" cy="25100"/>
            </a:xfrm>
            <a:custGeom>
              <a:avLst/>
              <a:gdLst/>
              <a:ahLst/>
              <a:cxnLst/>
              <a:rect l="l" t="t" r="r" b="b"/>
              <a:pathLst>
                <a:path w="974" h="1004" extrusionOk="0">
                  <a:moveTo>
                    <a:pt x="31" y="0"/>
                  </a:moveTo>
                  <a:cubicBezTo>
                    <a:pt x="1" y="30"/>
                    <a:pt x="1" y="61"/>
                    <a:pt x="31" y="61"/>
                  </a:cubicBezTo>
                  <a:cubicBezTo>
                    <a:pt x="31" y="91"/>
                    <a:pt x="61" y="91"/>
                    <a:pt x="61" y="152"/>
                  </a:cubicBezTo>
                  <a:cubicBezTo>
                    <a:pt x="61" y="182"/>
                    <a:pt x="122" y="182"/>
                    <a:pt x="153" y="213"/>
                  </a:cubicBezTo>
                  <a:cubicBezTo>
                    <a:pt x="183" y="243"/>
                    <a:pt x="183" y="243"/>
                    <a:pt x="213" y="334"/>
                  </a:cubicBezTo>
                  <a:cubicBezTo>
                    <a:pt x="274" y="365"/>
                    <a:pt x="274" y="395"/>
                    <a:pt x="305" y="456"/>
                  </a:cubicBezTo>
                  <a:lnTo>
                    <a:pt x="396" y="547"/>
                  </a:lnTo>
                  <a:cubicBezTo>
                    <a:pt x="457" y="608"/>
                    <a:pt x="457" y="638"/>
                    <a:pt x="487" y="669"/>
                  </a:cubicBezTo>
                  <a:cubicBezTo>
                    <a:pt x="517" y="699"/>
                    <a:pt x="548" y="699"/>
                    <a:pt x="609" y="760"/>
                  </a:cubicBezTo>
                  <a:lnTo>
                    <a:pt x="700" y="851"/>
                  </a:lnTo>
                  <a:cubicBezTo>
                    <a:pt x="761" y="912"/>
                    <a:pt x="761" y="912"/>
                    <a:pt x="821" y="942"/>
                  </a:cubicBezTo>
                  <a:lnTo>
                    <a:pt x="913" y="1003"/>
                  </a:lnTo>
                  <a:lnTo>
                    <a:pt x="943" y="1003"/>
                  </a:lnTo>
                  <a:cubicBezTo>
                    <a:pt x="973" y="1003"/>
                    <a:pt x="973" y="973"/>
                    <a:pt x="973" y="942"/>
                  </a:cubicBezTo>
                  <a:lnTo>
                    <a:pt x="882" y="821"/>
                  </a:lnTo>
                  <a:lnTo>
                    <a:pt x="791" y="760"/>
                  </a:lnTo>
                  <a:cubicBezTo>
                    <a:pt x="761" y="699"/>
                    <a:pt x="761" y="699"/>
                    <a:pt x="669" y="669"/>
                  </a:cubicBezTo>
                  <a:lnTo>
                    <a:pt x="609" y="578"/>
                  </a:lnTo>
                  <a:cubicBezTo>
                    <a:pt x="578" y="547"/>
                    <a:pt x="578" y="547"/>
                    <a:pt x="517" y="486"/>
                  </a:cubicBezTo>
                  <a:cubicBezTo>
                    <a:pt x="487" y="426"/>
                    <a:pt x="487" y="426"/>
                    <a:pt x="426" y="395"/>
                  </a:cubicBezTo>
                  <a:cubicBezTo>
                    <a:pt x="365" y="365"/>
                    <a:pt x="365" y="365"/>
                    <a:pt x="335" y="304"/>
                  </a:cubicBezTo>
                  <a:cubicBezTo>
                    <a:pt x="305" y="243"/>
                    <a:pt x="305" y="243"/>
                    <a:pt x="274" y="182"/>
                  </a:cubicBezTo>
                  <a:cubicBezTo>
                    <a:pt x="153" y="91"/>
                    <a:pt x="153" y="91"/>
                    <a:pt x="122" y="61"/>
                  </a:cubicBezTo>
                  <a:cubicBezTo>
                    <a:pt x="122" y="30"/>
                    <a:pt x="61" y="30"/>
                    <a:pt x="6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3" name="Google Shape;6933;p63"/>
            <p:cNvSpPr/>
            <p:nvPr/>
          </p:nvSpPr>
          <p:spPr>
            <a:xfrm>
              <a:off x="2681175" y="1036025"/>
              <a:ext cx="28125" cy="18250"/>
            </a:xfrm>
            <a:custGeom>
              <a:avLst/>
              <a:gdLst/>
              <a:ahLst/>
              <a:cxnLst/>
              <a:rect l="l" t="t" r="r" b="b"/>
              <a:pathLst>
                <a:path w="1125" h="730" extrusionOk="0">
                  <a:moveTo>
                    <a:pt x="31" y="0"/>
                  </a:moveTo>
                  <a:cubicBezTo>
                    <a:pt x="0" y="31"/>
                    <a:pt x="0" y="61"/>
                    <a:pt x="0" y="61"/>
                  </a:cubicBezTo>
                  <a:cubicBezTo>
                    <a:pt x="0" y="122"/>
                    <a:pt x="0" y="122"/>
                    <a:pt x="31" y="152"/>
                  </a:cubicBezTo>
                  <a:cubicBezTo>
                    <a:pt x="31" y="183"/>
                    <a:pt x="61" y="183"/>
                    <a:pt x="122" y="213"/>
                  </a:cubicBezTo>
                  <a:cubicBezTo>
                    <a:pt x="152" y="274"/>
                    <a:pt x="152" y="274"/>
                    <a:pt x="183" y="335"/>
                  </a:cubicBezTo>
                  <a:cubicBezTo>
                    <a:pt x="213" y="365"/>
                    <a:pt x="213" y="426"/>
                    <a:pt x="274" y="456"/>
                  </a:cubicBezTo>
                  <a:cubicBezTo>
                    <a:pt x="304" y="487"/>
                    <a:pt x="335" y="487"/>
                    <a:pt x="365" y="517"/>
                  </a:cubicBezTo>
                  <a:cubicBezTo>
                    <a:pt x="456" y="578"/>
                    <a:pt x="426" y="578"/>
                    <a:pt x="487" y="608"/>
                  </a:cubicBezTo>
                  <a:cubicBezTo>
                    <a:pt x="532" y="623"/>
                    <a:pt x="555" y="623"/>
                    <a:pt x="574" y="623"/>
                  </a:cubicBezTo>
                  <a:cubicBezTo>
                    <a:pt x="593" y="623"/>
                    <a:pt x="608" y="623"/>
                    <a:pt x="638" y="639"/>
                  </a:cubicBezTo>
                  <a:cubicBezTo>
                    <a:pt x="730" y="669"/>
                    <a:pt x="730" y="669"/>
                    <a:pt x="790" y="669"/>
                  </a:cubicBezTo>
                  <a:cubicBezTo>
                    <a:pt x="882" y="669"/>
                    <a:pt x="882" y="669"/>
                    <a:pt x="942" y="730"/>
                  </a:cubicBezTo>
                  <a:lnTo>
                    <a:pt x="1064" y="730"/>
                  </a:lnTo>
                  <a:cubicBezTo>
                    <a:pt x="1064" y="730"/>
                    <a:pt x="1094" y="730"/>
                    <a:pt x="1094" y="669"/>
                  </a:cubicBezTo>
                  <a:cubicBezTo>
                    <a:pt x="1125" y="639"/>
                    <a:pt x="1094" y="608"/>
                    <a:pt x="1064" y="608"/>
                  </a:cubicBezTo>
                  <a:cubicBezTo>
                    <a:pt x="1049" y="593"/>
                    <a:pt x="1018" y="593"/>
                    <a:pt x="988" y="593"/>
                  </a:cubicBezTo>
                  <a:cubicBezTo>
                    <a:pt x="958" y="593"/>
                    <a:pt x="927" y="593"/>
                    <a:pt x="912" y="578"/>
                  </a:cubicBezTo>
                  <a:cubicBezTo>
                    <a:pt x="912" y="578"/>
                    <a:pt x="882" y="578"/>
                    <a:pt x="821" y="517"/>
                  </a:cubicBezTo>
                  <a:cubicBezTo>
                    <a:pt x="760" y="517"/>
                    <a:pt x="760" y="517"/>
                    <a:pt x="730" y="487"/>
                  </a:cubicBezTo>
                  <a:cubicBezTo>
                    <a:pt x="638" y="456"/>
                    <a:pt x="638" y="456"/>
                    <a:pt x="608" y="456"/>
                  </a:cubicBezTo>
                  <a:cubicBezTo>
                    <a:pt x="517" y="426"/>
                    <a:pt x="578" y="426"/>
                    <a:pt x="487" y="365"/>
                  </a:cubicBezTo>
                  <a:cubicBezTo>
                    <a:pt x="456" y="335"/>
                    <a:pt x="426" y="335"/>
                    <a:pt x="365" y="304"/>
                  </a:cubicBezTo>
                  <a:cubicBezTo>
                    <a:pt x="335" y="274"/>
                    <a:pt x="335" y="274"/>
                    <a:pt x="304" y="183"/>
                  </a:cubicBezTo>
                  <a:cubicBezTo>
                    <a:pt x="274" y="152"/>
                    <a:pt x="274" y="152"/>
                    <a:pt x="213" y="61"/>
                  </a:cubicBezTo>
                  <a:cubicBezTo>
                    <a:pt x="167" y="91"/>
                    <a:pt x="152" y="107"/>
                    <a:pt x="145" y="107"/>
                  </a:cubicBezTo>
                  <a:cubicBezTo>
                    <a:pt x="137" y="107"/>
                    <a:pt x="137" y="91"/>
                    <a:pt x="122" y="61"/>
                  </a:cubicBezTo>
                  <a:cubicBezTo>
                    <a:pt x="122" y="31"/>
                    <a:pt x="61" y="31"/>
                    <a:pt x="6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4" name="Google Shape;6934;p63"/>
            <p:cNvSpPr/>
            <p:nvPr/>
          </p:nvSpPr>
          <p:spPr>
            <a:xfrm>
              <a:off x="2670525" y="1071725"/>
              <a:ext cx="26625" cy="6125"/>
            </a:xfrm>
            <a:custGeom>
              <a:avLst/>
              <a:gdLst/>
              <a:ahLst/>
              <a:cxnLst/>
              <a:rect l="l" t="t" r="r" b="b"/>
              <a:pathLst>
                <a:path w="1065" h="245" extrusionOk="0">
                  <a:moveTo>
                    <a:pt x="61" y="1"/>
                  </a:moveTo>
                  <a:lnTo>
                    <a:pt x="1" y="62"/>
                  </a:lnTo>
                  <a:cubicBezTo>
                    <a:pt x="1" y="92"/>
                    <a:pt x="61" y="122"/>
                    <a:pt x="61" y="122"/>
                  </a:cubicBezTo>
                  <a:cubicBezTo>
                    <a:pt x="61" y="122"/>
                    <a:pt x="92" y="122"/>
                    <a:pt x="92" y="153"/>
                  </a:cubicBezTo>
                  <a:lnTo>
                    <a:pt x="274" y="153"/>
                  </a:lnTo>
                  <a:cubicBezTo>
                    <a:pt x="305" y="153"/>
                    <a:pt x="305" y="214"/>
                    <a:pt x="396" y="214"/>
                  </a:cubicBezTo>
                  <a:lnTo>
                    <a:pt x="517" y="214"/>
                  </a:lnTo>
                  <a:cubicBezTo>
                    <a:pt x="548" y="214"/>
                    <a:pt x="548" y="214"/>
                    <a:pt x="609" y="244"/>
                  </a:cubicBezTo>
                  <a:lnTo>
                    <a:pt x="1034" y="244"/>
                  </a:lnTo>
                  <a:cubicBezTo>
                    <a:pt x="1034" y="244"/>
                    <a:pt x="1064" y="244"/>
                    <a:pt x="1064" y="214"/>
                  </a:cubicBezTo>
                  <a:cubicBezTo>
                    <a:pt x="1064" y="153"/>
                    <a:pt x="1064" y="153"/>
                    <a:pt x="1034" y="122"/>
                  </a:cubicBezTo>
                  <a:cubicBezTo>
                    <a:pt x="1024" y="112"/>
                    <a:pt x="1014" y="109"/>
                    <a:pt x="1001" y="109"/>
                  </a:cubicBezTo>
                  <a:cubicBezTo>
                    <a:pt x="977" y="109"/>
                    <a:pt x="943" y="122"/>
                    <a:pt x="882" y="122"/>
                  </a:cubicBezTo>
                  <a:lnTo>
                    <a:pt x="365" y="122"/>
                  </a:lnTo>
                  <a:cubicBezTo>
                    <a:pt x="305" y="122"/>
                    <a:pt x="305" y="122"/>
                    <a:pt x="244" y="92"/>
                  </a:cubicBezTo>
                  <a:lnTo>
                    <a:pt x="122" y="92"/>
                  </a:lnTo>
                  <a:cubicBezTo>
                    <a:pt x="153" y="62"/>
                    <a:pt x="153" y="1"/>
                    <a:pt x="12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5" name="Google Shape;6935;p63"/>
            <p:cNvSpPr/>
            <p:nvPr/>
          </p:nvSpPr>
          <p:spPr>
            <a:xfrm>
              <a:off x="2661400" y="1093775"/>
              <a:ext cx="30425" cy="4575"/>
            </a:xfrm>
            <a:custGeom>
              <a:avLst/>
              <a:gdLst/>
              <a:ahLst/>
              <a:cxnLst/>
              <a:rect l="l" t="t" r="r" b="b"/>
              <a:pathLst>
                <a:path w="1217" h="183" extrusionOk="0">
                  <a:moveTo>
                    <a:pt x="31" y="0"/>
                  </a:moveTo>
                  <a:cubicBezTo>
                    <a:pt x="31" y="0"/>
                    <a:pt x="1" y="31"/>
                    <a:pt x="31" y="31"/>
                  </a:cubicBezTo>
                  <a:cubicBezTo>
                    <a:pt x="31" y="61"/>
                    <a:pt x="62" y="61"/>
                    <a:pt x="122" y="122"/>
                  </a:cubicBezTo>
                  <a:lnTo>
                    <a:pt x="366" y="122"/>
                  </a:lnTo>
                  <a:cubicBezTo>
                    <a:pt x="426" y="122"/>
                    <a:pt x="426" y="152"/>
                    <a:pt x="487" y="152"/>
                  </a:cubicBezTo>
                  <a:lnTo>
                    <a:pt x="609" y="152"/>
                  </a:lnTo>
                  <a:cubicBezTo>
                    <a:pt x="639" y="152"/>
                    <a:pt x="639" y="183"/>
                    <a:pt x="730" y="183"/>
                  </a:cubicBezTo>
                  <a:lnTo>
                    <a:pt x="1126" y="183"/>
                  </a:lnTo>
                  <a:cubicBezTo>
                    <a:pt x="1126" y="183"/>
                    <a:pt x="1186" y="183"/>
                    <a:pt x="1186" y="152"/>
                  </a:cubicBezTo>
                  <a:cubicBezTo>
                    <a:pt x="1217" y="122"/>
                    <a:pt x="1186" y="122"/>
                    <a:pt x="1186" y="61"/>
                  </a:cubicBezTo>
                  <a:cubicBezTo>
                    <a:pt x="1126" y="31"/>
                    <a:pt x="1065" y="31"/>
                    <a:pt x="1034" y="31"/>
                  </a:cubicBezTo>
                  <a:lnTo>
                    <a:pt x="274" y="31"/>
                  </a:lnTo>
                  <a:cubicBezTo>
                    <a:pt x="153" y="0"/>
                    <a:pt x="153" y="0"/>
                    <a:pt x="12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6" name="Google Shape;6936;p63"/>
            <p:cNvSpPr/>
            <p:nvPr/>
          </p:nvSpPr>
          <p:spPr>
            <a:xfrm>
              <a:off x="2659125" y="1111250"/>
              <a:ext cx="21300" cy="5350"/>
            </a:xfrm>
            <a:custGeom>
              <a:avLst/>
              <a:gdLst/>
              <a:ahLst/>
              <a:cxnLst/>
              <a:rect l="l" t="t" r="r" b="b"/>
              <a:pathLst>
                <a:path w="852" h="214" extrusionOk="0">
                  <a:moveTo>
                    <a:pt x="62" y="0"/>
                  </a:moveTo>
                  <a:cubicBezTo>
                    <a:pt x="62" y="0"/>
                    <a:pt x="1" y="0"/>
                    <a:pt x="1" y="31"/>
                  </a:cubicBezTo>
                  <a:cubicBezTo>
                    <a:pt x="1" y="61"/>
                    <a:pt x="1" y="92"/>
                    <a:pt x="62" y="92"/>
                  </a:cubicBezTo>
                  <a:cubicBezTo>
                    <a:pt x="62" y="92"/>
                    <a:pt x="92" y="92"/>
                    <a:pt x="92" y="152"/>
                  </a:cubicBezTo>
                  <a:lnTo>
                    <a:pt x="153" y="152"/>
                  </a:lnTo>
                  <a:cubicBezTo>
                    <a:pt x="183" y="152"/>
                    <a:pt x="183" y="152"/>
                    <a:pt x="244" y="183"/>
                  </a:cubicBezTo>
                  <a:cubicBezTo>
                    <a:pt x="274" y="183"/>
                    <a:pt x="274" y="213"/>
                    <a:pt x="305" y="213"/>
                  </a:cubicBezTo>
                  <a:lnTo>
                    <a:pt x="548" y="213"/>
                  </a:lnTo>
                  <a:cubicBezTo>
                    <a:pt x="578" y="213"/>
                    <a:pt x="578" y="183"/>
                    <a:pt x="609" y="183"/>
                  </a:cubicBezTo>
                  <a:lnTo>
                    <a:pt x="700" y="183"/>
                  </a:lnTo>
                  <a:cubicBezTo>
                    <a:pt x="730" y="183"/>
                    <a:pt x="730" y="183"/>
                    <a:pt x="761" y="152"/>
                  </a:cubicBezTo>
                  <a:cubicBezTo>
                    <a:pt x="791" y="92"/>
                    <a:pt x="791" y="92"/>
                    <a:pt x="852" y="92"/>
                  </a:cubicBezTo>
                  <a:lnTo>
                    <a:pt x="852" y="61"/>
                  </a:lnTo>
                  <a:cubicBezTo>
                    <a:pt x="852" y="31"/>
                    <a:pt x="791" y="31"/>
                    <a:pt x="791" y="31"/>
                  </a:cubicBezTo>
                  <a:cubicBezTo>
                    <a:pt x="761" y="31"/>
                    <a:pt x="730" y="61"/>
                    <a:pt x="700" y="61"/>
                  </a:cubicBezTo>
                  <a:lnTo>
                    <a:pt x="639" y="61"/>
                  </a:lnTo>
                  <a:cubicBezTo>
                    <a:pt x="609" y="61"/>
                    <a:pt x="609" y="61"/>
                    <a:pt x="578" y="92"/>
                  </a:cubicBezTo>
                  <a:lnTo>
                    <a:pt x="183" y="92"/>
                  </a:lnTo>
                  <a:cubicBezTo>
                    <a:pt x="122" y="61"/>
                    <a:pt x="122" y="31"/>
                    <a:pt x="92" y="31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7" name="Google Shape;6937;p63"/>
            <p:cNvSpPr/>
            <p:nvPr/>
          </p:nvSpPr>
          <p:spPr>
            <a:xfrm>
              <a:off x="2638625" y="1116575"/>
              <a:ext cx="44075" cy="14450"/>
            </a:xfrm>
            <a:custGeom>
              <a:avLst/>
              <a:gdLst/>
              <a:ahLst/>
              <a:cxnLst/>
              <a:rect l="l" t="t" r="r" b="b"/>
              <a:pathLst>
                <a:path w="1763" h="578" extrusionOk="0">
                  <a:moveTo>
                    <a:pt x="30" y="0"/>
                  </a:moveTo>
                  <a:cubicBezTo>
                    <a:pt x="0" y="31"/>
                    <a:pt x="30" y="91"/>
                    <a:pt x="61" y="122"/>
                  </a:cubicBezTo>
                  <a:lnTo>
                    <a:pt x="152" y="183"/>
                  </a:lnTo>
                  <a:cubicBezTo>
                    <a:pt x="182" y="213"/>
                    <a:pt x="213" y="213"/>
                    <a:pt x="274" y="274"/>
                  </a:cubicBezTo>
                  <a:cubicBezTo>
                    <a:pt x="334" y="304"/>
                    <a:pt x="334" y="304"/>
                    <a:pt x="456" y="395"/>
                  </a:cubicBezTo>
                  <a:cubicBezTo>
                    <a:pt x="517" y="426"/>
                    <a:pt x="517" y="456"/>
                    <a:pt x="638" y="487"/>
                  </a:cubicBezTo>
                  <a:cubicBezTo>
                    <a:pt x="760" y="517"/>
                    <a:pt x="760" y="517"/>
                    <a:pt x="821" y="517"/>
                  </a:cubicBezTo>
                  <a:cubicBezTo>
                    <a:pt x="942" y="517"/>
                    <a:pt x="942" y="578"/>
                    <a:pt x="1033" y="578"/>
                  </a:cubicBezTo>
                  <a:cubicBezTo>
                    <a:pt x="1125" y="578"/>
                    <a:pt x="1125" y="578"/>
                    <a:pt x="1216" y="517"/>
                  </a:cubicBezTo>
                  <a:cubicBezTo>
                    <a:pt x="1337" y="517"/>
                    <a:pt x="1337" y="517"/>
                    <a:pt x="1398" y="487"/>
                  </a:cubicBezTo>
                  <a:cubicBezTo>
                    <a:pt x="1520" y="456"/>
                    <a:pt x="1520" y="456"/>
                    <a:pt x="1581" y="426"/>
                  </a:cubicBezTo>
                  <a:lnTo>
                    <a:pt x="1733" y="335"/>
                  </a:lnTo>
                  <a:lnTo>
                    <a:pt x="1763" y="304"/>
                  </a:lnTo>
                  <a:cubicBezTo>
                    <a:pt x="1763" y="274"/>
                    <a:pt x="1733" y="274"/>
                    <a:pt x="1702" y="274"/>
                  </a:cubicBezTo>
                  <a:cubicBezTo>
                    <a:pt x="1641" y="274"/>
                    <a:pt x="1550" y="335"/>
                    <a:pt x="1459" y="335"/>
                  </a:cubicBezTo>
                  <a:cubicBezTo>
                    <a:pt x="1459" y="335"/>
                    <a:pt x="1398" y="395"/>
                    <a:pt x="1368" y="395"/>
                  </a:cubicBezTo>
                  <a:cubicBezTo>
                    <a:pt x="1277" y="426"/>
                    <a:pt x="1277" y="426"/>
                    <a:pt x="1155" y="426"/>
                  </a:cubicBezTo>
                  <a:lnTo>
                    <a:pt x="973" y="426"/>
                  </a:lnTo>
                  <a:cubicBezTo>
                    <a:pt x="912" y="426"/>
                    <a:pt x="912" y="426"/>
                    <a:pt x="790" y="395"/>
                  </a:cubicBezTo>
                  <a:cubicBezTo>
                    <a:pt x="699" y="395"/>
                    <a:pt x="699" y="395"/>
                    <a:pt x="608" y="335"/>
                  </a:cubicBezTo>
                  <a:lnTo>
                    <a:pt x="456" y="274"/>
                  </a:lnTo>
                  <a:cubicBezTo>
                    <a:pt x="365" y="243"/>
                    <a:pt x="365" y="243"/>
                    <a:pt x="304" y="152"/>
                  </a:cubicBezTo>
                  <a:cubicBezTo>
                    <a:pt x="213" y="152"/>
                    <a:pt x="213" y="122"/>
                    <a:pt x="152" y="91"/>
                  </a:cubicBezTo>
                  <a:lnTo>
                    <a:pt x="61" y="0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8" name="Google Shape;6938;p63"/>
            <p:cNvSpPr/>
            <p:nvPr/>
          </p:nvSpPr>
          <p:spPr>
            <a:xfrm>
              <a:off x="2786800" y="930825"/>
              <a:ext cx="28125" cy="43825"/>
            </a:xfrm>
            <a:custGeom>
              <a:avLst/>
              <a:gdLst/>
              <a:ahLst/>
              <a:cxnLst/>
              <a:rect l="l" t="t" r="r" b="b"/>
              <a:pathLst>
                <a:path w="1125" h="1753" extrusionOk="0">
                  <a:moveTo>
                    <a:pt x="123" y="0"/>
                  </a:moveTo>
                  <a:cubicBezTo>
                    <a:pt x="85" y="0"/>
                    <a:pt x="51" y="14"/>
                    <a:pt x="31" y="14"/>
                  </a:cubicBezTo>
                  <a:cubicBezTo>
                    <a:pt x="0" y="14"/>
                    <a:pt x="0" y="75"/>
                    <a:pt x="0" y="75"/>
                  </a:cubicBezTo>
                  <a:cubicBezTo>
                    <a:pt x="0" y="105"/>
                    <a:pt x="61" y="105"/>
                    <a:pt x="122" y="135"/>
                  </a:cubicBezTo>
                  <a:cubicBezTo>
                    <a:pt x="152" y="135"/>
                    <a:pt x="183" y="166"/>
                    <a:pt x="183" y="166"/>
                  </a:cubicBezTo>
                  <a:cubicBezTo>
                    <a:pt x="213" y="166"/>
                    <a:pt x="274" y="166"/>
                    <a:pt x="304" y="257"/>
                  </a:cubicBezTo>
                  <a:lnTo>
                    <a:pt x="456" y="409"/>
                  </a:lnTo>
                  <a:cubicBezTo>
                    <a:pt x="517" y="470"/>
                    <a:pt x="487" y="470"/>
                    <a:pt x="517" y="591"/>
                  </a:cubicBezTo>
                  <a:cubicBezTo>
                    <a:pt x="578" y="682"/>
                    <a:pt x="608" y="682"/>
                    <a:pt x="639" y="774"/>
                  </a:cubicBezTo>
                  <a:cubicBezTo>
                    <a:pt x="669" y="865"/>
                    <a:pt x="669" y="895"/>
                    <a:pt x="730" y="986"/>
                  </a:cubicBezTo>
                  <a:cubicBezTo>
                    <a:pt x="760" y="1047"/>
                    <a:pt x="790" y="1047"/>
                    <a:pt x="821" y="1169"/>
                  </a:cubicBezTo>
                  <a:cubicBezTo>
                    <a:pt x="882" y="1230"/>
                    <a:pt x="882" y="1290"/>
                    <a:pt x="912" y="1351"/>
                  </a:cubicBezTo>
                  <a:cubicBezTo>
                    <a:pt x="942" y="1442"/>
                    <a:pt x="1064" y="1625"/>
                    <a:pt x="1064" y="1685"/>
                  </a:cubicBezTo>
                  <a:lnTo>
                    <a:pt x="1094" y="1746"/>
                  </a:lnTo>
                  <a:cubicBezTo>
                    <a:pt x="1099" y="1751"/>
                    <a:pt x="1102" y="1752"/>
                    <a:pt x="1106" y="1752"/>
                  </a:cubicBezTo>
                  <a:cubicBezTo>
                    <a:pt x="1125" y="1752"/>
                    <a:pt x="1125" y="1685"/>
                    <a:pt x="1125" y="1685"/>
                  </a:cubicBezTo>
                  <a:cubicBezTo>
                    <a:pt x="1125" y="1625"/>
                    <a:pt x="1064" y="1533"/>
                    <a:pt x="1034" y="1442"/>
                  </a:cubicBezTo>
                  <a:lnTo>
                    <a:pt x="942" y="1290"/>
                  </a:lnTo>
                  <a:cubicBezTo>
                    <a:pt x="912" y="1199"/>
                    <a:pt x="730" y="834"/>
                    <a:pt x="669" y="713"/>
                  </a:cubicBezTo>
                  <a:cubicBezTo>
                    <a:pt x="639" y="622"/>
                    <a:pt x="639" y="622"/>
                    <a:pt x="578" y="530"/>
                  </a:cubicBezTo>
                  <a:cubicBezTo>
                    <a:pt x="517" y="439"/>
                    <a:pt x="517" y="409"/>
                    <a:pt x="456" y="318"/>
                  </a:cubicBezTo>
                  <a:lnTo>
                    <a:pt x="304" y="166"/>
                  </a:lnTo>
                  <a:cubicBezTo>
                    <a:pt x="304" y="75"/>
                    <a:pt x="304" y="75"/>
                    <a:pt x="183" y="14"/>
                  </a:cubicBezTo>
                  <a:cubicBezTo>
                    <a:pt x="162" y="4"/>
                    <a:pt x="142" y="0"/>
                    <a:pt x="12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9" name="Google Shape;6939;p63"/>
            <p:cNvSpPr/>
            <p:nvPr/>
          </p:nvSpPr>
          <p:spPr>
            <a:xfrm>
              <a:off x="2775400" y="926600"/>
              <a:ext cx="26625" cy="43225"/>
            </a:xfrm>
            <a:custGeom>
              <a:avLst/>
              <a:gdLst/>
              <a:ahLst/>
              <a:cxnLst/>
              <a:rect l="l" t="t" r="r" b="b"/>
              <a:pathLst>
                <a:path w="1065" h="1729" extrusionOk="0">
                  <a:moveTo>
                    <a:pt x="31" y="0"/>
                  </a:moveTo>
                  <a:cubicBezTo>
                    <a:pt x="0" y="0"/>
                    <a:pt x="0" y="0"/>
                    <a:pt x="0" y="31"/>
                  </a:cubicBezTo>
                  <a:cubicBezTo>
                    <a:pt x="0" y="92"/>
                    <a:pt x="31" y="122"/>
                    <a:pt x="61" y="152"/>
                  </a:cubicBezTo>
                  <a:cubicBezTo>
                    <a:pt x="91" y="183"/>
                    <a:pt x="152" y="183"/>
                    <a:pt x="152" y="244"/>
                  </a:cubicBezTo>
                  <a:cubicBezTo>
                    <a:pt x="183" y="274"/>
                    <a:pt x="213" y="274"/>
                    <a:pt x="243" y="304"/>
                  </a:cubicBezTo>
                  <a:cubicBezTo>
                    <a:pt x="335" y="395"/>
                    <a:pt x="335" y="395"/>
                    <a:pt x="395" y="426"/>
                  </a:cubicBezTo>
                  <a:cubicBezTo>
                    <a:pt x="487" y="487"/>
                    <a:pt x="456" y="487"/>
                    <a:pt x="517" y="578"/>
                  </a:cubicBezTo>
                  <a:cubicBezTo>
                    <a:pt x="608" y="639"/>
                    <a:pt x="608" y="639"/>
                    <a:pt x="639" y="730"/>
                  </a:cubicBezTo>
                  <a:cubicBezTo>
                    <a:pt x="669" y="791"/>
                    <a:pt x="669" y="791"/>
                    <a:pt x="699" y="912"/>
                  </a:cubicBezTo>
                  <a:cubicBezTo>
                    <a:pt x="760" y="1003"/>
                    <a:pt x="791" y="1003"/>
                    <a:pt x="821" y="1095"/>
                  </a:cubicBezTo>
                  <a:cubicBezTo>
                    <a:pt x="851" y="1186"/>
                    <a:pt x="851" y="1216"/>
                    <a:pt x="851" y="1307"/>
                  </a:cubicBezTo>
                  <a:cubicBezTo>
                    <a:pt x="912" y="1399"/>
                    <a:pt x="912" y="1399"/>
                    <a:pt x="912" y="1490"/>
                  </a:cubicBezTo>
                  <a:lnTo>
                    <a:pt x="912" y="1642"/>
                  </a:lnTo>
                  <a:cubicBezTo>
                    <a:pt x="912" y="1672"/>
                    <a:pt x="912" y="1672"/>
                    <a:pt x="943" y="1702"/>
                  </a:cubicBezTo>
                  <a:cubicBezTo>
                    <a:pt x="952" y="1721"/>
                    <a:pt x="964" y="1729"/>
                    <a:pt x="977" y="1729"/>
                  </a:cubicBezTo>
                  <a:cubicBezTo>
                    <a:pt x="1005" y="1729"/>
                    <a:pt x="1034" y="1693"/>
                    <a:pt x="1034" y="1672"/>
                  </a:cubicBezTo>
                  <a:cubicBezTo>
                    <a:pt x="1064" y="1611"/>
                    <a:pt x="1034" y="1490"/>
                    <a:pt x="1034" y="1399"/>
                  </a:cubicBezTo>
                  <a:cubicBezTo>
                    <a:pt x="1034" y="1399"/>
                    <a:pt x="1034" y="1338"/>
                    <a:pt x="973" y="1247"/>
                  </a:cubicBezTo>
                  <a:cubicBezTo>
                    <a:pt x="943" y="1155"/>
                    <a:pt x="943" y="1155"/>
                    <a:pt x="912" y="1064"/>
                  </a:cubicBezTo>
                  <a:cubicBezTo>
                    <a:pt x="851" y="943"/>
                    <a:pt x="851" y="943"/>
                    <a:pt x="821" y="882"/>
                  </a:cubicBezTo>
                  <a:cubicBezTo>
                    <a:pt x="791" y="791"/>
                    <a:pt x="791" y="791"/>
                    <a:pt x="730" y="699"/>
                  </a:cubicBezTo>
                  <a:lnTo>
                    <a:pt x="578" y="547"/>
                  </a:lnTo>
                  <a:lnTo>
                    <a:pt x="426" y="395"/>
                  </a:lnTo>
                  <a:lnTo>
                    <a:pt x="274" y="244"/>
                  </a:lnTo>
                  <a:cubicBezTo>
                    <a:pt x="274" y="122"/>
                    <a:pt x="274" y="122"/>
                    <a:pt x="152" y="92"/>
                  </a:cubicBezTo>
                  <a:cubicBezTo>
                    <a:pt x="61" y="31"/>
                    <a:pt x="61" y="31"/>
                    <a:pt x="3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0" name="Google Shape;6940;p63"/>
            <p:cNvSpPr/>
            <p:nvPr/>
          </p:nvSpPr>
          <p:spPr>
            <a:xfrm>
              <a:off x="2765525" y="926600"/>
              <a:ext cx="22050" cy="35625"/>
            </a:xfrm>
            <a:custGeom>
              <a:avLst/>
              <a:gdLst/>
              <a:ahLst/>
              <a:cxnLst/>
              <a:rect l="l" t="t" r="r" b="b"/>
              <a:pathLst>
                <a:path w="882" h="1425" extrusionOk="0">
                  <a:moveTo>
                    <a:pt x="61" y="0"/>
                  </a:moveTo>
                  <a:cubicBezTo>
                    <a:pt x="0" y="0"/>
                    <a:pt x="0" y="0"/>
                    <a:pt x="0" y="31"/>
                  </a:cubicBezTo>
                  <a:cubicBezTo>
                    <a:pt x="0" y="92"/>
                    <a:pt x="61" y="122"/>
                    <a:pt x="91" y="122"/>
                  </a:cubicBezTo>
                  <a:cubicBezTo>
                    <a:pt x="122" y="152"/>
                    <a:pt x="122" y="152"/>
                    <a:pt x="152" y="152"/>
                  </a:cubicBezTo>
                  <a:cubicBezTo>
                    <a:pt x="182" y="152"/>
                    <a:pt x="182" y="152"/>
                    <a:pt x="274" y="183"/>
                  </a:cubicBezTo>
                  <a:cubicBezTo>
                    <a:pt x="334" y="244"/>
                    <a:pt x="334" y="244"/>
                    <a:pt x="395" y="304"/>
                  </a:cubicBezTo>
                  <a:lnTo>
                    <a:pt x="456" y="456"/>
                  </a:lnTo>
                  <a:lnTo>
                    <a:pt x="547" y="608"/>
                  </a:lnTo>
                  <a:cubicBezTo>
                    <a:pt x="578" y="699"/>
                    <a:pt x="578" y="699"/>
                    <a:pt x="578" y="760"/>
                  </a:cubicBezTo>
                  <a:lnTo>
                    <a:pt x="638" y="912"/>
                  </a:lnTo>
                  <a:cubicBezTo>
                    <a:pt x="699" y="1003"/>
                    <a:pt x="638" y="1003"/>
                    <a:pt x="699" y="1064"/>
                  </a:cubicBezTo>
                  <a:cubicBezTo>
                    <a:pt x="699" y="1155"/>
                    <a:pt x="730" y="1338"/>
                    <a:pt x="730" y="1368"/>
                  </a:cubicBezTo>
                  <a:cubicBezTo>
                    <a:pt x="730" y="1368"/>
                    <a:pt x="730" y="1399"/>
                    <a:pt x="760" y="1399"/>
                  </a:cubicBezTo>
                  <a:cubicBezTo>
                    <a:pt x="779" y="1417"/>
                    <a:pt x="795" y="1425"/>
                    <a:pt x="808" y="1425"/>
                  </a:cubicBezTo>
                  <a:cubicBezTo>
                    <a:pt x="837" y="1425"/>
                    <a:pt x="851" y="1389"/>
                    <a:pt x="851" y="1368"/>
                  </a:cubicBezTo>
                  <a:cubicBezTo>
                    <a:pt x="882" y="1277"/>
                    <a:pt x="851" y="1216"/>
                    <a:pt x="851" y="1125"/>
                  </a:cubicBezTo>
                  <a:lnTo>
                    <a:pt x="851" y="1034"/>
                  </a:lnTo>
                  <a:cubicBezTo>
                    <a:pt x="821" y="943"/>
                    <a:pt x="821" y="943"/>
                    <a:pt x="821" y="851"/>
                  </a:cubicBezTo>
                  <a:cubicBezTo>
                    <a:pt x="760" y="760"/>
                    <a:pt x="760" y="760"/>
                    <a:pt x="760" y="699"/>
                  </a:cubicBezTo>
                  <a:lnTo>
                    <a:pt x="699" y="547"/>
                  </a:lnTo>
                  <a:cubicBezTo>
                    <a:pt x="638" y="456"/>
                    <a:pt x="638" y="456"/>
                    <a:pt x="578" y="395"/>
                  </a:cubicBezTo>
                  <a:cubicBezTo>
                    <a:pt x="547" y="304"/>
                    <a:pt x="547" y="304"/>
                    <a:pt x="456" y="244"/>
                  </a:cubicBezTo>
                  <a:cubicBezTo>
                    <a:pt x="395" y="152"/>
                    <a:pt x="395" y="152"/>
                    <a:pt x="304" y="122"/>
                  </a:cubicBezTo>
                  <a:cubicBezTo>
                    <a:pt x="243" y="122"/>
                    <a:pt x="243" y="122"/>
                    <a:pt x="152" y="31"/>
                  </a:cubicBezTo>
                  <a:cubicBezTo>
                    <a:pt x="91" y="0"/>
                    <a:pt x="91" y="0"/>
                    <a:pt x="6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1" name="Google Shape;6941;p63"/>
            <p:cNvSpPr/>
            <p:nvPr/>
          </p:nvSpPr>
          <p:spPr>
            <a:xfrm>
              <a:off x="2756400" y="927350"/>
              <a:ext cx="14450" cy="33800"/>
            </a:xfrm>
            <a:custGeom>
              <a:avLst/>
              <a:gdLst/>
              <a:ahLst/>
              <a:cxnLst/>
              <a:rect l="l" t="t" r="r" b="b"/>
              <a:pathLst>
                <a:path w="578" h="1352" extrusionOk="0">
                  <a:moveTo>
                    <a:pt x="31" y="1"/>
                  </a:moveTo>
                  <a:cubicBezTo>
                    <a:pt x="0" y="62"/>
                    <a:pt x="31" y="92"/>
                    <a:pt x="31" y="122"/>
                  </a:cubicBezTo>
                  <a:cubicBezTo>
                    <a:pt x="61" y="153"/>
                    <a:pt x="61" y="153"/>
                    <a:pt x="61" y="183"/>
                  </a:cubicBezTo>
                  <a:lnTo>
                    <a:pt x="152" y="274"/>
                  </a:lnTo>
                  <a:cubicBezTo>
                    <a:pt x="183" y="365"/>
                    <a:pt x="183" y="305"/>
                    <a:pt x="213" y="396"/>
                  </a:cubicBezTo>
                  <a:cubicBezTo>
                    <a:pt x="274" y="457"/>
                    <a:pt x="213" y="457"/>
                    <a:pt x="274" y="487"/>
                  </a:cubicBezTo>
                  <a:cubicBezTo>
                    <a:pt x="304" y="578"/>
                    <a:pt x="304" y="578"/>
                    <a:pt x="335" y="609"/>
                  </a:cubicBezTo>
                  <a:cubicBezTo>
                    <a:pt x="365" y="700"/>
                    <a:pt x="335" y="700"/>
                    <a:pt x="365" y="761"/>
                  </a:cubicBezTo>
                  <a:cubicBezTo>
                    <a:pt x="426" y="852"/>
                    <a:pt x="426" y="852"/>
                    <a:pt x="426" y="882"/>
                  </a:cubicBezTo>
                  <a:lnTo>
                    <a:pt x="426" y="1034"/>
                  </a:lnTo>
                  <a:lnTo>
                    <a:pt x="426" y="1186"/>
                  </a:lnTo>
                  <a:lnTo>
                    <a:pt x="426" y="1308"/>
                  </a:lnTo>
                  <a:cubicBezTo>
                    <a:pt x="426" y="1308"/>
                    <a:pt x="426" y="1338"/>
                    <a:pt x="456" y="1338"/>
                  </a:cubicBezTo>
                  <a:cubicBezTo>
                    <a:pt x="466" y="1348"/>
                    <a:pt x="477" y="1352"/>
                    <a:pt x="486" y="1352"/>
                  </a:cubicBezTo>
                  <a:cubicBezTo>
                    <a:pt x="504" y="1352"/>
                    <a:pt x="517" y="1338"/>
                    <a:pt x="517" y="1338"/>
                  </a:cubicBezTo>
                  <a:cubicBezTo>
                    <a:pt x="578" y="1247"/>
                    <a:pt x="517" y="1217"/>
                    <a:pt x="517" y="1156"/>
                  </a:cubicBezTo>
                  <a:lnTo>
                    <a:pt x="517" y="1034"/>
                  </a:lnTo>
                  <a:cubicBezTo>
                    <a:pt x="517" y="943"/>
                    <a:pt x="517" y="943"/>
                    <a:pt x="487" y="882"/>
                  </a:cubicBezTo>
                  <a:cubicBezTo>
                    <a:pt x="487" y="791"/>
                    <a:pt x="487" y="791"/>
                    <a:pt x="456" y="730"/>
                  </a:cubicBezTo>
                  <a:cubicBezTo>
                    <a:pt x="426" y="639"/>
                    <a:pt x="456" y="639"/>
                    <a:pt x="426" y="578"/>
                  </a:cubicBezTo>
                  <a:cubicBezTo>
                    <a:pt x="365" y="487"/>
                    <a:pt x="365" y="487"/>
                    <a:pt x="335" y="457"/>
                  </a:cubicBezTo>
                  <a:cubicBezTo>
                    <a:pt x="304" y="396"/>
                    <a:pt x="304" y="396"/>
                    <a:pt x="274" y="335"/>
                  </a:cubicBezTo>
                  <a:cubicBezTo>
                    <a:pt x="213" y="274"/>
                    <a:pt x="213" y="274"/>
                    <a:pt x="183" y="244"/>
                  </a:cubicBezTo>
                  <a:cubicBezTo>
                    <a:pt x="183" y="153"/>
                    <a:pt x="213" y="122"/>
                    <a:pt x="152" y="92"/>
                  </a:cubicBezTo>
                  <a:lnTo>
                    <a:pt x="61" y="1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2" name="Google Shape;6942;p63"/>
            <p:cNvSpPr/>
            <p:nvPr/>
          </p:nvSpPr>
          <p:spPr>
            <a:xfrm>
              <a:off x="2747275" y="931575"/>
              <a:ext cx="8375" cy="37925"/>
            </a:xfrm>
            <a:custGeom>
              <a:avLst/>
              <a:gdLst/>
              <a:ahLst/>
              <a:cxnLst/>
              <a:rect l="l" t="t" r="r" b="b"/>
              <a:pathLst>
                <a:path w="335" h="1517" extrusionOk="0">
                  <a:moveTo>
                    <a:pt x="69" y="1"/>
                  </a:moveTo>
                  <a:cubicBezTo>
                    <a:pt x="65" y="1"/>
                    <a:pt x="61" y="4"/>
                    <a:pt x="61" y="14"/>
                  </a:cubicBezTo>
                  <a:cubicBezTo>
                    <a:pt x="1" y="14"/>
                    <a:pt x="1" y="105"/>
                    <a:pt x="1" y="105"/>
                  </a:cubicBezTo>
                  <a:lnTo>
                    <a:pt x="1" y="196"/>
                  </a:lnTo>
                  <a:cubicBezTo>
                    <a:pt x="1" y="227"/>
                    <a:pt x="1" y="227"/>
                    <a:pt x="61" y="288"/>
                  </a:cubicBezTo>
                  <a:cubicBezTo>
                    <a:pt x="61" y="379"/>
                    <a:pt x="61" y="379"/>
                    <a:pt x="92" y="440"/>
                  </a:cubicBezTo>
                  <a:lnTo>
                    <a:pt x="92" y="592"/>
                  </a:lnTo>
                  <a:cubicBezTo>
                    <a:pt x="92" y="683"/>
                    <a:pt x="122" y="683"/>
                    <a:pt x="122" y="744"/>
                  </a:cubicBezTo>
                  <a:lnTo>
                    <a:pt x="122" y="896"/>
                  </a:lnTo>
                  <a:cubicBezTo>
                    <a:pt x="122" y="987"/>
                    <a:pt x="183" y="987"/>
                    <a:pt x="183" y="1048"/>
                  </a:cubicBezTo>
                  <a:lnTo>
                    <a:pt x="183" y="1200"/>
                  </a:lnTo>
                  <a:lnTo>
                    <a:pt x="183" y="1352"/>
                  </a:lnTo>
                  <a:lnTo>
                    <a:pt x="183" y="1473"/>
                  </a:lnTo>
                  <a:cubicBezTo>
                    <a:pt x="183" y="1473"/>
                    <a:pt x="183" y="1503"/>
                    <a:pt x="213" y="1503"/>
                  </a:cubicBezTo>
                  <a:cubicBezTo>
                    <a:pt x="222" y="1512"/>
                    <a:pt x="231" y="1516"/>
                    <a:pt x="239" y="1516"/>
                  </a:cubicBezTo>
                  <a:cubicBezTo>
                    <a:pt x="259" y="1516"/>
                    <a:pt x="274" y="1495"/>
                    <a:pt x="274" y="1473"/>
                  </a:cubicBezTo>
                  <a:cubicBezTo>
                    <a:pt x="335" y="1382"/>
                    <a:pt x="274" y="1352"/>
                    <a:pt x="274" y="1291"/>
                  </a:cubicBezTo>
                  <a:lnTo>
                    <a:pt x="274" y="1169"/>
                  </a:lnTo>
                  <a:cubicBezTo>
                    <a:pt x="274" y="1078"/>
                    <a:pt x="274" y="1078"/>
                    <a:pt x="244" y="1017"/>
                  </a:cubicBezTo>
                  <a:lnTo>
                    <a:pt x="244" y="865"/>
                  </a:lnTo>
                  <a:lnTo>
                    <a:pt x="244" y="713"/>
                  </a:lnTo>
                  <a:cubicBezTo>
                    <a:pt x="244" y="622"/>
                    <a:pt x="213" y="622"/>
                    <a:pt x="213" y="561"/>
                  </a:cubicBezTo>
                  <a:lnTo>
                    <a:pt x="213" y="409"/>
                  </a:lnTo>
                  <a:cubicBezTo>
                    <a:pt x="213" y="318"/>
                    <a:pt x="213" y="318"/>
                    <a:pt x="153" y="257"/>
                  </a:cubicBezTo>
                  <a:cubicBezTo>
                    <a:pt x="92" y="196"/>
                    <a:pt x="92" y="196"/>
                    <a:pt x="92" y="105"/>
                  </a:cubicBezTo>
                  <a:lnTo>
                    <a:pt x="92" y="14"/>
                  </a:lnTo>
                  <a:cubicBezTo>
                    <a:pt x="92" y="14"/>
                    <a:pt x="78" y="1"/>
                    <a:pt x="69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3" name="Google Shape;6943;p63"/>
            <p:cNvSpPr/>
            <p:nvPr/>
          </p:nvSpPr>
          <p:spPr>
            <a:xfrm>
              <a:off x="2716875" y="938750"/>
              <a:ext cx="9900" cy="37575"/>
            </a:xfrm>
            <a:custGeom>
              <a:avLst/>
              <a:gdLst/>
              <a:ahLst/>
              <a:cxnLst/>
              <a:rect l="l" t="t" r="r" b="b"/>
              <a:pathLst>
                <a:path w="396" h="1503" extrusionOk="0">
                  <a:moveTo>
                    <a:pt x="62" y="1"/>
                  </a:moveTo>
                  <a:cubicBezTo>
                    <a:pt x="1" y="1"/>
                    <a:pt x="1" y="92"/>
                    <a:pt x="1" y="92"/>
                  </a:cubicBezTo>
                  <a:lnTo>
                    <a:pt x="1" y="153"/>
                  </a:lnTo>
                  <a:cubicBezTo>
                    <a:pt x="1" y="213"/>
                    <a:pt x="62" y="213"/>
                    <a:pt x="62" y="274"/>
                  </a:cubicBezTo>
                  <a:cubicBezTo>
                    <a:pt x="62" y="365"/>
                    <a:pt x="62" y="365"/>
                    <a:pt x="92" y="426"/>
                  </a:cubicBezTo>
                  <a:lnTo>
                    <a:pt x="92" y="578"/>
                  </a:lnTo>
                  <a:cubicBezTo>
                    <a:pt x="92" y="669"/>
                    <a:pt x="122" y="669"/>
                    <a:pt x="122" y="730"/>
                  </a:cubicBezTo>
                  <a:lnTo>
                    <a:pt x="122" y="882"/>
                  </a:lnTo>
                  <a:cubicBezTo>
                    <a:pt x="122" y="943"/>
                    <a:pt x="183" y="973"/>
                    <a:pt x="183" y="1034"/>
                  </a:cubicBezTo>
                  <a:cubicBezTo>
                    <a:pt x="183" y="1125"/>
                    <a:pt x="183" y="1125"/>
                    <a:pt x="214" y="1186"/>
                  </a:cubicBezTo>
                  <a:cubicBezTo>
                    <a:pt x="214" y="1247"/>
                    <a:pt x="214" y="1247"/>
                    <a:pt x="244" y="1338"/>
                  </a:cubicBezTo>
                  <a:cubicBezTo>
                    <a:pt x="244" y="1399"/>
                    <a:pt x="244" y="1399"/>
                    <a:pt x="274" y="1460"/>
                  </a:cubicBezTo>
                  <a:cubicBezTo>
                    <a:pt x="274" y="1460"/>
                    <a:pt x="274" y="1490"/>
                    <a:pt x="335" y="1490"/>
                  </a:cubicBezTo>
                  <a:cubicBezTo>
                    <a:pt x="344" y="1499"/>
                    <a:pt x="350" y="1503"/>
                    <a:pt x="356" y="1503"/>
                  </a:cubicBezTo>
                  <a:cubicBezTo>
                    <a:pt x="368" y="1503"/>
                    <a:pt x="374" y="1481"/>
                    <a:pt x="396" y="1460"/>
                  </a:cubicBezTo>
                  <a:cubicBezTo>
                    <a:pt x="396" y="1368"/>
                    <a:pt x="396" y="1338"/>
                    <a:pt x="366" y="1247"/>
                  </a:cubicBezTo>
                  <a:lnTo>
                    <a:pt x="366" y="1156"/>
                  </a:lnTo>
                  <a:cubicBezTo>
                    <a:pt x="366" y="1065"/>
                    <a:pt x="366" y="1065"/>
                    <a:pt x="335" y="1004"/>
                  </a:cubicBezTo>
                  <a:cubicBezTo>
                    <a:pt x="335" y="913"/>
                    <a:pt x="335" y="913"/>
                    <a:pt x="274" y="852"/>
                  </a:cubicBezTo>
                  <a:cubicBezTo>
                    <a:pt x="274" y="761"/>
                    <a:pt x="274" y="761"/>
                    <a:pt x="244" y="700"/>
                  </a:cubicBezTo>
                  <a:cubicBezTo>
                    <a:pt x="244" y="609"/>
                    <a:pt x="214" y="609"/>
                    <a:pt x="214" y="548"/>
                  </a:cubicBezTo>
                  <a:cubicBezTo>
                    <a:pt x="214" y="457"/>
                    <a:pt x="214" y="457"/>
                    <a:pt x="153" y="396"/>
                  </a:cubicBezTo>
                  <a:cubicBezTo>
                    <a:pt x="153" y="305"/>
                    <a:pt x="153" y="305"/>
                    <a:pt x="122" y="244"/>
                  </a:cubicBezTo>
                  <a:lnTo>
                    <a:pt x="122" y="92"/>
                  </a:lnTo>
                  <a:cubicBezTo>
                    <a:pt x="122" y="61"/>
                    <a:pt x="122" y="1"/>
                    <a:pt x="9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4" name="Google Shape;6944;p63"/>
            <p:cNvSpPr/>
            <p:nvPr/>
          </p:nvSpPr>
          <p:spPr>
            <a:xfrm>
              <a:off x="2685725" y="947875"/>
              <a:ext cx="13700" cy="40300"/>
            </a:xfrm>
            <a:custGeom>
              <a:avLst/>
              <a:gdLst/>
              <a:ahLst/>
              <a:cxnLst/>
              <a:rect l="l" t="t" r="r" b="b"/>
              <a:pathLst>
                <a:path w="548" h="1612" extrusionOk="0">
                  <a:moveTo>
                    <a:pt x="244" y="0"/>
                  </a:moveTo>
                  <a:cubicBezTo>
                    <a:pt x="213" y="0"/>
                    <a:pt x="153" y="31"/>
                    <a:pt x="153" y="61"/>
                  </a:cubicBezTo>
                  <a:cubicBezTo>
                    <a:pt x="153" y="92"/>
                    <a:pt x="122" y="152"/>
                    <a:pt x="122" y="152"/>
                  </a:cubicBezTo>
                  <a:cubicBezTo>
                    <a:pt x="122" y="183"/>
                    <a:pt x="122" y="213"/>
                    <a:pt x="92" y="244"/>
                  </a:cubicBezTo>
                  <a:cubicBezTo>
                    <a:pt x="92" y="335"/>
                    <a:pt x="92" y="335"/>
                    <a:pt x="31" y="456"/>
                  </a:cubicBezTo>
                  <a:cubicBezTo>
                    <a:pt x="31" y="517"/>
                    <a:pt x="1" y="517"/>
                    <a:pt x="1" y="639"/>
                  </a:cubicBezTo>
                  <a:cubicBezTo>
                    <a:pt x="1" y="700"/>
                    <a:pt x="1" y="700"/>
                    <a:pt x="31" y="821"/>
                  </a:cubicBezTo>
                  <a:cubicBezTo>
                    <a:pt x="31" y="912"/>
                    <a:pt x="31" y="912"/>
                    <a:pt x="92" y="1003"/>
                  </a:cubicBezTo>
                  <a:lnTo>
                    <a:pt x="153" y="1155"/>
                  </a:lnTo>
                  <a:lnTo>
                    <a:pt x="244" y="1307"/>
                  </a:lnTo>
                  <a:cubicBezTo>
                    <a:pt x="274" y="1399"/>
                    <a:pt x="274" y="1399"/>
                    <a:pt x="335" y="1459"/>
                  </a:cubicBezTo>
                  <a:cubicBezTo>
                    <a:pt x="396" y="1551"/>
                    <a:pt x="396" y="1551"/>
                    <a:pt x="456" y="1581"/>
                  </a:cubicBezTo>
                  <a:lnTo>
                    <a:pt x="517" y="1611"/>
                  </a:lnTo>
                  <a:cubicBezTo>
                    <a:pt x="548" y="1611"/>
                    <a:pt x="548" y="1581"/>
                    <a:pt x="548" y="1551"/>
                  </a:cubicBezTo>
                  <a:cubicBezTo>
                    <a:pt x="517" y="1459"/>
                    <a:pt x="456" y="1429"/>
                    <a:pt x="426" y="1368"/>
                  </a:cubicBezTo>
                  <a:cubicBezTo>
                    <a:pt x="426" y="1368"/>
                    <a:pt x="396" y="1277"/>
                    <a:pt x="365" y="1247"/>
                  </a:cubicBezTo>
                  <a:lnTo>
                    <a:pt x="274" y="1095"/>
                  </a:lnTo>
                  <a:cubicBezTo>
                    <a:pt x="244" y="1003"/>
                    <a:pt x="244" y="1003"/>
                    <a:pt x="244" y="943"/>
                  </a:cubicBezTo>
                  <a:cubicBezTo>
                    <a:pt x="213" y="851"/>
                    <a:pt x="213" y="851"/>
                    <a:pt x="213" y="791"/>
                  </a:cubicBezTo>
                  <a:cubicBezTo>
                    <a:pt x="213" y="700"/>
                    <a:pt x="153" y="700"/>
                    <a:pt x="153" y="639"/>
                  </a:cubicBezTo>
                  <a:lnTo>
                    <a:pt x="153" y="487"/>
                  </a:lnTo>
                  <a:lnTo>
                    <a:pt x="153" y="335"/>
                  </a:lnTo>
                  <a:cubicBezTo>
                    <a:pt x="213" y="213"/>
                    <a:pt x="244" y="213"/>
                    <a:pt x="244" y="152"/>
                  </a:cubicBezTo>
                  <a:cubicBezTo>
                    <a:pt x="244" y="92"/>
                    <a:pt x="274" y="61"/>
                    <a:pt x="274" y="31"/>
                  </a:cubicBezTo>
                  <a:cubicBezTo>
                    <a:pt x="274" y="31"/>
                    <a:pt x="274" y="0"/>
                    <a:pt x="24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5" name="Google Shape;6945;p63"/>
            <p:cNvSpPr/>
            <p:nvPr/>
          </p:nvSpPr>
          <p:spPr>
            <a:xfrm>
              <a:off x="2662175" y="965350"/>
              <a:ext cx="8375" cy="43350"/>
            </a:xfrm>
            <a:custGeom>
              <a:avLst/>
              <a:gdLst/>
              <a:ahLst/>
              <a:cxnLst/>
              <a:rect l="l" t="t" r="r" b="b"/>
              <a:pathLst>
                <a:path w="335" h="1734" extrusionOk="0">
                  <a:moveTo>
                    <a:pt x="243" y="1"/>
                  </a:moveTo>
                  <a:cubicBezTo>
                    <a:pt x="183" y="1"/>
                    <a:pt x="152" y="61"/>
                    <a:pt x="152" y="92"/>
                  </a:cubicBezTo>
                  <a:cubicBezTo>
                    <a:pt x="152" y="122"/>
                    <a:pt x="122" y="152"/>
                    <a:pt x="122" y="152"/>
                  </a:cubicBezTo>
                  <a:cubicBezTo>
                    <a:pt x="122" y="213"/>
                    <a:pt x="122" y="244"/>
                    <a:pt x="91" y="274"/>
                  </a:cubicBezTo>
                  <a:cubicBezTo>
                    <a:pt x="183" y="244"/>
                    <a:pt x="243" y="244"/>
                    <a:pt x="243" y="152"/>
                  </a:cubicBezTo>
                  <a:cubicBezTo>
                    <a:pt x="243" y="122"/>
                    <a:pt x="274" y="92"/>
                    <a:pt x="274" y="61"/>
                  </a:cubicBezTo>
                  <a:cubicBezTo>
                    <a:pt x="274" y="1"/>
                    <a:pt x="274" y="1"/>
                    <a:pt x="243" y="1"/>
                  </a:cubicBezTo>
                  <a:close/>
                  <a:moveTo>
                    <a:pt x="91" y="274"/>
                  </a:moveTo>
                  <a:cubicBezTo>
                    <a:pt x="31" y="365"/>
                    <a:pt x="31" y="365"/>
                    <a:pt x="31" y="456"/>
                  </a:cubicBezTo>
                  <a:cubicBezTo>
                    <a:pt x="31" y="396"/>
                    <a:pt x="31" y="396"/>
                    <a:pt x="91" y="274"/>
                  </a:cubicBezTo>
                  <a:close/>
                  <a:moveTo>
                    <a:pt x="31" y="456"/>
                  </a:moveTo>
                  <a:cubicBezTo>
                    <a:pt x="0" y="578"/>
                    <a:pt x="0" y="578"/>
                    <a:pt x="0" y="669"/>
                  </a:cubicBezTo>
                  <a:cubicBezTo>
                    <a:pt x="0" y="548"/>
                    <a:pt x="31" y="548"/>
                    <a:pt x="31" y="456"/>
                  </a:cubicBezTo>
                  <a:close/>
                  <a:moveTo>
                    <a:pt x="0" y="669"/>
                  </a:moveTo>
                  <a:lnTo>
                    <a:pt x="0" y="852"/>
                  </a:lnTo>
                  <a:lnTo>
                    <a:pt x="0" y="1034"/>
                  </a:lnTo>
                  <a:cubicBezTo>
                    <a:pt x="0" y="1125"/>
                    <a:pt x="31" y="1125"/>
                    <a:pt x="91" y="1216"/>
                  </a:cubicBezTo>
                  <a:cubicBezTo>
                    <a:pt x="122" y="1308"/>
                    <a:pt x="91" y="1308"/>
                    <a:pt x="122" y="1429"/>
                  </a:cubicBezTo>
                  <a:lnTo>
                    <a:pt x="183" y="1581"/>
                  </a:lnTo>
                  <a:cubicBezTo>
                    <a:pt x="243" y="1642"/>
                    <a:pt x="243" y="1642"/>
                    <a:pt x="274" y="1672"/>
                  </a:cubicBezTo>
                  <a:lnTo>
                    <a:pt x="304" y="1733"/>
                  </a:lnTo>
                  <a:cubicBezTo>
                    <a:pt x="335" y="1733"/>
                    <a:pt x="335" y="1672"/>
                    <a:pt x="335" y="1642"/>
                  </a:cubicBezTo>
                  <a:cubicBezTo>
                    <a:pt x="335" y="1581"/>
                    <a:pt x="274" y="1520"/>
                    <a:pt x="243" y="1460"/>
                  </a:cubicBezTo>
                  <a:cubicBezTo>
                    <a:pt x="243" y="1460"/>
                    <a:pt x="183" y="1368"/>
                    <a:pt x="183" y="1338"/>
                  </a:cubicBezTo>
                  <a:lnTo>
                    <a:pt x="122" y="1186"/>
                  </a:lnTo>
                  <a:cubicBezTo>
                    <a:pt x="91" y="1125"/>
                    <a:pt x="91" y="1125"/>
                    <a:pt x="91" y="1034"/>
                  </a:cubicBezTo>
                  <a:cubicBezTo>
                    <a:pt x="91" y="973"/>
                    <a:pt x="91" y="973"/>
                    <a:pt x="31" y="852"/>
                  </a:cubicBezTo>
                  <a:cubicBezTo>
                    <a:pt x="31" y="760"/>
                    <a:pt x="0" y="760"/>
                    <a:pt x="0" y="669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6" name="Google Shape;6946;p63"/>
            <p:cNvSpPr/>
            <p:nvPr/>
          </p:nvSpPr>
          <p:spPr>
            <a:xfrm>
              <a:off x="2626450" y="1023850"/>
              <a:ext cx="19775" cy="38025"/>
            </a:xfrm>
            <a:custGeom>
              <a:avLst/>
              <a:gdLst/>
              <a:ahLst/>
              <a:cxnLst/>
              <a:rect l="l" t="t" r="r" b="b"/>
              <a:pathLst>
                <a:path w="791" h="1521" extrusionOk="0">
                  <a:moveTo>
                    <a:pt x="92" y="1"/>
                  </a:moveTo>
                  <a:cubicBezTo>
                    <a:pt x="61" y="1"/>
                    <a:pt x="31" y="31"/>
                    <a:pt x="31" y="62"/>
                  </a:cubicBezTo>
                  <a:cubicBezTo>
                    <a:pt x="31" y="92"/>
                    <a:pt x="1" y="153"/>
                    <a:pt x="1" y="153"/>
                  </a:cubicBezTo>
                  <a:lnTo>
                    <a:pt x="1" y="244"/>
                  </a:lnTo>
                  <a:lnTo>
                    <a:pt x="1" y="457"/>
                  </a:lnTo>
                  <a:lnTo>
                    <a:pt x="1" y="639"/>
                  </a:lnTo>
                  <a:cubicBezTo>
                    <a:pt x="1" y="700"/>
                    <a:pt x="31" y="700"/>
                    <a:pt x="61" y="822"/>
                  </a:cubicBezTo>
                  <a:cubicBezTo>
                    <a:pt x="92" y="943"/>
                    <a:pt x="92" y="913"/>
                    <a:pt x="153" y="1004"/>
                  </a:cubicBezTo>
                  <a:cubicBezTo>
                    <a:pt x="183" y="1095"/>
                    <a:pt x="213" y="1095"/>
                    <a:pt x="244" y="1156"/>
                  </a:cubicBezTo>
                  <a:cubicBezTo>
                    <a:pt x="335" y="1247"/>
                    <a:pt x="305" y="1247"/>
                    <a:pt x="365" y="1308"/>
                  </a:cubicBezTo>
                  <a:cubicBezTo>
                    <a:pt x="457" y="1399"/>
                    <a:pt x="457" y="1399"/>
                    <a:pt x="517" y="1430"/>
                  </a:cubicBezTo>
                  <a:lnTo>
                    <a:pt x="669" y="1521"/>
                  </a:lnTo>
                  <a:lnTo>
                    <a:pt x="761" y="1521"/>
                  </a:lnTo>
                  <a:cubicBezTo>
                    <a:pt x="791" y="1521"/>
                    <a:pt x="791" y="1460"/>
                    <a:pt x="761" y="1430"/>
                  </a:cubicBezTo>
                  <a:cubicBezTo>
                    <a:pt x="700" y="1399"/>
                    <a:pt x="639" y="1369"/>
                    <a:pt x="548" y="1308"/>
                  </a:cubicBezTo>
                  <a:cubicBezTo>
                    <a:pt x="548" y="1308"/>
                    <a:pt x="487" y="1278"/>
                    <a:pt x="487" y="1247"/>
                  </a:cubicBezTo>
                  <a:cubicBezTo>
                    <a:pt x="396" y="1217"/>
                    <a:pt x="396" y="1217"/>
                    <a:pt x="365" y="1126"/>
                  </a:cubicBezTo>
                  <a:cubicBezTo>
                    <a:pt x="335" y="1065"/>
                    <a:pt x="335" y="1065"/>
                    <a:pt x="244" y="974"/>
                  </a:cubicBezTo>
                  <a:lnTo>
                    <a:pt x="183" y="822"/>
                  </a:lnTo>
                  <a:lnTo>
                    <a:pt x="92" y="670"/>
                  </a:lnTo>
                  <a:lnTo>
                    <a:pt x="92" y="518"/>
                  </a:lnTo>
                  <a:lnTo>
                    <a:pt x="92" y="366"/>
                  </a:lnTo>
                  <a:cubicBezTo>
                    <a:pt x="61" y="214"/>
                    <a:pt x="92" y="214"/>
                    <a:pt x="92" y="153"/>
                  </a:cubicBezTo>
                  <a:cubicBezTo>
                    <a:pt x="92" y="92"/>
                    <a:pt x="153" y="62"/>
                    <a:pt x="153" y="31"/>
                  </a:cubicBezTo>
                  <a:cubicBezTo>
                    <a:pt x="153" y="1"/>
                    <a:pt x="153" y="1"/>
                    <a:pt x="9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7" name="Google Shape;6947;p63"/>
            <p:cNvSpPr/>
            <p:nvPr/>
          </p:nvSpPr>
          <p:spPr>
            <a:xfrm>
              <a:off x="2643175" y="983600"/>
              <a:ext cx="12175" cy="52450"/>
            </a:xfrm>
            <a:custGeom>
              <a:avLst/>
              <a:gdLst/>
              <a:ahLst/>
              <a:cxnLst/>
              <a:rect l="l" t="t" r="r" b="b"/>
              <a:pathLst>
                <a:path w="487" h="2098" extrusionOk="0">
                  <a:moveTo>
                    <a:pt x="274" y="0"/>
                  </a:moveTo>
                  <a:cubicBezTo>
                    <a:pt x="244" y="0"/>
                    <a:pt x="183" y="30"/>
                    <a:pt x="152" y="91"/>
                  </a:cubicBezTo>
                  <a:cubicBezTo>
                    <a:pt x="122" y="122"/>
                    <a:pt x="122" y="152"/>
                    <a:pt x="122" y="182"/>
                  </a:cubicBezTo>
                  <a:cubicBezTo>
                    <a:pt x="122" y="243"/>
                    <a:pt x="122" y="274"/>
                    <a:pt x="92" y="334"/>
                  </a:cubicBezTo>
                  <a:cubicBezTo>
                    <a:pt x="31" y="456"/>
                    <a:pt x="31" y="456"/>
                    <a:pt x="31" y="578"/>
                  </a:cubicBezTo>
                  <a:cubicBezTo>
                    <a:pt x="31" y="699"/>
                    <a:pt x="0" y="699"/>
                    <a:pt x="0" y="790"/>
                  </a:cubicBezTo>
                  <a:lnTo>
                    <a:pt x="0" y="1033"/>
                  </a:lnTo>
                  <a:lnTo>
                    <a:pt x="0" y="1246"/>
                  </a:lnTo>
                  <a:lnTo>
                    <a:pt x="92" y="1489"/>
                  </a:lnTo>
                  <a:lnTo>
                    <a:pt x="152" y="1702"/>
                  </a:lnTo>
                  <a:cubicBezTo>
                    <a:pt x="183" y="1824"/>
                    <a:pt x="183" y="1824"/>
                    <a:pt x="274" y="1915"/>
                  </a:cubicBezTo>
                  <a:cubicBezTo>
                    <a:pt x="304" y="1976"/>
                    <a:pt x="304" y="1976"/>
                    <a:pt x="396" y="2067"/>
                  </a:cubicBezTo>
                  <a:cubicBezTo>
                    <a:pt x="396" y="2067"/>
                    <a:pt x="426" y="2097"/>
                    <a:pt x="456" y="2097"/>
                  </a:cubicBezTo>
                  <a:cubicBezTo>
                    <a:pt x="487" y="2097"/>
                    <a:pt x="487" y="2067"/>
                    <a:pt x="487" y="2006"/>
                  </a:cubicBezTo>
                  <a:lnTo>
                    <a:pt x="396" y="1793"/>
                  </a:lnTo>
                  <a:lnTo>
                    <a:pt x="304" y="1641"/>
                  </a:lnTo>
                  <a:cubicBezTo>
                    <a:pt x="274" y="1520"/>
                    <a:pt x="274" y="1520"/>
                    <a:pt x="244" y="1459"/>
                  </a:cubicBezTo>
                  <a:cubicBezTo>
                    <a:pt x="183" y="1337"/>
                    <a:pt x="183" y="1337"/>
                    <a:pt x="183" y="1246"/>
                  </a:cubicBezTo>
                  <a:cubicBezTo>
                    <a:pt x="183" y="1155"/>
                    <a:pt x="183" y="1155"/>
                    <a:pt x="152" y="1064"/>
                  </a:cubicBezTo>
                  <a:cubicBezTo>
                    <a:pt x="152" y="942"/>
                    <a:pt x="122" y="942"/>
                    <a:pt x="122" y="851"/>
                  </a:cubicBezTo>
                  <a:cubicBezTo>
                    <a:pt x="122" y="730"/>
                    <a:pt x="122" y="730"/>
                    <a:pt x="152" y="608"/>
                  </a:cubicBezTo>
                  <a:cubicBezTo>
                    <a:pt x="152" y="486"/>
                    <a:pt x="152" y="486"/>
                    <a:pt x="183" y="426"/>
                  </a:cubicBezTo>
                  <a:cubicBezTo>
                    <a:pt x="183" y="243"/>
                    <a:pt x="244" y="243"/>
                    <a:pt x="274" y="152"/>
                  </a:cubicBezTo>
                  <a:cubicBezTo>
                    <a:pt x="304" y="91"/>
                    <a:pt x="304" y="91"/>
                    <a:pt x="304" y="30"/>
                  </a:cubicBezTo>
                  <a:cubicBezTo>
                    <a:pt x="304" y="0"/>
                    <a:pt x="304" y="0"/>
                    <a:pt x="27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8" name="Google Shape;6948;p63"/>
            <p:cNvSpPr/>
            <p:nvPr/>
          </p:nvSpPr>
          <p:spPr>
            <a:xfrm>
              <a:off x="2619625" y="1066425"/>
              <a:ext cx="20525" cy="23575"/>
            </a:xfrm>
            <a:custGeom>
              <a:avLst/>
              <a:gdLst/>
              <a:ahLst/>
              <a:cxnLst/>
              <a:rect l="l" t="t" r="r" b="b"/>
              <a:pathLst>
                <a:path w="821" h="943" extrusionOk="0">
                  <a:moveTo>
                    <a:pt x="31" y="0"/>
                  </a:moveTo>
                  <a:cubicBezTo>
                    <a:pt x="0" y="0"/>
                    <a:pt x="0" y="61"/>
                    <a:pt x="0" y="61"/>
                  </a:cubicBezTo>
                  <a:lnTo>
                    <a:pt x="0" y="152"/>
                  </a:lnTo>
                  <a:cubicBezTo>
                    <a:pt x="0" y="183"/>
                    <a:pt x="31" y="183"/>
                    <a:pt x="31" y="213"/>
                  </a:cubicBezTo>
                  <a:cubicBezTo>
                    <a:pt x="61" y="304"/>
                    <a:pt x="61" y="304"/>
                    <a:pt x="122" y="334"/>
                  </a:cubicBezTo>
                  <a:cubicBezTo>
                    <a:pt x="152" y="426"/>
                    <a:pt x="122" y="426"/>
                    <a:pt x="152" y="456"/>
                  </a:cubicBezTo>
                  <a:cubicBezTo>
                    <a:pt x="183" y="486"/>
                    <a:pt x="183" y="486"/>
                    <a:pt x="213" y="578"/>
                  </a:cubicBezTo>
                  <a:cubicBezTo>
                    <a:pt x="243" y="608"/>
                    <a:pt x="243" y="638"/>
                    <a:pt x="304" y="669"/>
                  </a:cubicBezTo>
                  <a:cubicBezTo>
                    <a:pt x="334" y="699"/>
                    <a:pt x="365" y="699"/>
                    <a:pt x="426" y="760"/>
                  </a:cubicBezTo>
                  <a:cubicBezTo>
                    <a:pt x="456" y="790"/>
                    <a:pt x="456" y="790"/>
                    <a:pt x="517" y="821"/>
                  </a:cubicBezTo>
                  <a:cubicBezTo>
                    <a:pt x="608" y="882"/>
                    <a:pt x="608" y="882"/>
                    <a:pt x="638" y="912"/>
                  </a:cubicBezTo>
                  <a:cubicBezTo>
                    <a:pt x="669" y="942"/>
                    <a:pt x="730" y="942"/>
                    <a:pt x="760" y="942"/>
                  </a:cubicBezTo>
                  <a:lnTo>
                    <a:pt x="790" y="942"/>
                  </a:lnTo>
                  <a:cubicBezTo>
                    <a:pt x="821" y="942"/>
                    <a:pt x="821" y="912"/>
                    <a:pt x="790" y="882"/>
                  </a:cubicBezTo>
                  <a:cubicBezTo>
                    <a:pt x="760" y="821"/>
                    <a:pt x="669" y="821"/>
                    <a:pt x="638" y="790"/>
                  </a:cubicBezTo>
                  <a:cubicBezTo>
                    <a:pt x="638" y="790"/>
                    <a:pt x="608" y="760"/>
                    <a:pt x="578" y="760"/>
                  </a:cubicBezTo>
                  <a:cubicBezTo>
                    <a:pt x="517" y="730"/>
                    <a:pt x="517" y="730"/>
                    <a:pt x="456" y="669"/>
                  </a:cubicBezTo>
                  <a:lnTo>
                    <a:pt x="365" y="608"/>
                  </a:lnTo>
                  <a:lnTo>
                    <a:pt x="304" y="517"/>
                  </a:lnTo>
                  <a:lnTo>
                    <a:pt x="213" y="456"/>
                  </a:lnTo>
                  <a:cubicBezTo>
                    <a:pt x="183" y="395"/>
                    <a:pt x="183" y="395"/>
                    <a:pt x="152" y="334"/>
                  </a:cubicBezTo>
                  <a:cubicBezTo>
                    <a:pt x="122" y="304"/>
                    <a:pt x="122" y="304"/>
                    <a:pt x="122" y="213"/>
                  </a:cubicBezTo>
                  <a:lnTo>
                    <a:pt x="122" y="61"/>
                  </a:lnTo>
                  <a:cubicBezTo>
                    <a:pt x="122" y="31"/>
                    <a:pt x="122" y="31"/>
                    <a:pt x="6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9" name="Google Shape;6949;p63"/>
            <p:cNvSpPr/>
            <p:nvPr/>
          </p:nvSpPr>
          <p:spPr>
            <a:xfrm>
              <a:off x="2622650" y="1085425"/>
              <a:ext cx="28900" cy="27375"/>
            </a:xfrm>
            <a:custGeom>
              <a:avLst/>
              <a:gdLst/>
              <a:ahLst/>
              <a:cxnLst/>
              <a:rect l="l" t="t" r="r" b="b"/>
              <a:pathLst>
                <a:path w="1156" h="1095" extrusionOk="0">
                  <a:moveTo>
                    <a:pt x="31" y="0"/>
                  </a:moveTo>
                  <a:cubicBezTo>
                    <a:pt x="1" y="30"/>
                    <a:pt x="1" y="61"/>
                    <a:pt x="1" y="122"/>
                  </a:cubicBezTo>
                  <a:cubicBezTo>
                    <a:pt x="1" y="152"/>
                    <a:pt x="1" y="152"/>
                    <a:pt x="31" y="182"/>
                  </a:cubicBezTo>
                  <a:cubicBezTo>
                    <a:pt x="31" y="213"/>
                    <a:pt x="62" y="213"/>
                    <a:pt x="92" y="304"/>
                  </a:cubicBezTo>
                  <a:lnTo>
                    <a:pt x="183" y="456"/>
                  </a:lnTo>
                  <a:lnTo>
                    <a:pt x="244" y="608"/>
                  </a:lnTo>
                  <a:cubicBezTo>
                    <a:pt x="305" y="669"/>
                    <a:pt x="335" y="638"/>
                    <a:pt x="365" y="730"/>
                  </a:cubicBezTo>
                  <a:cubicBezTo>
                    <a:pt x="457" y="760"/>
                    <a:pt x="396" y="790"/>
                    <a:pt x="487" y="821"/>
                  </a:cubicBezTo>
                  <a:lnTo>
                    <a:pt x="639" y="912"/>
                  </a:lnTo>
                  <a:lnTo>
                    <a:pt x="791" y="973"/>
                  </a:lnTo>
                  <a:lnTo>
                    <a:pt x="943" y="1064"/>
                  </a:lnTo>
                  <a:cubicBezTo>
                    <a:pt x="1004" y="1064"/>
                    <a:pt x="1004" y="1094"/>
                    <a:pt x="1095" y="1094"/>
                  </a:cubicBezTo>
                  <a:lnTo>
                    <a:pt x="1125" y="1094"/>
                  </a:lnTo>
                  <a:cubicBezTo>
                    <a:pt x="1156" y="1064"/>
                    <a:pt x="1125" y="1064"/>
                    <a:pt x="1125" y="1033"/>
                  </a:cubicBezTo>
                  <a:cubicBezTo>
                    <a:pt x="1095" y="973"/>
                    <a:pt x="1004" y="973"/>
                    <a:pt x="943" y="942"/>
                  </a:cubicBezTo>
                  <a:cubicBezTo>
                    <a:pt x="943" y="942"/>
                    <a:pt x="852" y="912"/>
                    <a:pt x="821" y="912"/>
                  </a:cubicBezTo>
                  <a:lnTo>
                    <a:pt x="669" y="821"/>
                  </a:lnTo>
                  <a:cubicBezTo>
                    <a:pt x="609" y="790"/>
                    <a:pt x="609" y="790"/>
                    <a:pt x="548" y="760"/>
                  </a:cubicBezTo>
                  <a:cubicBezTo>
                    <a:pt x="487" y="730"/>
                    <a:pt x="487" y="730"/>
                    <a:pt x="457" y="638"/>
                  </a:cubicBezTo>
                  <a:cubicBezTo>
                    <a:pt x="396" y="608"/>
                    <a:pt x="365" y="608"/>
                    <a:pt x="335" y="517"/>
                  </a:cubicBezTo>
                  <a:cubicBezTo>
                    <a:pt x="305" y="456"/>
                    <a:pt x="305" y="456"/>
                    <a:pt x="244" y="426"/>
                  </a:cubicBezTo>
                  <a:cubicBezTo>
                    <a:pt x="213" y="334"/>
                    <a:pt x="213" y="334"/>
                    <a:pt x="183" y="304"/>
                  </a:cubicBezTo>
                  <a:cubicBezTo>
                    <a:pt x="153" y="152"/>
                    <a:pt x="153" y="152"/>
                    <a:pt x="92" y="61"/>
                  </a:cubicBezTo>
                  <a:cubicBezTo>
                    <a:pt x="92" y="30"/>
                    <a:pt x="62" y="0"/>
                    <a:pt x="6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0" name="Google Shape;6950;p63"/>
            <p:cNvSpPr/>
            <p:nvPr/>
          </p:nvSpPr>
          <p:spPr>
            <a:xfrm>
              <a:off x="2661400" y="956425"/>
              <a:ext cx="171200" cy="44675"/>
            </a:xfrm>
            <a:custGeom>
              <a:avLst/>
              <a:gdLst/>
              <a:ahLst/>
              <a:cxnLst/>
              <a:rect l="l" t="t" r="r" b="b"/>
              <a:pathLst>
                <a:path w="6848" h="1787" extrusionOk="0">
                  <a:moveTo>
                    <a:pt x="4252" y="0"/>
                  </a:moveTo>
                  <a:cubicBezTo>
                    <a:pt x="4158" y="0"/>
                    <a:pt x="4059" y="8"/>
                    <a:pt x="3861" y="23"/>
                  </a:cubicBezTo>
                  <a:cubicBezTo>
                    <a:pt x="3496" y="54"/>
                    <a:pt x="3496" y="54"/>
                    <a:pt x="3132" y="114"/>
                  </a:cubicBezTo>
                  <a:cubicBezTo>
                    <a:pt x="2767" y="175"/>
                    <a:pt x="2767" y="175"/>
                    <a:pt x="2433" y="297"/>
                  </a:cubicBezTo>
                  <a:cubicBezTo>
                    <a:pt x="2098" y="418"/>
                    <a:pt x="2098" y="418"/>
                    <a:pt x="1733" y="570"/>
                  </a:cubicBezTo>
                  <a:cubicBezTo>
                    <a:pt x="1399" y="722"/>
                    <a:pt x="1399" y="722"/>
                    <a:pt x="1095" y="935"/>
                  </a:cubicBezTo>
                  <a:cubicBezTo>
                    <a:pt x="730" y="1087"/>
                    <a:pt x="730" y="1087"/>
                    <a:pt x="426" y="1330"/>
                  </a:cubicBezTo>
                  <a:cubicBezTo>
                    <a:pt x="214" y="1482"/>
                    <a:pt x="153" y="1543"/>
                    <a:pt x="62" y="1665"/>
                  </a:cubicBezTo>
                  <a:cubicBezTo>
                    <a:pt x="31" y="1725"/>
                    <a:pt x="1" y="1786"/>
                    <a:pt x="31" y="1786"/>
                  </a:cubicBezTo>
                  <a:cubicBezTo>
                    <a:pt x="92" y="1786"/>
                    <a:pt x="274" y="1634"/>
                    <a:pt x="366" y="1513"/>
                  </a:cubicBezTo>
                  <a:cubicBezTo>
                    <a:pt x="487" y="1421"/>
                    <a:pt x="548" y="1361"/>
                    <a:pt x="670" y="1269"/>
                  </a:cubicBezTo>
                  <a:cubicBezTo>
                    <a:pt x="791" y="1178"/>
                    <a:pt x="852" y="1117"/>
                    <a:pt x="1095" y="965"/>
                  </a:cubicBezTo>
                  <a:cubicBezTo>
                    <a:pt x="1399" y="783"/>
                    <a:pt x="1399" y="783"/>
                    <a:pt x="1733" y="601"/>
                  </a:cubicBezTo>
                  <a:cubicBezTo>
                    <a:pt x="2068" y="449"/>
                    <a:pt x="2068" y="449"/>
                    <a:pt x="2433" y="327"/>
                  </a:cubicBezTo>
                  <a:cubicBezTo>
                    <a:pt x="2767" y="206"/>
                    <a:pt x="2767" y="206"/>
                    <a:pt x="3101" y="145"/>
                  </a:cubicBezTo>
                  <a:cubicBezTo>
                    <a:pt x="3466" y="54"/>
                    <a:pt x="3466" y="84"/>
                    <a:pt x="3831" y="54"/>
                  </a:cubicBezTo>
                  <a:cubicBezTo>
                    <a:pt x="4028" y="38"/>
                    <a:pt x="4127" y="31"/>
                    <a:pt x="4218" y="31"/>
                  </a:cubicBezTo>
                  <a:cubicBezTo>
                    <a:pt x="4309" y="31"/>
                    <a:pt x="4393" y="38"/>
                    <a:pt x="4560" y="54"/>
                  </a:cubicBezTo>
                  <a:cubicBezTo>
                    <a:pt x="4925" y="84"/>
                    <a:pt x="4925" y="84"/>
                    <a:pt x="5259" y="175"/>
                  </a:cubicBezTo>
                  <a:cubicBezTo>
                    <a:pt x="5624" y="236"/>
                    <a:pt x="5624" y="236"/>
                    <a:pt x="5958" y="358"/>
                  </a:cubicBezTo>
                  <a:cubicBezTo>
                    <a:pt x="6262" y="479"/>
                    <a:pt x="6293" y="479"/>
                    <a:pt x="6536" y="601"/>
                  </a:cubicBezTo>
                  <a:cubicBezTo>
                    <a:pt x="6597" y="631"/>
                    <a:pt x="6688" y="661"/>
                    <a:pt x="6749" y="661"/>
                  </a:cubicBezTo>
                  <a:cubicBezTo>
                    <a:pt x="6770" y="667"/>
                    <a:pt x="6786" y="669"/>
                    <a:pt x="6797" y="669"/>
                  </a:cubicBezTo>
                  <a:cubicBezTo>
                    <a:pt x="6848" y="669"/>
                    <a:pt x="6793" y="615"/>
                    <a:pt x="6718" y="540"/>
                  </a:cubicBezTo>
                  <a:cubicBezTo>
                    <a:pt x="6445" y="418"/>
                    <a:pt x="6141" y="297"/>
                    <a:pt x="5837" y="206"/>
                  </a:cubicBezTo>
                  <a:cubicBezTo>
                    <a:pt x="5806" y="206"/>
                    <a:pt x="5563" y="145"/>
                    <a:pt x="5351" y="114"/>
                  </a:cubicBezTo>
                  <a:cubicBezTo>
                    <a:pt x="4955" y="23"/>
                    <a:pt x="4955" y="23"/>
                    <a:pt x="4621" y="23"/>
                  </a:cubicBezTo>
                  <a:cubicBezTo>
                    <a:pt x="4439" y="8"/>
                    <a:pt x="4347" y="0"/>
                    <a:pt x="425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1" name="Google Shape;6951;p63"/>
            <p:cNvSpPr/>
            <p:nvPr/>
          </p:nvSpPr>
          <p:spPr>
            <a:xfrm>
              <a:off x="2672050" y="941450"/>
              <a:ext cx="157525" cy="35325"/>
            </a:xfrm>
            <a:custGeom>
              <a:avLst/>
              <a:gdLst/>
              <a:ahLst/>
              <a:cxnLst/>
              <a:rect l="l" t="t" r="r" b="b"/>
              <a:pathLst>
                <a:path w="6301" h="1413" extrusionOk="0">
                  <a:moveTo>
                    <a:pt x="3836" y="1"/>
                  </a:moveTo>
                  <a:cubicBezTo>
                    <a:pt x="3773" y="1"/>
                    <a:pt x="3699" y="4"/>
                    <a:pt x="3587" y="14"/>
                  </a:cubicBezTo>
                  <a:cubicBezTo>
                    <a:pt x="3253" y="14"/>
                    <a:pt x="3253" y="14"/>
                    <a:pt x="2949" y="45"/>
                  </a:cubicBezTo>
                  <a:cubicBezTo>
                    <a:pt x="2614" y="105"/>
                    <a:pt x="2614" y="136"/>
                    <a:pt x="2311" y="197"/>
                  </a:cubicBezTo>
                  <a:cubicBezTo>
                    <a:pt x="2007" y="288"/>
                    <a:pt x="1946" y="288"/>
                    <a:pt x="1642" y="409"/>
                  </a:cubicBezTo>
                  <a:cubicBezTo>
                    <a:pt x="1338" y="501"/>
                    <a:pt x="1338" y="501"/>
                    <a:pt x="1034" y="653"/>
                  </a:cubicBezTo>
                  <a:cubicBezTo>
                    <a:pt x="669" y="926"/>
                    <a:pt x="669" y="926"/>
                    <a:pt x="396" y="1078"/>
                  </a:cubicBezTo>
                  <a:cubicBezTo>
                    <a:pt x="213" y="1200"/>
                    <a:pt x="152" y="1260"/>
                    <a:pt x="61" y="1352"/>
                  </a:cubicBezTo>
                  <a:cubicBezTo>
                    <a:pt x="31" y="1382"/>
                    <a:pt x="0" y="1412"/>
                    <a:pt x="31" y="1412"/>
                  </a:cubicBezTo>
                  <a:cubicBezTo>
                    <a:pt x="92" y="1412"/>
                    <a:pt x="244" y="1321"/>
                    <a:pt x="365" y="1230"/>
                  </a:cubicBezTo>
                  <a:cubicBezTo>
                    <a:pt x="487" y="1169"/>
                    <a:pt x="548" y="1108"/>
                    <a:pt x="669" y="1048"/>
                  </a:cubicBezTo>
                  <a:cubicBezTo>
                    <a:pt x="791" y="957"/>
                    <a:pt x="852" y="926"/>
                    <a:pt x="1064" y="805"/>
                  </a:cubicBezTo>
                  <a:cubicBezTo>
                    <a:pt x="1368" y="713"/>
                    <a:pt x="1368" y="653"/>
                    <a:pt x="1672" y="561"/>
                  </a:cubicBezTo>
                  <a:cubicBezTo>
                    <a:pt x="1976" y="440"/>
                    <a:pt x="1976" y="470"/>
                    <a:pt x="2311" y="349"/>
                  </a:cubicBezTo>
                  <a:cubicBezTo>
                    <a:pt x="2614" y="288"/>
                    <a:pt x="2614" y="288"/>
                    <a:pt x="2949" y="197"/>
                  </a:cubicBezTo>
                  <a:cubicBezTo>
                    <a:pt x="3283" y="166"/>
                    <a:pt x="3283" y="166"/>
                    <a:pt x="3587" y="166"/>
                  </a:cubicBezTo>
                  <a:cubicBezTo>
                    <a:pt x="3810" y="166"/>
                    <a:pt x="3884" y="153"/>
                    <a:pt x="3999" y="153"/>
                  </a:cubicBezTo>
                  <a:cubicBezTo>
                    <a:pt x="4057" y="153"/>
                    <a:pt x="4124" y="156"/>
                    <a:pt x="4225" y="166"/>
                  </a:cubicBezTo>
                  <a:cubicBezTo>
                    <a:pt x="4590" y="197"/>
                    <a:pt x="4590" y="197"/>
                    <a:pt x="4894" y="257"/>
                  </a:cubicBezTo>
                  <a:cubicBezTo>
                    <a:pt x="5198" y="318"/>
                    <a:pt x="5198" y="318"/>
                    <a:pt x="5532" y="409"/>
                  </a:cubicBezTo>
                  <a:cubicBezTo>
                    <a:pt x="5806" y="470"/>
                    <a:pt x="5836" y="470"/>
                    <a:pt x="6019" y="592"/>
                  </a:cubicBezTo>
                  <a:cubicBezTo>
                    <a:pt x="6110" y="622"/>
                    <a:pt x="6171" y="622"/>
                    <a:pt x="6201" y="622"/>
                  </a:cubicBezTo>
                  <a:cubicBezTo>
                    <a:pt x="6223" y="628"/>
                    <a:pt x="6239" y="630"/>
                    <a:pt x="6249" y="630"/>
                  </a:cubicBezTo>
                  <a:cubicBezTo>
                    <a:pt x="6300" y="630"/>
                    <a:pt x="6246" y="576"/>
                    <a:pt x="6171" y="501"/>
                  </a:cubicBezTo>
                  <a:cubicBezTo>
                    <a:pt x="5958" y="349"/>
                    <a:pt x="5654" y="288"/>
                    <a:pt x="5380" y="197"/>
                  </a:cubicBezTo>
                  <a:cubicBezTo>
                    <a:pt x="5350" y="197"/>
                    <a:pt x="5107" y="136"/>
                    <a:pt x="4925" y="105"/>
                  </a:cubicBezTo>
                  <a:cubicBezTo>
                    <a:pt x="4590" y="45"/>
                    <a:pt x="4590" y="45"/>
                    <a:pt x="4286" y="14"/>
                  </a:cubicBezTo>
                  <a:cubicBezTo>
                    <a:pt x="4043" y="14"/>
                    <a:pt x="3962" y="1"/>
                    <a:pt x="383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2" name="Google Shape;6952;p63"/>
            <p:cNvSpPr/>
            <p:nvPr/>
          </p:nvSpPr>
          <p:spPr>
            <a:xfrm>
              <a:off x="2731325" y="933425"/>
              <a:ext cx="79050" cy="7625"/>
            </a:xfrm>
            <a:custGeom>
              <a:avLst/>
              <a:gdLst/>
              <a:ahLst/>
              <a:cxnLst/>
              <a:rect l="l" t="t" r="r" b="b"/>
              <a:pathLst>
                <a:path w="3162" h="305" extrusionOk="0">
                  <a:moveTo>
                    <a:pt x="1520" y="1"/>
                  </a:moveTo>
                  <a:cubicBezTo>
                    <a:pt x="1368" y="1"/>
                    <a:pt x="1368" y="1"/>
                    <a:pt x="1216" y="31"/>
                  </a:cubicBezTo>
                  <a:lnTo>
                    <a:pt x="912" y="31"/>
                  </a:lnTo>
                  <a:cubicBezTo>
                    <a:pt x="760" y="31"/>
                    <a:pt x="760" y="31"/>
                    <a:pt x="608" y="62"/>
                  </a:cubicBezTo>
                  <a:cubicBezTo>
                    <a:pt x="395" y="153"/>
                    <a:pt x="395" y="153"/>
                    <a:pt x="243" y="183"/>
                  </a:cubicBezTo>
                  <a:cubicBezTo>
                    <a:pt x="122" y="214"/>
                    <a:pt x="91" y="214"/>
                    <a:pt x="61" y="214"/>
                  </a:cubicBezTo>
                  <a:cubicBezTo>
                    <a:pt x="0" y="214"/>
                    <a:pt x="0" y="274"/>
                    <a:pt x="0" y="274"/>
                  </a:cubicBezTo>
                  <a:cubicBezTo>
                    <a:pt x="31" y="290"/>
                    <a:pt x="61" y="297"/>
                    <a:pt x="95" y="297"/>
                  </a:cubicBezTo>
                  <a:cubicBezTo>
                    <a:pt x="129" y="297"/>
                    <a:pt x="167" y="290"/>
                    <a:pt x="213" y="274"/>
                  </a:cubicBezTo>
                  <a:cubicBezTo>
                    <a:pt x="274" y="274"/>
                    <a:pt x="304" y="274"/>
                    <a:pt x="335" y="214"/>
                  </a:cubicBezTo>
                  <a:cubicBezTo>
                    <a:pt x="426" y="214"/>
                    <a:pt x="456" y="183"/>
                    <a:pt x="578" y="183"/>
                  </a:cubicBezTo>
                  <a:cubicBezTo>
                    <a:pt x="730" y="153"/>
                    <a:pt x="730" y="153"/>
                    <a:pt x="882" y="153"/>
                  </a:cubicBezTo>
                  <a:lnTo>
                    <a:pt x="1490" y="153"/>
                  </a:lnTo>
                  <a:cubicBezTo>
                    <a:pt x="1642" y="153"/>
                    <a:pt x="1642" y="153"/>
                    <a:pt x="1794" y="183"/>
                  </a:cubicBezTo>
                  <a:lnTo>
                    <a:pt x="2098" y="183"/>
                  </a:lnTo>
                  <a:cubicBezTo>
                    <a:pt x="2250" y="183"/>
                    <a:pt x="2250" y="214"/>
                    <a:pt x="2402" y="214"/>
                  </a:cubicBezTo>
                  <a:cubicBezTo>
                    <a:pt x="2554" y="274"/>
                    <a:pt x="2554" y="274"/>
                    <a:pt x="2706" y="274"/>
                  </a:cubicBezTo>
                  <a:cubicBezTo>
                    <a:pt x="2827" y="305"/>
                    <a:pt x="2858" y="305"/>
                    <a:pt x="2979" y="305"/>
                  </a:cubicBezTo>
                  <a:lnTo>
                    <a:pt x="3101" y="305"/>
                  </a:lnTo>
                  <a:cubicBezTo>
                    <a:pt x="3161" y="305"/>
                    <a:pt x="3131" y="274"/>
                    <a:pt x="3040" y="214"/>
                  </a:cubicBezTo>
                  <a:cubicBezTo>
                    <a:pt x="2949" y="153"/>
                    <a:pt x="2797" y="153"/>
                    <a:pt x="2675" y="122"/>
                  </a:cubicBezTo>
                  <a:cubicBezTo>
                    <a:pt x="2675" y="122"/>
                    <a:pt x="2554" y="62"/>
                    <a:pt x="2432" y="62"/>
                  </a:cubicBezTo>
                  <a:cubicBezTo>
                    <a:pt x="2280" y="31"/>
                    <a:pt x="2280" y="31"/>
                    <a:pt x="2128" y="31"/>
                  </a:cubicBezTo>
                  <a:cubicBezTo>
                    <a:pt x="1976" y="31"/>
                    <a:pt x="1976" y="31"/>
                    <a:pt x="1824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3" name="Google Shape;6953;p63"/>
            <p:cNvSpPr/>
            <p:nvPr/>
          </p:nvSpPr>
          <p:spPr>
            <a:xfrm>
              <a:off x="2631025" y="1028300"/>
              <a:ext cx="32700" cy="106350"/>
            </a:xfrm>
            <a:custGeom>
              <a:avLst/>
              <a:gdLst/>
              <a:ahLst/>
              <a:cxnLst/>
              <a:rect l="l" t="t" r="r" b="b"/>
              <a:pathLst>
                <a:path w="1308" h="4254" extrusionOk="0">
                  <a:moveTo>
                    <a:pt x="605" y="1"/>
                  </a:moveTo>
                  <a:cubicBezTo>
                    <a:pt x="587" y="1"/>
                    <a:pt x="552" y="18"/>
                    <a:pt x="517" y="36"/>
                  </a:cubicBezTo>
                  <a:cubicBezTo>
                    <a:pt x="365" y="188"/>
                    <a:pt x="304" y="370"/>
                    <a:pt x="213" y="583"/>
                  </a:cubicBezTo>
                  <a:cubicBezTo>
                    <a:pt x="213" y="583"/>
                    <a:pt x="152" y="765"/>
                    <a:pt x="122" y="917"/>
                  </a:cubicBezTo>
                  <a:cubicBezTo>
                    <a:pt x="30" y="1130"/>
                    <a:pt x="30" y="1130"/>
                    <a:pt x="30" y="1404"/>
                  </a:cubicBezTo>
                  <a:cubicBezTo>
                    <a:pt x="0" y="1647"/>
                    <a:pt x="0" y="1647"/>
                    <a:pt x="30" y="1890"/>
                  </a:cubicBezTo>
                  <a:cubicBezTo>
                    <a:pt x="30" y="2133"/>
                    <a:pt x="30" y="2133"/>
                    <a:pt x="61" y="2407"/>
                  </a:cubicBezTo>
                  <a:cubicBezTo>
                    <a:pt x="122" y="2619"/>
                    <a:pt x="152" y="2619"/>
                    <a:pt x="213" y="2863"/>
                  </a:cubicBezTo>
                  <a:cubicBezTo>
                    <a:pt x="304" y="3075"/>
                    <a:pt x="304" y="3075"/>
                    <a:pt x="426" y="3318"/>
                  </a:cubicBezTo>
                  <a:cubicBezTo>
                    <a:pt x="517" y="3531"/>
                    <a:pt x="517" y="3531"/>
                    <a:pt x="669" y="3714"/>
                  </a:cubicBezTo>
                  <a:cubicBezTo>
                    <a:pt x="821" y="3835"/>
                    <a:pt x="821" y="3835"/>
                    <a:pt x="973" y="4018"/>
                  </a:cubicBezTo>
                  <a:cubicBezTo>
                    <a:pt x="1094" y="4139"/>
                    <a:pt x="1125" y="4170"/>
                    <a:pt x="1246" y="4230"/>
                  </a:cubicBezTo>
                  <a:cubicBezTo>
                    <a:pt x="1261" y="4246"/>
                    <a:pt x="1277" y="4253"/>
                    <a:pt x="1288" y="4253"/>
                  </a:cubicBezTo>
                  <a:cubicBezTo>
                    <a:pt x="1299" y="4253"/>
                    <a:pt x="1307" y="4246"/>
                    <a:pt x="1307" y="4230"/>
                  </a:cubicBezTo>
                  <a:cubicBezTo>
                    <a:pt x="1307" y="4170"/>
                    <a:pt x="1216" y="4048"/>
                    <a:pt x="1125" y="3987"/>
                  </a:cubicBezTo>
                  <a:lnTo>
                    <a:pt x="942" y="3805"/>
                  </a:lnTo>
                  <a:lnTo>
                    <a:pt x="730" y="3562"/>
                  </a:lnTo>
                  <a:cubicBezTo>
                    <a:pt x="547" y="3379"/>
                    <a:pt x="547" y="3379"/>
                    <a:pt x="456" y="3197"/>
                  </a:cubicBezTo>
                  <a:cubicBezTo>
                    <a:pt x="334" y="3015"/>
                    <a:pt x="334" y="2954"/>
                    <a:pt x="274" y="2771"/>
                  </a:cubicBezTo>
                  <a:lnTo>
                    <a:pt x="122" y="2315"/>
                  </a:lnTo>
                  <a:cubicBezTo>
                    <a:pt x="61" y="2103"/>
                    <a:pt x="61" y="2103"/>
                    <a:pt x="61" y="1859"/>
                  </a:cubicBezTo>
                  <a:cubicBezTo>
                    <a:pt x="61" y="1647"/>
                    <a:pt x="30" y="1647"/>
                    <a:pt x="61" y="1404"/>
                  </a:cubicBezTo>
                  <a:cubicBezTo>
                    <a:pt x="122" y="1191"/>
                    <a:pt x="122" y="1191"/>
                    <a:pt x="182" y="948"/>
                  </a:cubicBezTo>
                  <a:lnTo>
                    <a:pt x="334" y="492"/>
                  </a:lnTo>
                  <a:cubicBezTo>
                    <a:pt x="426" y="309"/>
                    <a:pt x="456" y="309"/>
                    <a:pt x="517" y="157"/>
                  </a:cubicBezTo>
                  <a:cubicBezTo>
                    <a:pt x="578" y="127"/>
                    <a:pt x="578" y="66"/>
                    <a:pt x="608" y="36"/>
                  </a:cubicBezTo>
                  <a:cubicBezTo>
                    <a:pt x="621" y="10"/>
                    <a:pt x="617" y="1"/>
                    <a:pt x="60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4" name="Google Shape;6954;p63"/>
            <p:cNvSpPr/>
            <p:nvPr/>
          </p:nvSpPr>
          <p:spPr>
            <a:xfrm>
              <a:off x="2624175" y="1030025"/>
              <a:ext cx="37250" cy="104375"/>
            </a:xfrm>
            <a:custGeom>
              <a:avLst/>
              <a:gdLst/>
              <a:ahLst/>
              <a:cxnLst/>
              <a:rect l="l" t="t" r="r" b="b"/>
              <a:pathLst>
                <a:path w="1490" h="4175" extrusionOk="0">
                  <a:moveTo>
                    <a:pt x="526" y="0"/>
                  </a:moveTo>
                  <a:cubicBezTo>
                    <a:pt x="508" y="0"/>
                    <a:pt x="473" y="25"/>
                    <a:pt x="456" y="58"/>
                  </a:cubicBezTo>
                  <a:cubicBezTo>
                    <a:pt x="335" y="210"/>
                    <a:pt x="274" y="423"/>
                    <a:pt x="183" y="605"/>
                  </a:cubicBezTo>
                  <a:cubicBezTo>
                    <a:pt x="183" y="605"/>
                    <a:pt x="122" y="818"/>
                    <a:pt x="61" y="970"/>
                  </a:cubicBezTo>
                  <a:lnTo>
                    <a:pt x="1" y="1426"/>
                  </a:lnTo>
                  <a:lnTo>
                    <a:pt x="1" y="1912"/>
                  </a:lnTo>
                  <a:lnTo>
                    <a:pt x="61" y="2368"/>
                  </a:lnTo>
                  <a:cubicBezTo>
                    <a:pt x="152" y="2581"/>
                    <a:pt x="152" y="2581"/>
                    <a:pt x="274" y="2824"/>
                  </a:cubicBezTo>
                  <a:cubicBezTo>
                    <a:pt x="396" y="3037"/>
                    <a:pt x="396" y="3037"/>
                    <a:pt x="487" y="3219"/>
                  </a:cubicBezTo>
                  <a:cubicBezTo>
                    <a:pt x="608" y="3432"/>
                    <a:pt x="639" y="3432"/>
                    <a:pt x="791" y="3614"/>
                  </a:cubicBezTo>
                  <a:cubicBezTo>
                    <a:pt x="943" y="3797"/>
                    <a:pt x="943" y="3797"/>
                    <a:pt x="1156" y="3949"/>
                  </a:cubicBezTo>
                  <a:cubicBezTo>
                    <a:pt x="1247" y="4070"/>
                    <a:pt x="1338" y="4070"/>
                    <a:pt x="1399" y="4161"/>
                  </a:cubicBezTo>
                  <a:cubicBezTo>
                    <a:pt x="1419" y="4161"/>
                    <a:pt x="1453" y="4175"/>
                    <a:pt x="1473" y="4175"/>
                  </a:cubicBezTo>
                  <a:cubicBezTo>
                    <a:pt x="1483" y="4175"/>
                    <a:pt x="1490" y="4171"/>
                    <a:pt x="1490" y="4161"/>
                  </a:cubicBezTo>
                  <a:cubicBezTo>
                    <a:pt x="1490" y="4101"/>
                    <a:pt x="1368" y="3979"/>
                    <a:pt x="1277" y="3949"/>
                  </a:cubicBezTo>
                  <a:cubicBezTo>
                    <a:pt x="1216" y="3918"/>
                    <a:pt x="1186" y="3857"/>
                    <a:pt x="1095" y="3797"/>
                  </a:cubicBezTo>
                  <a:cubicBezTo>
                    <a:pt x="1034" y="3736"/>
                    <a:pt x="973" y="3736"/>
                    <a:pt x="882" y="3584"/>
                  </a:cubicBezTo>
                  <a:cubicBezTo>
                    <a:pt x="730" y="3401"/>
                    <a:pt x="730" y="3432"/>
                    <a:pt x="578" y="3189"/>
                  </a:cubicBezTo>
                  <a:cubicBezTo>
                    <a:pt x="456" y="3006"/>
                    <a:pt x="456" y="3006"/>
                    <a:pt x="365" y="2794"/>
                  </a:cubicBezTo>
                  <a:cubicBezTo>
                    <a:pt x="274" y="2550"/>
                    <a:pt x="274" y="2581"/>
                    <a:pt x="213" y="2368"/>
                  </a:cubicBezTo>
                  <a:cubicBezTo>
                    <a:pt x="152" y="2125"/>
                    <a:pt x="183" y="2125"/>
                    <a:pt x="152" y="1912"/>
                  </a:cubicBezTo>
                  <a:cubicBezTo>
                    <a:pt x="122" y="1669"/>
                    <a:pt x="122" y="1669"/>
                    <a:pt x="122" y="1456"/>
                  </a:cubicBezTo>
                  <a:cubicBezTo>
                    <a:pt x="122" y="1213"/>
                    <a:pt x="152" y="1213"/>
                    <a:pt x="183" y="1000"/>
                  </a:cubicBezTo>
                  <a:cubicBezTo>
                    <a:pt x="213" y="757"/>
                    <a:pt x="213" y="757"/>
                    <a:pt x="335" y="544"/>
                  </a:cubicBezTo>
                  <a:cubicBezTo>
                    <a:pt x="426" y="362"/>
                    <a:pt x="426" y="362"/>
                    <a:pt x="487" y="210"/>
                  </a:cubicBezTo>
                  <a:cubicBezTo>
                    <a:pt x="517" y="149"/>
                    <a:pt x="517" y="119"/>
                    <a:pt x="517" y="58"/>
                  </a:cubicBezTo>
                  <a:cubicBezTo>
                    <a:pt x="545" y="17"/>
                    <a:pt x="541" y="0"/>
                    <a:pt x="52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5" name="Google Shape;6955;p63"/>
            <p:cNvSpPr/>
            <p:nvPr/>
          </p:nvSpPr>
          <p:spPr>
            <a:xfrm>
              <a:off x="2636325" y="982825"/>
              <a:ext cx="31950" cy="38775"/>
            </a:xfrm>
            <a:custGeom>
              <a:avLst/>
              <a:gdLst/>
              <a:ahLst/>
              <a:cxnLst/>
              <a:rect l="l" t="t" r="r" b="b"/>
              <a:pathLst>
                <a:path w="1278" h="1551" extrusionOk="0">
                  <a:moveTo>
                    <a:pt x="1186" y="1"/>
                  </a:moveTo>
                  <a:cubicBezTo>
                    <a:pt x="1125" y="31"/>
                    <a:pt x="1034" y="122"/>
                    <a:pt x="1004" y="153"/>
                  </a:cubicBezTo>
                  <a:cubicBezTo>
                    <a:pt x="1004" y="153"/>
                    <a:pt x="913" y="183"/>
                    <a:pt x="882" y="274"/>
                  </a:cubicBezTo>
                  <a:lnTo>
                    <a:pt x="730" y="426"/>
                  </a:lnTo>
                  <a:cubicBezTo>
                    <a:pt x="670" y="487"/>
                    <a:pt x="670" y="487"/>
                    <a:pt x="609" y="578"/>
                  </a:cubicBezTo>
                  <a:cubicBezTo>
                    <a:pt x="548" y="639"/>
                    <a:pt x="548" y="639"/>
                    <a:pt x="518" y="730"/>
                  </a:cubicBezTo>
                  <a:cubicBezTo>
                    <a:pt x="426" y="791"/>
                    <a:pt x="457" y="791"/>
                    <a:pt x="396" y="912"/>
                  </a:cubicBezTo>
                  <a:cubicBezTo>
                    <a:pt x="366" y="973"/>
                    <a:pt x="305" y="973"/>
                    <a:pt x="274" y="1064"/>
                  </a:cubicBezTo>
                  <a:cubicBezTo>
                    <a:pt x="244" y="1125"/>
                    <a:pt x="244" y="1125"/>
                    <a:pt x="153" y="1247"/>
                  </a:cubicBezTo>
                  <a:cubicBezTo>
                    <a:pt x="92" y="1338"/>
                    <a:pt x="92" y="1277"/>
                    <a:pt x="62" y="1399"/>
                  </a:cubicBezTo>
                  <a:cubicBezTo>
                    <a:pt x="1" y="1490"/>
                    <a:pt x="1" y="1490"/>
                    <a:pt x="1" y="1520"/>
                  </a:cubicBezTo>
                  <a:cubicBezTo>
                    <a:pt x="1" y="1551"/>
                    <a:pt x="1" y="1551"/>
                    <a:pt x="62" y="1551"/>
                  </a:cubicBezTo>
                  <a:cubicBezTo>
                    <a:pt x="92" y="1551"/>
                    <a:pt x="122" y="1520"/>
                    <a:pt x="153" y="1490"/>
                  </a:cubicBezTo>
                  <a:cubicBezTo>
                    <a:pt x="214" y="1429"/>
                    <a:pt x="214" y="1399"/>
                    <a:pt x="214" y="1399"/>
                  </a:cubicBezTo>
                  <a:cubicBezTo>
                    <a:pt x="214" y="1368"/>
                    <a:pt x="244" y="1308"/>
                    <a:pt x="244" y="1277"/>
                  </a:cubicBezTo>
                  <a:cubicBezTo>
                    <a:pt x="274" y="1216"/>
                    <a:pt x="274" y="1216"/>
                    <a:pt x="366" y="1125"/>
                  </a:cubicBezTo>
                  <a:cubicBezTo>
                    <a:pt x="396" y="1064"/>
                    <a:pt x="426" y="1064"/>
                    <a:pt x="457" y="973"/>
                  </a:cubicBezTo>
                  <a:cubicBezTo>
                    <a:pt x="518" y="912"/>
                    <a:pt x="518" y="912"/>
                    <a:pt x="578" y="821"/>
                  </a:cubicBezTo>
                  <a:cubicBezTo>
                    <a:pt x="670" y="761"/>
                    <a:pt x="670" y="761"/>
                    <a:pt x="700" y="669"/>
                  </a:cubicBezTo>
                  <a:cubicBezTo>
                    <a:pt x="761" y="609"/>
                    <a:pt x="730" y="609"/>
                    <a:pt x="822" y="517"/>
                  </a:cubicBezTo>
                  <a:lnTo>
                    <a:pt x="974" y="365"/>
                  </a:lnTo>
                  <a:lnTo>
                    <a:pt x="1125" y="213"/>
                  </a:lnTo>
                  <a:lnTo>
                    <a:pt x="1217" y="122"/>
                  </a:lnTo>
                  <a:cubicBezTo>
                    <a:pt x="1217" y="122"/>
                    <a:pt x="1277" y="61"/>
                    <a:pt x="1277" y="31"/>
                  </a:cubicBezTo>
                  <a:cubicBezTo>
                    <a:pt x="1277" y="1"/>
                    <a:pt x="1217" y="1"/>
                    <a:pt x="118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6" name="Google Shape;6956;p63"/>
            <p:cNvSpPr/>
            <p:nvPr/>
          </p:nvSpPr>
          <p:spPr>
            <a:xfrm>
              <a:off x="2684200" y="942250"/>
              <a:ext cx="38775" cy="19975"/>
            </a:xfrm>
            <a:custGeom>
              <a:avLst/>
              <a:gdLst/>
              <a:ahLst/>
              <a:cxnLst/>
              <a:rect l="l" t="t" r="r" b="b"/>
              <a:pathLst>
                <a:path w="1551" h="799" extrusionOk="0">
                  <a:moveTo>
                    <a:pt x="1400" y="0"/>
                  </a:moveTo>
                  <a:cubicBezTo>
                    <a:pt x="1348" y="0"/>
                    <a:pt x="1290" y="22"/>
                    <a:pt x="1247" y="43"/>
                  </a:cubicBezTo>
                  <a:cubicBezTo>
                    <a:pt x="1247" y="43"/>
                    <a:pt x="1156" y="43"/>
                    <a:pt x="1125" y="104"/>
                  </a:cubicBezTo>
                  <a:cubicBezTo>
                    <a:pt x="1065" y="134"/>
                    <a:pt x="1065" y="134"/>
                    <a:pt x="943" y="134"/>
                  </a:cubicBezTo>
                  <a:lnTo>
                    <a:pt x="791" y="195"/>
                  </a:lnTo>
                  <a:lnTo>
                    <a:pt x="639" y="286"/>
                  </a:lnTo>
                  <a:lnTo>
                    <a:pt x="487" y="347"/>
                  </a:lnTo>
                  <a:lnTo>
                    <a:pt x="335" y="438"/>
                  </a:lnTo>
                  <a:cubicBezTo>
                    <a:pt x="244" y="469"/>
                    <a:pt x="244" y="469"/>
                    <a:pt x="183" y="560"/>
                  </a:cubicBezTo>
                  <a:cubicBezTo>
                    <a:pt x="153" y="621"/>
                    <a:pt x="153" y="621"/>
                    <a:pt x="62" y="681"/>
                  </a:cubicBezTo>
                  <a:cubicBezTo>
                    <a:pt x="31" y="712"/>
                    <a:pt x="1" y="712"/>
                    <a:pt x="1" y="742"/>
                  </a:cubicBezTo>
                  <a:lnTo>
                    <a:pt x="1" y="773"/>
                  </a:lnTo>
                  <a:cubicBezTo>
                    <a:pt x="10" y="791"/>
                    <a:pt x="20" y="799"/>
                    <a:pt x="30" y="799"/>
                  </a:cubicBezTo>
                  <a:cubicBezTo>
                    <a:pt x="53" y="799"/>
                    <a:pt x="80" y="763"/>
                    <a:pt x="122" y="742"/>
                  </a:cubicBezTo>
                  <a:cubicBezTo>
                    <a:pt x="153" y="712"/>
                    <a:pt x="153" y="712"/>
                    <a:pt x="183" y="712"/>
                  </a:cubicBezTo>
                  <a:lnTo>
                    <a:pt x="274" y="621"/>
                  </a:lnTo>
                  <a:cubicBezTo>
                    <a:pt x="335" y="590"/>
                    <a:pt x="335" y="590"/>
                    <a:pt x="396" y="529"/>
                  </a:cubicBezTo>
                  <a:lnTo>
                    <a:pt x="548" y="438"/>
                  </a:lnTo>
                  <a:lnTo>
                    <a:pt x="700" y="347"/>
                  </a:lnTo>
                  <a:cubicBezTo>
                    <a:pt x="791" y="317"/>
                    <a:pt x="791" y="317"/>
                    <a:pt x="852" y="317"/>
                  </a:cubicBezTo>
                  <a:lnTo>
                    <a:pt x="1004" y="256"/>
                  </a:lnTo>
                  <a:cubicBezTo>
                    <a:pt x="1049" y="225"/>
                    <a:pt x="1072" y="225"/>
                    <a:pt x="1091" y="225"/>
                  </a:cubicBezTo>
                  <a:cubicBezTo>
                    <a:pt x="1110" y="225"/>
                    <a:pt x="1125" y="225"/>
                    <a:pt x="1156" y="195"/>
                  </a:cubicBezTo>
                  <a:cubicBezTo>
                    <a:pt x="1247" y="165"/>
                    <a:pt x="1247" y="165"/>
                    <a:pt x="1308" y="165"/>
                  </a:cubicBezTo>
                  <a:cubicBezTo>
                    <a:pt x="1399" y="165"/>
                    <a:pt x="1399" y="165"/>
                    <a:pt x="1460" y="134"/>
                  </a:cubicBezTo>
                  <a:cubicBezTo>
                    <a:pt x="1460" y="134"/>
                    <a:pt x="1521" y="134"/>
                    <a:pt x="1521" y="104"/>
                  </a:cubicBezTo>
                  <a:cubicBezTo>
                    <a:pt x="1551" y="43"/>
                    <a:pt x="1521" y="13"/>
                    <a:pt x="1460" y="13"/>
                  </a:cubicBezTo>
                  <a:cubicBezTo>
                    <a:pt x="1442" y="4"/>
                    <a:pt x="1422" y="0"/>
                    <a:pt x="1400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7" name="Google Shape;6957;p63"/>
            <p:cNvSpPr/>
            <p:nvPr/>
          </p:nvSpPr>
          <p:spPr>
            <a:xfrm>
              <a:off x="2703200" y="944500"/>
              <a:ext cx="9150" cy="30000"/>
            </a:xfrm>
            <a:custGeom>
              <a:avLst/>
              <a:gdLst/>
              <a:ahLst/>
              <a:cxnLst/>
              <a:rect l="l" t="t" r="r" b="b"/>
              <a:pathLst>
                <a:path w="366" h="1200" extrusionOk="0">
                  <a:moveTo>
                    <a:pt x="69" y="0"/>
                  </a:moveTo>
                  <a:cubicBezTo>
                    <a:pt x="58" y="0"/>
                    <a:pt x="51" y="14"/>
                    <a:pt x="31" y="14"/>
                  </a:cubicBezTo>
                  <a:cubicBezTo>
                    <a:pt x="1" y="44"/>
                    <a:pt x="1" y="135"/>
                    <a:pt x="1" y="166"/>
                  </a:cubicBezTo>
                  <a:lnTo>
                    <a:pt x="1" y="287"/>
                  </a:lnTo>
                  <a:lnTo>
                    <a:pt x="1" y="439"/>
                  </a:lnTo>
                  <a:lnTo>
                    <a:pt x="1" y="591"/>
                  </a:lnTo>
                  <a:cubicBezTo>
                    <a:pt x="1" y="652"/>
                    <a:pt x="1" y="652"/>
                    <a:pt x="31" y="743"/>
                  </a:cubicBezTo>
                  <a:cubicBezTo>
                    <a:pt x="31" y="804"/>
                    <a:pt x="61" y="804"/>
                    <a:pt x="61" y="835"/>
                  </a:cubicBezTo>
                  <a:cubicBezTo>
                    <a:pt x="61" y="926"/>
                    <a:pt x="61" y="926"/>
                    <a:pt x="92" y="956"/>
                  </a:cubicBezTo>
                  <a:cubicBezTo>
                    <a:pt x="153" y="1047"/>
                    <a:pt x="153" y="1047"/>
                    <a:pt x="153" y="1078"/>
                  </a:cubicBezTo>
                  <a:cubicBezTo>
                    <a:pt x="203" y="1065"/>
                    <a:pt x="222" y="1058"/>
                    <a:pt x="231" y="1058"/>
                  </a:cubicBezTo>
                  <a:cubicBezTo>
                    <a:pt x="245" y="1058"/>
                    <a:pt x="239" y="1072"/>
                    <a:pt x="274" y="1108"/>
                  </a:cubicBezTo>
                  <a:cubicBezTo>
                    <a:pt x="305" y="1138"/>
                    <a:pt x="305" y="1138"/>
                    <a:pt x="305" y="1199"/>
                  </a:cubicBezTo>
                  <a:lnTo>
                    <a:pt x="335" y="1199"/>
                  </a:lnTo>
                  <a:cubicBezTo>
                    <a:pt x="365" y="1138"/>
                    <a:pt x="365" y="1108"/>
                    <a:pt x="335" y="1108"/>
                  </a:cubicBezTo>
                  <a:cubicBezTo>
                    <a:pt x="335" y="1078"/>
                    <a:pt x="335" y="1078"/>
                    <a:pt x="305" y="1017"/>
                  </a:cubicBezTo>
                  <a:cubicBezTo>
                    <a:pt x="305" y="986"/>
                    <a:pt x="274" y="986"/>
                    <a:pt x="274" y="956"/>
                  </a:cubicBezTo>
                  <a:cubicBezTo>
                    <a:pt x="213" y="865"/>
                    <a:pt x="213" y="865"/>
                    <a:pt x="213" y="835"/>
                  </a:cubicBezTo>
                  <a:cubicBezTo>
                    <a:pt x="183" y="774"/>
                    <a:pt x="213" y="774"/>
                    <a:pt x="183" y="743"/>
                  </a:cubicBezTo>
                  <a:cubicBezTo>
                    <a:pt x="183" y="652"/>
                    <a:pt x="153" y="652"/>
                    <a:pt x="153" y="622"/>
                  </a:cubicBezTo>
                  <a:lnTo>
                    <a:pt x="153" y="500"/>
                  </a:lnTo>
                  <a:cubicBezTo>
                    <a:pt x="153" y="439"/>
                    <a:pt x="92" y="439"/>
                    <a:pt x="92" y="379"/>
                  </a:cubicBezTo>
                  <a:lnTo>
                    <a:pt x="92" y="287"/>
                  </a:lnTo>
                  <a:lnTo>
                    <a:pt x="92" y="166"/>
                  </a:lnTo>
                  <a:lnTo>
                    <a:pt x="92" y="44"/>
                  </a:lnTo>
                  <a:lnTo>
                    <a:pt x="92" y="14"/>
                  </a:lnTo>
                  <a:cubicBezTo>
                    <a:pt x="82" y="4"/>
                    <a:pt x="75" y="0"/>
                    <a:pt x="69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8" name="Google Shape;6958;p63"/>
            <p:cNvSpPr/>
            <p:nvPr/>
          </p:nvSpPr>
          <p:spPr>
            <a:xfrm>
              <a:off x="2814900" y="944075"/>
              <a:ext cx="14475" cy="41825"/>
            </a:xfrm>
            <a:custGeom>
              <a:avLst/>
              <a:gdLst/>
              <a:ahLst/>
              <a:cxnLst/>
              <a:rect l="l" t="t" r="r" b="b"/>
              <a:pathLst>
                <a:path w="579" h="1673" extrusionOk="0">
                  <a:moveTo>
                    <a:pt x="31" y="0"/>
                  </a:moveTo>
                  <a:cubicBezTo>
                    <a:pt x="1" y="0"/>
                    <a:pt x="1" y="31"/>
                    <a:pt x="1" y="61"/>
                  </a:cubicBezTo>
                  <a:cubicBezTo>
                    <a:pt x="31" y="152"/>
                    <a:pt x="122" y="183"/>
                    <a:pt x="153" y="244"/>
                  </a:cubicBezTo>
                  <a:cubicBezTo>
                    <a:pt x="153" y="244"/>
                    <a:pt x="183" y="335"/>
                    <a:pt x="244" y="365"/>
                  </a:cubicBezTo>
                  <a:lnTo>
                    <a:pt x="305" y="517"/>
                  </a:lnTo>
                  <a:lnTo>
                    <a:pt x="396" y="669"/>
                  </a:lnTo>
                  <a:cubicBezTo>
                    <a:pt x="426" y="760"/>
                    <a:pt x="426" y="760"/>
                    <a:pt x="426" y="821"/>
                  </a:cubicBezTo>
                  <a:cubicBezTo>
                    <a:pt x="457" y="912"/>
                    <a:pt x="457" y="912"/>
                    <a:pt x="457" y="973"/>
                  </a:cubicBezTo>
                  <a:lnTo>
                    <a:pt x="457" y="1155"/>
                  </a:lnTo>
                  <a:lnTo>
                    <a:pt x="457" y="1368"/>
                  </a:lnTo>
                  <a:lnTo>
                    <a:pt x="457" y="1520"/>
                  </a:lnTo>
                  <a:lnTo>
                    <a:pt x="457" y="1611"/>
                  </a:lnTo>
                  <a:lnTo>
                    <a:pt x="518" y="1672"/>
                  </a:lnTo>
                  <a:cubicBezTo>
                    <a:pt x="548" y="1672"/>
                    <a:pt x="578" y="1581"/>
                    <a:pt x="578" y="1581"/>
                  </a:cubicBezTo>
                  <a:lnTo>
                    <a:pt x="578" y="1459"/>
                  </a:lnTo>
                  <a:lnTo>
                    <a:pt x="578" y="1368"/>
                  </a:lnTo>
                  <a:lnTo>
                    <a:pt x="578" y="1155"/>
                  </a:lnTo>
                  <a:lnTo>
                    <a:pt x="578" y="973"/>
                  </a:lnTo>
                  <a:cubicBezTo>
                    <a:pt x="548" y="912"/>
                    <a:pt x="548" y="912"/>
                    <a:pt x="548" y="791"/>
                  </a:cubicBezTo>
                  <a:cubicBezTo>
                    <a:pt x="487" y="700"/>
                    <a:pt x="548" y="700"/>
                    <a:pt x="487" y="608"/>
                  </a:cubicBezTo>
                  <a:lnTo>
                    <a:pt x="426" y="456"/>
                  </a:lnTo>
                  <a:lnTo>
                    <a:pt x="366" y="304"/>
                  </a:lnTo>
                  <a:cubicBezTo>
                    <a:pt x="305" y="213"/>
                    <a:pt x="305" y="213"/>
                    <a:pt x="244" y="152"/>
                  </a:cubicBezTo>
                  <a:cubicBezTo>
                    <a:pt x="183" y="61"/>
                    <a:pt x="153" y="61"/>
                    <a:pt x="122" y="31"/>
                  </a:cubicBezTo>
                  <a:cubicBezTo>
                    <a:pt x="122" y="31"/>
                    <a:pt x="92" y="0"/>
                    <a:pt x="3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9" name="Google Shape;6959;p63"/>
            <p:cNvSpPr/>
            <p:nvPr/>
          </p:nvSpPr>
          <p:spPr>
            <a:xfrm>
              <a:off x="2688775" y="1124925"/>
              <a:ext cx="12175" cy="11000"/>
            </a:xfrm>
            <a:custGeom>
              <a:avLst/>
              <a:gdLst/>
              <a:ahLst/>
              <a:cxnLst/>
              <a:rect l="l" t="t" r="r" b="b"/>
              <a:pathLst>
                <a:path w="487" h="440" extrusionOk="0">
                  <a:moveTo>
                    <a:pt x="456" y="1"/>
                  </a:moveTo>
                  <a:cubicBezTo>
                    <a:pt x="426" y="1"/>
                    <a:pt x="426" y="61"/>
                    <a:pt x="395" y="61"/>
                  </a:cubicBezTo>
                  <a:cubicBezTo>
                    <a:pt x="395" y="61"/>
                    <a:pt x="334" y="61"/>
                    <a:pt x="334" y="92"/>
                  </a:cubicBezTo>
                  <a:lnTo>
                    <a:pt x="304" y="122"/>
                  </a:lnTo>
                  <a:lnTo>
                    <a:pt x="274" y="153"/>
                  </a:lnTo>
                  <a:lnTo>
                    <a:pt x="243" y="213"/>
                  </a:lnTo>
                  <a:cubicBezTo>
                    <a:pt x="183" y="244"/>
                    <a:pt x="243" y="244"/>
                    <a:pt x="183" y="244"/>
                  </a:cubicBezTo>
                  <a:cubicBezTo>
                    <a:pt x="167" y="259"/>
                    <a:pt x="160" y="259"/>
                    <a:pt x="156" y="259"/>
                  </a:cubicBezTo>
                  <a:cubicBezTo>
                    <a:pt x="152" y="259"/>
                    <a:pt x="152" y="259"/>
                    <a:pt x="152" y="274"/>
                  </a:cubicBezTo>
                  <a:lnTo>
                    <a:pt x="122" y="305"/>
                  </a:lnTo>
                  <a:cubicBezTo>
                    <a:pt x="91" y="305"/>
                    <a:pt x="91" y="305"/>
                    <a:pt x="31" y="365"/>
                  </a:cubicBezTo>
                  <a:cubicBezTo>
                    <a:pt x="0" y="396"/>
                    <a:pt x="31" y="426"/>
                    <a:pt x="31" y="426"/>
                  </a:cubicBezTo>
                  <a:cubicBezTo>
                    <a:pt x="51" y="436"/>
                    <a:pt x="64" y="440"/>
                    <a:pt x="74" y="440"/>
                  </a:cubicBezTo>
                  <a:cubicBezTo>
                    <a:pt x="95" y="440"/>
                    <a:pt x="101" y="426"/>
                    <a:pt x="122" y="426"/>
                  </a:cubicBezTo>
                  <a:lnTo>
                    <a:pt x="152" y="426"/>
                  </a:lnTo>
                  <a:cubicBezTo>
                    <a:pt x="152" y="426"/>
                    <a:pt x="152" y="396"/>
                    <a:pt x="183" y="396"/>
                  </a:cubicBezTo>
                  <a:lnTo>
                    <a:pt x="243" y="365"/>
                  </a:lnTo>
                  <a:cubicBezTo>
                    <a:pt x="259" y="335"/>
                    <a:pt x="266" y="335"/>
                    <a:pt x="270" y="335"/>
                  </a:cubicBezTo>
                  <a:cubicBezTo>
                    <a:pt x="274" y="335"/>
                    <a:pt x="274" y="335"/>
                    <a:pt x="274" y="305"/>
                  </a:cubicBezTo>
                  <a:cubicBezTo>
                    <a:pt x="304" y="274"/>
                    <a:pt x="274" y="274"/>
                    <a:pt x="304" y="274"/>
                  </a:cubicBezTo>
                  <a:cubicBezTo>
                    <a:pt x="319" y="259"/>
                    <a:pt x="327" y="259"/>
                    <a:pt x="331" y="259"/>
                  </a:cubicBezTo>
                  <a:cubicBezTo>
                    <a:pt x="334" y="259"/>
                    <a:pt x="334" y="259"/>
                    <a:pt x="334" y="244"/>
                  </a:cubicBezTo>
                  <a:cubicBezTo>
                    <a:pt x="395" y="213"/>
                    <a:pt x="334" y="213"/>
                    <a:pt x="395" y="213"/>
                  </a:cubicBezTo>
                  <a:cubicBezTo>
                    <a:pt x="410" y="183"/>
                    <a:pt x="418" y="183"/>
                    <a:pt x="422" y="183"/>
                  </a:cubicBezTo>
                  <a:cubicBezTo>
                    <a:pt x="426" y="183"/>
                    <a:pt x="426" y="183"/>
                    <a:pt x="426" y="153"/>
                  </a:cubicBezTo>
                  <a:lnTo>
                    <a:pt x="456" y="122"/>
                  </a:lnTo>
                  <a:lnTo>
                    <a:pt x="486" y="92"/>
                  </a:lnTo>
                  <a:lnTo>
                    <a:pt x="486" y="61"/>
                  </a:lnTo>
                  <a:cubicBezTo>
                    <a:pt x="486" y="1"/>
                    <a:pt x="456" y="1"/>
                    <a:pt x="45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0" name="Google Shape;6960;p63"/>
            <p:cNvSpPr/>
            <p:nvPr/>
          </p:nvSpPr>
          <p:spPr>
            <a:xfrm>
              <a:off x="2764750" y="1036025"/>
              <a:ext cx="12200" cy="52600"/>
            </a:xfrm>
            <a:custGeom>
              <a:avLst/>
              <a:gdLst/>
              <a:ahLst/>
              <a:cxnLst/>
              <a:rect l="l" t="t" r="r" b="b"/>
              <a:pathLst>
                <a:path w="488" h="2104" extrusionOk="0">
                  <a:moveTo>
                    <a:pt x="153" y="0"/>
                  </a:moveTo>
                  <a:cubicBezTo>
                    <a:pt x="122" y="0"/>
                    <a:pt x="92" y="61"/>
                    <a:pt x="92" y="122"/>
                  </a:cubicBezTo>
                  <a:cubicBezTo>
                    <a:pt x="92" y="152"/>
                    <a:pt x="31" y="183"/>
                    <a:pt x="31" y="213"/>
                  </a:cubicBezTo>
                  <a:lnTo>
                    <a:pt x="31" y="365"/>
                  </a:lnTo>
                  <a:lnTo>
                    <a:pt x="31" y="608"/>
                  </a:lnTo>
                  <a:cubicBezTo>
                    <a:pt x="31" y="699"/>
                    <a:pt x="1" y="699"/>
                    <a:pt x="31" y="821"/>
                  </a:cubicBezTo>
                  <a:cubicBezTo>
                    <a:pt x="31" y="943"/>
                    <a:pt x="31" y="943"/>
                    <a:pt x="92" y="1064"/>
                  </a:cubicBezTo>
                  <a:cubicBezTo>
                    <a:pt x="92" y="1155"/>
                    <a:pt x="92" y="1155"/>
                    <a:pt x="122" y="1277"/>
                  </a:cubicBezTo>
                  <a:cubicBezTo>
                    <a:pt x="153" y="1399"/>
                    <a:pt x="153" y="1399"/>
                    <a:pt x="183" y="1490"/>
                  </a:cubicBezTo>
                  <a:lnTo>
                    <a:pt x="274" y="1702"/>
                  </a:lnTo>
                  <a:cubicBezTo>
                    <a:pt x="305" y="1824"/>
                    <a:pt x="305" y="1824"/>
                    <a:pt x="335" y="1885"/>
                  </a:cubicBezTo>
                  <a:cubicBezTo>
                    <a:pt x="396" y="1976"/>
                    <a:pt x="396" y="2006"/>
                    <a:pt x="426" y="2037"/>
                  </a:cubicBezTo>
                  <a:lnTo>
                    <a:pt x="457" y="2098"/>
                  </a:lnTo>
                  <a:cubicBezTo>
                    <a:pt x="461" y="2102"/>
                    <a:pt x="465" y="2104"/>
                    <a:pt x="468" y="2104"/>
                  </a:cubicBezTo>
                  <a:cubicBezTo>
                    <a:pt x="487" y="2104"/>
                    <a:pt x="487" y="2033"/>
                    <a:pt x="487" y="2006"/>
                  </a:cubicBezTo>
                  <a:cubicBezTo>
                    <a:pt x="487" y="1915"/>
                    <a:pt x="426" y="1854"/>
                    <a:pt x="396" y="1794"/>
                  </a:cubicBezTo>
                  <a:cubicBezTo>
                    <a:pt x="396" y="1794"/>
                    <a:pt x="335" y="1702"/>
                    <a:pt x="335" y="1642"/>
                  </a:cubicBezTo>
                  <a:cubicBezTo>
                    <a:pt x="305" y="1520"/>
                    <a:pt x="305" y="1520"/>
                    <a:pt x="274" y="1429"/>
                  </a:cubicBezTo>
                  <a:cubicBezTo>
                    <a:pt x="213" y="1338"/>
                    <a:pt x="213" y="1338"/>
                    <a:pt x="213" y="1247"/>
                  </a:cubicBezTo>
                  <a:cubicBezTo>
                    <a:pt x="183" y="1125"/>
                    <a:pt x="183" y="1125"/>
                    <a:pt x="183" y="1064"/>
                  </a:cubicBezTo>
                  <a:cubicBezTo>
                    <a:pt x="183" y="943"/>
                    <a:pt x="153" y="943"/>
                    <a:pt x="153" y="882"/>
                  </a:cubicBezTo>
                  <a:lnTo>
                    <a:pt x="153" y="639"/>
                  </a:lnTo>
                  <a:lnTo>
                    <a:pt x="153" y="426"/>
                  </a:lnTo>
                  <a:cubicBezTo>
                    <a:pt x="122" y="304"/>
                    <a:pt x="153" y="304"/>
                    <a:pt x="153" y="183"/>
                  </a:cubicBezTo>
                  <a:cubicBezTo>
                    <a:pt x="153" y="122"/>
                    <a:pt x="153" y="122"/>
                    <a:pt x="183" y="31"/>
                  </a:cubicBezTo>
                  <a:cubicBezTo>
                    <a:pt x="183" y="0"/>
                    <a:pt x="183" y="0"/>
                    <a:pt x="15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1" name="Google Shape;6961;p63"/>
            <p:cNvSpPr/>
            <p:nvPr/>
          </p:nvSpPr>
          <p:spPr>
            <a:xfrm>
              <a:off x="2752600" y="1040250"/>
              <a:ext cx="10650" cy="40525"/>
            </a:xfrm>
            <a:custGeom>
              <a:avLst/>
              <a:gdLst/>
              <a:ahLst/>
              <a:cxnLst/>
              <a:rect l="l" t="t" r="r" b="b"/>
              <a:pathLst>
                <a:path w="426" h="1621" extrusionOk="0">
                  <a:moveTo>
                    <a:pt x="39" y="0"/>
                  </a:moveTo>
                  <a:cubicBezTo>
                    <a:pt x="34" y="0"/>
                    <a:pt x="31" y="4"/>
                    <a:pt x="31" y="14"/>
                  </a:cubicBezTo>
                  <a:cubicBezTo>
                    <a:pt x="0" y="44"/>
                    <a:pt x="0" y="105"/>
                    <a:pt x="0" y="135"/>
                  </a:cubicBezTo>
                  <a:lnTo>
                    <a:pt x="0" y="196"/>
                  </a:lnTo>
                  <a:cubicBezTo>
                    <a:pt x="0" y="257"/>
                    <a:pt x="31" y="257"/>
                    <a:pt x="31" y="318"/>
                  </a:cubicBezTo>
                  <a:cubicBezTo>
                    <a:pt x="31" y="409"/>
                    <a:pt x="61" y="409"/>
                    <a:pt x="61" y="470"/>
                  </a:cubicBezTo>
                  <a:lnTo>
                    <a:pt x="61" y="652"/>
                  </a:lnTo>
                  <a:cubicBezTo>
                    <a:pt x="61" y="743"/>
                    <a:pt x="122" y="743"/>
                    <a:pt x="122" y="804"/>
                  </a:cubicBezTo>
                  <a:cubicBezTo>
                    <a:pt x="122" y="895"/>
                    <a:pt x="122" y="895"/>
                    <a:pt x="152" y="956"/>
                  </a:cubicBezTo>
                  <a:cubicBezTo>
                    <a:pt x="152" y="1047"/>
                    <a:pt x="183" y="1047"/>
                    <a:pt x="183" y="1108"/>
                  </a:cubicBezTo>
                  <a:cubicBezTo>
                    <a:pt x="183" y="1199"/>
                    <a:pt x="183" y="1199"/>
                    <a:pt x="213" y="1260"/>
                  </a:cubicBezTo>
                  <a:cubicBezTo>
                    <a:pt x="213" y="1351"/>
                    <a:pt x="213" y="1351"/>
                    <a:pt x="274" y="1412"/>
                  </a:cubicBezTo>
                  <a:cubicBezTo>
                    <a:pt x="274" y="1503"/>
                    <a:pt x="274" y="1503"/>
                    <a:pt x="304" y="1564"/>
                  </a:cubicBezTo>
                  <a:cubicBezTo>
                    <a:pt x="304" y="1564"/>
                    <a:pt x="304" y="1594"/>
                    <a:pt x="335" y="1594"/>
                  </a:cubicBezTo>
                  <a:cubicBezTo>
                    <a:pt x="344" y="1613"/>
                    <a:pt x="351" y="1620"/>
                    <a:pt x="357" y="1620"/>
                  </a:cubicBezTo>
                  <a:cubicBezTo>
                    <a:pt x="371" y="1620"/>
                    <a:pt x="384" y="1585"/>
                    <a:pt x="426" y="1564"/>
                  </a:cubicBezTo>
                  <a:cubicBezTo>
                    <a:pt x="426" y="1503"/>
                    <a:pt x="426" y="1412"/>
                    <a:pt x="365" y="1351"/>
                  </a:cubicBezTo>
                  <a:cubicBezTo>
                    <a:pt x="365" y="1351"/>
                    <a:pt x="365" y="1260"/>
                    <a:pt x="335" y="1230"/>
                  </a:cubicBezTo>
                  <a:cubicBezTo>
                    <a:pt x="335" y="1138"/>
                    <a:pt x="304" y="1138"/>
                    <a:pt x="304" y="1078"/>
                  </a:cubicBezTo>
                  <a:cubicBezTo>
                    <a:pt x="304" y="986"/>
                    <a:pt x="304" y="986"/>
                    <a:pt x="274" y="926"/>
                  </a:cubicBezTo>
                  <a:cubicBezTo>
                    <a:pt x="274" y="865"/>
                    <a:pt x="274" y="865"/>
                    <a:pt x="213" y="774"/>
                  </a:cubicBezTo>
                  <a:cubicBezTo>
                    <a:pt x="213" y="713"/>
                    <a:pt x="183" y="713"/>
                    <a:pt x="183" y="622"/>
                  </a:cubicBezTo>
                  <a:cubicBezTo>
                    <a:pt x="183" y="561"/>
                    <a:pt x="183" y="561"/>
                    <a:pt x="152" y="470"/>
                  </a:cubicBezTo>
                  <a:cubicBezTo>
                    <a:pt x="152" y="409"/>
                    <a:pt x="92" y="409"/>
                    <a:pt x="92" y="318"/>
                  </a:cubicBezTo>
                  <a:cubicBezTo>
                    <a:pt x="122" y="196"/>
                    <a:pt x="152" y="196"/>
                    <a:pt x="122" y="135"/>
                  </a:cubicBezTo>
                  <a:cubicBezTo>
                    <a:pt x="122" y="44"/>
                    <a:pt x="61" y="44"/>
                    <a:pt x="61" y="14"/>
                  </a:cubicBezTo>
                  <a:cubicBezTo>
                    <a:pt x="61" y="14"/>
                    <a:pt x="48" y="0"/>
                    <a:pt x="39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2" name="Google Shape;6962;p63"/>
            <p:cNvSpPr/>
            <p:nvPr/>
          </p:nvSpPr>
          <p:spPr>
            <a:xfrm>
              <a:off x="2700175" y="1089975"/>
              <a:ext cx="34975" cy="15225"/>
            </a:xfrm>
            <a:custGeom>
              <a:avLst/>
              <a:gdLst/>
              <a:ahLst/>
              <a:cxnLst/>
              <a:rect l="l" t="t" r="r" b="b"/>
              <a:pathLst>
                <a:path w="1399" h="609" extrusionOk="0">
                  <a:moveTo>
                    <a:pt x="334" y="0"/>
                  </a:moveTo>
                  <a:cubicBezTo>
                    <a:pt x="213" y="0"/>
                    <a:pt x="213" y="0"/>
                    <a:pt x="152" y="31"/>
                  </a:cubicBezTo>
                  <a:cubicBezTo>
                    <a:pt x="30" y="61"/>
                    <a:pt x="30" y="122"/>
                    <a:pt x="0" y="183"/>
                  </a:cubicBezTo>
                  <a:cubicBezTo>
                    <a:pt x="30" y="335"/>
                    <a:pt x="30" y="335"/>
                    <a:pt x="30" y="456"/>
                  </a:cubicBezTo>
                  <a:lnTo>
                    <a:pt x="30" y="578"/>
                  </a:lnTo>
                  <a:cubicBezTo>
                    <a:pt x="30" y="578"/>
                    <a:pt x="30" y="608"/>
                    <a:pt x="91" y="608"/>
                  </a:cubicBezTo>
                  <a:cubicBezTo>
                    <a:pt x="122" y="608"/>
                    <a:pt x="152" y="517"/>
                    <a:pt x="152" y="487"/>
                  </a:cubicBezTo>
                  <a:lnTo>
                    <a:pt x="152" y="396"/>
                  </a:lnTo>
                  <a:lnTo>
                    <a:pt x="152" y="274"/>
                  </a:lnTo>
                  <a:cubicBezTo>
                    <a:pt x="182" y="183"/>
                    <a:pt x="182" y="183"/>
                    <a:pt x="243" y="152"/>
                  </a:cubicBezTo>
                  <a:cubicBezTo>
                    <a:pt x="264" y="142"/>
                    <a:pt x="277" y="139"/>
                    <a:pt x="289" y="139"/>
                  </a:cubicBezTo>
                  <a:cubicBezTo>
                    <a:pt x="314" y="139"/>
                    <a:pt x="334" y="152"/>
                    <a:pt x="395" y="152"/>
                  </a:cubicBezTo>
                  <a:lnTo>
                    <a:pt x="578" y="152"/>
                  </a:lnTo>
                  <a:cubicBezTo>
                    <a:pt x="638" y="152"/>
                    <a:pt x="638" y="183"/>
                    <a:pt x="730" y="183"/>
                  </a:cubicBezTo>
                  <a:cubicBezTo>
                    <a:pt x="760" y="213"/>
                    <a:pt x="775" y="213"/>
                    <a:pt x="798" y="213"/>
                  </a:cubicBezTo>
                  <a:cubicBezTo>
                    <a:pt x="821" y="213"/>
                    <a:pt x="851" y="213"/>
                    <a:pt x="912" y="244"/>
                  </a:cubicBezTo>
                  <a:lnTo>
                    <a:pt x="1064" y="304"/>
                  </a:lnTo>
                  <a:lnTo>
                    <a:pt x="1216" y="396"/>
                  </a:lnTo>
                  <a:cubicBezTo>
                    <a:pt x="1277" y="426"/>
                    <a:pt x="1277" y="426"/>
                    <a:pt x="1337" y="456"/>
                  </a:cubicBezTo>
                  <a:cubicBezTo>
                    <a:pt x="1337" y="456"/>
                    <a:pt x="1368" y="456"/>
                    <a:pt x="1368" y="487"/>
                  </a:cubicBezTo>
                  <a:cubicBezTo>
                    <a:pt x="1398" y="487"/>
                    <a:pt x="1398" y="456"/>
                    <a:pt x="1398" y="426"/>
                  </a:cubicBezTo>
                  <a:cubicBezTo>
                    <a:pt x="1368" y="335"/>
                    <a:pt x="1277" y="304"/>
                    <a:pt x="1216" y="274"/>
                  </a:cubicBezTo>
                  <a:cubicBezTo>
                    <a:pt x="1216" y="274"/>
                    <a:pt x="1155" y="244"/>
                    <a:pt x="1094" y="183"/>
                  </a:cubicBezTo>
                  <a:cubicBezTo>
                    <a:pt x="1034" y="152"/>
                    <a:pt x="1034" y="152"/>
                    <a:pt x="912" y="122"/>
                  </a:cubicBezTo>
                  <a:cubicBezTo>
                    <a:pt x="821" y="61"/>
                    <a:pt x="821" y="61"/>
                    <a:pt x="730" y="31"/>
                  </a:cubicBezTo>
                  <a:cubicBezTo>
                    <a:pt x="638" y="0"/>
                    <a:pt x="638" y="0"/>
                    <a:pt x="517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3" name="Google Shape;6963;p63"/>
            <p:cNvSpPr/>
            <p:nvPr/>
          </p:nvSpPr>
          <p:spPr>
            <a:xfrm>
              <a:off x="2708525" y="1081625"/>
              <a:ext cx="29650" cy="12925"/>
            </a:xfrm>
            <a:custGeom>
              <a:avLst/>
              <a:gdLst/>
              <a:ahLst/>
              <a:cxnLst/>
              <a:rect l="l" t="t" r="r" b="b"/>
              <a:pathLst>
                <a:path w="1186" h="517" extrusionOk="0">
                  <a:moveTo>
                    <a:pt x="61" y="0"/>
                  </a:moveTo>
                  <a:lnTo>
                    <a:pt x="0" y="30"/>
                  </a:lnTo>
                  <a:cubicBezTo>
                    <a:pt x="0" y="61"/>
                    <a:pt x="61" y="61"/>
                    <a:pt x="92" y="91"/>
                  </a:cubicBezTo>
                  <a:lnTo>
                    <a:pt x="244" y="91"/>
                  </a:lnTo>
                  <a:cubicBezTo>
                    <a:pt x="304" y="91"/>
                    <a:pt x="304" y="91"/>
                    <a:pt x="335" y="152"/>
                  </a:cubicBezTo>
                  <a:cubicBezTo>
                    <a:pt x="426" y="152"/>
                    <a:pt x="426" y="182"/>
                    <a:pt x="456" y="182"/>
                  </a:cubicBezTo>
                  <a:cubicBezTo>
                    <a:pt x="548" y="182"/>
                    <a:pt x="548" y="182"/>
                    <a:pt x="578" y="213"/>
                  </a:cubicBezTo>
                  <a:cubicBezTo>
                    <a:pt x="639" y="243"/>
                    <a:pt x="608" y="243"/>
                    <a:pt x="700" y="304"/>
                  </a:cubicBezTo>
                  <a:cubicBezTo>
                    <a:pt x="730" y="319"/>
                    <a:pt x="745" y="319"/>
                    <a:pt x="760" y="319"/>
                  </a:cubicBezTo>
                  <a:cubicBezTo>
                    <a:pt x="776" y="319"/>
                    <a:pt x="791" y="319"/>
                    <a:pt x="821" y="334"/>
                  </a:cubicBezTo>
                  <a:cubicBezTo>
                    <a:pt x="882" y="365"/>
                    <a:pt x="852" y="365"/>
                    <a:pt x="912" y="395"/>
                  </a:cubicBezTo>
                  <a:cubicBezTo>
                    <a:pt x="973" y="456"/>
                    <a:pt x="973" y="456"/>
                    <a:pt x="1034" y="486"/>
                  </a:cubicBezTo>
                  <a:cubicBezTo>
                    <a:pt x="1064" y="517"/>
                    <a:pt x="1064" y="517"/>
                    <a:pt x="1125" y="517"/>
                  </a:cubicBezTo>
                  <a:lnTo>
                    <a:pt x="1155" y="517"/>
                  </a:lnTo>
                  <a:cubicBezTo>
                    <a:pt x="1186" y="517"/>
                    <a:pt x="1186" y="486"/>
                    <a:pt x="1186" y="456"/>
                  </a:cubicBezTo>
                  <a:cubicBezTo>
                    <a:pt x="1155" y="365"/>
                    <a:pt x="1125" y="365"/>
                    <a:pt x="1034" y="334"/>
                  </a:cubicBezTo>
                  <a:cubicBezTo>
                    <a:pt x="1034" y="334"/>
                    <a:pt x="1003" y="304"/>
                    <a:pt x="973" y="304"/>
                  </a:cubicBezTo>
                  <a:cubicBezTo>
                    <a:pt x="882" y="243"/>
                    <a:pt x="882" y="243"/>
                    <a:pt x="852" y="213"/>
                  </a:cubicBezTo>
                  <a:cubicBezTo>
                    <a:pt x="760" y="182"/>
                    <a:pt x="760" y="182"/>
                    <a:pt x="730" y="182"/>
                  </a:cubicBezTo>
                  <a:cubicBezTo>
                    <a:pt x="669" y="152"/>
                    <a:pt x="669" y="152"/>
                    <a:pt x="608" y="152"/>
                  </a:cubicBezTo>
                  <a:cubicBezTo>
                    <a:pt x="578" y="122"/>
                    <a:pt x="563" y="122"/>
                    <a:pt x="551" y="122"/>
                  </a:cubicBezTo>
                  <a:cubicBezTo>
                    <a:pt x="540" y="122"/>
                    <a:pt x="532" y="122"/>
                    <a:pt x="517" y="91"/>
                  </a:cubicBezTo>
                  <a:cubicBezTo>
                    <a:pt x="426" y="91"/>
                    <a:pt x="426" y="61"/>
                    <a:pt x="396" y="61"/>
                  </a:cubicBezTo>
                  <a:cubicBezTo>
                    <a:pt x="304" y="61"/>
                    <a:pt x="304" y="61"/>
                    <a:pt x="274" y="30"/>
                  </a:cubicBezTo>
                  <a:cubicBezTo>
                    <a:pt x="213" y="30"/>
                    <a:pt x="213" y="0"/>
                    <a:pt x="12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4" name="Google Shape;6964;p63"/>
            <p:cNvSpPr/>
            <p:nvPr/>
          </p:nvSpPr>
          <p:spPr>
            <a:xfrm>
              <a:off x="2718400" y="1061850"/>
              <a:ext cx="20550" cy="22825"/>
            </a:xfrm>
            <a:custGeom>
              <a:avLst/>
              <a:gdLst/>
              <a:ahLst/>
              <a:cxnLst/>
              <a:rect l="l" t="t" r="r" b="b"/>
              <a:pathLst>
                <a:path w="822" h="913" extrusionOk="0">
                  <a:moveTo>
                    <a:pt x="61" y="1"/>
                  </a:moveTo>
                  <a:cubicBezTo>
                    <a:pt x="61" y="1"/>
                    <a:pt x="31" y="1"/>
                    <a:pt x="31" y="31"/>
                  </a:cubicBezTo>
                  <a:cubicBezTo>
                    <a:pt x="1" y="62"/>
                    <a:pt x="31" y="92"/>
                    <a:pt x="31" y="92"/>
                  </a:cubicBezTo>
                  <a:lnTo>
                    <a:pt x="61" y="153"/>
                  </a:lnTo>
                  <a:cubicBezTo>
                    <a:pt x="122" y="153"/>
                    <a:pt x="122" y="183"/>
                    <a:pt x="153" y="183"/>
                  </a:cubicBezTo>
                  <a:lnTo>
                    <a:pt x="213" y="244"/>
                  </a:lnTo>
                  <a:cubicBezTo>
                    <a:pt x="274" y="305"/>
                    <a:pt x="274" y="335"/>
                    <a:pt x="305" y="366"/>
                  </a:cubicBezTo>
                  <a:lnTo>
                    <a:pt x="365" y="457"/>
                  </a:lnTo>
                  <a:cubicBezTo>
                    <a:pt x="426" y="487"/>
                    <a:pt x="426" y="487"/>
                    <a:pt x="457" y="548"/>
                  </a:cubicBezTo>
                  <a:lnTo>
                    <a:pt x="517" y="639"/>
                  </a:lnTo>
                  <a:cubicBezTo>
                    <a:pt x="548" y="669"/>
                    <a:pt x="548" y="669"/>
                    <a:pt x="608" y="761"/>
                  </a:cubicBezTo>
                  <a:lnTo>
                    <a:pt x="669" y="821"/>
                  </a:lnTo>
                  <a:lnTo>
                    <a:pt x="760" y="913"/>
                  </a:lnTo>
                  <a:lnTo>
                    <a:pt x="791" y="913"/>
                  </a:lnTo>
                  <a:cubicBezTo>
                    <a:pt x="821" y="913"/>
                    <a:pt x="821" y="852"/>
                    <a:pt x="821" y="821"/>
                  </a:cubicBezTo>
                  <a:cubicBezTo>
                    <a:pt x="821" y="761"/>
                    <a:pt x="760" y="761"/>
                    <a:pt x="760" y="700"/>
                  </a:cubicBezTo>
                  <a:cubicBezTo>
                    <a:pt x="760" y="700"/>
                    <a:pt x="700" y="669"/>
                    <a:pt x="700" y="639"/>
                  </a:cubicBezTo>
                  <a:lnTo>
                    <a:pt x="639" y="548"/>
                  </a:lnTo>
                  <a:lnTo>
                    <a:pt x="548" y="487"/>
                  </a:lnTo>
                  <a:lnTo>
                    <a:pt x="487" y="396"/>
                  </a:lnTo>
                  <a:lnTo>
                    <a:pt x="426" y="335"/>
                  </a:lnTo>
                  <a:lnTo>
                    <a:pt x="335" y="244"/>
                  </a:lnTo>
                  <a:lnTo>
                    <a:pt x="274" y="183"/>
                  </a:lnTo>
                  <a:cubicBezTo>
                    <a:pt x="183" y="62"/>
                    <a:pt x="183" y="62"/>
                    <a:pt x="153" y="31"/>
                  </a:cubicBezTo>
                  <a:cubicBezTo>
                    <a:pt x="92" y="1"/>
                    <a:pt x="92" y="1"/>
                    <a:pt x="61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5" name="Google Shape;6965;p63"/>
            <p:cNvSpPr/>
            <p:nvPr/>
          </p:nvSpPr>
          <p:spPr>
            <a:xfrm>
              <a:off x="2735125" y="1048950"/>
              <a:ext cx="13700" cy="28900"/>
            </a:xfrm>
            <a:custGeom>
              <a:avLst/>
              <a:gdLst/>
              <a:ahLst/>
              <a:cxnLst/>
              <a:rect l="l" t="t" r="r" b="b"/>
              <a:pathLst>
                <a:path w="548" h="1156" extrusionOk="0">
                  <a:moveTo>
                    <a:pt x="31" y="0"/>
                  </a:moveTo>
                  <a:cubicBezTo>
                    <a:pt x="0" y="61"/>
                    <a:pt x="0" y="91"/>
                    <a:pt x="0" y="91"/>
                  </a:cubicBezTo>
                  <a:cubicBezTo>
                    <a:pt x="0" y="122"/>
                    <a:pt x="0" y="122"/>
                    <a:pt x="31" y="152"/>
                  </a:cubicBezTo>
                  <a:cubicBezTo>
                    <a:pt x="31" y="213"/>
                    <a:pt x="91" y="213"/>
                    <a:pt x="91" y="243"/>
                  </a:cubicBezTo>
                  <a:cubicBezTo>
                    <a:pt x="122" y="274"/>
                    <a:pt x="122" y="274"/>
                    <a:pt x="122" y="365"/>
                  </a:cubicBezTo>
                  <a:cubicBezTo>
                    <a:pt x="152" y="395"/>
                    <a:pt x="122" y="426"/>
                    <a:pt x="152" y="456"/>
                  </a:cubicBezTo>
                  <a:cubicBezTo>
                    <a:pt x="213" y="517"/>
                    <a:pt x="213" y="517"/>
                    <a:pt x="243" y="578"/>
                  </a:cubicBezTo>
                  <a:cubicBezTo>
                    <a:pt x="274" y="608"/>
                    <a:pt x="243" y="669"/>
                    <a:pt x="274" y="699"/>
                  </a:cubicBezTo>
                  <a:cubicBezTo>
                    <a:pt x="304" y="730"/>
                    <a:pt x="304" y="730"/>
                    <a:pt x="365" y="790"/>
                  </a:cubicBezTo>
                  <a:cubicBezTo>
                    <a:pt x="395" y="851"/>
                    <a:pt x="365" y="882"/>
                    <a:pt x="395" y="912"/>
                  </a:cubicBezTo>
                  <a:cubicBezTo>
                    <a:pt x="426" y="942"/>
                    <a:pt x="426" y="942"/>
                    <a:pt x="426" y="1033"/>
                  </a:cubicBezTo>
                  <a:cubicBezTo>
                    <a:pt x="456" y="1064"/>
                    <a:pt x="456" y="1064"/>
                    <a:pt x="456" y="1094"/>
                  </a:cubicBezTo>
                  <a:cubicBezTo>
                    <a:pt x="456" y="1094"/>
                    <a:pt x="517" y="1094"/>
                    <a:pt x="517" y="1155"/>
                  </a:cubicBezTo>
                  <a:cubicBezTo>
                    <a:pt x="547" y="1155"/>
                    <a:pt x="547" y="1094"/>
                    <a:pt x="547" y="1094"/>
                  </a:cubicBezTo>
                  <a:cubicBezTo>
                    <a:pt x="547" y="1064"/>
                    <a:pt x="517" y="1003"/>
                    <a:pt x="517" y="942"/>
                  </a:cubicBezTo>
                  <a:cubicBezTo>
                    <a:pt x="517" y="942"/>
                    <a:pt x="517" y="912"/>
                    <a:pt x="456" y="882"/>
                  </a:cubicBezTo>
                  <a:cubicBezTo>
                    <a:pt x="426" y="851"/>
                    <a:pt x="426" y="851"/>
                    <a:pt x="426" y="760"/>
                  </a:cubicBezTo>
                  <a:cubicBezTo>
                    <a:pt x="395" y="730"/>
                    <a:pt x="395" y="730"/>
                    <a:pt x="395" y="638"/>
                  </a:cubicBezTo>
                  <a:cubicBezTo>
                    <a:pt x="365" y="608"/>
                    <a:pt x="365" y="608"/>
                    <a:pt x="365" y="547"/>
                  </a:cubicBezTo>
                  <a:cubicBezTo>
                    <a:pt x="304" y="517"/>
                    <a:pt x="304" y="517"/>
                    <a:pt x="274" y="426"/>
                  </a:cubicBezTo>
                  <a:cubicBezTo>
                    <a:pt x="243" y="395"/>
                    <a:pt x="243" y="395"/>
                    <a:pt x="243" y="304"/>
                  </a:cubicBezTo>
                  <a:cubicBezTo>
                    <a:pt x="183" y="274"/>
                    <a:pt x="183" y="274"/>
                    <a:pt x="183" y="213"/>
                  </a:cubicBezTo>
                  <a:cubicBezTo>
                    <a:pt x="122" y="122"/>
                    <a:pt x="122" y="122"/>
                    <a:pt x="122" y="91"/>
                  </a:cubicBezTo>
                  <a:cubicBezTo>
                    <a:pt x="122" y="61"/>
                    <a:pt x="91" y="61"/>
                    <a:pt x="9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6" name="Google Shape;6966;p63"/>
            <p:cNvSpPr/>
            <p:nvPr/>
          </p:nvSpPr>
          <p:spPr>
            <a:xfrm>
              <a:off x="2729800" y="1042100"/>
              <a:ext cx="56250" cy="17725"/>
            </a:xfrm>
            <a:custGeom>
              <a:avLst/>
              <a:gdLst/>
              <a:ahLst/>
              <a:cxnLst/>
              <a:rect l="l" t="t" r="r" b="b"/>
              <a:pathLst>
                <a:path w="2250" h="709" extrusionOk="0">
                  <a:moveTo>
                    <a:pt x="1490" y="0"/>
                  </a:moveTo>
                  <a:cubicBezTo>
                    <a:pt x="1368" y="0"/>
                    <a:pt x="1368" y="0"/>
                    <a:pt x="1247" y="61"/>
                  </a:cubicBezTo>
                  <a:cubicBezTo>
                    <a:pt x="1125" y="92"/>
                    <a:pt x="1125" y="92"/>
                    <a:pt x="1034" y="92"/>
                  </a:cubicBezTo>
                  <a:lnTo>
                    <a:pt x="791" y="152"/>
                  </a:lnTo>
                  <a:cubicBezTo>
                    <a:pt x="669" y="213"/>
                    <a:pt x="669" y="213"/>
                    <a:pt x="578" y="274"/>
                  </a:cubicBezTo>
                  <a:cubicBezTo>
                    <a:pt x="456" y="365"/>
                    <a:pt x="456" y="365"/>
                    <a:pt x="335" y="396"/>
                  </a:cubicBezTo>
                  <a:lnTo>
                    <a:pt x="122" y="548"/>
                  </a:lnTo>
                  <a:cubicBezTo>
                    <a:pt x="31" y="578"/>
                    <a:pt x="31" y="639"/>
                    <a:pt x="1" y="669"/>
                  </a:cubicBezTo>
                  <a:lnTo>
                    <a:pt x="1" y="700"/>
                  </a:lnTo>
                  <a:cubicBezTo>
                    <a:pt x="7" y="706"/>
                    <a:pt x="15" y="708"/>
                    <a:pt x="25" y="708"/>
                  </a:cubicBezTo>
                  <a:cubicBezTo>
                    <a:pt x="65" y="708"/>
                    <a:pt x="128" y="669"/>
                    <a:pt x="152" y="669"/>
                  </a:cubicBezTo>
                  <a:cubicBezTo>
                    <a:pt x="183" y="639"/>
                    <a:pt x="213" y="639"/>
                    <a:pt x="274" y="578"/>
                  </a:cubicBezTo>
                  <a:lnTo>
                    <a:pt x="365" y="487"/>
                  </a:lnTo>
                  <a:cubicBezTo>
                    <a:pt x="487" y="396"/>
                    <a:pt x="487" y="396"/>
                    <a:pt x="578" y="365"/>
                  </a:cubicBezTo>
                  <a:lnTo>
                    <a:pt x="791" y="274"/>
                  </a:lnTo>
                  <a:lnTo>
                    <a:pt x="1034" y="213"/>
                  </a:lnTo>
                  <a:cubicBezTo>
                    <a:pt x="1080" y="183"/>
                    <a:pt x="1102" y="183"/>
                    <a:pt x="1129" y="183"/>
                  </a:cubicBezTo>
                  <a:cubicBezTo>
                    <a:pt x="1156" y="183"/>
                    <a:pt x="1186" y="183"/>
                    <a:pt x="1247" y="152"/>
                  </a:cubicBezTo>
                  <a:cubicBezTo>
                    <a:pt x="1368" y="122"/>
                    <a:pt x="1368" y="122"/>
                    <a:pt x="1490" y="122"/>
                  </a:cubicBezTo>
                  <a:lnTo>
                    <a:pt x="1946" y="122"/>
                  </a:lnTo>
                  <a:cubicBezTo>
                    <a:pt x="2037" y="122"/>
                    <a:pt x="2037" y="122"/>
                    <a:pt x="2128" y="152"/>
                  </a:cubicBezTo>
                  <a:lnTo>
                    <a:pt x="2189" y="152"/>
                  </a:lnTo>
                  <a:cubicBezTo>
                    <a:pt x="2250" y="152"/>
                    <a:pt x="2250" y="122"/>
                    <a:pt x="2189" y="92"/>
                  </a:cubicBezTo>
                  <a:cubicBezTo>
                    <a:pt x="2128" y="61"/>
                    <a:pt x="2007" y="61"/>
                    <a:pt x="1885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7" name="Google Shape;6967;p63"/>
            <p:cNvSpPr/>
            <p:nvPr/>
          </p:nvSpPr>
          <p:spPr>
            <a:xfrm>
              <a:off x="2753350" y="1048175"/>
              <a:ext cx="29675" cy="6100"/>
            </a:xfrm>
            <a:custGeom>
              <a:avLst/>
              <a:gdLst/>
              <a:ahLst/>
              <a:cxnLst/>
              <a:rect l="l" t="t" r="r" b="b"/>
              <a:pathLst>
                <a:path w="1187" h="244" extrusionOk="0">
                  <a:moveTo>
                    <a:pt x="578" y="1"/>
                  </a:moveTo>
                  <a:cubicBezTo>
                    <a:pt x="487" y="1"/>
                    <a:pt x="487" y="1"/>
                    <a:pt x="457" y="31"/>
                  </a:cubicBezTo>
                  <a:lnTo>
                    <a:pt x="335" y="31"/>
                  </a:lnTo>
                  <a:cubicBezTo>
                    <a:pt x="274" y="31"/>
                    <a:pt x="274" y="31"/>
                    <a:pt x="244" y="92"/>
                  </a:cubicBezTo>
                  <a:cubicBezTo>
                    <a:pt x="122" y="122"/>
                    <a:pt x="122" y="122"/>
                    <a:pt x="92" y="122"/>
                  </a:cubicBezTo>
                  <a:cubicBezTo>
                    <a:pt x="31" y="122"/>
                    <a:pt x="31" y="153"/>
                    <a:pt x="1" y="153"/>
                  </a:cubicBezTo>
                  <a:lnTo>
                    <a:pt x="1" y="183"/>
                  </a:lnTo>
                  <a:cubicBezTo>
                    <a:pt x="16" y="213"/>
                    <a:pt x="39" y="229"/>
                    <a:pt x="58" y="229"/>
                  </a:cubicBezTo>
                  <a:cubicBezTo>
                    <a:pt x="77" y="229"/>
                    <a:pt x="92" y="213"/>
                    <a:pt x="92" y="183"/>
                  </a:cubicBezTo>
                  <a:lnTo>
                    <a:pt x="153" y="183"/>
                  </a:lnTo>
                  <a:cubicBezTo>
                    <a:pt x="183" y="183"/>
                    <a:pt x="183" y="153"/>
                    <a:pt x="214" y="153"/>
                  </a:cubicBezTo>
                  <a:cubicBezTo>
                    <a:pt x="274" y="153"/>
                    <a:pt x="274" y="122"/>
                    <a:pt x="335" y="122"/>
                  </a:cubicBezTo>
                  <a:lnTo>
                    <a:pt x="791" y="122"/>
                  </a:lnTo>
                  <a:cubicBezTo>
                    <a:pt x="852" y="122"/>
                    <a:pt x="852" y="153"/>
                    <a:pt x="913" y="153"/>
                  </a:cubicBezTo>
                  <a:cubicBezTo>
                    <a:pt x="943" y="153"/>
                    <a:pt x="943" y="153"/>
                    <a:pt x="1034" y="183"/>
                  </a:cubicBezTo>
                  <a:cubicBezTo>
                    <a:pt x="1065" y="244"/>
                    <a:pt x="1065" y="244"/>
                    <a:pt x="1095" y="244"/>
                  </a:cubicBezTo>
                  <a:lnTo>
                    <a:pt x="1156" y="244"/>
                  </a:lnTo>
                  <a:cubicBezTo>
                    <a:pt x="1186" y="244"/>
                    <a:pt x="1186" y="183"/>
                    <a:pt x="1156" y="153"/>
                  </a:cubicBezTo>
                  <a:cubicBezTo>
                    <a:pt x="1095" y="122"/>
                    <a:pt x="1065" y="92"/>
                    <a:pt x="1004" y="92"/>
                  </a:cubicBezTo>
                  <a:cubicBezTo>
                    <a:pt x="1004" y="92"/>
                    <a:pt x="943" y="31"/>
                    <a:pt x="913" y="31"/>
                  </a:cubicBezTo>
                  <a:cubicBezTo>
                    <a:pt x="852" y="31"/>
                    <a:pt x="852" y="31"/>
                    <a:pt x="791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8" name="Google Shape;6968;p63"/>
            <p:cNvSpPr/>
            <p:nvPr/>
          </p:nvSpPr>
          <p:spPr>
            <a:xfrm>
              <a:off x="2760950" y="1055775"/>
              <a:ext cx="20550" cy="7625"/>
            </a:xfrm>
            <a:custGeom>
              <a:avLst/>
              <a:gdLst/>
              <a:ahLst/>
              <a:cxnLst/>
              <a:rect l="l" t="t" r="r" b="b"/>
              <a:pathLst>
                <a:path w="822" h="305" extrusionOk="0">
                  <a:moveTo>
                    <a:pt x="365" y="1"/>
                  </a:moveTo>
                  <a:cubicBezTo>
                    <a:pt x="335" y="1"/>
                    <a:pt x="335" y="31"/>
                    <a:pt x="305" y="31"/>
                  </a:cubicBezTo>
                  <a:cubicBezTo>
                    <a:pt x="274" y="31"/>
                    <a:pt x="274" y="31"/>
                    <a:pt x="244" y="92"/>
                  </a:cubicBezTo>
                  <a:cubicBezTo>
                    <a:pt x="183" y="92"/>
                    <a:pt x="183" y="92"/>
                    <a:pt x="153" y="122"/>
                  </a:cubicBezTo>
                  <a:cubicBezTo>
                    <a:pt x="92" y="183"/>
                    <a:pt x="92" y="183"/>
                    <a:pt x="31" y="183"/>
                  </a:cubicBezTo>
                  <a:cubicBezTo>
                    <a:pt x="1" y="183"/>
                    <a:pt x="1" y="244"/>
                    <a:pt x="1" y="244"/>
                  </a:cubicBezTo>
                  <a:lnTo>
                    <a:pt x="1" y="274"/>
                  </a:lnTo>
                  <a:cubicBezTo>
                    <a:pt x="31" y="305"/>
                    <a:pt x="31" y="305"/>
                    <a:pt x="62" y="305"/>
                  </a:cubicBezTo>
                  <a:lnTo>
                    <a:pt x="122" y="305"/>
                  </a:lnTo>
                  <a:lnTo>
                    <a:pt x="153" y="274"/>
                  </a:lnTo>
                  <a:cubicBezTo>
                    <a:pt x="183" y="274"/>
                    <a:pt x="183" y="244"/>
                    <a:pt x="244" y="244"/>
                  </a:cubicBezTo>
                  <a:lnTo>
                    <a:pt x="305" y="244"/>
                  </a:lnTo>
                  <a:cubicBezTo>
                    <a:pt x="335" y="244"/>
                    <a:pt x="335" y="183"/>
                    <a:pt x="365" y="183"/>
                  </a:cubicBezTo>
                  <a:lnTo>
                    <a:pt x="457" y="183"/>
                  </a:lnTo>
                  <a:cubicBezTo>
                    <a:pt x="487" y="183"/>
                    <a:pt x="487" y="153"/>
                    <a:pt x="517" y="153"/>
                  </a:cubicBezTo>
                  <a:lnTo>
                    <a:pt x="761" y="153"/>
                  </a:lnTo>
                  <a:cubicBezTo>
                    <a:pt x="761" y="153"/>
                    <a:pt x="791" y="153"/>
                    <a:pt x="791" y="122"/>
                  </a:cubicBezTo>
                  <a:cubicBezTo>
                    <a:pt x="821" y="92"/>
                    <a:pt x="791" y="92"/>
                    <a:pt x="791" y="31"/>
                  </a:cubicBezTo>
                  <a:cubicBezTo>
                    <a:pt x="761" y="1"/>
                    <a:pt x="730" y="1"/>
                    <a:pt x="669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9" name="Google Shape;6969;p63"/>
            <p:cNvSpPr/>
            <p:nvPr/>
          </p:nvSpPr>
          <p:spPr>
            <a:xfrm>
              <a:off x="2709275" y="1074025"/>
              <a:ext cx="14475" cy="27700"/>
            </a:xfrm>
            <a:custGeom>
              <a:avLst/>
              <a:gdLst/>
              <a:ahLst/>
              <a:cxnLst/>
              <a:rect l="l" t="t" r="r" b="b"/>
              <a:pathLst>
                <a:path w="579" h="1108" extrusionOk="0">
                  <a:moveTo>
                    <a:pt x="548" y="0"/>
                  </a:moveTo>
                  <a:cubicBezTo>
                    <a:pt x="518" y="0"/>
                    <a:pt x="487" y="0"/>
                    <a:pt x="487" y="30"/>
                  </a:cubicBezTo>
                  <a:lnTo>
                    <a:pt x="426" y="61"/>
                  </a:lnTo>
                  <a:cubicBezTo>
                    <a:pt x="426" y="122"/>
                    <a:pt x="426" y="122"/>
                    <a:pt x="396" y="152"/>
                  </a:cubicBezTo>
                  <a:cubicBezTo>
                    <a:pt x="366" y="182"/>
                    <a:pt x="366" y="182"/>
                    <a:pt x="366" y="274"/>
                  </a:cubicBezTo>
                  <a:cubicBezTo>
                    <a:pt x="305" y="304"/>
                    <a:pt x="305" y="304"/>
                    <a:pt x="274" y="365"/>
                  </a:cubicBezTo>
                  <a:cubicBezTo>
                    <a:pt x="244" y="395"/>
                    <a:pt x="274" y="456"/>
                    <a:pt x="244" y="486"/>
                  </a:cubicBezTo>
                  <a:cubicBezTo>
                    <a:pt x="214" y="517"/>
                    <a:pt x="214" y="517"/>
                    <a:pt x="153" y="608"/>
                  </a:cubicBezTo>
                  <a:cubicBezTo>
                    <a:pt x="122" y="638"/>
                    <a:pt x="153" y="669"/>
                    <a:pt x="122" y="699"/>
                  </a:cubicBezTo>
                  <a:cubicBezTo>
                    <a:pt x="92" y="790"/>
                    <a:pt x="92" y="760"/>
                    <a:pt x="92" y="821"/>
                  </a:cubicBezTo>
                  <a:cubicBezTo>
                    <a:pt x="92" y="912"/>
                    <a:pt x="92" y="912"/>
                    <a:pt x="62" y="942"/>
                  </a:cubicBezTo>
                  <a:cubicBezTo>
                    <a:pt x="62" y="973"/>
                    <a:pt x="62" y="1003"/>
                    <a:pt x="1" y="1064"/>
                  </a:cubicBezTo>
                  <a:lnTo>
                    <a:pt x="1" y="1094"/>
                  </a:lnTo>
                  <a:cubicBezTo>
                    <a:pt x="21" y="1104"/>
                    <a:pt x="35" y="1108"/>
                    <a:pt x="45" y="1108"/>
                  </a:cubicBezTo>
                  <a:cubicBezTo>
                    <a:pt x="65" y="1108"/>
                    <a:pt x="72" y="1094"/>
                    <a:pt x="92" y="1094"/>
                  </a:cubicBezTo>
                  <a:cubicBezTo>
                    <a:pt x="122" y="1064"/>
                    <a:pt x="122" y="973"/>
                    <a:pt x="153" y="942"/>
                  </a:cubicBezTo>
                  <a:cubicBezTo>
                    <a:pt x="153" y="942"/>
                    <a:pt x="214" y="912"/>
                    <a:pt x="214" y="851"/>
                  </a:cubicBezTo>
                  <a:cubicBezTo>
                    <a:pt x="214" y="821"/>
                    <a:pt x="214" y="790"/>
                    <a:pt x="244" y="760"/>
                  </a:cubicBezTo>
                  <a:cubicBezTo>
                    <a:pt x="274" y="699"/>
                    <a:pt x="274" y="699"/>
                    <a:pt x="274" y="638"/>
                  </a:cubicBezTo>
                  <a:cubicBezTo>
                    <a:pt x="305" y="608"/>
                    <a:pt x="305" y="608"/>
                    <a:pt x="305" y="517"/>
                  </a:cubicBezTo>
                  <a:cubicBezTo>
                    <a:pt x="366" y="486"/>
                    <a:pt x="305" y="456"/>
                    <a:pt x="366" y="395"/>
                  </a:cubicBezTo>
                  <a:cubicBezTo>
                    <a:pt x="396" y="365"/>
                    <a:pt x="396" y="334"/>
                    <a:pt x="426" y="304"/>
                  </a:cubicBezTo>
                  <a:cubicBezTo>
                    <a:pt x="457" y="243"/>
                    <a:pt x="457" y="243"/>
                    <a:pt x="457" y="182"/>
                  </a:cubicBezTo>
                  <a:lnTo>
                    <a:pt x="548" y="122"/>
                  </a:lnTo>
                  <a:cubicBezTo>
                    <a:pt x="578" y="61"/>
                    <a:pt x="578" y="61"/>
                    <a:pt x="578" y="30"/>
                  </a:cubicBezTo>
                  <a:cubicBezTo>
                    <a:pt x="578" y="30"/>
                    <a:pt x="578" y="0"/>
                    <a:pt x="54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0" name="Google Shape;6970;p63"/>
            <p:cNvSpPr/>
            <p:nvPr/>
          </p:nvSpPr>
          <p:spPr>
            <a:xfrm>
              <a:off x="2720675" y="1090725"/>
              <a:ext cx="6100" cy="10675"/>
            </a:xfrm>
            <a:custGeom>
              <a:avLst/>
              <a:gdLst/>
              <a:ahLst/>
              <a:cxnLst/>
              <a:rect l="l" t="t" r="r" b="b"/>
              <a:pathLst>
                <a:path w="244" h="427" extrusionOk="0">
                  <a:moveTo>
                    <a:pt x="183" y="1"/>
                  </a:moveTo>
                  <a:cubicBezTo>
                    <a:pt x="122" y="1"/>
                    <a:pt x="122" y="62"/>
                    <a:pt x="122" y="62"/>
                  </a:cubicBezTo>
                  <a:lnTo>
                    <a:pt x="122" y="92"/>
                  </a:lnTo>
                  <a:lnTo>
                    <a:pt x="122" y="122"/>
                  </a:lnTo>
                  <a:lnTo>
                    <a:pt x="122" y="153"/>
                  </a:lnTo>
                  <a:lnTo>
                    <a:pt x="122" y="214"/>
                  </a:lnTo>
                  <a:lnTo>
                    <a:pt x="122" y="244"/>
                  </a:lnTo>
                  <a:cubicBezTo>
                    <a:pt x="122" y="259"/>
                    <a:pt x="122" y="259"/>
                    <a:pt x="119" y="259"/>
                  </a:cubicBezTo>
                  <a:cubicBezTo>
                    <a:pt x="115" y="259"/>
                    <a:pt x="107" y="259"/>
                    <a:pt x="92" y="274"/>
                  </a:cubicBezTo>
                  <a:cubicBezTo>
                    <a:pt x="63" y="303"/>
                    <a:pt x="62" y="305"/>
                    <a:pt x="9" y="383"/>
                  </a:cubicBezTo>
                  <a:lnTo>
                    <a:pt x="9" y="383"/>
                  </a:lnTo>
                  <a:cubicBezTo>
                    <a:pt x="5" y="385"/>
                    <a:pt x="1" y="388"/>
                    <a:pt x="1" y="396"/>
                  </a:cubicBezTo>
                  <a:cubicBezTo>
                    <a:pt x="1" y="426"/>
                    <a:pt x="1" y="426"/>
                    <a:pt x="62" y="426"/>
                  </a:cubicBezTo>
                  <a:lnTo>
                    <a:pt x="122" y="426"/>
                  </a:lnTo>
                  <a:lnTo>
                    <a:pt x="122" y="396"/>
                  </a:lnTo>
                  <a:lnTo>
                    <a:pt x="122" y="366"/>
                  </a:lnTo>
                  <a:cubicBezTo>
                    <a:pt x="122" y="335"/>
                    <a:pt x="138" y="335"/>
                    <a:pt x="153" y="335"/>
                  </a:cubicBezTo>
                  <a:cubicBezTo>
                    <a:pt x="168" y="335"/>
                    <a:pt x="183" y="335"/>
                    <a:pt x="183" y="305"/>
                  </a:cubicBezTo>
                  <a:lnTo>
                    <a:pt x="183" y="274"/>
                  </a:lnTo>
                  <a:cubicBezTo>
                    <a:pt x="183" y="259"/>
                    <a:pt x="191" y="259"/>
                    <a:pt x="198" y="259"/>
                  </a:cubicBezTo>
                  <a:cubicBezTo>
                    <a:pt x="206" y="259"/>
                    <a:pt x="214" y="259"/>
                    <a:pt x="214" y="244"/>
                  </a:cubicBezTo>
                  <a:lnTo>
                    <a:pt x="214" y="214"/>
                  </a:lnTo>
                  <a:cubicBezTo>
                    <a:pt x="214" y="183"/>
                    <a:pt x="214" y="183"/>
                    <a:pt x="217" y="183"/>
                  </a:cubicBezTo>
                  <a:cubicBezTo>
                    <a:pt x="221" y="183"/>
                    <a:pt x="229" y="183"/>
                    <a:pt x="244" y="153"/>
                  </a:cubicBezTo>
                  <a:lnTo>
                    <a:pt x="244" y="122"/>
                  </a:lnTo>
                  <a:lnTo>
                    <a:pt x="244" y="92"/>
                  </a:lnTo>
                  <a:lnTo>
                    <a:pt x="244" y="62"/>
                  </a:lnTo>
                  <a:cubicBezTo>
                    <a:pt x="214" y="62"/>
                    <a:pt x="214" y="1"/>
                    <a:pt x="18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1" name="Google Shape;6971;p63"/>
            <p:cNvSpPr/>
            <p:nvPr/>
          </p:nvSpPr>
          <p:spPr>
            <a:xfrm>
              <a:off x="2759425" y="1106700"/>
              <a:ext cx="57800" cy="51100"/>
            </a:xfrm>
            <a:custGeom>
              <a:avLst/>
              <a:gdLst/>
              <a:ahLst/>
              <a:cxnLst/>
              <a:rect l="l" t="t" r="r" b="b"/>
              <a:pathLst>
                <a:path w="2312" h="2044" extrusionOk="0">
                  <a:moveTo>
                    <a:pt x="487" y="0"/>
                  </a:moveTo>
                  <a:cubicBezTo>
                    <a:pt x="244" y="0"/>
                    <a:pt x="183" y="122"/>
                    <a:pt x="92" y="213"/>
                  </a:cubicBezTo>
                  <a:cubicBezTo>
                    <a:pt x="31" y="274"/>
                    <a:pt x="1" y="395"/>
                    <a:pt x="1" y="608"/>
                  </a:cubicBezTo>
                  <a:cubicBezTo>
                    <a:pt x="31" y="821"/>
                    <a:pt x="62" y="912"/>
                    <a:pt x="153" y="1003"/>
                  </a:cubicBezTo>
                  <a:cubicBezTo>
                    <a:pt x="183" y="1064"/>
                    <a:pt x="244" y="1155"/>
                    <a:pt x="366" y="1307"/>
                  </a:cubicBezTo>
                  <a:cubicBezTo>
                    <a:pt x="487" y="1459"/>
                    <a:pt x="548" y="1520"/>
                    <a:pt x="639" y="1581"/>
                  </a:cubicBezTo>
                  <a:cubicBezTo>
                    <a:pt x="688" y="1605"/>
                    <a:pt x="777" y="1650"/>
                    <a:pt x="906" y="1650"/>
                  </a:cubicBezTo>
                  <a:cubicBezTo>
                    <a:pt x="937" y="1650"/>
                    <a:pt x="969" y="1647"/>
                    <a:pt x="1004" y="1641"/>
                  </a:cubicBezTo>
                  <a:cubicBezTo>
                    <a:pt x="1217" y="1611"/>
                    <a:pt x="1308" y="1520"/>
                    <a:pt x="1369" y="1429"/>
                  </a:cubicBezTo>
                  <a:cubicBezTo>
                    <a:pt x="1399" y="1338"/>
                    <a:pt x="1430" y="1186"/>
                    <a:pt x="1308" y="1003"/>
                  </a:cubicBezTo>
                  <a:cubicBezTo>
                    <a:pt x="1217" y="851"/>
                    <a:pt x="1126" y="790"/>
                    <a:pt x="1065" y="699"/>
                  </a:cubicBezTo>
                  <a:cubicBezTo>
                    <a:pt x="1004" y="669"/>
                    <a:pt x="974" y="608"/>
                    <a:pt x="913" y="608"/>
                  </a:cubicBezTo>
                  <a:cubicBezTo>
                    <a:pt x="822" y="699"/>
                    <a:pt x="700" y="699"/>
                    <a:pt x="639" y="790"/>
                  </a:cubicBezTo>
                  <a:cubicBezTo>
                    <a:pt x="518" y="942"/>
                    <a:pt x="609" y="1034"/>
                    <a:pt x="639" y="1125"/>
                  </a:cubicBezTo>
                  <a:cubicBezTo>
                    <a:pt x="670" y="1186"/>
                    <a:pt x="761" y="1246"/>
                    <a:pt x="822" y="1277"/>
                  </a:cubicBezTo>
                  <a:cubicBezTo>
                    <a:pt x="867" y="1292"/>
                    <a:pt x="898" y="1300"/>
                    <a:pt x="917" y="1300"/>
                  </a:cubicBezTo>
                  <a:cubicBezTo>
                    <a:pt x="936" y="1300"/>
                    <a:pt x="943" y="1292"/>
                    <a:pt x="943" y="1277"/>
                  </a:cubicBezTo>
                  <a:cubicBezTo>
                    <a:pt x="913" y="1246"/>
                    <a:pt x="670" y="1094"/>
                    <a:pt x="700" y="973"/>
                  </a:cubicBezTo>
                  <a:cubicBezTo>
                    <a:pt x="700" y="872"/>
                    <a:pt x="763" y="813"/>
                    <a:pt x="853" y="813"/>
                  </a:cubicBezTo>
                  <a:cubicBezTo>
                    <a:pt x="872" y="813"/>
                    <a:pt x="892" y="816"/>
                    <a:pt x="913" y="821"/>
                  </a:cubicBezTo>
                  <a:cubicBezTo>
                    <a:pt x="1065" y="882"/>
                    <a:pt x="1126" y="942"/>
                    <a:pt x="1278" y="1125"/>
                  </a:cubicBezTo>
                  <a:cubicBezTo>
                    <a:pt x="1369" y="1277"/>
                    <a:pt x="1369" y="1398"/>
                    <a:pt x="1308" y="1429"/>
                  </a:cubicBezTo>
                  <a:cubicBezTo>
                    <a:pt x="1278" y="1489"/>
                    <a:pt x="1217" y="1581"/>
                    <a:pt x="1065" y="1611"/>
                  </a:cubicBezTo>
                  <a:cubicBezTo>
                    <a:pt x="1024" y="1617"/>
                    <a:pt x="989" y="1619"/>
                    <a:pt x="958" y="1619"/>
                  </a:cubicBezTo>
                  <a:cubicBezTo>
                    <a:pt x="828" y="1619"/>
                    <a:pt x="774" y="1575"/>
                    <a:pt x="700" y="1550"/>
                  </a:cubicBezTo>
                  <a:cubicBezTo>
                    <a:pt x="639" y="1489"/>
                    <a:pt x="548" y="1429"/>
                    <a:pt x="457" y="1277"/>
                  </a:cubicBezTo>
                  <a:cubicBezTo>
                    <a:pt x="335" y="1125"/>
                    <a:pt x="305" y="1034"/>
                    <a:pt x="244" y="973"/>
                  </a:cubicBezTo>
                  <a:cubicBezTo>
                    <a:pt x="214" y="882"/>
                    <a:pt x="153" y="821"/>
                    <a:pt x="153" y="608"/>
                  </a:cubicBezTo>
                  <a:cubicBezTo>
                    <a:pt x="153" y="426"/>
                    <a:pt x="183" y="365"/>
                    <a:pt x="214" y="334"/>
                  </a:cubicBezTo>
                  <a:cubicBezTo>
                    <a:pt x="244" y="243"/>
                    <a:pt x="335" y="213"/>
                    <a:pt x="487" y="213"/>
                  </a:cubicBezTo>
                  <a:cubicBezTo>
                    <a:pt x="822" y="243"/>
                    <a:pt x="822" y="274"/>
                    <a:pt x="1156" y="426"/>
                  </a:cubicBezTo>
                  <a:cubicBezTo>
                    <a:pt x="1521" y="578"/>
                    <a:pt x="1521" y="578"/>
                    <a:pt x="1825" y="790"/>
                  </a:cubicBezTo>
                  <a:cubicBezTo>
                    <a:pt x="1977" y="882"/>
                    <a:pt x="2007" y="942"/>
                    <a:pt x="2068" y="1003"/>
                  </a:cubicBezTo>
                  <a:cubicBezTo>
                    <a:pt x="2129" y="1094"/>
                    <a:pt x="2159" y="1155"/>
                    <a:pt x="2159" y="1307"/>
                  </a:cubicBezTo>
                  <a:cubicBezTo>
                    <a:pt x="2068" y="1611"/>
                    <a:pt x="2037" y="1641"/>
                    <a:pt x="1885" y="1793"/>
                  </a:cubicBezTo>
                  <a:cubicBezTo>
                    <a:pt x="1855" y="1885"/>
                    <a:pt x="1764" y="1915"/>
                    <a:pt x="1734" y="1976"/>
                  </a:cubicBezTo>
                  <a:cubicBezTo>
                    <a:pt x="1709" y="2024"/>
                    <a:pt x="1709" y="2044"/>
                    <a:pt x="1724" y="2044"/>
                  </a:cubicBezTo>
                  <a:cubicBezTo>
                    <a:pt x="1746" y="2044"/>
                    <a:pt x="1800" y="2000"/>
                    <a:pt x="1855" y="1945"/>
                  </a:cubicBezTo>
                  <a:cubicBezTo>
                    <a:pt x="2068" y="1763"/>
                    <a:pt x="2311" y="1429"/>
                    <a:pt x="2220" y="1034"/>
                  </a:cubicBezTo>
                  <a:cubicBezTo>
                    <a:pt x="2220" y="1034"/>
                    <a:pt x="2189" y="912"/>
                    <a:pt x="2159" y="851"/>
                  </a:cubicBezTo>
                  <a:cubicBezTo>
                    <a:pt x="2068" y="760"/>
                    <a:pt x="2007" y="669"/>
                    <a:pt x="1885" y="608"/>
                  </a:cubicBezTo>
                  <a:cubicBezTo>
                    <a:pt x="1551" y="426"/>
                    <a:pt x="1551" y="456"/>
                    <a:pt x="1217" y="274"/>
                  </a:cubicBezTo>
                  <a:cubicBezTo>
                    <a:pt x="852" y="122"/>
                    <a:pt x="852" y="91"/>
                    <a:pt x="487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2" name="Google Shape;6972;p63"/>
            <p:cNvSpPr/>
            <p:nvPr/>
          </p:nvSpPr>
          <p:spPr>
            <a:xfrm>
              <a:off x="2771600" y="1145625"/>
              <a:ext cx="31925" cy="14275"/>
            </a:xfrm>
            <a:custGeom>
              <a:avLst/>
              <a:gdLst/>
              <a:ahLst/>
              <a:cxnLst/>
              <a:rect l="l" t="t" r="r" b="b"/>
              <a:pathLst>
                <a:path w="1277" h="571" extrusionOk="0">
                  <a:moveTo>
                    <a:pt x="1258" y="1"/>
                  </a:moveTo>
                  <a:cubicBezTo>
                    <a:pt x="1247" y="1"/>
                    <a:pt x="1231" y="8"/>
                    <a:pt x="1216" y="24"/>
                  </a:cubicBezTo>
                  <a:cubicBezTo>
                    <a:pt x="1155" y="54"/>
                    <a:pt x="1125" y="145"/>
                    <a:pt x="1095" y="176"/>
                  </a:cubicBezTo>
                  <a:lnTo>
                    <a:pt x="1003" y="236"/>
                  </a:lnTo>
                  <a:lnTo>
                    <a:pt x="912" y="358"/>
                  </a:lnTo>
                  <a:cubicBezTo>
                    <a:pt x="851" y="388"/>
                    <a:pt x="851" y="388"/>
                    <a:pt x="791" y="449"/>
                  </a:cubicBezTo>
                  <a:cubicBezTo>
                    <a:pt x="699" y="480"/>
                    <a:pt x="699" y="480"/>
                    <a:pt x="669" y="480"/>
                  </a:cubicBezTo>
                  <a:cubicBezTo>
                    <a:pt x="608" y="510"/>
                    <a:pt x="608" y="510"/>
                    <a:pt x="547" y="510"/>
                  </a:cubicBezTo>
                  <a:lnTo>
                    <a:pt x="243" y="510"/>
                  </a:lnTo>
                  <a:cubicBezTo>
                    <a:pt x="183" y="510"/>
                    <a:pt x="183" y="480"/>
                    <a:pt x="122" y="480"/>
                  </a:cubicBezTo>
                  <a:cubicBezTo>
                    <a:pt x="61" y="480"/>
                    <a:pt x="31" y="480"/>
                    <a:pt x="31" y="449"/>
                  </a:cubicBezTo>
                  <a:cubicBezTo>
                    <a:pt x="31" y="449"/>
                    <a:pt x="0" y="449"/>
                    <a:pt x="0" y="480"/>
                  </a:cubicBezTo>
                  <a:cubicBezTo>
                    <a:pt x="0" y="510"/>
                    <a:pt x="31" y="540"/>
                    <a:pt x="61" y="540"/>
                  </a:cubicBezTo>
                  <a:cubicBezTo>
                    <a:pt x="122" y="540"/>
                    <a:pt x="122" y="571"/>
                    <a:pt x="152" y="571"/>
                  </a:cubicBezTo>
                  <a:lnTo>
                    <a:pt x="547" y="571"/>
                  </a:lnTo>
                  <a:cubicBezTo>
                    <a:pt x="639" y="571"/>
                    <a:pt x="639" y="540"/>
                    <a:pt x="699" y="540"/>
                  </a:cubicBezTo>
                  <a:cubicBezTo>
                    <a:pt x="745" y="525"/>
                    <a:pt x="768" y="525"/>
                    <a:pt x="787" y="525"/>
                  </a:cubicBezTo>
                  <a:cubicBezTo>
                    <a:pt x="806" y="525"/>
                    <a:pt x="821" y="525"/>
                    <a:pt x="851" y="510"/>
                  </a:cubicBezTo>
                  <a:cubicBezTo>
                    <a:pt x="943" y="480"/>
                    <a:pt x="943" y="480"/>
                    <a:pt x="973" y="388"/>
                  </a:cubicBezTo>
                  <a:cubicBezTo>
                    <a:pt x="1064" y="358"/>
                    <a:pt x="1064" y="358"/>
                    <a:pt x="1095" y="297"/>
                  </a:cubicBezTo>
                  <a:cubicBezTo>
                    <a:pt x="1125" y="206"/>
                    <a:pt x="1125" y="236"/>
                    <a:pt x="1216" y="176"/>
                  </a:cubicBezTo>
                  <a:cubicBezTo>
                    <a:pt x="1247" y="145"/>
                    <a:pt x="1247" y="84"/>
                    <a:pt x="1277" y="54"/>
                  </a:cubicBezTo>
                  <a:lnTo>
                    <a:pt x="1277" y="24"/>
                  </a:lnTo>
                  <a:cubicBezTo>
                    <a:pt x="1277" y="8"/>
                    <a:pt x="1269" y="1"/>
                    <a:pt x="125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3" name="Google Shape;6973;p63"/>
            <p:cNvSpPr/>
            <p:nvPr/>
          </p:nvSpPr>
          <p:spPr>
            <a:xfrm>
              <a:off x="2787550" y="1053500"/>
              <a:ext cx="22825" cy="15975"/>
            </a:xfrm>
            <a:custGeom>
              <a:avLst/>
              <a:gdLst/>
              <a:ahLst/>
              <a:cxnLst/>
              <a:rect l="l" t="t" r="r" b="b"/>
              <a:pathLst>
                <a:path w="913" h="639" extrusionOk="0">
                  <a:moveTo>
                    <a:pt x="852" y="0"/>
                  </a:moveTo>
                  <a:cubicBezTo>
                    <a:pt x="791" y="0"/>
                    <a:pt x="760" y="92"/>
                    <a:pt x="760" y="122"/>
                  </a:cubicBezTo>
                  <a:lnTo>
                    <a:pt x="730" y="152"/>
                  </a:lnTo>
                  <a:lnTo>
                    <a:pt x="639" y="244"/>
                  </a:lnTo>
                  <a:lnTo>
                    <a:pt x="578" y="304"/>
                  </a:lnTo>
                  <a:cubicBezTo>
                    <a:pt x="548" y="365"/>
                    <a:pt x="548" y="365"/>
                    <a:pt x="487" y="365"/>
                  </a:cubicBezTo>
                  <a:lnTo>
                    <a:pt x="426" y="426"/>
                  </a:lnTo>
                  <a:cubicBezTo>
                    <a:pt x="411" y="441"/>
                    <a:pt x="403" y="441"/>
                    <a:pt x="388" y="441"/>
                  </a:cubicBezTo>
                  <a:cubicBezTo>
                    <a:pt x="373" y="441"/>
                    <a:pt x="350" y="441"/>
                    <a:pt x="305" y="456"/>
                  </a:cubicBezTo>
                  <a:cubicBezTo>
                    <a:pt x="274" y="456"/>
                    <a:pt x="274" y="456"/>
                    <a:pt x="183" y="517"/>
                  </a:cubicBezTo>
                  <a:cubicBezTo>
                    <a:pt x="153" y="548"/>
                    <a:pt x="153" y="548"/>
                    <a:pt x="92" y="548"/>
                  </a:cubicBezTo>
                  <a:lnTo>
                    <a:pt x="1" y="548"/>
                  </a:lnTo>
                  <a:lnTo>
                    <a:pt x="1" y="578"/>
                  </a:lnTo>
                  <a:cubicBezTo>
                    <a:pt x="1" y="639"/>
                    <a:pt x="31" y="639"/>
                    <a:pt x="92" y="639"/>
                  </a:cubicBezTo>
                  <a:lnTo>
                    <a:pt x="153" y="639"/>
                  </a:lnTo>
                  <a:cubicBezTo>
                    <a:pt x="183" y="639"/>
                    <a:pt x="183" y="639"/>
                    <a:pt x="244" y="578"/>
                  </a:cubicBezTo>
                  <a:cubicBezTo>
                    <a:pt x="274" y="578"/>
                    <a:pt x="274" y="578"/>
                    <a:pt x="335" y="548"/>
                  </a:cubicBezTo>
                  <a:cubicBezTo>
                    <a:pt x="396" y="548"/>
                    <a:pt x="426" y="548"/>
                    <a:pt x="457" y="517"/>
                  </a:cubicBezTo>
                  <a:lnTo>
                    <a:pt x="548" y="426"/>
                  </a:lnTo>
                  <a:cubicBezTo>
                    <a:pt x="563" y="411"/>
                    <a:pt x="571" y="411"/>
                    <a:pt x="582" y="411"/>
                  </a:cubicBezTo>
                  <a:cubicBezTo>
                    <a:pt x="593" y="411"/>
                    <a:pt x="609" y="411"/>
                    <a:pt x="639" y="396"/>
                  </a:cubicBezTo>
                  <a:lnTo>
                    <a:pt x="730" y="304"/>
                  </a:lnTo>
                  <a:lnTo>
                    <a:pt x="791" y="244"/>
                  </a:lnTo>
                  <a:lnTo>
                    <a:pt x="882" y="152"/>
                  </a:lnTo>
                  <a:cubicBezTo>
                    <a:pt x="912" y="122"/>
                    <a:pt x="912" y="122"/>
                    <a:pt x="912" y="92"/>
                  </a:cubicBezTo>
                  <a:lnTo>
                    <a:pt x="912" y="61"/>
                  </a:lnTo>
                  <a:cubicBezTo>
                    <a:pt x="912" y="0"/>
                    <a:pt x="882" y="0"/>
                    <a:pt x="85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4" name="Google Shape;6974;p63"/>
            <p:cNvSpPr/>
            <p:nvPr/>
          </p:nvSpPr>
          <p:spPr>
            <a:xfrm>
              <a:off x="2790600" y="1068700"/>
              <a:ext cx="4575" cy="5350"/>
            </a:xfrm>
            <a:custGeom>
              <a:avLst/>
              <a:gdLst/>
              <a:ahLst/>
              <a:cxnLst/>
              <a:rect l="l" t="t" r="r" b="b"/>
              <a:pathLst>
                <a:path w="183" h="214" extrusionOk="0">
                  <a:moveTo>
                    <a:pt x="31" y="0"/>
                  </a:moveTo>
                  <a:lnTo>
                    <a:pt x="31" y="61"/>
                  </a:lnTo>
                  <a:cubicBezTo>
                    <a:pt x="31" y="122"/>
                    <a:pt x="31" y="122"/>
                    <a:pt x="0" y="122"/>
                  </a:cubicBezTo>
                  <a:lnTo>
                    <a:pt x="0" y="183"/>
                  </a:lnTo>
                  <a:cubicBezTo>
                    <a:pt x="0" y="213"/>
                    <a:pt x="31" y="213"/>
                    <a:pt x="31" y="213"/>
                  </a:cubicBezTo>
                  <a:lnTo>
                    <a:pt x="122" y="213"/>
                  </a:lnTo>
                  <a:lnTo>
                    <a:pt x="122" y="183"/>
                  </a:lnTo>
                  <a:lnTo>
                    <a:pt x="152" y="183"/>
                  </a:lnTo>
                  <a:lnTo>
                    <a:pt x="152" y="122"/>
                  </a:lnTo>
                  <a:lnTo>
                    <a:pt x="183" y="92"/>
                  </a:lnTo>
                  <a:lnTo>
                    <a:pt x="183" y="61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5" name="Google Shape;6975;p63"/>
            <p:cNvSpPr/>
            <p:nvPr/>
          </p:nvSpPr>
          <p:spPr>
            <a:xfrm>
              <a:off x="2789825" y="1071725"/>
              <a:ext cx="3825" cy="2325"/>
            </a:xfrm>
            <a:custGeom>
              <a:avLst/>
              <a:gdLst/>
              <a:ahLst/>
              <a:cxnLst/>
              <a:rect l="l" t="t" r="r" b="b"/>
              <a:pathLst>
                <a:path w="153" h="93" extrusionOk="0">
                  <a:moveTo>
                    <a:pt x="1" y="1"/>
                  </a:moveTo>
                  <a:lnTo>
                    <a:pt x="1" y="62"/>
                  </a:lnTo>
                  <a:lnTo>
                    <a:pt x="31" y="92"/>
                  </a:lnTo>
                  <a:lnTo>
                    <a:pt x="92" y="92"/>
                  </a:lnTo>
                  <a:lnTo>
                    <a:pt x="92" y="62"/>
                  </a:lnTo>
                  <a:cubicBezTo>
                    <a:pt x="92" y="41"/>
                    <a:pt x="92" y="35"/>
                    <a:pt x="94" y="35"/>
                  </a:cubicBezTo>
                  <a:cubicBezTo>
                    <a:pt x="99" y="35"/>
                    <a:pt x="112" y="62"/>
                    <a:pt x="153" y="62"/>
                  </a:cubicBezTo>
                  <a:lnTo>
                    <a:pt x="153" y="1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6" name="Google Shape;6976;p63"/>
            <p:cNvSpPr/>
            <p:nvPr/>
          </p:nvSpPr>
          <p:spPr>
            <a:xfrm>
              <a:off x="2788300" y="1065750"/>
              <a:ext cx="6125" cy="8100"/>
            </a:xfrm>
            <a:custGeom>
              <a:avLst/>
              <a:gdLst/>
              <a:ahLst/>
              <a:cxnLst/>
              <a:rect l="l" t="t" r="r" b="b"/>
              <a:pathLst>
                <a:path w="245" h="324" extrusionOk="0">
                  <a:moveTo>
                    <a:pt x="171" y="0"/>
                  </a:moveTo>
                  <a:cubicBezTo>
                    <a:pt x="153" y="0"/>
                    <a:pt x="153" y="27"/>
                    <a:pt x="153" y="27"/>
                  </a:cubicBezTo>
                  <a:lnTo>
                    <a:pt x="123" y="27"/>
                  </a:lnTo>
                  <a:lnTo>
                    <a:pt x="92" y="58"/>
                  </a:lnTo>
                  <a:lnTo>
                    <a:pt x="31" y="88"/>
                  </a:lnTo>
                  <a:lnTo>
                    <a:pt x="31" y="118"/>
                  </a:lnTo>
                  <a:lnTo>
                    <a:pt x="31" y="179"/>
                  </a:lnTo>
                  <a:lnTo>
                    <a:pt x="31" y="210"/>
                  </a:lnTo>
                  <a:cubicBezTo>
                    <a:pt x="62" y="240"/>
                    <a:pt x="62" y="240"/>
                    <a:pt x="1" y="301"/>
                  </a:cubicBezTo>
                  <a:cubicBezTo>
                    <a:pt x="31" y="316"/>
                    <a:pt x="47" y="323"/>
                    <a:pt x="58" y="323"/>
                  </a:cubicBezTo>
                  <a:cubicBezTo>
                    <a:pt x="69" y="323"/>
                    <a:pt x="77" y="316"/>
                    <a:pt x="92" y="301"/>
                  </a:cubicBezTo>
                  <a:cubicBezTo>
                    <a:pt x="123" y="301"/>
                    <a:pt x="123" y="240"/>
                    <a:pt x="123" y="240"/>
                  </a:cubicBezTo>
                  <a:lnTo>
                    <a:pt x="123" y="210"/>
                  </a:lnTo>
                  <a:lnTo>
                    <a:pt x="153" y="210"/>
                  </a:lnTo>
                  <a:lnTo>
                    <a:pt x="153" y="179"/>
                  </a:lnTo>
                  <a:lnTo>
                    <a:pt x="214" y="179"/>
                  </a:lnTo>
                  <a:lnTo>
                    <a:pt x="214" y="118"/>
                  </a:lnTo>
                  <a:lnTo>
                    <a:pt x="244" y="118"/>
                  </a:lnTo>
                  <a:lnTo>
                    <a:pt x="244" y="88"/>
                  </a:lnTo>
                  <a:cubicBezTo>
                    <a:pt x="244" y="58"/>
                    <a:pt x="244" y="58"/>
                    <a:pt x="214" y="27"/>
                  </a:cubicBezTo>
                  <a:cubicBezTo>
                    <a:pt x="193" y="7"/>
                    <a:pt x="180" y="0"/>
                    <a:pt x="17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7" name="Google Shape;6977;p63"/>
            <p:cNvSpPr/>
            <p:nvPr/>
          </p:nvSpPr>
          <p:spPr>
            <a:xfrm>
              <a:off x="2798950" y="1047425"/>
              <a:ext cx="18275" cy="8375"/>
            </a:xfrm>
            <a:custGeom>
              <a:avLst/>
              <a:gdLst/>
              <a:ahLst/>
              <a:cxnLst/>
              <a:rect l="l" t="t" r="r" b="b"/>
              <a:pathLst>
                <a:path w="731" h="335" extrusionOk="0">
                  <a:moveTo>
                    <a:pt x="639" y="0"/>
                  </a:moveTo>
                  <a:cubicBezTo>
                    <a:pt x="608" y="0"/>
                    <a:pt x="608" y="31"/>
                    <a:pt x="578" y="61"/>
                  </a:cubicBezTo>
                  <a:lnTo>
                    <a:pt x="517" y="91"/>
                  </a:lnTo>
                  <a:cubicBezTo>
                    <a:pt x="487" y="152"/>
                    <a:pt x="487" y="152"/>
                    <a:pt x="456" y="152"/>
                  </a:cubicBezTo>
                  <a:cubicBezTo>
                    <a:pt x="426" y="152"/>
                    <a:pt x="426" y="152"/>
                    <a:pt x="365" y="183"/>
                  </a:cubicBezTo>
                  <a:cubicBezTo>
                    <a:pt x="335" y="183"/>
                    <a:pt x="335" y="183"/>
                    <a:pt x="304" y="213"/>
                  </a:cubicBezTo>
                  <a:cubicBezTo>
                    <a:pt x="274" y="213"/>
                    <a:pt x="274" y="274"/>
                    <a:pt x="244" y="274"/>
                  </a:cubicBezTo>
                  <a:lnTo>
                    <a:pt x="92" y="274"/>
                  </a:lnTo>
                  <a:cubicBezTo>
                    <a:pt x="122" y="213"/>
                    <a:pt x="122" y="213"/>
                    <a:pt x="92" y="213"/>
                  </a:cubicBezTo>
                  <a:lnTo>
                    <a:pt x="31" y="213"/>
                  </a:lnTo>
                  <a:cubicBezTo>
                    <a:pt x="31" y="213"/>
                    <a:pt x="31" y="274"/>
                    <a:pt x="1" y="274"/>
                  </a:cubicBezTo>
                  <a:cubicBezTo>
                    <a:pt x="1" y="304"/>
                    <a:pt x="1" y="304"/>
                    <a:pt x="31" y="335"/>
                  </a:cubicBezTo>
                  <a:lnTo>
                    <a:pt x="304" y="335"/>
                  </a:lnTo>
                  <a:cubicBezTo>
                    <a:pt x="335" y="335"/>
                    <a:pt x="335" y="304"/>
                    <a:pt x="365" y="304"/>
                  </a:cubicBezTo>
                  <a:lnTo>
                    <a:pt x="456" y="304"/>
                  </a:lnTo>
                  <a:cubicBezTo>
                    <a:pt x="487" y="304"/>
                    <a:pt x="487" y="274"/>
                    <a:pt x="517" y="274"/>
                  </a:cubicBezTo>
                  <a:cubicBezTo>
                    <a:pt x="548" y="243"/>
                    <a:pt x="563" y="243"/>
                    <a:pt x="574" y="243"/>
                  </a:cubicBezTo>
                  <a:cubicBezTo>
                    <a:pt x="586" y="243"/>
                    <a:pt x="593" y="243"/>
                    <a:pt x="608" y="213"/>
                  </a:cubicBezTo>
                  <a:lnTo>
                    <a:pt x="669" y="152"/>
                  </a:lnTo>
                  <a:cubicBezTo>
                    <a:pt x="730" y="91"/>
                    <a:pt x="730" y="91"/>
                    <a:pt x="730" y="61"/>
                  </a:cubicBezTo>
                  <a:lnTo>
                    <a:pt x="730" y="31"/>
                  </a:lnTo>
                  <a:cubicBezTo>
                    <a:pt x="730" y="0"/>
                    <a:pt x="669" y="0"/>
                    <a:pt x="639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8" name="Google Shape;6978;p63"/>
            <p:cNvSpPr/>
            <p:nvPr/>
          </p:nvSpPr>
          <p:spPr>
            <a:xfrm>
              <a:off x="2787550" y="1058825"/>
              <a:ext cx="18275" cy="7200"/>
            </a:xfrm>
            <a:custGeom>
              <a:avLst/>
              <a:gdLst/>
              <a:ahLst/>
              <a:cxnLst/>
              <a:rect l="l" t="t" r="r" b="b"/>
              <a:pathLst>
                <a:path w="731" h="288" extrusionOk="0">
                  <a:moveTo>
                    <a:pt x="639" y="0"/>
                  </a:moveTo>
                  <a:cubicBezTo>
                    <a:pt x="609" y="0"/>
                    <a:pt x="578" y="31"/>
                    <a:pt x="578" y="61"/>
                  </a:cubicBezTo>
                  <a:lnTo>
                    <a:pt x="517" y="122"/>
                  </a:lnTo>
                  <a:cubicBezTo>
                    <a:pt x="487" y="152"/>
                    <a:pt x="487" y="152"/>
                    <a:pt x="457" y="152"/>
                  </a:cubicBezTo>
                  <a:cubicBezTo>
                    <a:pt x="426" y="152"/>
                    <a:pt x="426" y="152"/>
                    <a:pt x="365" y="183"/>
                  </a:cubicBezTo>
                  <a:lnTo>
                    <a:pt x="305" y="183"/>
                  </a:lnTo>
                  <a:cubicBezTo>
                    <a:pt x="274" y="183"/>
                    <a:pt x="274" y="213"/>
                    <a:pt x="244" y="213"/>
                  </a:cubicBezTo>
                  <a:lnTo>
                    <a:pt x="92" y="213"/>
                  </a:lnTo>
                  <a:cubicBezTo>
                    <a:pt x="92" y="152"/>
                    <a:pt x="122" y="152"/>
                    <a:pt x="92" y="122"/>
                  </a:cubicBezTo>
                  <a:lnTo>
                    <a:pt x="31" y="122"/>
                  </a:lnTo>
                  <a:cubicBezTo>
                    <a:pt x="31" y="122"/>
                    <a:pt x="1" y="122"/>
                    <a:pt x="1" y="152"/>
                  </a:cubicBezTo>
                  <a:cubicBezTo>
                    <a:pt x="1" y="183"/>
                    <a:pt x="1" y="213"/>
                    <a:pt x="31" y="213"/>
                  </a:cubicBezTo>
                  <a:cubicBezTo>
                    <a:pt x="31" y="213"/>
                    <a:pt x="92" y="213"/>
                    <a:pt x="92" y="274"/>
                  </a:cubicBezTo>
                  <a:lnTo>
                    <a:pt x="244" y="274"/>
                  </a:lnTo>
                  <a:cubicBezTo>
                    <a:pt x="264" y="274"/>
                    <a:pt x="271" y="287"/>
                    <a:pt x="282" y="287"/>
                  </a:cubicBezTo>
                  <a:cubicBezTo>
                    <a:pt x="288" y="287"/>
                    <a:pt x="294" y="284"/>
                    <a:pt x="305" y="274"/>
                  </a:cubicBezTo>
                  <a:cubicBezTo>
                    <a:pt x="335" y="274"/>
                    <a:pt x="335" y="274"/>
                    <a:pt x="365" y="213"/>
                  </a:cubicBezTo>
                  <a:lnTo>
                    <a:pt x="457" y="213"/>
                  </a:lnTo>
                  <a:cubicBezTo>
                    <a:pt x="487" y="213"/>
                    <a:pt x="487" y="183"/>
                    <a:pt x="517" y="183"/>
                  </a:cubicBezTo>
                  <a:cubicBezTo>
                    <a:pt x="548" y="167"/>
                    <a:pt x="563" y="167"/>
                    <a:pt x="574" y="167"/>
                  </a:cubicBezTo>
                  <a:cubicBezTo>
                    <a:pt x="586" y="167"/>
                    <a:pt x="593" y="167"/>
                    <a:pt x="609" y="152"/>
                  </a:cubicBezTo>
                  <a:cubicBezTo>
                    <a:pt x="639" y="122"/>
                    <a:pt x="639" y="122"/>
                    <a:pt x="669" y="122"/>
                  </a:cubicBezTo>
                  <a:lnTo>
                    <a:pt x="730" y="61"/>
                  </a:lnTo>
                  <a:lnTo>
                    <a:pt x="730" y="31"/>
                  </a:lnTo>
                  <a:cubicBezTo>
                    <a:pt x="730" y="0"/>
                    <a:pt x="669" y="0"/>
                    <a:pt x="639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9" name="Google Shape;6979;p63"/>
            <p:cNvSpPr/>
            <p:nvPr/>
          </p:nvSpPr>
          <p:spPr>
            <a:xfrm>
              <a:off x="2717650" y="1109725"/>
              <a:ext cx="11425" cy="13700"/>
            </a:xfrm>
            <a:custGeom>
              <a:avLst/>
              <a:gdLst/>
              <a:ahLst/>
              <a:cxnLst/>
              <a:rect l="l" t="t" r="r" b="b"/>
              <a:pathLst>
                <a:path w="457" h="548" extrusionOk="0">
                  <a:moveTo>
                    <a:pt x="365" y="1"/>
                  </a:moveTo>
                  <a:cubicBezTo>
                    <a:pt x="335" y="1"/>
                    <a:pt x="335" y="61"/>
                    <a:pt x="335" y="92"/>
                  </a:cubicBezTo>
                  <a:cubicBezTo>
                    <a:pt x="335" y="92"/>
                    <a:pt x="335" y="122"/>
                    <a:pt x="304" y="122"/>
                  </a:cubicBezTo>
                  <a:cubicBezTo>
                    <a:pt x="304" y="153"/>
                    <a:pt x="304" y="153"/>
                    <a:pt x="243" y="153"/>
                  </a:cubicBezTo>
                  <a:cubicBezTo>
                    <a:pt x="243" y="213"/>
                    <a:pt x="243" y="213"/>
                    <a:pt x="213" y="213"/>
                  </a:cubicBezTo>
                  <a:cubicBezTo>
                    <a:pt x="213" y="244"/>
                    <a:pt x="213" y="244"/>
                    <a:pt x="183" y="244"/>
                  </a:cubicBezTo>
                  <a:cubicBezTo>
                    <a:pt x="183" y="274"/>
                    <a:pt x="183" y="274"/>
                    <a:pt x="152" y="305"/>
                  </a:cubicBezTo>
                  <a:cubicBezTo>
                    <a:pt x="152" y="365"/>
                    <a:pt x="91" y="365"/>
                    <a:pt x="91" y="365"/>
                  </a:cubicBezTo>
                  <a:cubicBezTo>
                    <a:pt x="91" y="396"/>
                    <a:pt x="61" y="396"/>
                    <a:pt x="61" y="396"/>
                  </a:cubicBezTo>
                  <a:cubicBezTo>
                    <a:pt x="46" y="411"/>
                    <a:pt x="38" y="411"/>
                    <a:pt x="34" y="411"/>
                  </a:cubicBezTo>
                  <a:cubicBezTo>
                    <a:pt x="31" y="411"/>
                    <a:pt x="31" y="411"/>
                    <a:pt x="31" y="426"/>
                  </a:cubicBezTo>
                  <a:cubicBezTo>
                    <a:pt x="0" y="457"/>
                    <a:pt x="0" y="457"/>
                    <a:pt x="31" y="517"/>
                  </a:cubicBezTo>
                  <a:cubicBezTo>
                    <a:pt x="61" y="548"/>
                    <a:pt x="61" y="548"/>
                    <a:pt x="91" y="548"/>
                  </a:cubicBezTo>
                  <a:lnTo>
                    <a:pt x="152" y="548"/>
                  </a:lnTo>
                  <a:cubicBezTo>
                    <a:pt x="152" y="548"/>
                    <a:pt x="152" y="517"/>
                    <a:pt x="183" y="517"/>
                  </a:cubicBezTo>
                  <a:lnTo>
                    <a:pt x="213" y="457"/>
                  </a:lnTo>
                  <a:cubicBezTo>
                    <a:pt x="228" y="441"/>
                    <a:pt x="236" y="441"/>
                    <a:pt x="247" y="441"/>
                  </a:cubicBezTo>
                  <a:cubicBezTo>
                    <a:pt x="259" y="441"/>
                    <a:pt x="274" y="441"/>
                    <a:pt x="304" y="426"/>
                  </a:cubicBezTo>
                  <a:cubicBezTo>
                    <a:pt x="335" y="396"/>
                    <a:pt x="304" y="396"/>
                    <a:pt x="335" y="365"/>
                  </a:cubicBezTo>
                  <a:cubicBezTo>
                    <a:pt x="335" y="305"/>
                    <a:pt x="365" y="305"/>
                    <a:pt x="365" y="305"/>
                  </a:cubicBezTo>
                  <a:lnTo>
                    <a:pt x="365" y="244"/>
                  </a:lnTo>
                  <a:cubicBezTo>
                    <a:pt x="365" y="213"/>
                    <a:pt x="395" y="213"/>
                    <a:pt x="395" y="153"/>
                  </a:cubicBezTo>
                  <a:cubicBezTo>
                    <a:pt x="395" y="122"/>
                    <a:pt x="395" y="122"/>
                    <a:pt x="456" y="92"/>
                  </a:cubicBezTo>
                  <a:lnTo>
                    <a:pt x="456" y="61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0" name="Google Shape;6980;p63"/>
            <p:cNvSpPr/>
            <p:nvPr/>
          </p:nvSpPr>
          <p:spPr>
            <a:xfrm>
              <a:off x="2704725" y="1112000"/>
              <a:ext cx="13700" cy="19800"/>
            </a:xfrm>
            <a:custGeom>
              <a:avLst/>
              <a:gdLst/>
              <a:ahLst/>
              <a:cxnLst/>
              <a:rect l="l" t="t" r="r" b="b"/>
              <a:pathLst>
                <a:path w="548" h="792" extrusionOk="0">
                  <a:moveTo>
                    <a:pt x="456" y="1"/>
                  </a:moveTo>
                  <a:cubicBezTo>
                    <a:pt x="426" y="1"/>
                    <a:pt x="426" y="62"/>
                    <a:pt x="396" y="92"/>
                  </a:cubicBezTo>
                  <a:lnTo>
                    <a:pt x="365" y="153"/>
                  </a:lnTo>
                  <a:cubicBezTo>
                    <a:pt x="304" y="183"/>
                    <a:pt x="304" y="183"/>
                    <a:pt x="304" y="214"/>
                  </a:cubicBezTo>
                  <a:cubicBezTo>
                    <a:pt x="274" y="244"/>
                    <a:pt x="244" y="335"/>
                    <a:pt x="213" y="366"/>
                  </a:cubicBezTo>
                  <a:cubicBezTo>
                    <a:pt x="152" y="396"/>
                    <a:pt x="213" y="396"/>
                    <a:pt x="152" y="457"/>
                  </a:cubicBezTo>
                  <a:cubicBezTo>
                    <a:pt x="122" y="487"/>
                    <a:pt x="122" y="487"/>
                    <a:pt x="122" y="518"/>
                  </a:cubicBezTo>
                  <a:cubicBezTo>
                    <a:pt x="92" y="548"/>
                    <a:pt x="92" y="548"/>
                    <a:pt x="92" y="609"/>
                  </a:cubicBezTo>
                  <a:cubicBezTo>
                    <a:pt x="92" y="639"/>
                    <a:pt x="61" y="639"/>
                    <a:pt x="61" y="670"/>
                  </a:cubicBezTo>
                  <a:cubicBezTo>
                    <a:pt x="0" y="700"/>
                    <a:pt x="0" y="700"/>
                    <a:pt x="0" y="761"/>
                  </a:cubicBezTo>
                  <a:cubicBezTo>
                    <a:pt x="0" y="791"/>
                    <a:pt x="61" y="791"/>
                    <a:pt x="92" y="791"/>
                  </a:cubicBezTo>
                  <a:cubicBezTo>
                    <a:pt x="122" y="791"/>
                    <a:pt x="122" y="791"/>
                    <a:pt x="122" y="761"/>
                  </a:cubicBezTo>
                  <a:cubicBezTo>
                    <a:pt x="122" y="730"/>
                    <a:pt x="152" y="730"/>
                    <a:pt x="152" y="670"/>
                  </a:cubicBezTo>
                  <a:cubicBezTo>
                    <a:pt x="213" y="639"/>
                    <a:pt x="213" y="639"/>
                    <a:pt x="213" y="609"/>
                  </a:cubicBezTo>
                  <a:lnTo>
                    <a:pt x="274" y="518"/>
                  </a:lnTo>
                  <a:cubicBezTo>
                    <a:pt x="304" y="487"/>
                    <a:pt x="274" y="487"/>
                    <a:pt x="304" y="457"/>
                  </a:cubicBezTo>
                  <a:lnTo>
                    <a:pt x="396" y="366"/>
                  </a:lnTo>
                  <a:cubicBezTo>
                    <a:pt x="426" y="335"/>
                    <a:pt x="396" y="335"/>
                    <a:pt x="426" y="305"/>
                  </a:cubicBezTo>
                  <a:cubicBezTo>
                    <a:pt x="456" y="244"/>
                    <a:pt x="456" y="244"/>
                    <a:pt x="456" y="214"/>
                  </a:cubicBezTo>
                  <a:cubicBezTo>
                    <a:pt x="517" y="183"/>
                    <a:pt x="517" y="183"/>
                    <a:pt x="517" y="153"/>
                  </a:cubicBezTo>
                  <a:cubicBezTo>
                    <a:pt x="548" y="92"/>
                    <a:pt x="548" y="92"/>
                    <a:pt x="548" y="62"/>
                  </a:cubicBezTo>
                  <a:lnTo>
                    <a:pt x="548" y="31"/>
                  </a:lnTo>
                  <a:cubicBezTo>
                    <a:pt x="548" y="1"/>
                    <a:pt x="517" y="1"/>
                    <a:pt x="45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1" name="Google Shape;6981;p63"/>
            <p:cNvSpPr/>
            <p:nvPr/>
          </p:nvSpPr>
          <p:spPr>
            <a:xfrm>
              <a:off x="2675100" y="1122650"/>
              <a:ext cx="16725" cy="14450"/>
            </a:xfrm>
            <a:custGeom>
              <a:avLst/>
              <a:gdLst/>
              <a:ahLst/>
              <a:cxnLst/>
              <a:rect l="l" t="t" r="r" b="b"/>
              <a:pathLst>
                <a:path w="669" h="578" extrusionOk="0">
                  <a:moveTo>
                    <a:pt x="578" y="0"/>
                  </a:moveTo>
                  <a:cubicBezTo>
                    <a:pt x="547" y="0"/>
                    <a:pt x="547" y="31"/>
                    <a:pt x="517" y="61"/>
                  </a:cubicBezTo>
                  <a:lnTo>
                    <a:pt x="486" y="92"/>
                  </a:lnTo>
                  <a:cubicBezTo>
                    <a:pt x="426" y="152"/>
                    <a:pt x="426" y="152"/>
                    <a:pt x="426" y="183"/>
                  </a:cubicBezTo>
                  <a:cubicBezTo>
                    <a:pt x="395" y="213"/>
                    <a:pt x="395" y="213"/>
                    <a:pt x="395" y="244"/>
                  </a:cubicBezTo>
                  <a:cubicBezTo>
                    <a:pt x="365" y="304"/>
                    <a:pt x="365" y="304"/>
                    <a:pt x="304" y="304"/>
                  </a:cubicBezTo>
                  <a:cubicBezTo>
                    <a:pt x="274" y="335"/>
                    <a:pt x="274" y="335"/>
                    <a:pt x="274" y="365"/>
                  </a:cubicBezTo>
                  <a:cubicBezTo>
                    <a:pt x="243" y="396"/>
                    <a:pt x="243" y="396"/>
                    <a:pt x="213" y="396"/>
                  </a:cubicBezTo>
                  <a:cubicBezTo>
                    <a:pt x="152" y="456"/>
                    <a:pt x="152" y="456"/>
                    <a:pt x="122" y="456"/>
                  </a:cubicBezTo>
                  <a:cubicBezTo>
                    <a:pt x="106" y="472"/>
                    <a:pt x="99" y="472"/>
                    <a:pt x="91" y="472"/>
                  </a:cubicBezTo>
                  <a:cubicBezTo>
                    <a:pt x="84" y="472"/>
                    <a:pt x="76" y="472"/>
                    <a:pt x="61" y="487"/>
                  </a:cubicBezTo>
                  <a:cubicBezTo>
                    <a:pt x="0" y="487"/>
                    <a:pt x="0" y="487"/>
                    <a:pt x="0" y="517"/>
                  </a:cubicBezTo>
                  <a:lnTo>
                    <a:pt x="0" y="548"/>
                  </a:lnTo>
                  <a:cubicBezTo>
                    <a:pt x="61" y="578"/>
                    <a:pt x="61" y="578"/>
                    <a:pt x="91" y="578"/>
                  </a:cubicBezTo>
                  <a:lnTo>
                    <a:pt x="122" y="578"/>
                  </a:lnTo>
                  <a:lnTo>
                    <a:pt x="182" y="548"/>
                  </a:lnTo>
                  <a:cubicBezTo>
                    <a:pt x="213" y="517"/>
                    <a:pt x="213" y="517"/>
                    <a:pt x="243" y="517"/>
                  </a:cubicBezTo>
                  <a:cubicBezTo>
                    <a:pt x="258" y="502"/>
                    <a:pt x="266" y="502"/>
                    <a:pt x="274" y="502"/>
                  </a:cubicBezTo>
                  <a:cubicBezTo>
                    <a:pt x="281" y="502"/>
                    <a:pt x="289" y="502"/>
                    <a:pt x="304" y="487"/>
                  </a:cubicBezTo>
                  <a:lnTo>
                    <a:pt x="395" y="396"/>
                  </a:lnTo>
                  <a:cubicBezTo>
                    <a:pt x="410" y="380"/>
                    <a:pt x="418" y="380"/>
                    <a:pt x="426" y="380"/>
                  </a:cubicBezTo>
                  <a:cubicBezTo>
                    <a:pt x="433" y="380"/>
                    <a:pt x="441" y="380"/>
                    <a:pt x="456" y="365"/>
                  </a:cubicBezTo>
                  <a:cubicBezTo>
                    <a:pt x="517" y="335"/>
                    <a:pt x="517" y="335"/>
                    <a:pt x="517" y="304"/>
                  </a:cubicBezTo>
                  <a:lnTo>
                    <a:pt x="578" y="213"/>
                  </a:lnTo>
                  <a:cubicBezTo>
                    <a:pt x="638" y="183"/>
                    <a:pt x="638" y="183"/>
                    <a:pt x="638" y="152"/>
                  </a:cubicBezTo>
                  <a:cubicBezTo>
                    <a:pt x="638" y="92"/>
                    <a:pt x="669" y="92"/>
                    <a:pt x="669" y="61"/>
                  </a:cubicBezTo>
                  <a:lnTo>
                    <a:pt x="669" y="31"/>
                  </a:lnTo>
                  <a:cubicBezTo>
                    <a:pt x="669" y="0"/>
                    <a:pt x="638" y="0"/>
                    <a:pt x="57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2" name="Google Shape;6982;p63"/>
            <p:cNvSpPr/>
            <p:nvPr/>
          </p:nvSpPr>
          <p:spPr>
            <a:xfrm>
              <a:off x="2647725" y="1058050"/>
              <a:ext cx="15225" cy="12950"/>
            </a:xfrm>
            <a:custGeom>
              <a:avLst/>
              <a:gdLst/>
              <a:ahLst/>
              <a:cxnLst/>
              <a:rect l="l" t="t" r="r" b="b"/>
              <a:pathLst>
                <a:path w="609" h="518" extrusionOk="0">
                  <a:moveTo>
                    <a:pt x="92" y="1"/>
                  </a:moveTo>
                  <a:cubicBezTo>
                    <a:pt x="92" y="1"/>
                    <a:pt x="62" y="1"/>
                    <a:pt x="62" y="31"/>
                  </a:cubicBezTo>
                  <a:cubicBezTo>
                    <a:pt x="1" y="62"/>
                    <a:pt x="62" y="62"/>
                    <a:pt x="62" y="92"/>
                  </a:cubicBezTo>
                  <a:cubicBezTo>
                    <a:pt x="62" y="92"/>
                    <a:pt x="62" y="153"/>
                    <a:pt x="92" y="153"/>
                  </a:cubicBezTo>
                  <a:cubicBezTo>
                    <a:pt x="92" y="153"/>
                    <a:pt x="122" y="153"/>
                    <a:pt x="122" y="183"/>
                  </a:cubicBezTo>
                  <a:cubicBezTo>
                    <a:pt x="153" y="214"/>
                    <a:pt x="153" y="214"/>
                    <a:pt x="214" y="214"/>
                  </a:cubicBezTo>
                  <a:cubicBezTo>
                    <a:pt x="244" y="244"/>
                    <a:pt x="214" y="244"/>
                    <a:pt x="244" y="305"/>
                  </a:cubicBezTo>
                  <a:cubicBezTo>
                    <a:pt x="259" y="320"/>
                    <a:pt x="267" y="320"/>
                    <a:pt x="274" y="320"/>
                  </a:cubicBezTo>
                  <a:cubicBezTo>
                    <a:pt x="282" y="320"/>
                    <a:pt x="290" y="320"/>
                    <a:pt x="305" y="335"/>
                  </a:cubicBezTo>
                  <a:lnTo>
                    <a:pt x="335" y="366"/>
                  </a:lnTo>
                  <a:cubicBezTo>
                    <a:pt x="366" y="381"/>
                    <a:pt x="381" y="381"/>
                    <a:pt x="392" y="381"/>
                  </a:cubicBezTo>
                  <a:cubicBezTo>
                    <a:pt x="404" y="381"/>
                    <a:pt x="411" y="381"/>
                    <a:pt x="426" y="396"/>
                  </a:cubicBezTo>
                  <a:lnTo>
                    <a:pt x="457" y="457"/>
                  </a:lnTo>
                  <a:lnTo>
                    <a:pt x="487" y="487"/>
                  </a:lnTo>
                  <a:lnTo>
                    <a:pt x="548" y="518"/>
                  </a:lnTo>
                  <a:lnTo>
                    <a:pt x="578" y="518"/>
                  </a:lnTo>
                  <a:cubicBezTo>
                    <a:pt x="609" y="518"/>
                    <a:pt x="609" y="487"/>
                    <a:pt x="609" y="457"/>
                  </a:cubicBezTo>
                  <a:cubicBezTo>
                    <a:pt x="609" y="396"/>
                    <a:pt x="578" y="396"/>
                    <a:pt x="548" y="366"/>
                  </a:cubicBezTo>
                  <a:lnTo>
                    <a:pt x="487" y="335"/>
                  </a:lnTo>
                  <a:cubicBezTo>
                    <a:pt x="457" y="305"/>
                    <a:pt x="457" y="305"/>
                    <a:pt x="426" y="305"/>
                  </a:cubicBezTo>
                  <a:cubicBezTo>
                    <a:pt x="396" y="244"/>
                    <a:pt x="396" y="244"/>
                    <a:pt x="335" y="244"/>
                  </a:cubicBezTo>
                  <a:lnTo>
                    <a:pt x="305" y="214"/>
                  </a:lnTo>
                  <a:cubicBezTo>
                    <a:pt x="290" y="198"/>
                    <a:pt x="282" y="198"/>
                    <a:pt x="274" y="198"/>
                  </a:cubicBezTo>
                  <a:cubicBezTo>
                    <a:pt x="267" y="198"/>
                    <a:pt x="259" y="198"/>
                    <a:pt x="244" y="183"/>
                  </a:cubicBezTo>
                  <a:lnTo>
                    <a:pt x="214" y="153"/>
                  </a:lnTo>
                  <a:cubicBezTo>
                    <a:pt x="153" y="92"/>
                    <a:pt x="153" y="92"/>
                    <a:pt x="122" y="92"/>
                  </a:cubicBezTo>
                  <a:cubicBezTo>
                    <a:pt x="122" y="62"/>
                    <a:pt x="153" y="62"/>
                    <a:pt x="122" y="31"/>
                  </a:cubicBezTo>
                  <a:cubicBezTo>
                    <a:pt x="92" y="31"/>
                    <a:pt x="92" y="31"/>
                    <a:pt x="9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3" name="Google Shape;6983;p63"/>
            <p:cNvSpPr/>
            <p:nvPr/>
          </p:nvSpPr>
          <p:spPr>
            <a:xfrm>
              <a:off x="2647725" y="1088450"/>
              <a:ext cx="9900" cy="5350"/>
            </a:xfrm>
            <a:custGeom>
              <a:avLst/>
              <a:gdLst/>
              <a:ahLst/>
              <a:cxnLst/>
              <a:rect l="l" t="t" r="r" b="b"/>
              <a:pathLst>
                <a:path w="396" h="214" extrusionOk="0">
                  <a:moveTo>
                    <a:pt x="62" y="1"/>
                  </a:moveTo>
                  <a:cubicBezTo>
                    <a:pt x="1" y="1"/>
                    <a:pt x="1" y="31"/>
                    <a:pt x="1" y="31"/>
                  </a:cubicBezTo>
                  <a:lnTo>
                    <a:pt x="1" y="92"/>
                  </a:lnTo>
                  <a:lnTo>
                    <a:pt x="92" y="92"/>
                  </a:lnTo>
                  <a:cubicBezTo>
                    <a:pt x="92" y="31"/>
                    <a:pt x="92" y="31"/>
                    <a:pt x="62" y="1"/>
                  </a:cubicBezTo>
                  <a:close/>
                  <a:moveTo>
                    <a:pt x="92" y="92"/>
                  </a:moveTo>
                  <a:cubicBezTo>
                    <a:pt x="92" y="92"/>
                    <a:pt x="92" y="122"/>
                    <a:pt x="122" y="122"/>
                  </a:cubicBezTo>
                  <a:lnTo>
                    <a:pt x="153" y="122"/>
                  </a:lnTo>
                  <a:cubicBezTo>
                    <a:pt x="153" y="122"/>
                    <a:pt x="153" y="183"/>
                    <a:pt x="214" y="183"/>
                  </a:cubicBezTo>
                  <a:lnTo>
                    <a:pt x="244" y="183"/>
                  </a:lnTo>
                  <a:lnTo>
                    <a:pt x="274" y="213"/>
                  </a:lnTo>
                  <a:lnTo>
                    <a:pt x="335" y="213"/>
                  </a:lnTo>
                  <a:cubicBezTo>
                    <a:pt x="335" y="183"/>
                    <a:pt x="396" y="183"/>
                    <a:pt x="335" y="122"/>
                  </a:cubicBezTo>
                  <a:cubicBezTo>
                    <a:pt x="335" y="92"/>
                    <a:pt x="305" y="92"/>
                    <a:pt x="305" y="92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84" name="Google Shape;6984;p63"/>
          <p:cNvSpPr/>
          <p:nvPr/>
        </p:nvSpPr>
        <p:spPr>
          <a:xfrm>
            <a:off x="-198675" y="-250537"/>
            <a:ext cx="946850" cy="1285350"/>
          </a:xfrm>
          <a:custGeom>
            <a:avLst/>
            <a:gdLst/>
            <a:ahLst/>
            <a:cxnLst/>
            <a:rect l="l" t="t" r="r" b="b"/>
            <a:pathLst>
              <a:path w="37874" h="51414" extrusionOk="0">
                <a:moveTo>
                  <a:pt x="32689" y="2894"/>
                </a:moveTo>
                <a:cubicBezTo>
                  <a:pt x="32755" y="2894"/>
                  <a:pt x="32853" y="2933"/>
                  <a:pt x="32950" y="2933"/>
                </a:cubicBezTo>
                <a:cubicBezTo>
                  <a:pt x="32889" y="3024"/>
                  <a:pt x="32889" y="3146"/>
                  <a:pt x="32828" y="3176"/>
                </a:cubicBezTo>
                <a:cubicBezTo>
                  <a:pt x="32068" y="3693"/>
                  <a:pt x="31339" y="4240"/>
                  <a:pt x="30579" y="4757"/>
                </a:cubicBezTo>
                <a:cubicBezTo>
                  <a:pt x="30367" y="4910"/>
                  <a:pt x="30150" y="4962"/>
                  <a:pt x="29931" y="4962"/>
                </a:cubicBezTo>
                <a:cubicBezTo>
                  <a:pt x="29584" y="4962"/>
                  <a:pt x="29230" y="4831"/>
                  <a:pt x="28877" y="4757"/>
                </a:cubicBezTo>
                <a:lnTo>
                  <a:pt x="25229" y="4118"/>
                </a:lnTo>
                <a:cubicBezTo>
                  <a:pt x="24621" y="3997"/>
                  <a:pt x="24044" y="3966"/>
                  <a:pt x="23436" y="3905"/>
                </a:cubicBezTo>
                <a:cubicBezTo>
                  <a:pt x="24105" y="3632"/>
                  <a:pt x="24743" y="3450"/>
                  <a:pt x="25412" y="3328"/>
                </a:cubicBezTo>
                <a:cubicBezTo>
                  <a:pt x="26384" y="3146"/>
                  <a:pt x="27327" y="3024"/>
                  <a:pt x="28269" y="2933"/>
                </a:cubicBezTo>
                <a:cubicBezTo>
                  <a:pt x="28391" y="2925"/>
                  <a:pt x="28513" y="2921"/>
                  <a:pt x="28635" y="2921"/>
                </a:cubicBezTo>
                <a:cubicBezTo>
                  <a:pt x="28969" y="2921"/>
                  <a:pt x="29303" y="2949"/>
                  <a:pt x="29637" y="2994"/>
                </a:cubicBezTo>
                <a:cubicBezTo>
                  <a:pt x="30194" y="3026"/>
                  <a:pt x="30734" y="3086"/>
                  <a:pt x="31270" y="3086"/>
                </a:cubicBezTo>
                <a:cubicBezTo>
                  <a:pt x="31728" y="3086"/>
                  <a:pt x="32184" y="3042"/>
                  <a:pt x="32646" y="2902"/>
                </a:cubicBezTo>
                <a:cubicBezTo>
                  <a:pt x="32658" y="2896"/>
                  <a:pt x="32673" y="2894"/>
                  <a:pt x="32689" y="2894"/>
                </a:cubicBezTo>
                <a:close/>
                <a:moveTo>
                  <a:pt x="28299" y="7462"/>
                </a:moveTo>
                <a:cubicBezTo>
                  <a:pt x="28266" y="7637"/>
                  <a:pt x="28245" y="7817"/>
                  <a:pt x="28228" y="7998"/>
                </a:cubicBezTo>
                <a:lnTo>
                  <a:pt x="28228" y="7998"/>
                </a:lnTo>
                <a:lnTo>
                  <a:pt x="28269" y="7918"/>
                </a:lnTo>
                <a:cubicBezTo>
                  <a:pt x="28269" y="7766"/>
                  <a:pt x="28299" y="7614"/>
                  <a:pt x="28299" y="7462"/>
                </a:cubicBezTo>
                <a:close/>
                <a:moveTo>
                  <a:pt x="28228" y="7998"/>
                </a:moveTo>
                <a:lnTo>
                  <a:pt x="27813" y="8799"/>
                </a:lnTo>
                <a:cubicBezTo>
                  <a:pt x="27783" y="9012"/>
                  <a:pt x="27813" y="9134"/>
                  <a:pt x="27843" y="9285"/>
                </a:cubicBezTo>
                <a:cubicBezTo>
                  <a:pt x="27935" y="9164"/>
                  <a:pt x="28087" y="9042"/>
                  <a:pt x="28117" y="8951"/>
                </a:cubicBezTo>
                <a:cubicBezTo>
                  <a:pt x="28175" y="8640"/>
                  <a:pt x="28196" y="8317"/>
                  <a:pt x="28228" y="7998"/>
                </a:cubicBezTo>
                <a:close/>
                <a:moveTo>
                  <a:pt x="21785" y="4600"/>
                </a:moveTo>
                <a:cubicBezTo>
                  <a:pt x="22268" y="4600"/>
                  <a:pt x="22757" y="4671"/>
                  <a:pt x="23254" y="4757"/>
                </a:cubicBezTo>
                <a:cubicBezTo>
                  <a:pt x="24135" y="4969"/>
                  <a:pt x="25017" y="4909"/>
                  <a:pt x="25868" y="5030"/>
                </a:cubicBezTo>
                <a:cubicBezTo>
                  <a:pt x="26901" y="5182"/>
                  <a:pt x="27904" y="5425"/>
                  <a:pt x="28877" y="5638"/>
                </a:cubicBezTo>
                <a:cubicBezTo>
                  <a:pt x="28968" y="5668"/>
                  <a:pt x="29059" y="5760"/>
                  <a:pt x="29150" y="5820"/>
                </a:cubicBezTo>
                <a:cubicBezTo>
                  <a:pt x="29029" y="5881"/>
                  <a:pt x="28968" y="5942"/>
                  <a:pt x="28877" y="6033"/>
                </a:cubicBezTo>
                <a:cubicBezTo>
                  <a:pt x="28607" y="6251"/>
                  <a:pt x="28327" y="6312"/>
                  <a:pt x="28043" y="6312"/>
                </a:cubicBezTo>
                <a:cubicBezTo>
                  <a:pt x="27681" y="6312"/>
                  <a:pt x="27314" y="6214"/>
                  <a:pt x="26954" y="6214"/>
                </a:cubicBezTo>
                <a:cubicBezTo>
                  <a:pt x="26926" y="6214"/>
                  <a:pt x="26898" y="6214"/>
                  <a:pt x="26871" y="6216"/>
                </a:cubicBezTo>
                <a:cubicBezTo>
                  <a:pt x="26719" y="6216"/>
                  <a:pt x="26567" y="6276"/>
                  <a:pt x="26415" y="6337"/>
                </a:cubicBezTo>
                <a:lnTo>
                  <a:pt x="26871" y="6519"/>
                </a:lnTo>
                <a:lnTo>
                  <a:pt x="27661" y="6732"/>
                </a:lnTo>
                <a:cubicBezTo>
                  <a:pt x="27448" y="6854"/>
                  <a:pt x="27175" y="6945"/>
                  <a:pt x="26992" y="7097"/>
                </a:cubicBezTo>
                <a:cubicBezTo>
                  <a:pt x="26744" y="7266"/>
                  <a:pt x="26492" y="7318"/>
                  <a:pt x="26238" y="7318"/>
                </a:cubicBezTo>
                <a:cubicBezTo>
                  <a:pt x="25835" y="7318"/>
                  <a:pt x="25428" y="7186"/>
                  <a:pt x="25032" y="7186"/>
                </a:cubicBezTo>
                <a:cubicBezTo>
                  <a:pt x="25007" y="7186"/>
                  <a:pt x="24981" y="7187"/>
                  <a:pt x="24956" y="7188"/>
                </a:cubicBezTo>
                <a:cubicBezTo>
                  <a:pt x="24865" y="7188"/>
                  <a:pt x="24743" y="7249"/>
                  <a:pt x="24621" y="7279"/>
                </a:cubicBezTo>
                <a:cubicBezTo>
                  <a:pt x="24713" y="7340"/>
                  <a:pt x="24773" y="7492"/>
                  <a:pt x="24865" y="7492"/>
                </a:cubicBezTo>
                <a:cubicBezTo>
                  <a:pt x="25047" y="7583"/>
                  <a:pt x="25260" y="7583"/>
                  <a:pt x="25473" y="7614"/>
                </a:cubicBezTo>
                <a:cubicBezTo>
                  <a:pt x="25564" y="7644"/>
                  <a:pt x="25655" y="7705"/>
                  <a:pt x="25777" y="7735"/>
                </a:cubicBezTo>
                <a:cubicBezTo>
                  <a:pt x="25655" y="7857"/>
                  <a:pt x="25533" y="8039"/>
                  <a:pt x="25412" y="8039"/>
                </a:cubicBezTo>
                <a:cubicBezTo>
                  <a:pt x="25169" y="8039"/>
                  <a:pt x="24895" y="7918"/>
                  <a:pt x="24591" y="7887"/>
                </a:cubicBezTo>
                <a:cubicBezTo>
                  <a:pt x="24044" y="7857"/>
                  <a:pt x="23527" y="7796"/>
                  <a:pt x="23041" y="7766"/>
                </a:cubicBezTo>
                <a:cubicBezTo>
                  <a:pt x="22950" y="7766"/>
                  <a:pt x="22828" y="7857"/>
                  <a:pt x="22767" y="7918"/>
                </a:cubicBezTo>
                <a:cubicBezTo>
                  <a:pt x="22889" y="7948"/>
                  <a:pt x="22950" y="8070"/>
                  <a:pt x="23071" y="8070"/>
                </a:cubicBezTo>
                <a:cubicBezTo>
                  <a:pt x="23527" y="8161"/>
                  <a:pt x="23983" y="8222"/>
                  <a:pt x="24469" y="8313"/>
                </a:cubicBezTo>
                <a:cubicBezTo>
                  <a:pt x="24652" y="8343"/>
                  <a:pt x="24865" y="8404"/>
                  <a:pt x="25017" y="8495"/>
                </a:cubicBezTo>
                <a:cubicBezTo>
                  <a:pt x="24865" y="8617"/>
                  <a:pt x="24743" y="8769"/>
                  <a:pt x="24591" y="8830"/>
                </a:cubicBezTo>
                <a:cubicBezTo>
                  <a:pt x="24318" y="8921"/>
                  <a:pt x="24044" y="8951"/>
                  <a:pt x="23801" y="8951"/>
                </a:cubicBezTo>
                <a:lnTo>
                  <a:pt x="20366" y="8708"/>
                </a:lnTo>
                <a:cubicBezTo>
                  <a:pt x="20062" y="8693"/>
                  <a:pt x="19758" y="8685"/>
                  <a:pt x="19458" y="8685"/>
                </a:cubicBezTo>
                <a:cubicBezTo>
                  <a:pt x="19158" y="8685"/>
                  <a:pt x="18861" y="8693"/>
                  <a:pt x="18573" y="8708"/>
                </a:cubicBezTo>
                <a:cubicBezTo>
                  <a:pt x="17478" y="8921"/>
                  <a:pt x="16384" y="9012"/>
                  <a:pt x="15320" y="9164"/>
                </a:cubicBezTo>
                <a:cubicBezTo>
                  <a:pt x="14621" y="9255"/>
                  <a:pt x="13983" y="9377"/>
                  <a:pt x="13345" y="9437"/>
                </a:cubicBezTo>
                <a:cubicBezTo>
                  <a:pt x="13320" y="9444"/>
                  <a:pt x="13295" y="9446"/>
                  <a:pt x="13269" y="9446"/>
                </a:cubicBezTo>
                <a:cubicBezTo>
                  <a:pt x="13164" y="9446"/>
                  <a:pt x="13047" y="9407"/>
                  <a:pt x="12950" y="9407"/>
                </a:cubicBezTo>
                <a:cubicBezTo>
                  <a:pt x="13071" y="9285"/>
                  <a:pt x="13132" y="9134"/>
                  <a:pt x="13223" y="9073"/>
                </a:cubicBezTo>
                <a:cubicBezTo>
                  <a:pt x="13466" y="8951"/>
                  <a:pt x="13679" y="8830"/>
                  <a:pt x="13892" y="8799"/>
                </a:cubicBezTo>
                <a:cubicBezTo>
                  <a:pt x="14621" y="8678"/>
                  <a:pt x="15351" y="8617"/>
                  <a:pt x="16080" y="8526"/>
                </a:cubicBezTo>
                <a:cubicBezTo>
                  <a:pt x="16171" y="8495"/>
                  <a:pt x="16293" y="8404"/>
                  <a:pt x="16384" y="8343"/>
                </a:cubicBezTo>
                <a:cubicBezTo>
                  <a:pt x="16273" y="8260"/>
                  <a:pt x="16188" y="8126"/>
                  <a:pt x="16105" y="8126"/>
                </a:cubicBezTo>
                <a:cubicBezTo>
                  <a:pt x="16096" y="8126"/>
                  <a:pt x="16088" y="8128"/>
                  <a:pt x="16080" y="8130"/>
                </a:cubicBezTo>
                <a:cubicBezTo>
                  <a:pt x="15746" y="8191"/>
                  <a:pt x="15412" y="8282"/>
                  <a:pt x="15077" y="8374"/>
                </a:cubicBezTo>
                <a:cubicBezTo>
                  <a:pt x="14925" y="8404"/>
                  <a:pt x="14804" y="8465"/>
                  <a:pt x="14712" y="8526"/>
                </a:cubicBezTo>
                <a:cubicBezTo>
                  <a:pt x="14591" y="8526"/>
                  <a:pt x="14409" y="8556"/>
                  <a:pt x="14287" y="8556"/>
                </a:cubicBezTo>
                <a:cubicBezTo>
                  <a:pt x="14378" y="8465"/>
                  <a:pt x="14469" y="8343"/>
                  <a:pt x="14560" y="8222"/>
                </a:cubicBezTo>
                <a:cubicBezTo>
                  <a:pt x="14939" y="7762"/>
                  <a:pt x="15414" y="7639"/>
                  <a:pt x="15943" y="7639"/>
                </a:cubicBezTo>
                <a:cubicBezTo>
                  <a:pt x="16008" y="7639"/>
                  <a:pt x="16074" y="7641"/>
                  <a:pt x="16141" y="7644"/>
                </a:cubicBezTo>
                <a:cubicBezTo>
                  <a:pt x="16230" y="7656"/>
                  <a:pt x="16321" y="7661"/>
                  <a:pt x="16414" y="7661"/>
                </a:cubicBezTo>
                <a:cubicBezTo>
                  <a:pt x="16796" y="7661"/>
                  <a:pt x="17203" y="7577"/>
                  <a:pt x="17570" y="7553"/>
                </a:cubicBezTo>
                <a:cubicBezTo>
                  <a:pt x="17630" y="7553"/>
                  <a:pt x="17722" y="7462"/>
                  <a:pt x="17782" y="7431"/>
                </a:cubicBezTo>
                <a:cubicBezTo>
                  <a:pt x="17722" y="7340"/>
                  <a:pt x="17630" y="7188"/>
                  <a:pt x="17570" y="7188"/>
                </a:cubicBezTo>
                <a:cubicBezTo>
                  <a:pt x="17205" y="7188"/>
                  <a:pt x="16871" y="7249"/>
                  <a:pt x="16536" y="7279"/>
                </a:cubicBezTo>
                <a:lnTo>
                  <a:pt x="16111" y="7279"/>
                </a:lnTo>
                <a:cubicBezTo>
                  <a:pt x="16232" y="7158"/>
                  <a:pt x="16263" y="6975"/>
                  <a:pt x="16384" y="6884"/>
                </a:cubicBezTo>
                <a:cubicBezTo>
                  <a:pt x="16628" y="6751"/>
                  <a:pt x="16856" y="6602"/>
                  <a:pt x="17151" y="6602"/>
                </a:cubicBezTo>
                <a:cubicBezTo>
                  <a:pt x="17260" y="6602"/>
                  <a:pt x="17378" y="6622"/>
                  <a:pt x="17509" y="6671"/>
                </a:cubicBezTo>
                <a:cubicBezTo>
                  <a:pt x="17593" y="6704"/>
                  <a:pt x="17685" y="6717"/>
                  <a:pt x="17783" y="6717"/>
                </a:cubicBezTo>
                <a:cubicBezTo>
                  <a:pt x="18145" y="6717"/>
                  <a:pt x="18585" y="6537"/>
                  <a:pt x="18968" y="6489"/>
                </a:cubicBezTo>
                <a:cubicBezTo>
                  <a:pt x="19029" y="6489"/>
                  <a:pt x="19120" y="6368"/>
                  <a:pt x="19150" y="6337"/>
                </a:cubicBezTo>
                <a:cubicBezTo>
                  <a:pt x="19059" y="6276"/>
                  <a:pt x="18968" y="6185"/>
                  <a:pt x="18877" y="6185"/>
                </a:cubicBezTo>
                <a:cubicBezTo>
                  <a:pt x="18542" y="6216"/>
                  <a:pt x="18238" y="6246"/>
                  <a:pt x="17904" y="6276"/>
                </a:cubicBezTo>
                <a:cubicBezTo>
                  <a:pt x="17782" y="6276"/>
                  <a:pt x="17661" y="6216"/>
                  <a:pt x="17539" y="6185"/>
                </a:cubicBezTo>
                <a:cubicBezTo>
                  <a:pt x="17630" y="6094"/>
                  <a:pt x="17691" y="6033"/>
                  <a:pt x="17813" y="5972"/>
                </a:cubicBezTo>
                <a:cubicBezTo>
                  <a:pt x="18238" y="5790"/>
                  <a:pt x="18694" y="5668"/>
                  <a:pt x="19120" y="5486"/>
                </a:cubicBezTo>
                <a:cubicBezTo>
                  <a:pt x="19545" y="5304"/>
                  <a:pt x="19758" y="5152"/>
                  <a:pt x="20153" y="4969"/>
                </a:cubicBezTo>
                <a:cubicBezTo>
                  <a:pt x="20688" y="4694"/>
                  <a:pt x="21232" y="4600"/>
                  <a:pt x="21785" y="4600"/>
                </a:cubicBezTo>
                <a:close/>
                <a:moveTo>
                  <a:pt x="18026" y="9468"/>
                </a:moveTo>
                <a:cubicBezTo>
                  <a:pt x="19697" y="9468"/>
                  <a:pt x="21278" y="9559"/>
                  <a:pt x="22919" y="9620"/>
                </a:cubicBezTo>
                <a:cubicBezTo>
                  <a:pt x="23102" y="9620"/>
                  <a:pt x="23254" y="9711"/>
                  <a:pt x="23375" y="9741"/>
                </a:cubicBezTo>
                <a:cubicBezTo>
                  <a:pt x="23254" y="9863"/>
                  <a:pt x="23193" y="9924"/>
                  <a:pt x="23071" y="10015"/>
                </a:cubicBezTo>
                <a:cubicBezTo>
                  <a:pt x="22676" y="10289"/>
                  <a:pt x="22281" y="10532"/>
                  <a:pt x="21855" y="10775"/>
                </a:cubicBezTo>
                <a:cubicBezTo>
                  <a:pt x="21612" y="10896"/>
                  <a:pt x="21278" y="10957"/>
                  <a:pt x="21004" y="10957"/>
                </a:cubicBezTo>
                <a:cubicBezTo>
                  <a:pt x="20731" y="10957"/>
                  <a:pt x="20488" y="10836"/>
                  <a:pt x="20184" y="10805"/>
                </a:cubicBezTo>
                <a:cubicBezTo>
                  <a:pt x="20062" y="10805"/>
                  <a:pt x="19910" y="10896"/>
                  <a:pt x="19758" y="10927"/>
                </a:cubicBezTo>
                <a:cubicBezTo>
                  <a:pt x="19880" y="10988"/>
                  <a:pt x="19971" y="11140"/>
                  <a:pt x="20123" y="11200"/>
                </a:cubicBezTo>
                <a:cubicBezTo>
                  <a:pt x="20396" y="11292"/>
                  <a:pt x="20670" y="11383"/>
                  <a:pt x="20944" y="11504"/>
                </a:cubicBezTo>
                <a:cubicBezTo>
                  <a:pt x="20548" y="11717"/>
                  <a:pt x="20214" y="12112"/>
                  <a:pt x="19819" y="12143"/>
                </a:cubicBezTo>
                <a:cubicBezTo>
                  <a:pt x="19516" y="12195"/>
                  <a:pt x="19202" y="12208"/>
                  <a:pt x="18884" y="12208"/>
                </a:cubicBezTo>
                <a:cubicBezTo>
                  <a:pt x="18585" y="12208"/>
                  <a:pt x="18283" y="12197"/>
                  <a:pt x="17983" y="12197"/>
                </a:cubicBezTo>
                <a:cubicBezTo>
                  <a:pt x="17865" y="12197"/>
                  <a:pt x="17747" y="12199"/>
                  <a:pt x="17630" y="12203"/>
                </a:cubicBezTo>
                <a:cubicBezTo>
                  <a:pt x="17509" y="12203"/>
                  <a:pt x="17357" y="12325"/>
                  <a:pt x="17205" y="12355"/>
                </a:cubicBezTo>
                <a:cubicBezTo>
                  <a:pt x="17357" y="12447"/>
                  <a:pt x="17478" y="12568"/>
                  <a:pt x="17630" y="12568"/>
                </a:cubicBezTo>
                <a:cubicBezTo>
                  <a:pt x="18178" y="12568"/>
                  <a:pt x="18694" y="12568"/>
                  <a:pt x="19241" y="12507"/>
                </a:cubicBezTo>
                <a:cubicBezTo>
                  <a:pt x="19333" y="12507"/>
                  <a:pt x="19424" y="12599"/>
                  <a:pt x="19545" y="12599"/>
                </a:cubicBezTo>
                <a:cubicBezTo>
                  <a:pt x="19454" y="12720"/>
                  <a:pt x="19424" y="12872"/>
                  <a:pt x="19333" y="12903"/>
                </a:cubicBezTo>
                <a:cubicBezTo>
                  <a:pt x="19059" y="12963"/>
                  <a:pt x="18785" y="13055"/>
                  <a:pt x="18512" y="13085"/>
                </a:cubicBezTo>
                <a:cubicBezTo>
                  <a:pt x="18299" y="13100"/>
                  <a:pt x="18086" y="13100"/>
                  <a:pt x="17877" y="13100"/>
                </a:cubicBezTo>
                <a:cubicBezTo>
                  <a:pt x="17668" y="13100"/>
                  <a:pt x="17463" y="13100"/>
                  <a:pt x="17266" y="13115"/>
                </a:cubicBezTo>
                <a:cubicBezTo>
                  <a:pt x="16871" y="13176"/>
                  <a:pt x="16445" y="13176"/>
                  <a:pt x="16080" y="13207"/>
                </a:cubicBezTo>
                <a:cubicBezTo>
                  <a:pt x="15959" y="13237"/>
                  <a:pt x="15898" y="13328"/>
                  <a:pt x="15807" y="13358"/>
                </a:cubicBezTo>
                <a:cubicBezTo>
                  <a:pt x="15898" y="13419"/>
                  <a:pt x="15959" y="13541"/>
                  <a:pt x="16019" y="13541"/>
                </a:cubicBezTo>
                <a:lnTo>
                  <a:pt x="17509" y="13541"/>
                </a:lnTo>
                <a:cubicBezTo>
                  <a:pt x="17539" y="13541"/>
                  <a:pt x="17600" y="13510"/>
                  <a:pt x="17630" y="13510"/>
                </a:cubicBezTo>
                <a:cubicBezTo>
                  <a:pt x="17934" y="13541"/>
                  <a:pt x="18238" y="13632"/>
                  <a:pt x="18542" y="13662"/>
                </a:cubicBezTo>
                <a:cubicBezTo>
                  <a:pt x="18238" y="13814"/>
                  <a:pt x="17934" y="14118"/>
                  <a:pt x="17630" y="14149"/>
                </a:cubicBezTo>
                <a:cubicBezTo>
                  <a:pt x="16415" y="14270"/>
                  <a:pt x="15168" y="14331"/>
                  <a:pt x="13892" y="14544"/>
                </a:cubicBezTo>
                <a:cubicBezTo>
                  <a:pt x="11703" y="14878"/>
                  <a:pt x="9424" y="15334"/>
                  <a:pt x="7174" y="15942"/>
                </a:cubicBezTo>
                <a:cubicBezTo>
                  <a:pt x="7124" y="15952"/>
                  <a:pt x="7070" y="15956"/>
                  <a:pt x="7014" y="15956"/>
                </a:cubicBezTo>
                <a:cubicBezTo>
                  <a:pt x="6904" y="15956"/>
                  <a:pt x="6789" y="15942"/>
                  <a:pt x="6688" y="15942"/>
                </a:cubicBezTo>
                <a:cubicBezTo>
                  <a:pt x="6810" y="15790"/>
                  <a:pt x="6901" y="15608"/>
                  <a:pt x="7022" y="15486"/>
                </a:cubicBezTo>
                <a:cubicBezTo>
                  <a:pt x="7630" y="14909"/>
                  <a:pt x="8421" y="14787"/>
                  <a:pt x="9150" y="14635"/>
                </a:cubicBezTo>
                <a:cubicBezTo>
                  <a:pt x="9272" y="14605"/>
                  <a:pt x="9332" y="14574"/>
                  <a:pt x="9454" y="14544"/>
                </a:cubicBezTo>
                <a:cubicBezTo>
                  <a:pt x="9393" y="14453"/>
                  <a:pt x="9302" y="14301"/>
                  <a:pt x="9241" y="14301"/>
                </a:cubicBezTo>
                <a:cubicBezTo>
                  <a:pt x="8877" y="14301"/>
                  <a:pt x="8542" y="14392"/>
                  <a:pt x="8177" y="14422"/>
                </a:cubicBezTo>
                <a:cubicBezTo>
                  <a:pt x="8086" y="14422"/>
                  <a:pt x="8056" y="14453"/>
                  <a:pt x="7965" y="14483"/>
                </a:cubicBezTo>
                <a:cubicBezTo>
                  <a:pt x="7965" y="14422"/>
                  <a:pt x="7934" y="14331"/>
                  <a:pt x="7965" y="14301"/>
                </a:cubicBezTo>
                <a:cubicBezTo>
                  <a:pt x="8177" y="13814"/>
                  <a:pt x="8512" y="13571"/>
                  <a:pt x="8998" y="13541"/>
                </a:cubicBezTo>
                <a:cubicBezTo>
                  <a:pt x="9332" y="13510"/>
                  <a:pt x="9667" y="13419"/>
                  <a:pt x="10001" y="13358"/>
                </a:cubicBezTo>
                <a:cubicBezTo>
                  <a:pt x="10062" y="13358"/>
                  <a:pt x="10153" y="13207"/>
                  <a:pt x="10153" y="13207"/>
                </a:cubicBezTo>
                <a:cubicBezTo>
                  <a:pt x="10092" y="13115"/>
                  <a:pt x="10032" y="13055"/>
                  <a:pt x="10001" y="13024"/>
                </a:cubicBezTo>
                <a:lnTo>
                  <a:pt x="9332" y="13024"/>
                </a:lnTo>
                <a:cubicBezTo>
                  <a:pt x="9241" y="13024"/>
                  <a:pt x="9120" y="12933"/>
                  <a:pt x="8998" y="12903"/>
                </a:cubicBezTo>
                <a:cubicBezTo>
                  <a:pt x="9120" y="12781"/>
                  <a:pt x="9180" y="12599"/>
                  <a:pt x="9302" y="12599"/>
                </a:cubicBezTo>
                <a:cubicBezTo>
                  <a:pt x="9728" y="12507"/>
                  <a:pt x="10184" y="12477"/>
                  <a:pt x="10609" y="12447"/>
                </a:cubicBezTo>
                <a:cubicBezTo>
                  <a:pt x="10670" y="12447"/>
                  <a:pt x="10761" y="12416"/>
                  <a:pt x="10822" y="12416"/>
                </a:cubicBezTo>
                <a:lnTo>
                  <a:pt x="11369" y="12173"/>
                </a:lnTo>
                <a:cubicBezTo>
                  <a:pt x="11126" y="12112"/>
                  <a:pt x="10913" y="12021"/>
                  <a:pt x="10639" y="11991"/>
                </a:cubicBezTo>
                <a:cubicBezTo>
                  <a:pt x="10548" y="11991"/>
                  <a:pt x="10487" y="12051"/>
                  <a:pt x="10396" y="12051"/>
                </a:cubicBezTo>
                <a:lnTo>
                  <a:pt x="9880" y="12143"/>
                </a:lnTo>
                <a:cubicBezTo>
                  <a:pt x="10001" y="11899"/>
                  <a:pt x="10092" y="11596"/>
                  <a:pt x="10244" y="11535"/>
                </a:cubicBezTo>
                <a:cubicBezTo>
                  <a:pt x="10518" y="11413"/>
                  <a:pt x="10852" y="11413"/>
                  <a:pt x="11156" y="11413"/>
                </a:cubicBezTo>
                <a:cubicBezTo>
                  <a:pt x="11278" y="11413"/>
                  <a:pt x="11399" y="11504"/>
                  <a:pt x="11551" y="11504"/>
                </a:cubicBezTo>
                <a:cubicBezTo>
                  <a:pt x="11703" y="11504"/>
                  <a:pt x="11855" y="11413"/>
                  <a:pt x="12007" y="11352"/>
                </a:cubicBezTo>
                <a:cubicBezTo>
                  <a:pt x="11886" y="11261"/>
                  <a:pt x="11825" y="11140"/>
                  <a:pt x="11703" y="11079"/>
                </a:cubicBezTo>
                <a:cubicBezTo>
                  <a:pt x="11430" y="10957"/>
                  <a:pt x="11217" y="10836"/>
                  <a:pt x="10974" y="10744"/>
                </a:cubicBezTo>
                <a:cubicBezTo>
                  <a:pt x="11217" y="10623"/>
                  <a:pt x="11460" y="10532"/>
                  <a:pt x="11673" y="10380"/>
                </a:cubicBezTo>
                <a:cubicBezTo>
                  <a:pt x="12372" y="9863"/>
                  <a:pt x="13193" y="9985"/>
                  <a:pt x="13953" y="9863"/>
                </a:cubicBezTo>
                <a:cubicBezTo>
                  <a:pt x="15320" y="9620"/>
                  <a:pt x="16688" y="9559"/>
                  <a:pt x="18026" y="9468"/>
                </a:cubicBezTo>
                <a:close/>
                <a:moveTo>
                  <a:pt x="16871" y="14939"/>
                </a:moveTo>
                <a:cubicBezTo>
                  <a:pt x="16962" y="14939"/>
                  <a:pt x="17023" y="15030"/>
                  <a:pt x="17114" y="15061"/>
                </a:cubicBezTo>
                <a:cubicBezTo>
                  <a:pt x="17023" y="15091"/>
                  <a:pt x="16992" y="15182"/>
                  <a:pt x="16901" y="15213"/>
                </a:cubicBezTo>
                <a:cubicBezTo>
                  <a:pt x="15746" y="15942"/>
                  <a:pt x="14925" y="17097"/>
                  <a:pt x="13983" y="18100"/>
                </a:cubicBezTo>
                <a:cubicBezTo>
                  <a:pt x="13679" y="18404"/>
                  <a:pt x="13405" y="18587"/>
                  <a:pt x="13010" y="18617"/>
                </a:cubicBezTo>
                <a:cubicBezTo>
                  <a:pt x="12190" y="18708"/>
                  <a:pt x="11399" y="18860"/>
                  <a:pt x="10579" y="18982"/>
                </a:cubicBezTo>
                <a:cubicBezTo>
                  <a:pt x="8512" y="19438"/>
                  <a:pt x="6536" y="19954"/>
                  <a:pt x="4530" y="20593"/>
                </a:cubicBezTo>
                <a:cubicBezTo>
                  <a:pt x="4378" y="20653"/>
                  <a:pt x="4226" y="20805"/>
                  <a:pt x="4044" y="20866"/>
                </a:cubicBezTo>
                <a:cubicBezTo>
                  <a:pt x="3922" y="20957"/>
                  <a:pt x="3800" y="20957"/>
                  <a:pt x="3679" y="20988"/>
                </a:cubicBezTo>
                <a:cubicBezTo>
                  <a:pt x="3740" y="20836"/>
                  <a:pt x="3740" y="20593"/>
                  <a:pt x="3831" y="20532"/>
                </a:cubicBezTo>
                <a:cubicBezTo>
                  <a:pt x="4348" y="20137"/>
                  <a:pt x="4895" y="19833"/>
                  <a:pt x="5442" y="19498"/>
                </a:cubicBezTo>
                <a:cubicBezTo>
                  <a:pt x="5563" y="19438"/>
                  <a:pt x="5746" y="19346"/>
                  <a:pt x="5898" y="19286"/>
                </a:cubicBezTo>
                <a:lnTo>
                  <a:pt x="5351" y="19073"/>
                </a:lnTo>
                <a:lnTo>
                  <a:pt x="5199" y="19073"/>
                </a:lnTo>
                <a:lnTo>
                  <a:pt x="4682" y="19164"/>
                </a:lnTo>
                <a:cubicBezTo>
                  <a:pt x="4895" y="18951"/>
                  <a:pt x="5047" y="18587"/>
                  <a:pt x="5320" y="18435"/>
                </a:cubicBezTo>
                <a:cubicBezTo>
                  <a:pt x="5386" y="18382"/>
                  <a:pt x="5475" y="18369"/>
                  <a:pt x="5571" y="18369"/>
                </a:cubicBezTo>
                <a:cubicBezTo>
                  <a:pt x="5662" y="18369"/>
                  <a:pt x="5760" y="18380"/>
                  <a:pt x="5852" y="18380"/>
                </a:cubicBezTo>
                <a:cubicBezTo>
                  <a:pt x="5889" y="18380"/>
                  <a:pt x="5924" y="18379"/>
                  <a:pt x="5959" y="18374"/>
                </a:cubicBezTo>
                <a:cubicBezTo>
                  <a:pt x="6110" y="18313"/>
                  <a:pt x="6232" y="18222"/>
                  <a:pt x="6384" y="18161"/>
                </a:cubicBezTo>
                <a:cubicBezTo>
                  <a:pt x="6262" y="18100"/>
                  <a:pt x="6171" y="17918"/>
                  <a:pt x="6050" y="17918"/>
                </a:cubicBezTo>
                <a:cubicBezTo>
                  <a:pt x="6019" y="17919"/>
                  <a:pt x="5989" y="17919"/>
                  <a:pt x="5961" y="17919"/>
                </a:cubicBezTo>
                <a:cubicBezTo>
                  <a:pt x="5171" y="17919"/>
                  <a:pt x="5635" y="17512"/>
                  <a:pt x="5928" y="17219"/>
                </a:cubicBezTo>
                <a:cubicBezTo>
                  <a:pt x="6110" y="17006"/>
                  <a:pt x="6384" y="16763"/>
                  <a:pt x="6627" y="16732"/>
                </a:cubicBezTo>
                <a:cubicBezTo>
                  <a:pt x="9606" y="15973"/>
                  <a:pt x="12585" y="15425"/>
                  <a:pt x="15503" y="15061"/>
                </a:cubicBezTo>
                <a:cubicBezTo>
                  <a:pt x="15959" y="14969"/>
                  <a:pt x="16415" y="14969"/>
                  <a:pt x="16871" y="14939"/>
                </a:cubicBezTo>
                <a:close/>
                <a:moveTo>
                  <a:pt x="12615" y="19772"/>
                </a:moveTo>
                <a:lnTo>
                  <a:pt x="12615" y="19772"/>
                </a:lnTo>
                <a:cubicBezTo>
                  <a:pt x="12494" y="19924"/>
                  <a:pt x="12433" y="20106"/>
                  <a:pt x="12311" y="20258"/>
                </a:cubicBezTo>
                <a:cubicBezTo>
                  <a:pt x="11217" y="21687"/>
                  <a:pt x="10153" y="23146"/>
                  <a:pt x="9089" y="24635"/>
                </a:cubicBezTo>
                <a:cubicBezTo>
                  <a:pt x="8846" y="24939"/>
                  <a:pt x="8329" y="25182"/>
                  <a:pt x="7904" y="25213"/>
                </a:cubicBezTo>
                <a:cubicBezTo>
                  <a:pt x="6414" y="25426"/>
                  <a:pt x="4955" y="25578"/>
                  <a:pt x="3496" y="26185"/>
                </a:cubicBezTo>
                <a:cubicBezTo>
                  <a:pt x="2919" y="26429"/>
                  <a:pt x="2402" y="26763"/>
                  <a:pt x="1855" y="27097"/>
                </a:cubicBezTo>
                <a:cubicBezTo>
                  <a:pt x="1794" y="27158"/>
                  <a:pt x="1673" y="27188"/>
                  <a:pt x="1551" y="27219"/>
                </a:cubicBezTo>
                <a:cubicBezTo>
                  <a:pt x="1551" y="27097"/>
                  <a:pt x="1521" y="26945"/>
                  <a:pt x="1582" y="26885"/>
                </a:cubicBezTo>
                <a:cubicBezTo>
                  <a:pt x="1855" y="26489"/>
                  <a:pt x="2159" y="26155"/>
                  <a:pt x="2493" y="25851"/>
                </a:cubicBezTo>
                <a:cubicBezTo>
                  <a:pt x="2737" y="25638"/>
                  <a:pt x="3041" y="25486"/>
                  <a:pt x="3314" y="25274"/>
                </a:cubicBezTo>
                <a:cubicBezTo>
                  <a:pt x="3375" y="25213"/>
                  <a:pt x="3405" y="25030"/>
                  <a:pt x="3496" y="24909"/>
                </a:cubicBezTo>
                <a:cubicBezTo>
                  <a:pt x="3395" y="24909"/>
                  <a:pt x="3294" y="24895"/>
                  <a:pt x="3202" y="24895"/>
                </a:cubicBezTo>
                <a:cubicBezTo>
                  <a:pt x="3155" y="24895"/>
                  <a:pt x="3111" y="24899"/>
                  <a:pt x="3071" y="24909"/>
                </a:cubicBezTo>
                <a:cubicBezTo>
                  <a:pt x="2615" y="25091"/>
                  <a:pt x="2402" y="25274"/>
                  <a:pt x="2129" y="25486"/>
                </a:cubicBezTo>
                <a:cubicBezTo>
                  <a:pt x="2007" y="25426"/>
                  <a:pt x="1977" y="25334"/>
                  <a:pt x="1977" y="25274"/>
                </a:cubicBezTo>
                <a:cubicBezTo>
                  <a:pt x="2250" y="24970"/>
                  <a:pt x="2554" y="24666"/>
                  <a:pt x="2858" y="24362"/>
                </a:cubicBezTo>
                <a:cubicBezTo>
                  <a:pt x="2919" y="24270"/>
                  <a:pt x="2980" y="24149"/>
                  <a:pt x="3041" y="24027"/>
                </a:cubicBezTo>
                <a:lnTo>
                  <a:pt x="2372" y="24027"/>
                </a:lnTo>
                <a:cubicBezTo>
                  <a:pt x="2463" y="23875"/>
                  <a:pt x="2554" y="23663"/>
                  <a:pt x="2706" y="23541"/>
                </a:cubicBezTo>
                <a:cubicBezTo>
                  <a:pt x="3010" y="23298"/>
                  <a:pt x="3344" y="23146"/>
                  <a:pt x="3679" y="22963"/>
                </a:cubicBezTo>
                <a:cubicBezTo>
                  <a:pt x="3770" y="22933"/>
                  <a:pt x="3831" y="22842"/>
                  <a:pt x="3861" y="22751"/>
                </a:cubicBezTo>
                <a:cubicBezTo>
                  <a:pt x="3952" y="22568"/>
                  <a:pt x="3983" y="22447"/>
                  <a:pt x="4074" y="22234"/>
                </a:cubicBezTo>
                <a:lnTo>
                  <a:pt x="4074" y="22234"/>
                </a:lnTo>
                <a:cubicBezTo>
                  <a:pt x="3922" y="22295"/>
                  <a:pt x="3770" y="22325"/>
                  <a:pt x="3648" y="22386"/>
                </a:cubicBezTo>
                <a:cubicBezTo>
                  <a:pt x="3375" y="22538"/>
                  <a:pt x="3193" y="22690"/>
                  <a:pt x="2919" y="22842"/>
                </a:cubicBezTo>
                <a:cubicBezTo>
                  <a:pt x="3041" y="22599"/>
                  <a:pt x="3071" y="22234"/>
                  <a:pt x="3253" y="22052"/>
                </a:cubicBezTo>
                <a:cubicBezTo>
                  <a:pt x="3496" y="21839"/>
                  <a:pt x="3800" y="21565"/>
                  <a:pt x="4104" y="21474"/>
                </a:cubicBezTo>
                <a:cubicBezTo>
                  <a:pt x="4895" y="21231"/>
                  <a:pt x="5715" y="21079"/>
                  <a:pt x="6536" y="20836"/>
                </a:cubicBezTo>
                <a:cubicBezTo>
                  <a:pt x="6992" y="20714"/>
                  <a:pt x="7418" y="20562"/>
                  <a:pt x="7873" y="20471"/>
                </a:cubicBezTo>
                <a:cubicBezTo>
                  <a:pt x="9089" y="20228"/>
                  <a:pt x="10305" y="20046"/>
                  <a:pt x="11460" y="19894"/>
                </a:cubicBezTo>
                <a:lnTo>
                  <a:pt x="12007" y="19802"/>
                </a:lnTo>
                <a:lnTo>
                  <a:pt x="12615" y="19772"/>
                </a:lnTo>
                <a:close/>
                <a:moveTo>
                  <a:pt x="8115" y="25964"/>
                </a:moveTo>
                <a:cubicBezTo>
                  <a:pt x="8246" y="25964"/>
                  <a:pt x="8389" y="26009"/>
                  <a:pt x="8512" y="26033"/>
                </a:cubicBezTo>
                <a:cubicBezTo>
                  <a:pt x="8421" y="26155"/>
                  <a:pt x="8329" y="26246"/>
                  <a:pt x="8238" y="26337"/>
                </a:cubicBezTo>
                <a:cubicBezTo>
                  <a:pt x="8147" y="26398"/>
                  <a:pt x="8025" y="26550"/>
                  <a:pt x="7934" y="26733"/>
                </a:cubicBezTo>
                <a:cubicBezTo>
                  <a:pt x="7144" y="28374"/>
                  <a:pt x="6506" y="29954"/>
                  <a:pt x="5898" y="31505"/>
                </a:cubicBezTo>
                <a:cubicBezTo>
                  <a:pt x="5715" y="32052"/>
                  <a:pt x="5199" y="32204"/>
                  <a:pt x="4803" y="32417"/>
                </a:cubicBezTo>
                <a:cubicBezTo>
                  <a:pt x="3648" y="32933"/>
                  <a:pt x="2554" y="33541"/>
                  <a:pt x="1399" y="34149"/>
                </a:cubicBezTo>
                <a:cubicBezTo>
                  <a:pt x="1217" y="34240"/>
                  <a:pt x="1065" y="34453"/>
                  <a:pt x="913" y="34605"/>
                </a:cubicBezTo>
                <a:lnTo>
                  <a:pt x="578" y="34818"/>
                </a:lnTo>
                <a:cubicBezTo>
                  <a:pt x="578" y="34696"/>
                  <a:pt x="548" y="34544"/>
                  <a:pt x="548" y="34453"/>
                </a:cubicBezTo>
                <a:cubicBezTo>
                  <a:pt x="457" y="33693"/>
                  <a:pt x="882" y="33146"/>
                  <a:pt x="1369" y="32660"/>
                </a:cubicBezTo>
                <a:cubicBezTo>
                  <a:pt x="1551" y="32477"/>
                  <a:pt x="1642" y="32173"/>
                  <a:pt x="1764" y="31930"/>
                </a:cubicBezTo>
                <a:lnTo>
                  <a:pt x="1764" y="31930"/>
                </a:lnTo>
                <a:lnTo>
                  <a:pt x="1065" y="32386"/>
                </a:lnTo>
                <a:cubicBezTo>
                  <a:pt x="913" y="32538"/>
                  <a:pt x="791" y="32660"/>
                  <a:pt x="639" y="32781"/>
                </a:cubicBezTo>
                <a:cubicBezTo>
                  <a:pt x="700" y="32538"/>
                  <a:pt x="639" y="32265"/>
                  <a:pt x="761" y="32082"/>
                </a:cubicBezTo>
                <a:cubicBezTo>
                  <a:pt x="913" y="31778"/>
                  <a:pt x="1217" y="31596"/>
                  <a:pt x="1460" y="31322"/>
                </a:cubicBezTo>
                <a:cubicBezTo>
                  <a:pt x="1612" y="31170"/>
                  <a:pt x="1673" y="30958"/>
                  <a:pt x="1794" y="30775"/>
                </a:cubicBezTo>
                <a:lnTo>
                  <a:pt x="1673" y="30684"/>
                </a:lnTo>
                <a:cubicBezTo>
                  <a:pt x="1521" y="30775"/>
                  <a:pt x="1338" y="30897"/>
                  <a:pt x="1186" y="31018"/>
                </a:cubicBezTo>
                <a:cubicBezTo>
                  <a:pt x="1065" y="31110"/>
                  <a:pt x="913" y="31201"/>
                  <a:pt x="761" y="31322"/>
                </a:cubicBezTo>
                <a:lnTo>
                  <a:pt x="761" y="30897"/>
                </a:lnTo>
                <a:cubicBezTo>
                  <a:pt x="730" y="30198"/>
                  <a:pt x="1217" y="29954"/>
                  <a:pt x="1703" y="29742"/>
                </a:cubicBezTo>
                <a:cubicBezTo>
                  <a:pt x="1855" y="29651"/>
                  <a:pt x="1977" y="29529"/>
                  <a:pt x="2098" y="29468"/>
                </a:cubicBezTo>
                <a:cubicBezTo>
                  <a:pt x="1971" y="29443"/>
                  <a:pt x="1844" y="29332"/>
                  <a:pt x="1717" y="29332"/>
                </a:cubicBezTo>
                <a:cubicBezTo>
                  <a:pt x="1692" y="29332"/>
                  <a:pt x="1667" y="29337"/>
                  <a:pt x="1642" y="29347"/>
                </a:cubicBezTo>
                <a:cubicBezTo>
                  <a:pt x="1489" y="29411"/>
                  <a:pt x="1379" y="29441"/>
                  <a:pt x="1301" y="29441"/>
                </a:cubicBezTo>
                <a:cubicBezTo>
                  <a:pt x="1085" y="29441"/>
                  <a:pt x="1119" y="29209"/>
                  <a:pt x="1186" y="28830"/>
                </a:cubicBezTo>
                <a:cubicBezTo>
                  <a:pt x="1247" y="28222"/>
                  <a:pt x="1551" y="28070"/>
                  <a:pt x="1977" y="27827"/>
                </a:cubicBezTo>
                <a:cubicBezTo>
                  <a:pt x="2737" y="27462"/>
                  <a:pt x="3527" y="26945"/>
                  <a:pt x="4348" y="26702"/>
                </a:cubicBezTo>
                <a:cubicBezTo>
                  <a:pt x="5563" y="26307"/>
                  <a:pt x="6810" y="26125"/>
                  <a:pt x="8025" y="25973"/>
                </a:cubicBezTo>
                <a:cubicBezTo>
                  <a:pt x="8054" y="25967"/>
                  <a:pt x="8085" y="25964"/>
                  <a:pt x="8115" y="25964"/>
                </a:cubicBezTo>
                <a:close/>
                <a:moveTo>
                  <a:pt x="36849" y="875"/>
                </a:moveTo>
                <a:cubicBezTo>
                  <a:pt x="36933" y="875"/>
                  <a:pt x="37021" y="928"/>
                  <a:pt x="37114" y="1079"/>
                </a:cubicBezTo>
                <a:cubicBezTo>
                  <a:pt x="37357" y="1413"/>
                  <a:pt x="37357" y="1747"/>
                  <a:pt x="37023" y="1960"/>
                </a:cubicBezTo>
                <a:cubicBezTo>
                  <a:pt x="36172" y="2446"/>
                  <a:pt x="35230" y="3024"/>
                  <a:pt x="34318" y="3541"/>
                </a:cubicBezTo>
                <a:cubicBezTo>
                  <a:pt x="33679" y="3936"/>
                  <a:pt x="33315" y="4544"/>
                  <a:pt x="33102" y="5212"/>
                </a:cubicBezTo>
                <a:cubicBezTo>
                  <a:pt x="32555" y="6611"/>
                  <a:pt x="30549" y="12173"/>
                  <a:pt x="30062" y="13450"/>
                </a:cubicBezTo>
                <a:cubicBezTo>
                  <a:pt x="29910" y="13814"/>
                  <a:pt x="29789" y="14149"/>
                  <a:pt x="29606" y="14483"/>
                </a:cubicBezTo>
                <a:cubicBezTo>
                  <a:pt x="28755" y="16155"/>
                  <a:pt x="27843" y="17948"/>
                  <a:pt x="27144" y="19346"/>
                </a:cubicBezTo>
                <a:cubicBezTo>
                  <a:pt x="26567" y="20471"/>
                  <a:pt x="25837" y="21413"/>
                  <a:pt x="25229" y="22477"/>
                </a:cubicBezTo>
                <a:cubicBezTo>
                  <a:pt x="24895" y="23055"/>
                  <a:pt x="24621" y="23663"/>
                  <a:pt x="24348" y="24270"/>
                </a:cubicBezTo>
                <a:cubicBezTo>
                  <a:pt x="24318" y="24331"/>
                  <a:pt x="24196" y="24422"/>
                  <a:pt x="24196" y="24422"/>
                </a:cubicBezTo>
                <a:cubicBezTo>
                  <a:pt x="24105" y="24331"/>
                  <a:pt x="24014" y="24210"/>
                  <a:pt x="23892" y="24149"/>
                </a:cubicBezTo>
                <a:lnTo>
                  <a:pt x="23740" y="23967"/>
                </a:lnTo>
                <a:cubicBezTo>
                  <a:pt x="23710" y="24027"/>
                  <a:pt x="23710" y="24119"/>
                  <a:pt x="23710" y="24179"/>
                </a:cubicBezTo>
                <a:cubicBezTo>
                  <a:pt x="23679" y="24757"/>
                  <a:pt x="23740" y="25365"/>
                  <a:pt x="23406" y="25851"/>
                </a:cubicBezTo>
                <a:cubicBezTo>
                  <a:pt x="23345" y="25942"/>
                  <a:pt x="23223" y="26003"/>
                  <a:pt x="23132" y="26125"/>
                </a:cubicBezTo>
                <a:cubicBezTo>
                  <a:pt x="23102" y="26003"/>
                  <a:pt x="23102" y="25881"/>
                  <a:pt x="23071" y="25790"/>
                </a:cubicBezTo>
                <a:cubicBezTo>
                  <a:pt x="23041" y="25547"/>
                  <a:pt x="23071" y="25365"/>
                  <a:pt x="22980" y="25122"/>
                </a:cubicBezTo>
                <a:cubicBezTo>
                  <a:pt x="22950" y="25061"/>
                  <a:pt x="22828" y="24970"/>
                  <a:pt x="22767" y="24939"/>
                </a:cubicBezTo>
                <a:cubicBezTo>
                  <a:pt x="22737" y="25030"/>
                  <a:pt x="22615" y="25091"/>
                  <a:pt x="22615" y="25182"/>
                </a:cubicBezTo>
                <a:cubicBezTo>
                  <a:pt x="22615" y="25547"/>
                  <a:pt x="22676" y="25942"/>
                  <a:pt x="22646" y="26277"/>
                </a:cubicBezTo>
                <a:cubicBezTo>
                  <a:pt x="22615" y="26581"/>
                  <a:pt x="22463" y="26854"/>
                  <a:pt x="22342" y="27158"/>
                </a:cubicBezTo>
                <a:cubicBezTo>
                  <a:pt x="22342" y="27158"/>
                  <a:pt x="22159" y="27097"/>
                  <a:pt x="22068" y="27067"/>
                </a:cubicBezTo>
                <a:cubicBezTo>
                  <a:pt x="21977" y="26976"/>
                  <a:pt x="21886" y="26915"/>
                  <a:pt x="21764" y="26854"/>
                </a:cubicBezTo>
                <a:cubicBezTo>
                  <a:pt x="21764" y="26915"/>
                  <a:pt x="21734" y="27006"/>
                  <a:pt x="21734" y="27097"/>
                </a:cubicBezTo>
                <a:cubicBezTo>
                  <a:pt x="21764" y="27827"/>
                  <a:pt x="21369" y="28283"/>
                  <a:pt x="20944" y="28739"/>
                </a:cubicBezTo>
                <a:cubicBezTo>
                  <a:pt x="20869" y="28814"/>
                  <a:pt x="20771" y="29004"/>
                  <a:pt x="20671" y="29004"/>
                </a:cubicBezTo>
                <a:cubicBezTo>
                  <a:pt x="20609" y="29004"/>
                  <a:pt x="20546" y="28930"/>
                  <a:pt x="20488" y="28708"/>
                </a:cubicBezTo>
                <a:cubicBezTo>
                  <a:pt x="20488" y="28617"/>
                  <a:pt x="20366" y="28556"/>
                  <a:pt x="20305" y="28556"/>
                </a:cubicBezTo>
                <a:cubicBezTo>
                  <a:pt x="20244" y="28556"/>
                  <a:pt x="20153" y="28617"/>
                  <a:pt x="20153" y="28678"/>
                </a:cubicBezTo>
                <a:cubicBezTo>
                  <a:pt x="20153" y="28830"/>
                  <a:pt x="20184" y="28982"/>
                  <a:pt x="20153" y="29073"/>
                </a:cubicBezTo>
                <a:cubicBezTo>
                  <a:pt x="20032" y="29468"/>
                  <a:pt x="19910" y="29833"/>
                  <a:pt x="19789" y="30198"/>
                </a:cubicBezTo>
                <a:lnTo>
                  <a:pt x="19697" y="30198"/>
                </a:lnTo>
                <a:cubicBezTo>
                  <a:pt x="19637" y="30106"/>
                  <a:pt x="19606" y="29985"/>
                  <a:pt x="19576" y="29924"/>
                </a:cubicBezTo>
                <a:lnTo>
                  <a:pt x="19120" y="29225"/>
                </a:lnTo>
                <a:cubicBezTo>
                  <a:pt x="19111" y="29216"/>
                  <a:pt x="19094" y="29212"/>
                  <a:pt x="19073" y="29212"/>
                </a:cubicBezTo>
                <a:cubicBezTo>
                  <a:pt x="19021" y="29212"/>
                  <a:pt x="18941" y="29234"/>
                  <a:pt x="18877" y="29255"/>
                </a:cubicBezTo>
                <a:cubicBezTo>
                  <a:pt x="18937" y="29316"/>
                  <a:pt x="18998" y="29377"/>
                  <a:pt x="18998" y="29438"/>
                </a:cubicBezTo>
                <a:cubicBezTo>
                  <a:pt x="19089" y="29742"/>
                  <a:pt x="19241" y="30076"/>
                  <a:pt x="19241" y="30380"/>
                </a:cubicBezTo>
                <a:cubicBezTo>
                  <a:pt x="19241" y="30695"/>
                  <a:pt x="19140" y="30924"/>
                  <a:pt x="18896" y="30924"/>
                </a:cubicBezTo>
                <a:cubicBezTo>
                  <a:pt x="18787" y="30924"/>
                  <a:pt x="18650" y="30878"/>
                  <a:pt x="18482" y="30775"/>
                </a:cubicBezTo>
                <a:cubicBezTo>
                  <a:pt x="18428" y="30749"/>
                  <a:pt x="18369" y="30716"/>
                  <a:pt x="18330" y="30716"/>
                </a:cubicBezTo>
                <a:cubicBezTo>
                  <a:pt x="18279" y="30716"/>
                  <a:pt x="18261" y="30770"/>
                  <a:pt x="18330" y="30958"/>
                </a:cubicBezTo>
                <a:cubicBezTo>
                  <a:pt x="18421" y="31170"/>
                  <a:pt x="18360" y="31474"/>
                  <a:pt x="18360" y="31748"/>
                </a:cubicBezTo>
                <a:cubicBezTo>
                  <a:pt x="18360" y="31839"/>
                  <a:pt x="18208" y="31930"/>
                  <a:pt x="18117" y="32052"/>
                </a:cubicBezTo>
                <a:lnTo>
                  <a:pt x="17934" y="31748"/>
                </a:lnTo>
                <a:lnTo>
                  <a:pt x="17752" y="31505"/>
                </a:lnTo>
                <a:cubicBezTo>
                  <a:pt x="17661" y="31596"/>
                  <a:pt x="17570" y="31717"/>
                  <a:pt x="17600" y="31748"/>
                </a:cubicBezTo>
                <a:cubicBezTo>
                  <a:pt x="17965" y="32690"/>
                  <a:pt x="17053" y="32903"/>
                  <a:pt x="16719" y="33450"/>
                </a:cubicBezTo>
                <a:cubicBezTo>
                  <a:pt x="16688" y="33541"/>
                  <a:pt x="16567" y="33572"/>
                  <a:pt x="16506" y="33572"/>
                </a:cubicBezTo>
                <a:cubicBezTo>
                  <a:pt x="16397" y="33538"/>
                  <a:pt x="16308" y="33524"/>
                  <a:pt x="16233" y="33524"/>
                </a:cubicBezTo>
                <a:cubicBezTo>
                  <a:pt x="15831" y="33524"/>
                  <a:pt x="15884" y="33958"/>
                  <a:pt x="15807" y="34240"/>
                </a:cubicBezTo>
                <a:cubicBezTo>
                  <a:pt x="15807" y="34362"/>
                  <a:pt x="15807" y="34423"/>
                  <a:pt x="15746" y="34544"/>
                </a:cubicBezTo>
                <a:cubicBezTo>
                  <a:pt x="15685" y="34666"/>
                  <a:pt x="15594" y="34727"/>
                  <a:pt x="15503" y="34818"/>
                </a:cubicBezTo>
                <a:cubicBezTo>
                  <a:pt x="15442" y="34696"/>
                  <a:pt x="15351" y="34575"/>
                  <a:pt x="15320" y="34514"/>
                </a:cubicBezTo>
                <a:lnTo>
                  <a:pt x="15047" y="33967"/>
                </a:lnTo>
                <a:cubicBezTo>
                  <a:pt x="15047" y="33967"/>
                  <a:pt x="14834" y="35304"/>
                  <a:pt x="14773" y="35608"/>
                </a:cubicBezTo>
                <a:cubicBezTo>
                  <a:pt x="14773" y="35699"/>
                  <a:pt x="14591" y="35699"/>
                  <a:pt x="14500" y="35730"/>
                </a:cubicBezTo>
                <a:cubicBezTo>
                  <a:pt x="14500" y="35638"/>
                  <a:pt x="14469" y="35578"/>
                  <a:pt x="14469" y="35486"/>
                </a:cubicBezTo>
                <a:cubicBezTo>
                  <a:pt x="14469" y="35152"/>
                  <a:pt x="14500" y="34879"/>
                  <a:pt x="14500" y="34575"/>
                </a:cubicBezTo>
                <a:cubicBezTo>
                  <a:pt x="14500" y="34514"/>
                  <a:pt x="14439" y="34483"/>
                  <a:pt x="14439" y="34392"/>
                </a:cubicBezTo>
                <a:cubicBezTo>
                  <a:pt x="14409" y="34423"/>
                  <a:pt x="14287" y="34483"/>
                  <a:pt x="14287" y="34544"/>
                </a:cubicBezTo>
                <a:cubicBezTo>
                  <a:pt x="14257" y="34939"/>
                  <a:pt x="14196" y="35426"/>
                  <a:pt x="14165" y="35760"/>
                </a:cubicBezTo>
                <a:cubicBezTo>
                  <a:pt x="14165" y="35912"/>
                  <a:pt x="14105" y="36034"/>
                  <a:pt x="14013" y="36155"/>
                </a:cubicBezTo>
                <a:lnTo>
                  <a:pt x="13801" y="35790"/>
                </a:lnTo>
                <a:lnTo>
                  <a:pt x="13679" y="35578"/>
                </a:lnTo>
                <a:lnTo>
                  <a:pt x="13557" y="35790"/>
                </a:lnTo>
                <a:cubicBezTo>
                  <a:pt x="13405" y="36246"/>
                  <a:pt x="13253" y="36702"/>
                  <a:pt x="13162" y="37097"/>
                </a:cubicBezTo>
                <a:cubicBezTo>
                  <a:pt x="13102" y="37158"/>
                  <a:pt x="12950" y="37219"/>
                  <a:pt x="12858" y="37280"/>
                </a:cubicBezTo>
                <a:cubicBezTo>
                  <a:pt x="12798" y="37158"/>
                  <a:pt x="12767" y="37067"/>
                  <a:pt x="12737" y="36976"/>
                </a:cubicBezTo>
                <a:lnTo>
                  <a:pt x="12494" y="36520"/>
                </a:lnTo>
                <a:cubicBezTo>
                  <a:pt x="12463" y="36672"/>
                  <a:pt x="12342" y="36854"/>
                  <a:pt x="12402" y="37006"/>
                </a:cubicBezTo>
                <a:cubicBezTo>
                  <a:pt x="12706" y="37827"/>
                  <a:pt x="12038" y="38192"/>
                  <a:pt x="11582" y="38587"/>
                </a:cubicBezTo>
                <a:cubicBezTo>
                  <a:pt x="10883" y="39225"/>
                  <a:pt x="8998" y="40775"/>
                  <a:pt x="8968" y="40866"/>
                </a:cubicBezTo>
                <a:cubicBezTo>
                  <a:pt x="8968" y="40836"/>
                  <a:pt x="8937" y="40745"/>
                  <a:pt x="8937" y="40715"/>
                </a:cubicBezTo>
                <a:cubicBezTo>
                  <a:pt x="8846" y="39651"/>
                  <a:pt x="8238" y="38739"/>
                  <a:pt x="7782" y="37766"/>
                </a:cubicBezTo>
                <a:cubicBezTo>
                  <a:pt x="7387" y="36915"/>
                  <a:pt x="6962" y="35912"/>
                  <a:pt x="6323" y="35274"/>
                </a:cubicBezTo>
                <a:cubicBezTo>
                  <a:pt x="5503" y="34514"/>
                  <a:pt x="6080" y="33784"/>
                  <a:pt x="6171" y="33055"/>
                </a:cubicBezTo>
                <a:cubicBezTo>
                  <a:pt x="6171" y="32994"/>
                  <a:pt x="6323" y="32872"/>
                  <a:pt x="6323" y="32872"/>
                </a:cubicBezTo>
                <a:cubicBezTo>
                  <a:pt x="6475" y="32964"/>
                  <a:pt x="6658" y="32994"/>
                  <a:pt x="6718" y="33116"/>
                </a:cubicBezTo>
                <a:cubicBezTo>
                  <a:pt x="7569" y="34119"/>
                  <a:pt x="8238" y="35274"/>
                  <a:pt x="8664" y="36520"/>
                </a:cubicBezTo>
                <a:cubicBezTo>
                  <a:pt x="8846" y="37067"/>
                  <a:pt x="8998" y="37584"/>
                  <a:pt x="9241" y="38070"/>
                </a:cubicBezTo>
                <a:cubicBezTo>
                  <a:pt x="9302" y="38313"/>
                  <a:pt x="9515" y="38465"/>
                  <a:pt x="9667" y="38648"/>
                </a:cubicBezTo>
                <a:cubicBezTo>
                  <a:pt x="9697" y="38435"/>
                  <a:pt x="9849" y="38161"/>
                  <a:pt x="9758" y="37979"/>
                </a:cubicBezTo>
                <a:cubicBezTo>
                  <a:pt x="9424" y="37128"/>
                  <a:pt x="9211" y="36307"/>
                  <a:pt x="8785" y="35456"/>
                </a:cubicBezTo>
                <a:cubicBezTo>
                  <a:pt x="8360" y="34666"/>
                  <a:pt x="7843" y="33936"/>
                  <a:pt x="7387" y="33146"/>
                </a:cubicBezTo>
                <a:cubicBezTo>
                  <a:pt x="7235" y="32872"/>
                  <a:pt x="6931" y="32690"/>
                  <a:pt x="6718" y="32417"/>
                </a:cubicBezTo>
                <a:cubicBezTo>
                  <a:pt x="6658" y="32295"/>
                  <a:pt x="6658" y="32082"/>
                  <a:pt x="6627" y="31930"/>
                </a:cubicBezTo>
                <a:lnTo>
                  <a:pt x="6627" y="31930"/>
                </a:lnTo>
                <a:cubicBezTo>
                  <a:pt x="6718" y="32021"/>
                  <a:pt x="6870" y="32052"/>
                  <a:pt x="6962" y="32113"/>
                </a:cubicBezTo>
                <a:cubicBezTo>
                  <a:pt x="8512" y="33815"/>
                  <a:pt x="9545" y="35730"/>
                  <a:pt x="10275" y="37797"/>
                </a:cubicBezTo>
                <a:cubicBezTo>
                  <a:pt x="10305" y="37949"/>
                  <a:pt x="10457" y="38100"/>
                  <a:pt x="10579" y="38192"/>
                </a:cubicBezTo>
                <a:cubicBezTo>
                  <a:pt x="10639" y="38313"/>
                  <a:pt x="10761" y="38435"/>
                  <a:pt x="10883" y="38496"/>
                </a:cubicBezTo>
                <a:cubicBezTo>
                  <a:pt x="10883" y="38344"/>
                  <a:pt x="10974" y="38161"/>
                  <a:pt x="10913" y="38009"/>
                </a:cubicBezTo>
                <a:cubicBezTo>
                  <a:pt x="10305" y="36854"/>
                  <a:pt x="9728" y="35730"/>
                  <a:pt x="9120" y="34514"/>
                </a:cubicBezTo>
                <a:cubicBezTo>
                  <a:pt x="8816" y="33906"/>
                  <a:pt x="8451" y="33328"/>
                  <a:pt x="8056" y="32812"/>
                </a:cubicBezTo>
                <a:cubicBezTo>
                  <a:pt x="7782" y="32417"/>
                  <a:pt x="7448" y="32113"/>
                  <a:pt x="7144" y="31778"/>
                </a:cubicBezTo>
                <a:cubicBezTo>
                  <a:pt x="7083" y="31687"/>
                  <a:pt x="6962" y="31596"/>
                  <a:pt x="6962" y="31505"/>
                </a:cubicBezTo>
                <a:cubicBezTo>
                  <a:pt x="6992" y="31292"/>
                  <a:pt x="7083" y="31018"/>
                  <a:pt x="7144" y="30775"/>
                </a:cubicBezTo>
                <a:cubicBezTo>
                  <a:pt x="7266" y="30897"/>
                  <a:pt x="7418" y="31018"/>
                  <a:pt x="7478" y="31170"/>
                </a:cubicBezTo>
                <a:cubicBezTo>
                  <a:pt x="8390" y="32903"/>
                  <a:pt x="9454" y="34575"/>
                  <a:pt x="10487" y="36216"/>
                </a:cubicBezTo>
                <a:cubicBezTo>
                  <a:pt x="10822" y="36763"/>
                  <a:pt x="11065" y="37371"/>
                  <a:pt x="11339" y="37918"/>
                </a:cubicBezTo>
                <a:cubicBezTo>
                  <a:pt x="11369" y="38009"/>
                  <a:pt x="11430" y="38070"/>
                  <a:pt x="11521" y="38161"/>
                </a:cubicBezTo>
                <a:cubicBezTo>
                  <a:pt x="11551" y="38070"/>
                  <a:pt x="11673" y="38009"/>
                  <a:pt x="11673" y="37918"/>
                </a:cubicBezTo>
                <a:cubicBezTo>
                  <a:pt x="11582" y="37553"/>
                  <a:pt x="11521" y="37158"/>
                  <a:pt x="11339" y="36854"/>
                </a:cubicBezTo>
                <a:cubicBezTo>
                  <a:pt x="10366" y="35395"/>
                  <a:pt x="9454" y="33875"/>
                  <a:pt x="8633" y="32265"/>
                </a:cubicBezTo>
                <a:cubicBezTo>
                  <a:pt x="8329" y="31657"/>
                  <a:pt x="7873" y="31170"/>
                  <a:pt x="7539" y="30562"/>
                </a:cubicBezTo>
                <a:cubicBezTo>
                  <a:pt x="7326" y="30258"/>
                  <a:pt x="7539" y="29924"/>
                  <a:pt x="7691" y="29651"/>
                </a:cubicBezTo>
                <a:cubicBezTo>
                  <a:pt x="7782" y="29681"/>
                  <a:pt x="7904" y="29711"/>
                  <a:pt x="7995" y="29802"/>
                </a:cubicBezTo>
                <a:cubicBezTo>
                  <a:pt x="8512" y="30836"/>
                  <a:pt x="9120" y="31900"/>
                  <a:pt x="9606" y="32872"/>
                </a:cubicBezTo>
                <a:cubicBezTo>
                  <a:pt x="10092" y="33906"/>
                  <a:pt x="10579" y="34848"/>
                  <a:pt x="11035" y="35851"/>
                </a:cubicBezTo>
                <a:cubicBezTo>
                  <a:pt x="11095" y="35942"/>
                  <a:pt x="11247" y="36064"/>
                  <a:pt x="11369" y="36155"/>
                </a:cubicBezTo>
                <a:cubicBezTo>
                  <a:pt x="11369" y="36034"/>
                  <a:pt x="11399" y="35882"/>
                  <a:pt x="11369" y="35760"/>
                </a:cubicBezTo>
                <a:cubicBezTo>
                  <a:pt x="10974" y="34848"/>
                  <a:pt x="10639" y="33875"/>
                  <a:pt x="10184" y="32903"/>
                </a:cubicBezTo>
                <a:cubicBezTo>
                  <a:pt x="9576" y="31748"/>
                  <a:pt x="8816" y="30562"/>
                  <a:pt x="8238" y="29316"/>
                </a:cubicBezTo>
                <a:cubicBezTo>
                  <a:pt x="8177" y="29103"/>
                  <a:pt x="8208" y="28860"/>
                  <a:pt x="8299" y="28617"/>
                </a:cubicBezTo>
                <a:cubicBezTo>
                  <a:pt x="8329" y="28435"/>
                  <a:pt x="8512" y="28313"/>
                  <a:pt x="8633" y="28131"/>
                </a:cubicBezTo>
                <a:cubicBezTo>
                  <a:pt x="8694" y="28283"/>
                  <a:pt x="8816" y="28435"/>
                  <a:pt x="8846" y="28617"/>
                </a:cubicBezTo>
                <a:cubicBezTo>
                  <a:pt x="8937" y="28921"/>
                  <a:pt x="8937" y="29255"/>
                  <a:pt x="8998" y="29620"/>
                </a:cubicBezTo>
                <a:cubicBezTo>
                  <a:pt x="9059" y="29711"/>
                  <a:pt x="9150" y="29802"/>
                  <a:pt x="9241" y="29924"/>
                </a:cubicBezTo>
                <a:cubicBezTo>
                  <a:pt x="9302" y="29802"/>
                  <a:pt x="9454" y="29711"/>
                  <a:pt x="9424" y="29620"/>
                </a:cubicBezTo>
                <a:cubicBezTo>
                  <a:pt x="9393" y="29225"/>
                  <a:pt x="9424" y="28769"/>
                  <a:pt x="9241" y="28465"/>
                </a:cubicBezTo>
                <a:cubicBezTo>
                  <a:pt x="8907" y="27888"/>
                  <a:pt x="8816" y="27401"/>
                  <a:pt x="9302" y="26824"/>
                </a:cubicBezTo>
                <a:cubicBezTo>
                  <a:pt x="9393" y="26733"/>
                  <a:pt x="9454" y="26641"/>
                  <a:pt x="9576" y="26581"/>
                </a:cubicBezTo>
                <a:cubicBezTo>
                  <a:pt x="9667" y="26672"/>
                  <a:pt x="9728" y="26793"/>
                  <a:pt x="9758" y="26915"/>
                </a:cubicBezTo>
                <a:cubicBezTo>
                  <a:pt x="9971" y="27705"/>
                  <a:pt x="10123" y="28495"/>
                  <a:pt x="10335" y="29316"/>
                </a:cubicBezTo>
                <a:cubicBezTo>
                  <a:pt x="10731" y="30562"/>
                  <a:pt x="11217" y="31748"/>
                  <a:pt x="11673" y="32903"/>
                </a:cubicBezTo>
                <a:cubicBezTo>
                  <a:pt x="11886" y="33480"/>
                  <a:pt x="12007" y="34027"/>
                  <a:pt x="12250" y="34575"/>
                </a:cubicBezTo>
                <a:cubicBezTo>
                  <a:pt x="12402" y="34970"/>
                  <a:pt x="12646" y="35304"/>
                  <a:pt x="12889" y="35638"/>
                </a:cubicBezTo>
                <a:cubicBezTo>
                  <a:pt x="12919" y="35730"/>
                  <a:pt x="13041" y="35760"/>
                  <a:pt x="13102" y="35851"/>
                </a:cubicBezTo>
                <a:cubicBezTo>
                  <a:pt x="13162" y="35760"/>
                  <a:pt x="13193" y="35699"/>
                  <a:pt x="13193" y="35578"/>
                </a:cubicBezTo>
                <a:cubicBezTo>
                  <a:pt x="13193" y="35426"/>
                  <a:pt x="13193" y="35274"/>
                  <a:pt x="13162" y="35152"/>
                </a:cubicBezTo>
                <a:cubicBezTo>
                  <a:pt x="12646" y="34058"/>
                  <a:pt x="12281" y="32872"/>
                  <a:pt x="11825" y="31687"/>
                </a:cubicBezTo>
                <a:cubicBezTo>
                  <a:pt x="11187" y="29954"/>
                  <a:pt x="10518" y="28131"/>
                  <a:pt x="10032" y="26277"/>
                </a:cubicBezTo>
                <a:cubicBezTo>
                  <a:pt x="9910" y="25851"/>
                  <a:pt x="10123" y="25304"/>
                  <a:pt x="10214" y="24848"/>
                </a:cubicBezTo>
                <a:cubicBezTo>
                  <a:pt x="10275" y="24757"/>
                  <a:pt x="10427" y="24635"/>
                  <a:pt x="10487" y="24544"/>
                </a:cubicBezTo>
                <a:cubicBezTo>
                  <a:pt x="10579" y="24696"/>
                  <a:pt x="10731" y="24818"/>
                  <a:pt x="10761" y="24939"/>
                </a:cubicBezTo>
                <a:cubicBezTo>
                  <a:pt x="11065" y="26368"/>
                  <a:pt x="11491" y="27827"/>
                  <a:pt x="11886" y="29225"/>
                </a:cubicBezTo>
                <a:cubicBezTo>
                  <a:pt x="12190" y="30228"/>
                  <a:pt x="12494" y="31231"/>
                  <a:pt x="12889" y="32204"/>
                </a:cubicBezTo>
                <a:cubicBezTo>
                  <a:pt x="12950" y="32386"/>
                  <a:pt x="13162" y="32538"/>
                  <a:pt x="13253" y="32720"/>
                </a:cubicBezTo>
                <a:cubicBezTo>
                  <a:pt x="13253" y="32508"/>
                  <a:pt x="13345" y="32265"/>
                  <a:pt x="13253" y="32082"/>
                </a:cubicBezTo>
                <a:cubicBezTo>
                  <a:pt x="12706" y="30532"/>
                  <a:pt x="12190" y="28891"/>
                  <a:pt x="11734" y="27249"/>
                </a:cubicBezTo>
                <a:cubicBezTo>
                  <a:pt x="11551" y="26520"/>
                  <a:pt x="11399" y="25851"/>
                  <a:pt x="11217" y="25122"/>
                </a:cubicBezTo>
                <a:cubicBezTo>
                  <a:pt x="11187" y="24939"/>
                  <a:pt x="11035" y="24696"/>
                  <a:pt x="10913" y="24514"/>
                </a:cubicBezTo>
                <a:cubicBezTo>
                  <a:pt x="10761" y="24240"/>
                  <a:pt x="10974" y="23267"/>
                  <a:pt x="11278" y="23176"/>
                </a:cubicBezTo>
                <a:cubicBezTo>
                  <a:pt x="11369" y="23176"/>
                  <a:pt x="11521" y="23298"/>
                  <a:pt x="11521" y="23419"/>
                </a:cubicBezTo>
                <a:cubicBezTo>
                  <a:pt x="11794" y="24909"/>
                  <a:pt x="12098" y="26337"/>
                  <a:pt x="12433" y="27736"/>
                </a:cubicBezTo>
                <a:cubicBezTo>
                  <a:pt x="12494" y="28100"/>
                  <a:pt x="12615" y="28465"/>
                  <a:pt x="12737" y="28799"/>
                </a:cubicBezTo>
                <a:cubicBezTo>
                  <a:pt x="12767" y="28982"/>
                  <a:pt x="12919" y="29073"/>
                  <a:pt x="13041" y="29225"/>
                </a:cubicBezTo>
                <a:cubicBezTo>
                  <a:pt x="13071" y="29073"/>
                  <a:pt x="13223" y="28891"/>
                  <a:pt x="13193" y="28739"/>
                </a:cubicBezTo>
                <a:cubicBezTo>
                  <a:pt x="13071" y="28252"/>
                  <a:pt x="12919" y="27827"/>
                  <a:pt x="12798" y="27340"/>
                </a:cubicBezTo>
                <a:cubicBezTo>
                  <a:pt x="12463" y="26155"/>
                  <a:pt x="12159" y="24970"/>
                  <a:pt x="11946" y="23754"/>
                </a:cubicBezTo>
                <a:cubicBezTo>
                  <a:pt x="11855" y="23389"/>
                  <a:pt x="11794" y="22963"/>
                  <a:pt x="11794" y="22538"/>
                </a:cubicBezTo>
                <a:cubicBezTo>
                  <a:pt x="11794" y="22416"/>
                  <a:pt x="11977" y="22325"/>
                  <a:pt x="12098" y="22204"/>
                </a:cubicBezTo>
                <a:cubicBezTo>
                  <a:pt x="12129" y="22325"/>
                  <a:pt x="12190" y="22416"/>
                  <a:pt x="12250" y="22568"/>
                </a:cubicBezTo>
                <a:cubicBezTo>
                  <a:pt x="12433" y="23602"/>
                  <a:pt x="12646" y="24635"/>
                  <a:pt x="12858" y="25699"/>
                </a:cubicBezTo>
                <a:cubicBezTo>
                  <a:pt x="12889" y="25851"/>
                  <a:pt x="12950" y="25973"/>
                  <a:pt x="13041" y="26125"/>
                </a:cubicBezTo>
                <a:cubicBezTo>
                  <a:pt x="13071" y="25973"/>
                  <a:pt x="13193" y="25821"/>
                  <a:pt x="13223" y="25669"/>
                </a:cubicBezTo>
                <a:cubicBezTo>
                  <a:pt x="13253" y="24514"/>
                  <a:pt x="12950" y="23419"/>
                  <a:pt x="12585" y="22356"/>
                </a:cubicBezTo>
                <a:cubicBezTo>
                  <a:pt x="12342" y="21778"/>
                  <a:pt x="12463" y="21444"/>
                  <a:pt x="12919" y="21109"/>
                </a:cubicBezTo>
                <a:lnTo>
                  <a:pt x="13162" y="20866"/>
                </a:lnTo>
                <a:cubicBezTo>
                  <a:pt x="13405" y="20501"/>
                  <a:pt x="13709" y="20076"/>
                  <a:pt x="13983" y="19650"/>
                </a:cubicBezTo>
                <a:cubicBezTo>
                  <a:pt x="14074" y="19529"/>
                  <a:pt x="14135" y="19498"/>
                  <a:pt x="14226" y="19438"/>
                </a:cubicBezTo>
                <a:cubicBezTo>
                  <a:pt x="14287" y="19529"/>
                  <a:pt x="14378" y="19650"/>
                  <a:pt x="14409" y="19772"/>
                </a:cubicBezTo>
                <a:cubicBezTo>
                  <a:pt x="14621" y="21474"/>
                  <a:pt x="14986" y="23146"/>
                  <a:pt x="15290" y="24787"/>
                </a:cubicBezTo>
                <a:cubicBezTo>
                  <a:pt x="15655" y="26793"/>
                  <a:pt x="15898" y="28769"/>
                  <a:pt x="16050" y="30714"/>
                </a:cubicBezTo>
                <a:cubicBezTo>
                  <a:pt x="16080" y="30988"/>
                  <a:pt x="15989" y="31231"/>
                  <a:pt x="15959" y="31505"/>
                </a:cubicBezTo>
                <a:lnTo>
                  <a:pt x="15959" y="31778"/>
                </a:lnTo>
                <a:cubicBezTo>
                  <a:pt x="16050" y="31748"/>
                  <a:pt x="16141" y="31748"/>
                  <a:pt x="16232" y="31687"/>
                </a:cubicBezTo>
                <a:cubicBezTo>
                  <a:pt x="16719" y="31474"/>
                  <a:pt x="16719" y="30927"/>
                  <a:pt x="16688" y="30562"/>
                </a:cubicBezTo>
                <a:cubicBezTo>
                  <a:pt x="16445" y="28891"/>
                  <a:pt x="16354" y="27097"/>
                  <a:pt x="15989" y="25395"/>
                </a:cubicBezTo>
                <a:cubicBezTo>
                  <a:pt x="15624" y="23389"/>
                  <a:pt x="15381" y="21292"/>
                  <a:pt x="14682" y="19286"/>
                </a:cubicBezTo>
                <a:cubicBezTo>
                  <a:pt x="14530" y="18769"/>
                  <a:pt x="14864" y="18617"/>
                  <a:pt x="15168" y="18465"/>
                </a:cubicBezTo>
                <a:cubicBezTo>
                  <a:pt x="15237" y="18435"/>
                  <a:pt x="15294" y="18423"/>
                  <a:pt x="15340" y="18423"/>
                </a:cubicBezTo>
                <a:cubicBezTo>
                  <a:pt x="15576" y="18423"/>
                  <a:pt x="15533" y="18763"/>
                  <a:pt x="15533" y="18890"/>
                </a:cubicBezTo>
                <a:cubicBezTo>
                  <a:pt x="15837" y="20410"/>
                  <a:pt x="16141" y="21960"/>
                  <a:pt x="16415" y="23419"/>
                </a:cubicBezTo>
                <a:cubicBezTo>
                  <a:pt x="16597" y="24362"/>
                  <a:pt x="16567" y="25365"/>
                  <a:pt x="16658" y="26307"/>
                </a:cubicBezTo>
                <a:cubicBezTo>
                  <a:pt x="16719" y="26976"/>
                  <a:pt x="16810" y="27675"/>
                  <a:pt x="16871" y="28313"/>
                </a:cubicBezTo>
                <a:cubicBezTo>
                  <a:pt x="16901" y="28465"/>
                  <a:pt x="17023" y="28617"/>
                  <a:pt x="17114" y="28739"/>
                </a:cubicBezTo>
                <a:cubicBezTo>
                  <a:pt x="17144" y="28587"/>
                  <a:pt x="17296" y="28435"/>
                  <a:pt x="17266" y="28283"/>
                </a:cubicBezTo>
                <a:cubicBezTo>
                  <a:pt x="17205" y="27736"/>
                  <a:pt x="17144" y="27128"/>
                  <a:pt x="17114" y="26581"/>
                </a:cubicBezTo>
                <a:cubicBezTo>
                  <a:pt x="16992" y="25395"/>
                  <a:pt x="16901" y="24149"/>
                  <a:pt x="16719" y="22963"/>
                </a:cubicBezTo>
                <a:cubicBezTo>
                  <a:pt x="16536" y="21565"/>
                  <a:pt x="16202" y="20197"/>
                  <a:pt x="15959" y="18739"/>
                </a:cubicBezTo>
                <a:cubicBezTo>
                  <a:pt x="15959" y="18617"/>
                  <a:pt x="15807" y="18556"/>
                  <a:pt x="15776" y="18435"/>
                </a:cubicBezTo>
                <a:cubicBezTo>
                  <a:pt x="15594" y="18100"/>
                  <a:pt x="15746" y="17796"/>
                  <a:pt x="15989" y="17553"/>
                </a:cubicBezTo>
                <a:cubicBezTo>
                  <a:pt x="15996" y="17550"/>
                  <a:pt x="16004" y="17548"/>
                  <a:pt x="16014" y="17548"/>
                </a:cubicBezTo>
                <a:cubicBezTo>
                  <a:pt x="16094" y="17548"/>
                  <a:pt x="16263" y="17648"/>
                  <a:pt x="16263" y="17675"/>
                </a:cubicBezTo>
                <a:cubicBezTo>
                  <a:pt x="16506" y="18708"/>
                  <a:pt x="16840" y="19772"/>
                  <a:pt x="16992" y="20805"/>
                </a:cubicBezTo>
                <a:cubicBezTo>
                  <a:pt x="17205" y="22356"/>
                  <a:pt x="17296" y="23906"/>
                  <a:pt x="17570" y="25426"/>
                </a:cubicBezTo>
                <a:cubicBezTo>
                  <a:pt x="17600" y="25578"/>
                  <a:pt x="17661" y="25699"/>
                  <a:pt x="17722" y="25821"/>
                </a:cubicBezTo>
                <a:cubicBezTo>
                  <a:pt x="17782" y="25699"/>
                  <a:pt x="17934" y="25608"/>
                  <a:pt x="17965" y="25517"/>
                </a:cubicBezTo>
                <a:cubicBezTo>
                  <a:pt x="18056" y="25365"/>
                  <a:pt x="18056" y="25213"/>
                  <a:pt x="18026" y="25061"/>
                </a:cubicBezTo>
                <a:cubicBezTo>
                  <a:pt x="17813" y="23936"/>
                  <a:pt x="17114" y="19529"/>
                  <a:pt x="16901" y="18435"/>
                </a:cubicBezTo>
                <a:cubicBezTo>
                  <a:pt x="16840" y="18100"/>
                  <a:pt x="16749" y="17766"/>
                  <a:pt x="16597" y="17462"/>
                </a:cubicBezTo>
                <a:cubicBezTo>
                  <a:pt x="16384" y="16976"/>
                  <a:pt x="16810" y="16732"/>
                  <a:pt x="17023" y="16428"/>
                </a:cubicBezTo>
                <a:cubicBezTo>
                  <a:pt x="17023" y="16428"/>
                  <a:pt x="17327" y="16550"/>
                  <a:pt x="17327" y="16641"/>
                </a:cubicBezTo>
                <a:cubicBezTo>
                  <a:pt x="17418" y="17827"/>
                  <a:pt x="17478" y="19012"/>
                  <a:pt x="17630" y="20197"/>
                </a:cubicBezTo>
                <a:cubicBezTo>
                  <a:pt x="17661" y="20593"/>
                  <a:pt x="17722" y="20988"/>
                  <a:pt x="17782" y="21413"/>
                </a:cubicBezTo>
                <a:cubicBezTo>
                  <a:pt x="17782" y="21505"/>
                  <a:pt x="17874" y="21596"/>
                  <a:pt x="17934" y="21717"/>
                </a:cubicBezTo>
                <a:cubicBezTo>
                  <a:pt x="18026" y="21596"/>
                  <a:pt x="18117" y="21474"/>
                  <a:pt x="18086" y="21413"/>
                </a:cubicBezTo>
                <a:cubicBezTo>
                  <a:pt x="18056" y="20653"/>
                  <a:pt x="18056" y="19924"/>
                  <a:pt x="17965" y="19194"/>
                </a:cubicBezTo>
                <a:cubicBezTo>
                  <a:pt x="17874" y="18283"/>
                  <a:pt x="17630" y="17340"/>
                  <a:pt x="17570" y="16428"/>
                </a:cubicBezTo>
                <a:cubicBezTo>
                  <a:pt x="17570" y="16276"/>
                  <a:pt x="17782" y="16033"/>
                  <a:pt x="17904" y="15851"/>
                </a:cubicBezTo>
                <a:cubicBezTo>
                  <a:pt x="18026" y="15699"/>
                  <a:pt x="18086" y="15547"/>
                  <a:pt x="18208" y="15425"/>
                </a:cubicBezTo>
                <a:cubicBezTo>
                  <a:pt x="18330" y="15273"/>
                  <a:pt x="18482" y="15182"/>
                  <a:pt x="18634" y="15061"/>
                </a:cubicBezTo>
                <a:cubicBezTo>
                  <a:pt x="18694" y="15182"/>
                  <a:pt x="18846" y="15334"/>
                  <a:pt x="18877" y="15425"/>
                </a:cubicBezTo>
                <a:cubicBezTo>
                  <a:pt x="19089" y="16307"/>
                  <a:pt x="19272" y="17158"/>
                  <a:pt x="19393" y="18009"/>
                </a:cubicBezTo>
                <a:cubicBezTo>
                  <a:pt x="19576" y="19590"/>
                  <a:pt x="19849" y="21109"/>
                  <a:pt x="19941" y="22660"/>
                </a:cubicBezTo>
                <a:cubicBezTo>
                  <a:pt x="20032" y="24027"/>
                  <a:pt x="19880" y="25395"/>
                  <a:pt x="19941" y="26733"/>
                </a:cubicBezTo>
                <a:cubicBezTo>
                  <a:pt x="19941" y="26885"/>
                  <a:pt x="19910" y="27036"/>
                  <a:pt x="20001" y="27188"/>
                </a:cubicBezTo>
                <a:cubicBezTo>
                  <a:pt x="20062" y="27340"/>
                  <a:pt x="20214" y="27462"/>
                  <a:pt x="20336" y="27553"/>
                </a:cubicBezTo>
                <a:cubicBezTo>
                  <a:pt x="20396" y="27462"/>
                  <a:pt x="20548" y="27340"/>
                  <a:pt x="20548" y="27219"/>
                </a:cubicBezTo>
                <a:cubicBezTo>
                  <a:pt x="20609" y="26581"/>
                  <a:pt x="20640" y="25973"/>
                  <a:pt x="20609" y="25334"/>
                </a:cubicBezTo>
                <a:cubicBezTo>
                  <a:pt x="20518" y="23997"/>
                  <a:pt x="20548" y="22629"/>
                  <a:pt x="20396" y="21261"/>
                </a:cubicBezTo>
                <a:cubicBezTo>
                  <a:pt x="20214" y="19711"/>
                  <a:pt x="19880" y="18131"/>
                  <a:pt x="19637" y="16550"/>
                </a:cubicBezTo>
                <a:cubicBezTo>
                  <a:pt x="19576" y="15973"/>
                  <a:pt x="19333" y="15395"/>
                  <a:pt x="19393" y="14878"/>
                </a:cubicBezTo>
                <a:cubicBezTo>
                  <a:pt x="19424" y="14483"/>
                  <a:pt x="19758" y="14118"/>
                  <a:pt x="19941" y="13693"/>
                </a:cubicBezTo>
                <a:cubicBezTo>
                  <a:pt x="20032" y="13754"/>
                  <a:pt x="20184" y="13814"/>
                  <a:pt x="20184" y="13875"/>
                </a:cubicBezTo>
                <a:cubicBezTo>
                  <a:pt x="20336" y="14757"/>
                  <a:pt x="20548" y="15577"/>
                  <a:pt x="20640" y="16459"/>
                </a:cubicBezTo>
                <a:cubicBezTo>
                  <a:pt x="20792" y="18313"/>
                  <a:pt x="20974" y="20137"/>
                  <a:pt x="21126" y="21900"/>
                </a:cubicBezTo>
                <a:cubicBezTo>
                  <a:pt x="21217" y="22781"/>
                  <a:pt x="21096" y="23632"/>
                  <a:pt x="21096" y="24483"/>
                </a:cubicBezTo>
                <a:cubicBezTo>
                  <a:pt x="21096" y="24635"/>
                  <a:pt x="21156" y="24787"/>
                  <a:pt x="21248" y="24939"/>
                </a:cubicBezTo>
                <a:cubicBezTo>
                  <a:pt x="21278" y="24818"/>
                  <a:pt x="21400" y="24696"/>
                  <a:pt x="21400" y="24605"/>
                </a:cubicBezTo>
                <a:cubicBezTo>
                  <a:pt x="21430" y="23571"/>
                  <a:pt x="21612" y="22508"/>
                  <a:pt x="21552" y="21474"/>
                </a:cubicBezTo>
                <a:cubicBezTo>
                  <a:pt x="21430" y="19894"/>
                  <a:pt x="21278" y="18100"/>
                  <a:pt x="21096" y="16337"/>
                </a:cubicBezTo>
                <a:cubicBezTo>
                  <a:pt x="21004" y="15486"/>
                  <a:pt x="20761" y="14635"/>
                  <a:pt x="20609" y="13754"/>
                </a:cubicBezTo>
                <a:cubicBezTo>
                  <a:pt x="20548" y="13602"/>
                  <a:pt x="20548" y="13450"/>
                  <a:pt x="20609" y="13358"/>
                </a:cubicBezTo>
                <a:cubicBezTo>
                  <a:pt x="20670" y="13207"/>
                  <a:pt x="20792" y="13115"/>
                  <a:pt x="20913" y="12994"/>
                </a:cubicBezTo>
                <a:cubicBezTo>
                  <a:pt x="20974" y="13115"/>
                  <a:pt x="21065" y="13267"/>
                  <a:pt x="21065" y="13389"/>
                </a:cubicBezTo>
                <a:cubicBezTo>
                  <a:pt x="21369" y="14909"/>
                  <a:pt x="21734" y="16428"/>
                  <a:pt x="21977" y="17918"/>
                </a:cubicBezTo>
                <a:cubicBezTo>
                  <a:pt x="22159" y="19134"/>
                  <a:pt x="22038" y="20349"/>
                  <a:pt x="22159" y="21565"/>
                </a:cubicBezTo>
                <a:cubicBezTo>
                  <a:pt x="22190" y="21808"/>
                  <a:pt x="22281" y="22082"/>
                  <a:pt x="22372" y="22356"/>
                </a:cubicBezTo>
                <a:cubicBezTo>
                  <a:pt x="22494" y="22112"/>
                  <a:pt x="22676" y="21869"/>
                  <a:pt x="22676" y="21626"/>
                </a:cubicBezTo>
                <a:cubicBezTo>
                  <a:pt x="22615" y="19468"/>
                  <a:pt x="22524" y="17310"/>
                  <a:pt x="21977" y="15091"/>
                </a:cubicBezTo>
                <a:cubicBezTo>
                  <a:pt x="21825" y="14453"/>
                  <a:pt x="21612" y="13754"/>
                  <a:pt x="21430" y="13115"/>
                </a:cubicBezTo>
                <a:cubicBezTo>
                  <a:pt x="21373" y="12800"/>
                  <a:pt x="21801" y="12135"/>
                  <a:pt x="22105" y="12135"/>
                </a:cubicBezTo>
                <a:cubicBezTo>
                  <a:pt x="22124" y="12135"/>
                  <a:pt x="22142" y="12137"/>
                  <a:pt x="22159" y="12143"/>
                </a:cubicBezTo>
                <a:cubicBezTo>
                  <a:pt x="22220" y="12143"/>
                  <a:pt x="22281" y="12295"/>
                  <a:pt x="22281" y="12386"/>
                </a:cubicBezTo>
                <a:cubicBezTo>
                  <a:pt x="22342" y="12903"/>
                  <a:pt x="22372" y="13358"/>
                  <a:pt x="22463" y="13845"/>
                </a:cubicBezTo>
                <a:cubicBezTo>
                  <a:pt x="22646" y="15121"/>
                  <a:pt x="22828" y="16398"/>
                  <a:pt x="22798" y="17644"/>
                </a:cubicBezTo>
                <a:cubicBezTo>
                  <a:pt x="22798" y="17918"/>
                  <a:pt x="22828" y="18161"/>
                  <a:pt x="22828" y="18465"/>
                </a:cubicBezTo>
                <a:cubicBezTo>
                  <a:pt x="22828" y="18587"/>
                  <a:pt x="22950" y="18678"/>
                  <a:pt x="22980" y="18769"/>
                </a:cubicBezTo>
                <a:cubicBezTo>
                  <a:pt x="23041" y="18678"/>
                  <a:pt x="23132" y="18556"/>
                  <a:pt x="23132" y="18435"/>
                </a:cubicBezTo>
                <a:cubicBezTo>
                  <a:pt x="23102" y="17036"/>
                  <a:pt x="23345" y="15577"/>
                  <a:pt x="22950" y="14149"/>
                </a:cubicBezTo>
                <a:cubicBezTo>
                  <a:pt x="22767" y="13450"/>
                  <a:pt x="22676" y="12751"/>
                  <a:pt x="22524" y="12021"/>
                </a:cubicBezTo>
                <a:cubicBezTo>
                  <a:pt x="22494" y="11748"/>
                  <a:pt x="22828" y="11261"/>
                  <a:pt x="23071" y="11261"/>
                </a:cubicBezTo>
                <a:cubicBezTo>
                  <a:pt x="23132" y="11261"/>
                  <a:pt x="23254" y="11444"/>
                  <a:pt x="23254" y="11535"/>
                </a:cubicBezTo>
                <a:cubicBezTo>
                  <a:pt x="23284" y="11839"/>
                  <a:pt x="23284" y="12173"/>
                  <a:pt x="23345" y="12477"/>
                </a:cubicBezTo>
                <a:cubicBezTo>
                  <a:pt x="23345" y="12538"/>
                  <a:pt x="23436" y="12629"/>
                  <a:pt x="23497" y="12659"/>
                </a:cubicBezTo>
                <a:cubicBezTo>
                  <a:pt x="23558" y="12599"/>
                  <a:pt x="23618" y="12507"/>
                  <a:pt x="23618" y="12477"/>
                </a:cubicBezTo>
                <a:cubicBezTo>
                  <a:pt x="23618" y="12143"/>
                  <a:pt x="23679" y="11778"/>
                  <a:pt x="23588" y="11474"/>
                </a:cubicBezTo>
                <a:cubicBezTo>
                  <a:pt x="23497" y="10957"/>
                  <a:pt x="23770" y="10410"/>
                  <a:pt x="24318" y="10319"/>
                </a:cubicBezTo>
                <a:cubicBezTo>
                  <a:pt x="24378" y="10319"/>
                  <a:pt x="24530" y="10501"/>
                  <a:pt x="24530" y="10562"/>
                </a:cubicBezTo>
                <a:cubicBezTo>
                  <a:pt x="24378" y="12355"/>
                  <a:pt x="24287" y="14149"/>
                  <a:pt x="24257" y="15942"/>
                </a:cubicBezTo>
                <a:cubicBezTo>
                  <a:pt x="24257" y="17067"/>
                  <a:pt x="24348" y="18161"/>
                  <a:pt x="24378" y="19316"/>
                </a:cubicBezTo>
                <a:cubicBezTo>
                  <a:pt x="24439" y="19894"/>
                  <a:pt x="24348" y="20441"/>
                  <a:pt x="24348" y="21018"/>
                </a:cubicBezTo>
                <a:cubicBezTo>
                  <a:pt x="24348" y="21292"/>
                  <a:pt x="24378" y="21565"/>
                  <a:pt x="24469" y="21808"/>
                </a:cubicBezTo>
                <a:cubicBezTo>
                  <a:pt x="24530" y="22021"/>
                  <a:pt x="24682" y="22173"/>
                  <a:pt x="24804" y="22325"/>
                </a:cubicBezTo>
                <a:cubicBezTo>
                  <a:pt x="24895" y="22112"/>
                  <a:pt x="25047" y="21930"/>
                  <a:pt x="25047" y="21717"/>
                </a:cubicBezTo>
                <a:cubicBezTo>
                  <a:pt x="24986" y="20593"/>
                  <a:pt x="24956" y="19438"/>
                  <a:pt x="24925" y="18283"/>
                </a:cubicBezTo>
                <a:cubicBezTo>
                  <a:pt x="24895" y="16884"/>
                  <a:pt x="24925" y="15486"/>
                  <a:pt x="24925" y="14027"/>
                </a:cubicBezTo>
                <a:cubicBezTo>
                  <a:pt x="24956" y="12690"/>
                  <a:pt x="24956" y="11413"/>
                  <a:pt x="25077" y="10076"/>
                </a:cubicBezTo>
                <a:cubicBezTo>
                  <a:pt x="25108" y="9741"/>
                  <a:pt x="25412" y="9407"/>
                  <a:pt x="25655" y="9103"/>
                </a:cubicBezTo>
                <a:cubicBezTo>
                  <a:pt x="25655" y="9103"/>
                  <a:pt x="25807" y="9103"/>
                  <a:pt x="25807" y="9134"/>
                </a:cubicBezTo>
                <a:cubicBezTo>
                  <a:pt x="25868" y="9194"/>
                  <a:pt x="25959" y="9346"/>
                  <a:pt x="25959" y="9468"/>
                </a:cubicBezTo>
                <a:cubicBezTo>
                  <a:pt x="25898" y="11170"/>
                  <a:pt x="25868" y="17675"/>
                  <a:pt x="25837" y="19194"/>
                </a:cubicBezTo>
                <a:cubicBezTo>
                  <a:pt x="25837" y="19286"/>
                  <a:pt x="25837" y="19346"/>
                  <a:pt x="25868" y="19377"/>
                </a:cubicBezTo>
                <a:lnTo>
                  <a:pt x="26020" y="19742"/>
                </a:lnTo>
                <a:cubicBezTo>
                  <a:pt x="26111" y="19620"/>
                  <a:pt x="26263" y="19498"/>
                  <a:pt x="26263" y="19377"/>
                </a:cubicBezTo>
                <a:cubicBezTo>
                  <a:pt x="26293" y="18556"/>
                  <a:pt x="26324" y="17644"/>
                  <a:pt x="26324" y="16763"/>
                </a:cubicBezTo>
                <a:cubicBezTo>
                  <a:pt x="26293" y="15091"/>
                  <a:pt x="26232" y="9863"/>
                  <a:pt x="26172" y="8982"/>
                </a:cubicBezTo>
                <a:cubicBezTo>
                  <a:pt x="26172" y="8799"/>
                  <a:pt x="26293" y="8556"/>
                  <a:pt x="26445" y="8434"/>
                </a:cubicBezTo>
                <a:cubicBezTo>
                  <a:pt x="26901" y="8100"/>
                  <a:pt x="27357" y="7826"/>
                  <a:pt x="27843" y="7523"/>
                </a:cubicBezTo>
                <a:cubicBezTo>
                  <a:pt x="27965" y="7462"/>
                  <a:pt x="28147" y="7462"/>
                  <a:pt x="28299" y="7462"/>
                </a:cubicBezTo>
                <a:cubicBezTo>
                  <a:pt x="28360" y="7219"/>
                  <a:pt x="28451" y="6975"/>
                  <a:pt x="28664" y="6823"/>
                </a:cubicBezTo>
                <a:cubicBezTo>
                  <a:pt x="29059" y="6459"/>
                  <a:pt x="29485" y="6155"/>
                  <a:pt x="29941" y="5820"/>
                </a:cubicBezTo>
                <a:cubicBezTo>
                  <a:pt x="30032" y="5760"/>
                  <a:pt x="30123" y="5760"/>
                  <a:pt x="30214" y="5699"/>
                </a:cubicBezTo>
                <a:cubicBezTo>
                  <a:pt x="30245" y="5820"/>
                  <a:pt x="30336" y="5942"/>
                  <a:pt x="30275" y="6064"/>
                </a:cubicBezTo>
                <a:cubicBezTo>
                  <a:pt x="30123" y="6611"/>
                  <a:pt x="29120" y="10501"/>
                  <a:pt x="28725" y="11839"/>
                </a:cubicBezTo>
                <a:cubicBezTo>
                  <a:pt x="28391" y="13024"/>
                  <a:pt x="28087" y="14088"/>
                  <a:pt x="27752" y="15182"/>
                </a:cubicBezTo>
                <a:cubicBezTo>
                  <a:pt x="27752" y="15213"/>
                  <a:pt x="27661" y="15273"/>
                  <a:pt x="27661" y="15334"/>
                </a:cubicBezTo>
                <a:cubicBezTo>
                  <a:pt x="27691" y="15547"/>
                  <a:pt x="27783" y="15790"/>
                  <a:pt x="27813" y="15973"/>
                </a:cubicBezTo>
                <a:cubicBezTo>
                  <a:pt x="27935" y="15821"/>
                  <a:pt x="28087" y="15699"/>
                  <a:pt x="28147" y="15547"/>
                </a:cubicBezTo>
                <a:cubicBezTo>
                  <a:pt x="28421" y="14757"/>
                  <a:pt x="28725" y="13966"/>
                  <a:pt x="28938" y="13115"/>
                </a:cubicBezTo>
                <a:cubicBezTo>
                  <a:pt x="29515" y="10927"/>
                  <a:pt x="30123" y="8678"/>
                  <a:pt x="30761" y="6428"/>
                </a:cubicBezTo>
                <a:cubicBezTo>
                  <a:pt x="30822" y="6276"/>
                  <a:pt x="30853" y="6094"/>
                  <a:pt x="30822" y="5942"/>
                </a:cubicBezTo>
                <a:cubicBezTo>
                  <a:pt x="30731" y="5334"/>
                  <a:pt x="31217" y="5152"/>
                  <a:pt x="31521" y="4787"/>
                </a:cubicBezTo>
                <a:cubicBezTo>
                  <a:pt x="31521" y="4772"/>
                  <a:pt x="31559" y="4764"/>
                  <a:pt x="31597" y="4764"/>
                </a:cubicBezTo>
                <a:cubicBezTo>
                  <a:pt x="31635" y="4764"/>
                  <a:pt x="31673" y="4772"/>
                  <a:pt x="31673" y="4787"/>
                </a:cubicBezTo>
                <a:cubicBezTo>
                  <a:pt x="31734" y="4909"/>
                  <a:pt x="31795" y="5030"/>
                  <a:pt x="31764" y="5091"/>
                </a:cubicBezTo>
                <a:cubicBezTo>
                  <a:pt x="31582" y="6124"/>
                  <a:pt x="31369" y="7067"/>
                  <a:pt x="31187" y="8100"/>
                </a:cubicBezTo>
                <a:cubicBezTo>
                  <a:pt x="31157" y="8343"/>
                  <a:pt x="31217" y="8586"/>
                  <a:pt x="31278" y="8860"/>
                </a:cubicBezTo>
                <a:cubicBezTo>
                  <a:pt x="31369" y="8647"/>
                  <a:pt x="31582" y="8434"/>
                  <a:pt x="31612" y="8222"/>
                </a:cubicBezTo>
                <a:cubicBezTo>
                  <a:pt x="31795" y="7340"/>
                  <a:pt x="32129" y="6428"/>
                  <a:pt x="32068" y="5608"/>
                </a:cubicBezTo>
                <a:cubicBezTo>
                  <a:pt x="31947" y="4422"/>
                  <a:pt x="32646" y="3966"/>
                  <a:pt x="33406" y="3480"/>
                </a:cubicBezTo>
                <a:cubicBezTo>
                  <a:pt x="33679" y="3328"/>
                  <a:pt x="33923" y="3176"/>
                  <a:pt x="34166" y="2963"/>
                </a:cubicBezTo>
                <a:cubicBezTo>
                  <a:pt x="34500" y="2720"/>
                  <a:pt x="34774" y="2416"/>
                  <a:pt x="35108" y="2143"/>
                </a:cubicBezTo>
                <a:cubicBezTo>
                  <a:pt x="35412" y="1899"/>
                  <a:pt x="35777" y="1656"/>
                  <a:pt x="36111" y="1383"/>
                </a:cubicBezTo>
                <a:cubicBezTo>
                  <a:pt x="36202" y="1291"/>
                  <a:pt x="36354" y="1231"/>
                  <a:pt x="36476" y="1109"/>
                </a:cubicBezTo>
                <a:cubicBezTo>
                  <a:pt x="36589" y="1015"/>
                  <a:pt x="36713" y="875"/>
                  <a:pt x="36849" y="875"/>
                </a:cubicBezTo>
                <a:close/>
                <a:moveTo>
                  <a:pt x="5381" y="34939"/>
                </a:moveTo>
                <a:cubicBezTo>
                  <a:pt x="5472" y="35000"/>
                  <a:pt x="5503" y="35091"/>
                  <a:pt x="5594" y="35152"/>
                </a:cubicBezTo>
                <a:cubicBezTo>
                  <a:pt x="6384" y="36641"/>
                  <a:pt x="7326" y="38009"/>
                  <a:pt x="7904" y="39559"/>
                </a:cubicBezTo>
                <a:cubicBezTo>
                  <a:pt x="8056" y="39985"/>
                  <a:pt x="8238" y="40411"/>
                  <a:pt x="8299" y="40866"/>
                </a:cubicBezTo>
                <a:cubicBezTo>
                  <a:pt x="8329" y="41018"/>
                  <a:pt x="8056" y="41231"/>
                  <a:pt x="7934" y="41414"/>
                </a:cubicBezTo>
                <a:cubicBezTo>
                  <a:pt x="7873" y="41262"/>
                  <a:pt x="7752" y="41170"/>
                  <a:pt x="7721" y="41018"/>
                </a:cubicBezTo>
                <a:cubicBezTo>
                  <a:pt x="7418" y="39407"/>
                  <a:pt x="6506" y="38009"/>
                  <a:pt x="5715" y="36520"/>
                </a:cubicBezTo>
                <a:cubicBezTo>
                  <a:pt x="5624" y="36398"/>
                  <a:pt x="5442" y="36307"/>
                  <a:pt x="5320" y="36216"/>
                </a:cubicBezTo>
                <a:lnTo>
                  <a:pt x="5320" y="36216"/>
                </a:lnTo>
                <a:cubicBezTo>
                  <a:pt x="5320" y="36368"/>
                  <a:pt x="5320" y="36550"/>
                  <a:pt x="5351" y="36672"/>
                </a:cubicBezTo>
                <a:cubicBezTo>
                  <a:pt x="5503" y="37037"/>
                  <a:pt x="5655" y="37341"/>
                  <a:pt x="5776" y="37584"/>
                </a:cubicBezTo>
                <a:cubicBezTo>
                  <a:pt x="6354" y="38739"/>
                  <a:pt x="6810" y="39833"/>
                  <a:pt x="7296" y="40897"/>
                </a:cubicBezTo>
                <a:cubicBezTo>
                  <a:pt x="7752" y="41870"/>
                  <a:pt x="7174" y="42265"/>
                  <a:pt x="6810" y="42842"/>
                </a:cubicBezTo>
                <a:cubicBezTo>
                  <a:pt x="6779" y="42903"/>
                  <a:pt x="6688" y="42933"/>
                  <a:pt x="6627" y="43025"/>
                </a:cubicBezTo>
                <a:cubicBezTo>
                  <a:pt x="6506" y="43237"/>
                  <a:pt x="6354" y="43450"/>
                  <a:pt x="6232" y="43632"/>
                </a:cubicBezTo>
                <a:cubicBezTo>
                  <a:pt x="6110" y="43389"/>
                  <a:pt x="6019" y="43146"/>
                  <a:pt x="5898" y="42903"/>
                </a:cubicBezTo>
                <a:cubicBezTo>
                  <a:pt x="5624" y="42265"/>
                  <a:pt x="5411" y="41566"/>
                  <a:pt x="5168" y="40866"/>
                </a:cubicBezTo>
                <a:cubicBezTo>
                  <a:pt x="5138" y="40715"/>
                  <a:pt x="5016" y="40563"/>
                  <a:pt x="4895" y="40471"/>
                </a:cubicBezTo>
                <a:cubicBezTo>
                  <a:pt x="4074" y="39681"/>
                  <a:pt x="4712" y="38678"/>
                  <a:pt x="4591" y="37766"/>
                </a:cubicBezTo>
                <a:lnTo>
                  <a:pt x="4682" y="37736"/>
                </a:lnTo>
                <a:cubicBezTo>
                  <a:pt x="4743" y="37827"/>
                  <a:pt x="4864" y="37888"/>
                  <a:pt x="4895" y="37979"/>
                </a:cubicBezTo>
                <a:cubicBezTo>
                  <a:pt x="5016" y="38344"/>
                  <a:pt x="5168" y="38739"/>
                  <a:pt x="5290" y="39104"/>
                </a:cubicBezTo>
                <a:cubicBezTo>
                  <a:pt x="5472" y="39955"/>
                  <a:pt x="5715" y="40806"/>
                  <a:pt x="5959" y="41626"/>
                </a:cubicBezTo>
                <a:cubicBezTo>
                  <a:pt x="6019" y="41687"/>
                  <a:pt x="6050" y="41778"/>
                  <a:pt x="6110" y="41839"/>
                </a:cubicBezTo>
                <a:cubicBezTo>
                  <a:pt x="6202" y="41809"/>
                  <a:pt x="6323" y="41778"/>
                  <a:pt x="6323" y="41718"/>
                </a:cubicBezTo>
                <a:cubicBezTo>
                  <a:pt x="6354" y="41505"/>
                  <a:pt x="6475" y="41262"/>
                  <a:pt x="6414" y="41049"/>
                </a:cubicBezTo>
                <a:cubicBezTo>
                  <a:pt x="6080" y="39803"/>
                  <a:pt x="5746" y="38496"/>
                  <a:pt x="5016" y="37371"/>
                </a:cubicBezTo>
                <a:cubicBezTo>
                  <a:pt x="4864" y="37097"/>
                  <a:pt x="4743" y="36824"/>
                  <a:pt x="4925" y="36459"/>
                </a:cubicBezTo>
                <a:cubicBezTo>
                  <a:pt x="5077" y="36094"/>
                  <a:pt x="5077" y="35699"/>
                  <a:pt x="5199" y="35304"/>
                </a:cubicBezTo>
                <a:cubicBezTo>
                  <a:pt x="5259" y="35183"/>
                  <a:pt x="5351" y="35091"/>
                  <a:pt x="5381" y="34939"/>
                </a:cubicBezTo>
                <a:close/>
                <a:moveTo>
                  <a:pt x="4651" y="40441"/>
                </a:moveTo>
                <a:cubicBezTo>
                  <a:pt x="4682" y="40563"/>
                  <a:pt x="4743" y="40654"/>
                  <a:pt x="4803" y="40775"/>
                </a:cubicBezTo>
                <a:cubicBezTo>
                  <a:pt x="5016" y="41626"/>
                  <a:pt x="5290" y="42417"/>
                  <a:pt x="5594" y="43207"/>
                </a:cubicBezTo>
                <a:cubicBezTo>
                  <a:pt x="5715" y="43511"/>
                  <a:pt x="5867" y="43784"/>
                  <a:pt x="5959" y="44088"/>
                </a:cubicBezTo>
                <a:cubicBezTo>
                  <a:pt x="6019" y="44180"/>
                  <a:pt x="5867" y="44332"/>
                  <a:pt x="5807" y="44423"/>
                </a:cubicBezTo>
                <a:lnTo>
                  <a:pt x="5563" y="44180"/>
                </a:lnTo>
                <a:cubicBezTo>
                  <a:pt x="5351" y="43784"/>
                  <a:pt x="5138" y="43420"/>
                  <a:pt x="4895" y="42994"/>
                </a:cubicBezTo>
                <a:cubicBezTo>
                  <a:pt x="4864" y="42903"/>
                  <a:pt x="4803" y="42903"/>
                  <a:pt x="4712" y="42873"/>
                </a:cubicBezTo>
                <a:cubicBezTo>
                  <a:pt x="4712" y="42964"/>
                  <a:pt x="4682" y="43025"/>
                  <a:pt x="4712" y="43116"/>
                </a:cubicBezTo>
                <a:cubicBezTo>
                  <a:pt x="4895" y="43602"/>
                  <a:pt x="5107" y="44058"/>
                  <a:pt x="5320" y="44514"/>
                </a:cubicBezTo>
                <a:cubicBezTo>
                  <a:pt x="5411" y="44696"/>
                  <a:pt x="5503" y="44939"/>
                  <a:pt x="5472" y="45122"/>
                </a:cubicBezTo>
                <a:lnTo>
                  <a:pt x="5047" y="46794"/>
                </a:lnTo>
                <a:cubicBezTo>
                  <a:pt x="5016" y="46915"/>
                  <a:pt x="4986" y="46976"/>
                  <a:pt x="4955" y="47067"/>
                </a:cubicBezTo>
                <a:cubicBezTo>
                  <a:pt x="4895" y="46976"/>
                  <a:pt x="4864" y="46915"/>
                  <a:pt x="4864" y="46824"/>
                </a:cubicBezTo>
                <a:cubicBezTo>
                  <a:pt x="4682" y="46216"/>
                  <a:pt x="4560" y="45639"/>
                  <a:pt x="4500" y="45031"/>
                </a:cubicBezTo>
                <a:cubicBezTo>
                  <a:pt x="4408" y="44453"/>
                  <a:pt x="4256" y="43936"/>
                  <a:pt x="4378" y="43481"/>
                </a:cubicBezTo>
                <a:cubicBezTo>
                  <a:pt x="4651" y="42569"/>
                  <a:pt x="4074" y="41687"/>
                  <a:pt x="4408" y="40775"/>
                </a:cubicBezTo>
                <a:cubicBezTo>
                  <a:pt x="4439" y="40654"/>
                  <a:pt x="4560" y="40563"/>
                  <a:pt x="4651" y="40441"/>
                </a:cubicBezTo>
                <a:close/>
                <a:moveTo>
                  <a:pt x="5199" y="33237"/>
                </a:moveTo>
                <a:cubicBezTo>
                  <a:pt x="5259" y="33237"/>
                  <a:pt x="5320" y="33328"/>
                  <a:pt x="5320" y="33328"/>
                </a:cubicBezTo>
                <a:cubicBezTo>
                  <a:pt x="4986" y="34514"/>
                  <a:pt x="4651" y="35730"/>
                  <a:pt x="4378" y="36733"/>
                </a:cubicBezTo>
                <a:cubicBezTo>
                  <a:pt x="4287" y="37037"/>
                  <a:pt x="4074" y="37371"/>
                  <a:pt x="3831" y="37523"/>
                </a:cubicBezTo>
                <a:cubicBezTo>
                  <a:pt x="3071" y="38009"/>
                  <a:pt x="2463" y="38739"/>
                  <a:pt x="1977" y="39499"/>
                </a:cubicBezTo>
                <a:cubicBezTo>
                  <a:pt x="1916" y="39620"/>
                  <a:pt x="1916" y="39772"/>
                  <a:pt x="1855" y="39924"/>
                </a:cubicBezTo>
                <a:cubicBezTo>
                  <a:pt x="1977" y="39863"/>
                  <a:pt x="2159" y="39863"/>
                  <a:pt x="2250" y="39803"/>
                </a:cubicBezTo>
                <a:cubicBezTo>
                  <a:pt x="2554" y="39529"/>
                  <a:pt x="2828" y="39195"/>
                  <a:pt x="3132" y="38921"/>
                </a:cubicBezTo>
                <a:cubicBezTo>
                  <a:pt x="3162" y="38891"/>
                  <a:pt x="3162" y="38769"/>
                  <a:pt x="3223" y="38739"/>
                </a:cubicBezTo>
                <a:cubicBezTo>
                  <a:pt x="3527" y="38496"/>
                  <a:pt x="3831" y="38252"/>
                  <a:pt x="4135" y="37979"/>
                </a:cubicBezTo>
                <a:lnTo>
                  <a:pt x="4135" y="37979"/>
                </a:lnTo>
                <a:cubicBezTo>
                  <a:pt x="4074" y="38313"/>
                  <a:pt x="3952" y="38617"/>
                  <a:pt x="3952" y="38952"/>
                </a:cubicBezTo>
                <a:cubicBezTo>
                  <a:pt x="3831" y="41170"/>
                  <a:pt x="3800" y="43359"/>
                  <a:pt x="3983" y="45487"/>
                </a:cubicBezTo>
                <a:cubicBezTo>
                  <a:pt x="4074" y="46307"/>
                  <a:pt x="4348" y="47067"/>
                  <a:pt x="4500" y="47827"/>
                </a:cubicBezTo>
                <a:cubicBezTo>
                  <a:pt x="4500" y="47888"/>
                  <a:pt x="4439" y="47979"/>
                  <a:pt x="4439" y="48040"/>
                </a:cubicBezTo>
                <a:cubicBezTo>
                  <a:pt x="4378" y="48009"/>
                  <a:pt x="4226" y="47918"/>
                  <a:pt x="4165" y="47857"/>
                </a:cubicBezTo>
                <a:cubicBezTo>
                  <a:pt x="3709" y="46733"/>
                  <a:pt x="3223" y="45608"/>
                  <a:pt x="2889" y="44423"/>
                </a:cubicBezTo>
                <a:cubicBezTo>
                  <a:pt x="2797" y="44119"/>
                  <a:pt x="2949" y="43693"/>
                  <a:pt x="3010" y="43359"/>
                </a:cubicBezTo>
                <a:cubicBezTo>
                  <a:pt x="3041" y="43207"/>
                  <a:pt x="3041" y="43025"/>
                  <a:pt x="3041" y="42842"/>
                </a:cubicBezTo>
                <a:lnTo>
                  <a:pt x="3041" y="42842"/>
                </a:lnTo>
                <a:cubicBezTo>
                  <a:pt x="2919" y="42903"/>
                  <a:pt x="2797" y="43025"/>
                  <a:pt x="2706" y="43085"/>
                </a:cubicBezTo>
                <a:cubicBezTo>
                  <a:pt x="2585" y="43177"/>
                  <a:pt x="2433" y="43207"/>
                  <a:pt x="2311" y="43298"/>
                </a:cubicBezTo>
                <a:cubicBezTo>
                  <a:pt x="2311" y="43146"/>
                  <a:pt x="2281" y="42994"/>
                  <a:pt x="2311" y="42873"/>
                </a:cubicBezTo>
                <a:cubicBezTo>
                  <a:pt x="2433" y="42538"/>
                  <a:pt x="2585" y="42234"/>
                  <a:pt x="2737" y="41930"/>
                </a:cubicBezTo>
                <a:cubicBezTo>
                  <a:pt x="2767" y="41839"/>
                  <a:pt x="2767" y="41778"/>
                  <a:pt x="2767" y="41687"/>
                </a:cubicBezTo>
                <a:cubicBezTo>
                  <a:pt x="2706" y="41687"/>
                  <a:pt x="2585" y="41687"/>
                  <a:pt x="2524" y="41778"/>
                </a:cubicBezTo>
                <a:lnTo>
                  <a:pt x="2159" y="42234"/>
                </a:lnTo>
                <a:lnTo>
                  <a:pt x="1977" y="42447"/>
                </a:lnTo>
                <a:cubicBezTo>
                  <a:pt x="1946" y="42386"/>
                  <a:pt x="1825" y="42265"/>
                  <a:pt x="1855" y="42143"/>
                </a:cubicBezTo>
                <a:cubicBezTo>
                  <a:pt x="1855" y="41961"/>
                  <a:pt x="1946" y="41778"/>
                  <a:pt x="2007" y="41626"/>
                </a:cubicBezTo>
                <a:cubicBezTo>
                  <a:pt x="2159" y="41353"/>
                  <a:pt x="2402" y="41110"/>
                  <a:pt x="2554" y="40897"/>
                </a:cubicBezTo>
                <a:cubicBezTo>
                  <a:pt x="2615" y="40775"/>
                  <a:pt x="2585" y="40623"/>
                  <a:pt x="2615" y="40471"/>
                </a:cubicBezTo>
                <a:lnTo>
                  <a:pt x="2615" y="40471"/>
                </a:lnTo>
                <a:cubicBezTo>
                  <a:pt x="2463" y="40502"/>
                  <a:pt x="2281" y="40502"/>
                  <a:pt x="2159" y="40623"/>
                </a:cubicBezTo>
                <a:cubicBezTo>
                  <a:pt x="2007" y="40775"/>
                  <a:pt x="1946" y="40958"/>
                  <a:pt x="1855" y="41170"/>
                </a:cubicBezTo>
                <a:cubicBezTo>
                  <a:pt x="1825" y="41231"/>
                  <a:pt x="1764" y="41322"/>
                  <a:pt x="1673" y="41383"/>
                </a:cubicBezTo>
                <a:cubicBezTo>
                  <a:pt x="1612" y="41322"/>
                  <a:pt x="1521" y="41231"/>
                  <a:pt x="1490" y="41110"/>
                </a:cubicBezTo>
                <a:cubicBezTo>
                  <a:pt x="1399" y="40775"/>
                  <a:pt x="1338" y="40471"/>
                  <a:pt x="1247" y="40137"/>
                </a:cubicBezTo>
                <a:cubicBezTo>
                  <a:pt x="1095" y="39468"/>
                  <a:pt x="1642" y="39104"/>
                  <a:pt x="1946" y="38648"/>
                </a:cubicBezTo>
                <a:cubicBezTo>
                  <a:pt x="1946" y="38568"/>
                  <a:pt x="1853" y="38394"/>
                  <a:pt x="1809" y="38394"/>
                </a:cubicBezTo>
                <a:cubicBezTo>
                  <a:pt x="1803" y="38394"/>
                  <a:pt x="1798" y="38397"/>
                  <a:pt x="1794" y="38404"/>
                </a:cubicBezTo>
                <a:cubicBezTo>
                  <a:pt x="1642" y="38496"/>
                  <a:pt x="1490" y="38617"/>
                  <a:pt x="1308" y="38769"/>
                </a:cubicBezTo>
                <a:cubicBezTo>
                  <a:pt x="1186" y="38891"/>
                  <a:pt x="1065" y="39012"/>
                  <a:pt x="1004" y="39164"/>
                </a:cubicBezTo>
                <a:cubicBezTo>
                  <a:pt x="943" y="38921"/>
                  <a:pt x="791" y="38648"/>
                  <a:pt x="882" y="38496"/>
                </a:cubicBezTo>
                <a:cubicBezTo>
                  <a:pt x="1034" y="38192"/>
                  <a:pt x="1338" y="37979"/>
                  <a:pt x="1551" y="37705"/>
                </a:cubicBezTo>
                <a:cubicBezTo>
                  <a:pt x="1673" y="37553"/>
                  <a:pt x="1764" y="37341"/>
                  <a:pt x="1825" y="37189"/>
                </a:cubicBezTo>
                <a:lnTo>
                  <a:pt x="1825" y="37189"/>
                </a:lnTo>
                <a:lnTo>
                  <a:pt x="1247" y="37341"/>
                </a:lnTo>
                <a:cubicBezTo>
                  <a:pt x="1217" y="37371"/>
                  <a:pt x="1186" y="37401"/>
                  <a:pt x="1095" y="37432"/>
                </a:cubicBezTo>
                <a:cubicBezTo>
                  <a:pt x="1004" y="37553"/>
                  <a:pt x="852" y="37675"/>
                  <a:pt x="700" y="37797"/>
                </a:cubicBezTo>
                <a:cubicBezTo>
                  <a:pt x="730" y="37493"/>
                  <a:pt x="761" y="37128"/>
                  <a:pt x="882" y="36885"/>
                </a:cubicBezTo>
                <a:cubicBezTo>
                  <a:pt x="913" y="36733"/>
                  <a:pt x="1186" y="36733"/>
                  <a:pt x="1338" y="36611"/>
                </a:cubicBezTo>
                <a:cubicBezTo>
                  <a:pt x="1460" y="36520"/>
                  <a:pt x="1521" y="36368"/>
                  <a:pt x="1642" y="36277"/>
                </a:cubicBezTo>
                <a:cubicBezTo>
                  <a:pt x="1490" y="36216"/>
                  <a:pt x="1338" y="36155"/>
                  <a:pt x="1186" y="36155"/>
                </a:cubicBezTo>
                <a:cubicBezTo>
                  <a:pt x="1156" y="36155"/>
                  <a:pt x="1065" y="36186"/>
                  <a:pt x="1004" y="36216"/>
                </a:cubicBezTo>
                <a:cubicBezTo>
                  <a:pt x="852" y="36307"/>
                  <a:pt x="700" y="36368"/>
                  <a:pt x="548" y="36490"/>
                </a:cubicBezTo>
                <a:cubicBezTo>
                  <a:pt x="487" y="36125"/>
                  <a:pt x="335" y="35699"/>
                  <a:pt x="730" y="35365"/>
                </a:cubicBezTo>
                <a:cubicBezTo>
                  <a:pt x="1673" y="34605"/>
                  <a:pt x="2676" y="33906"/>
                  <a:pt x="3831" y="33632"/>
                </a:cubicBezTo>
                <a:cubicBezTo>
                  <a:pt x="4287" y="33541"/>
                  <a:pt x="4743" y="33328"/>
                  <a:pt x="5199" y="33237"/>
                </a:cubicBezTo>
                <a:close/>
                <a:moveTo>
                  <a:pt x="36809" y="0"/>
                </a:moveTo>
                <a:cubicBezTo>
                  <a:pt x="36709" y="0"/>
                  <a:pt x="36597" y="39"/>
                  <a:pt x="36476" y="136"/>
                </a:cubicBezTo>
                <a:cubicBezTo>
                  <a:pt x="35959" y="562"/>
                  <a:pt x="35412" y="896"/>
                  <a:pt x="34895" y="1261"/>
                </a:cubicBezTo>
                <a:cubicBezTo>
                  <a:pt x="33802" y="1980"/>
                  <a:pt x="32654" y="2482"/>
                  <a:pt x="31349" y="2482"/>
                </a:cubicBezTo>
                <a:cubicBezTo>
                  <a:pt x="31275" y="2482"/>
                  <a:pt x="31201" y="2480"/>
                  <a:pt x="31126" y="2477"/>
                </a:cubicBezTo>
                <a:cubicBezTo>
                  <a:pt x="30487" y="2450"/>
                  <a:pt x="29825" y="2284"/>
                  <a:pt x="29200" y="2284"/>
                </a:cubicBezTo>
                <a:cubicBezTo>
                  <a:pt x="29112" y="2284"/>
                  <a:pt x="29024" y="2287"/>
                  <a:pt x="28938" y="2294"/>
                </a:cubicBezTo>
                <a:cubicBezTo>
                  <a:pt x="27661" y="2416"/>
                  <a:pt x="26324" y="2477"/>
                  <a:pt x="25047" y="2842"/>
                </a:cubicBezTo>
                <a:cubicBezTo>
                  <a:pt x="22950" y="3389"/>
                  <a:pt x="20913" y="4118"/>
                  <a:pt x="18846" y="4969"/>
                </a:cubicBezTo>
                <a:cubicBezTo>
                  <a:pt x="17965" y="5304"/>
                  <a:pt x="17266" y="5820"/>
                  <a:pt x="16445" y="6276"/>
                </a:cubicBezTo>
                <a:cubicBezTo>
                  <a:pt x="15685" y="6732"/>
                  <a:pt x="14986" y="7279"/>
                  <a:pt x="14257" y="7766"/>
                </a:cubicBezTo>
                <a:cubicBezTo>
                  <a:pt x="13527" y="8252"/>
                  <a:pt x="12798" y="8921"/>
                  <a:pt x="12098" y="9377"/>
                </a:cubicBezTo>
                <a:cubicBezTo>
                  <a:pt x="10700" y="10228"/>
                  <a:pt x="9667" y="11413"/>
                  <a:pt x="8633" y="12659"/>
                </a:cubicBezTo>
                <a:cubicBezTo>
                  <a:pt x="7326" y="14270"/>
                  <a:pt x="6141" y="15942"/>
                  <a:pt x="5016" y="17675"/>
                </a:cubicBezTo>
                <a:cubicBezTo>
                  <a:pt x="4408" y="18587"/>
                  <a:pt x="3800" y="19559"/>
                  <a:pt x="3344" y="20562"/>
                </a:cubicBezTo>
                <a:cubicBezTo>
                  <a:pt x="2524" y="22386"/>
                  <a:pt x="1673" y="24210"/>
                  <a:pt x="1247" y="26185"/>
                </a:cubicBezTo>
                <a:cubicBezTo>
                  <a:pt x="1004" y="27553"/>
                  <a:pt x="487" y="28891"/>
                  <a:pt x="305" y="30258"/>
                </a:cubicBezTo>
                <a:cubicBezTo>
                  <a:pt x="62" y="31900"/>
                  <a:pt x="153" y="33480"/>
                  <a:pt x="62" y="35091"/>
                </a:cubicBezTo>
                <a:cubicBezTo>
                  <a:pt x="1" y="36885"/>
                  <a:pt x="335" y="38556"/>
                  <a:pt x="791" y="40137"/>
                </a:cubicBezTo>
                <a:cubicBezTo>
                  <a:pt x="1126" y="41383"/>
                  <a:pt x="1642" y="42599"/>
                  <a:pt x="2098" y="43784"/>
                </a:cubicBezTo>
                <a:cubicBezTo>
                  <a:pt x="2737" y="45456"/>
                  <a:pt x="3466" y="47098"/>
                  <a:pt x="4256" y="48617"/>
                </a:cubicBezTo>
                <a:cubicBezTo>
                  <a:pt x="4712" y="49499"/>
                  <a:pt x="5199" y="50350"/>
                  <a:pt x="5746" y="51140"/>
                </a:cubicBezTo>
                <a:cubicBezTo>
                  <a:pt x="5837" y="51292"/>
                  <a:pt x="6080" y="51353"/>
                  <a:pt x="6232" y="51414"/>
                </a:cubicBezTo>
                <a:cubicBezTo>
                  <a:pt x="6202" y="51231"/>
                  <a:pt x="6232" y="51049"/>
                  <a:pt x="6141" y="50897"/>
                </a:cubicBezTo>
                <a:cubicBezTo>
                  <a:pt x="5320" y="49681"/>
                  <a:pt x="5077" y="48253"/>
                  <a:pt x="5381" y="46854"/>
                </a:cubicBezTo>
                <a:cubicBezTo>
                  <a:pt x="5807" y="45000"/>
                  <a:pt x="6810" y="43389"/>
                  <a:pt x="8086" y="42022"/>
                </a:cubicBezTo>
                <a:cubicBezTo>
                  <a:pt x="8877" y="41201"/>
                  <a:pt x="9849" y="40471"/>
                  <a:pt x="10670" y="39711"/>
                </a:cubicBezTo>
                <a:cubicBezTo>
                  <a:pt x="11308" y="39134"/>
                  <a:pt x="11886" y="38587"/>
                  <a:pt x="12463" y="38009"/>
                </a:cubicBezTo>
                <a:cubicBezTo>
                  <a:pt x="13436" y="37037"/>
                  <a:pt x="14409" y="36034"/>
                  <a:pt x="15472" y="35152"/>
                </a:cubicBezTo>
                <a:cubicBezTo>
                  <a:pt x="15503" y="35122"/>
                  <a:pt x="15564" y="35061"/>
                  <a:pt x="15655" y="35061"/>
                </a:cubicBezTo>
                <a:cubicBezTo>
                  <a:pt x="15716" y="35061"/>
                  <a:pt x="15807" y="35091"/>
                  <a:pt x="15868" y="35152"/>
                </a:cubicBezTo>
                <a:cubicBezTo>
                  <a:pt x="15959" y="35243"/>
                  <a:pt x="15989" y="35334"/>
                  <a:pt x="16019" y="35456"/>
                </a:cubicBezTo>
                <a:cubicBezTo>
                  <a:pt x="16111" y="35334"/>
                  <a:pt x="16263" y="35274"/>
                  <a:pt x="16323" y="35152"/>
                </a:cubicBezTo>
                <a:cubicBezTo>
                  <a:pt x="16627" y="34575"/>
                  <a:pt x="16901" y="33997"/>
                  <a:pt x="17327" y="33450"/>
                </a:cubicBezTo>
                <a:cubicBezTo>
                  <a:pt x="18117" y="32417"/>
                  <a:pt x="19029" y="31505"/>
                  <a:pt x="19910" y="30562"/>
                </a:cubicBezTo>
                <a:cubicBezTo>
                  <a:pt x="20518" y="29924"/>
                  <a:pt x="21004" y="29164"/>
                  <a:pt x="21582" y="28495"/>
                </a:cubicBezTo>
                <a:cubicBezTo>
                  <a:pt x="21612" y="28465"/>
                  <a:pt x="21734" y="28435"/>
                  <a:pt x="21795" y="28404"/>
                </a:cubicBezTo>
                <a:lnTo>
                  <a:pt x="21795" y="28617"/>
                </a:lnTo>
                <a:cubicBezTo>
                  <a:pt x="21795" y="28708"/>
                  <a:pt x="21734" y="28739"/>
                  <a:pt x="21734" y="28799"/>
                </a:cubicBezTo>
                <a:cubicBezTo>
                  <a:pt x="21764" y="29043"/>
                  <a:pt x="21764" y="29316"/>
                  <a:pt x="21795" y="29529"/>
                </a:cubicBezTo>
                <a:cubicBezTo>
                  <a:pt x="21947" y="29347"/>
                  <a:pt x="22190" y="29225"/>
                  <a:pt x="22220" y="29043"/>
                </a:cubicBezTo>
                <a:cubicBezTo>
                  <a:pt x="22463" y="27523"/>
                  <a:pt x="23618" y="26459"/>
                  <a:pt x="24378" y="25182"/>
                </a:cubicBezTo>
                <a:cubicBezTo>
                  <a:pt x="24834" y="24422"/>
                  <a:pt x="25564" y="23815"/>
                  <a:pt x="25959" y="22963"/>
                </a:cubicBezTo>
                <a:cubicBezTo>
                  <a:pt x="26506" y="21808"/>
                  <a:pt x="27084" y="20653"/>
                  <a:pt x="27691" y="19498"/>
                </a:cubicBezTo>
                <a:cubicBezTo>
                  <a:pt x="27793" y="19320"/>
                  <a:pt x="27788" y="18970"/>
                  <a:pt x="28090" y="18970"/>
                </a:cubicBezTo>
                <a:cubicBezTo>
                  <a:pt x="28147" y="18970"/>
                  <a:pt x="28216" y="18983"/>
                  <a:pt x="28299" y="19012"/>
                </a:cubicBezTo>
                <a:cubicBezTo>
                  <a:pt x="28330" y="19012"/>
                  <a:pt x="28482" y="18860"/>
                  <a:pt x="28543" y="18739"/>
                </a:cubicBezTo>
                <a:cubicBezTo>
                  <a:pt x="28816" y="17918"/>
                  <a:pt x="29150" y="17006"/>
                  <a:pt x="29454" y="16155"/>
                </a:cubicBezTo>
                <a:cubicBezTo>
                  <a:pt x="29850" y="15000"/>
                  <a:pt x="30305" y="13784"/>
                  <a:pt x="30822" y="12599"/>
                </a:cubicBezTo>
                <a:cubicBezTo>
                  <a:pt x="31126" y="11808"/>
                  <a:pt x="31582" y="11048"/>
                  <a:pt x="31795" y="10197"/>
                </a:cubicBezTo>
                <a:cubicBezTo>
                  <a:pt x="32281" y="8343"/>
                  <a:pt x="32889" y="6489"/>
                  <a:pt x="33740" y="4726"/>
                </a:cubicBezTo>
                <a:cubicBezTo>
                  <a:pt x="33892" y="4453"/>
                  <a:pt x="34166" y="4209"/>
                  <a:pt x="34409" y="3997"/>
                </a:cubicBezTo>
                <a:cubicBezTo>
                  <a:pt x="35382" y="3389"/>
                  <a:pt x="36597" y="2629"/>
                  <a:pt x="37509" y="2082"/>
                </a:cubicBezTo>
                <a:cubicBezTo>
                  <a:pt x="37692" y="1960"/>
                  <a:pt x="37874" y="1535"/>
                  <a:pt x="37844" y="1352"/>
                </a:cubicBezTo>
                <a:cubicBezTo>
                  <a:pt x="37722" y="927"/>
                  <a:pt x="37418" y="562"/>
                  <a:pt x="37175" y="197"/>
                </a:cubicBezTo>
                <a:cubicBezTo>
                  <a:pt x="37084" y="88"/>
                  <a:pt x="36960" y="0"/>
                  <a:pt x="36809" y="0"/>
                </a:cubicBezTo>
                <a:close/>
              </a:path>
            </a:pathLst>
          </a:custGeom>
          <a:solidFill>
            <a:srgbClr val="666666">
              <a:alpha val="715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85" name="Google Shape;6985;p63"/>
          <p:cNvGrpSpPr/>
          <p:nvPr/>
        </p:nvGrpSpPr>
        <p:grpSpPr>
          <a:xfrm>
            <a:off x="8561558" y="4504023"/>
            <a:ext cx="1063887" cy="1136758"/>
            <a:chOff x="7209175" y="3200800"/>
            <a:chExt cx="778150" cy="831450"/>
          </a:xfrm>
        </p:grpSpPr>
        <p:sp>
          <p:nvSpPr>
            <p:cNvPr id="6986" name="Google Shape;6986;p63"/>
            <p:cNvSpPr/>
            <p:nvPr/>
          </p:nvSpPr>
          <p:spPr>
            <a:xfrm>
              <a:off x="7246400" y="3200800"/>
              <a:ext cx="740925" cy="831450"/>
            </a:xfrm>
            <a:custGeom>
              <a:avLst/>
              <a:gdLst/>
              <a:ahLst/>
              <a:cxnLst/>
              <a:rect l="l" t="t" r="r" b="b"/>
              <a:pathLst>
                <a:path w="29637" h="33258" extrusionOk="0">
                  <a:moveTo>
                    <a:pt x="20214" y="1"/>
                  </a:moveTo>
                  <a:cubicBezTo>
                    <a:pt x="19180" y="92"/>
                    <a:pt x="17964" y="122"/>
                    <a:pt x="16049" y="1186"/>
                  </a:cubicBezTo>
                  <a:cubicBezTo>
                    <a:pt x="14742" y="1946"/>
                    <a:pt x="14013" y="2615"/>
                    <a:pt x="13405" y="3192"/>
                  </a:cubicBezTo>
                  <a:cubicBezTo>
                    <a:pt x="12797" y="3770"/>
                    <a:pt x="12341" y="4226"/>
                    <a:pt x="11764" y="4864"/>
                  </a:cubicBezTo>
                  <a:cubicBezTo>
                    <a:pt x="11330" y="5433"/>
                    <a:pt x="11066" y="5856"/>
                    <a:pt x="11228" y="5856"/>
                  </a:cubicBezTo>
                  <a:cubicBezTo>
                    <a:pt x="11248" y="5856"/>
                    <a:pt x="11274" y="5850"/>
                    <a:pt x="11308" y="5837"/>
                  </a:cubicBezTo>
                  <a:cubicBezTo>
                    <a:pt x="11916" y="5654"/>
                    <a:pt x="13709" y="3770"/>
                    <a:pt x="14955" y="2858"/>
                  </a:cubicBezTo>
                  <a:cubicBezTo>
                    <a:pt x="16110" y="2007"/>
                    <a:pt x="17356" y="1277"/>
                    <a:pt x="18724" y="1034"/>
                  </a:cubicBezTo>
                  <a:cubicBezTo>
                    <a:pt x="19293" y="917"/>
                    <a:pt x="19761" y="849"/>
                    <a:pt x="20234" y="849"/>
                  </a:cubicBezTo>
                  <a:cubicBezTo>
                    <a:pt x="20493" y="849"/>
                    <a:pt x="20754" y="870"/>
                    <a:pt x="21034" y="913"/>
                  </a:cubicBezTo>
                  <a:cubicBezTo>
                    <a:pt x="21794" y="1034"/>
                    <a:pt x="22736" y="1217"/>
                    <a:pt x="24013" y="2007"/>
                  </a:cubicBezTo>
                  <a:cubicBezTo>
                    <a:pt x="25685" y="3132"/>
                    <a:pt x="26232" y="4074"/>
                    <a:pt x="26809" y="4864"/>
                  </a:cubicBezTo>
                  <a:cubicBezTo>
                    <a:pt x="27357" y="5746"/>
                    <a:pt x="27904" y="6627"/>
                    <a:pt x="28451" y="8603"/>
                  </a:cubicBezTo>
                  <a:cubicBezTo>
                    <a:pt x="28968" y="10578"/>
                    <a:pt x="28968" y="11642"/>
                    <a:pt x="28937" y="12615"/>
                  </a:cubicBezTo>
                  <a:cubicBezTo>
                    <a:pt x="28907" y="13648"/>
                    <a:pt x="28907" y="14682"/>
                    <a:pt x="28481" y="16627"/>
                  </a:cubicBezTo>
                  <a:cubicBezTo>
                    <a:pt x="28056" y="18603"/>
                    <a:pt x="27661" y="19576"/>
                    <a:pt x="27235" y="20518"/>
                  </a:cubicBezTo>
                  <a:cubicBezTo>
                    <a:pt x="26809" y="21460"/>
                    <a:pt x="26384" y="22402"/>
                    <a:pt x="25168" y="24044"/>
                  </a:cubicBezTo>
                  <a:cubicBezTo>
                    <a:pt x="23952" y="25685"/>
                    <a:pt x="23162" y="26354"/>
                    <a:pt x="22372" y="27022"/>
                  </a:cubicBezTo>
                  <a:cubicBezTo>
                    <a:pt x="21612" y="27661"/>
                    <a:pt x="20821" y="28330"/>
                    <a:pt x="19059" y="29393"/>
                  </a:cubicBezTo>
                  <a:cubicBezTo>
                    <a:pt x="17326" y="30457"/>
                    <a:pt x="16353" y="30883"/>
                    <a:pt x="15441" y="31278"/>
                  </a:cubicBezTo>
                  <a:cubicBezTo>
                    <a:pt x="14499" y="31643"/>
                    <a:pt x="13557" y="32129"/>
                    <a:pt x="11551" y="32403"/>
                  </a:cubicBezTo>
                  <a:cubicBezTo>
                    <a:pt x="10992" y="32478"/>
                    <a:pt x="10511" y="32509"/>
                    <a:pt x="10088" y="32509"/>
                  </a:cubicBezTo>
                  <a:cubicBezTo>
                    <a:pt x="8970" y="32509"/>
                    <a:pt x="8261" y="32289"/>
                    <a:pt x="7599" y="32068"/>
                  </a:cubicBezTo>
                  <a:cubicBezTo>
                    <a:pt x="6687" y="31734"/>
                    <a:pt x="5684" y="31339"/>
                    <a:pt x="4286" y="29940"/>
                  </a:cubicBezTo>
                  <a:cubicBezTo>
                    <a:pt x="2888" y="28542"/>
                    <a:pt x="2493" y="27509"/>
                    <a:pt x="2128" y="26627"/>
                  </a:cubicBezTo>
                  <a:cubicBezTo>
                    <a:pt x="1763" y="25685"/>
                    <a:pt x="1399" y="24743"/>
                    <a:pt x="1399" y="22706"/>
                  </a:cubicBezTo>
                  <a:cubicBezTo>
                    <a:pt x="1429" y="20974"/>
                    <a:pt x="1733" y="20032"/>
                    <a:pt x="1976" y="19150"/>
                  </a:cubicBezTo>
                  <a:cubicBezTo>
                    <a:pt x="2219" y="18299"/>
                    <a:pt x="2523" y="17539"/>
                    <a:pt x="3192" y="16384"/>
                  </a:cubicBezTo>
                  <a:cubicBezTo>
                    <a:pt x="3587" y="15563"/>
                    <a:pt x="4043" y="14803"/>
                    <a:pt x="4438" y="14196"/>
                  </a:cubicBezTo>
                  <a:cubicBezTo>
                    <a:pt x="4726" y="13731"/>
                    <a:pt x="4772" y="13544"/>
                    <a:pt x="4676" y="13544"/>
                  </a:cubicBezTo>
                  <a:cubicBezTo>
                    <a:pt x="4509" y="13544"/>
                    <a:pt x="3908" y="14116"/>
                    <a:pt x="3405" y="14773"/>
                  </a:cubicBezTo>
                  <a:cubicBezTo>
                    <a:pt x="1277" y="17448"/>
                    <a:pt x="0" y="21612"/>
                    <a:pt x="852" y="25199"/>
                  </a:cubicBezTo>
                  <a:cubicBezTo>
                    <a:pt x="912" y="25381"/>
                    <a:pt x="1064" y="26202"/>
                    <a:pt x="1520" y="27266"/>
                  </a:cubicBezTo>
                  <a:cubicBezTo>
                    <a:pt x="1976" y="28330"/>
                    <a:pt x="2736" y="29606"/>
                    <a:pt x="3709" y="30548"/>
                  </a:cubicBezTo>
                  <a:cubicBezTo>
                    <a:pt x="5259" y="32068"/>
                    <a:pt x="6384" y="32494"/>
                    <a:pt x="7356" y="32828"/>
                  </a:cubicBezTo>
                  <a:cubicBezTo>
                    <a:pt x="8087" y="33043"/>
                    <a:pt x="8863" y="33258"/>
                    <a:pt x="10008" y="33258"/>
                  </a:cubicBezTo>
                  <a:cubicBezTo>
                    <a:pt x="10482" y="33258"/>
                    <a:pt x="11019" y="33221"/>
                    <a:pt x="11642" y="33132"/>
                  </a:cubicBezTo>
                  <a:cubicBezTo>
                    <a:pt x="13770" y="32828"/>
                    <a:pt x="14773" y="32372"/>
                    <a:pt x="15745" y="31977"/>
                  </a:cubicBezTo>
                  <a:cubicBezTo>
                    <a:pt x="16748" y="31612"/>
                    <a:pt x="17721" y="31217"/>
                    <a:pt x="19545" y="30092"/>
                  </a:cubicBezTo>
                  <a:cubicBezTo>
                    <a:pt x="21338" y="28998"/>
                    <a:pt x="22128" y="28269"/>
                    <a:pt x="22949" y="27539"/>
                  </a:cubicBezTo>
                  <a:cubicBezTo>
                    <a:pt x="23739" y="26810"/>
                    <a:pt x="24530" y="26141"/>
                    <a:pt x="25776" y="24439"/>
                  </a:cubicBezTo>
                  <a:cubicBezTo>
                    <a:pt x="27053" y="22706"/>
                    <a:pt x="27509" y="21734"/>
                    <a:pt x="27904" y="20731"/>
                  </a:cubicBezTo>
                  <a:cubicBezTo>
                    <a:pt x="28329" y="19758"/>
                    <a:pt x="28755" y="18755"/>
                    <a:pt x="29180" y="16718"/>
                  </a:cubicBezTo>
                  <a:cubicBezTo>
                    <a:pt x="29636" y="14621"/>
                    <a:pt x="29575" y="13557"/>
                    <a:pt x="29575" y="12493"/>
                  </a:cubicBezTo>
                  <a:cubicBezTo>
                    <a:pt x="29575" y="11430"/>
                    <a:pt x="29545" y="10366"/>
                    <a:pt x="29028" y="8329"/>
                  </a:cubicBezTo>
                  <a:cubicBezTo>
                    <a:pt x="28451" y="6262"/>
                    <a:pt x="27873" y="5320"/>
                    <a:pt x="27296" y="4408"/>
                  </a:cubicBezTo>
                  <a:cubicBezTo>
                    <a:pt x="26688" y="3527"/>
                    <a:pt x="26141" y="2554"/>
                    <a:pt x="24317" y="1369"/>
                  </a:cubicBezTo>
                  <a:cubicBezTo>
                    <a:pt x="22493" y="183"/>
                    <a:pt x="21308" y="122"/>
                    <a:pt x="20214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7" name="Google Shape;6987;p63"/>
            <p:cNvSpPr/>
            <p:nvPr/>
          </p:nvSpPr>
          <p:spPr>
            <a:xfrm>
              <a:off x="7209175" y="3206400"/>
              <a:ext cx="447600" cy="445300"/>
            </a:xfrm>
            <a:custGeom>
              <a:avLst/>
              <a:gdLst/>
              <a:ahLst/>
              <a:cxnLst/>
              <a:rect l="l" t="t" r="r" b="b"/>
              <a:pathLst>
                <a:path w="17904" h="17812" extrusionOk="0">
                  <a:moveTo>
                    <a:pt x="4794" y="1"/>
                  </a:moveTo>
                  <a:cubicBezTo>
                    <a:pt x="4252" y="1"/>
                    <a:pt x="3873" y="94"/>
                    <a:pt x="3526" y="202"/>
                  </a:cubicBezTo>
                  <a:cubicBezTo>
                    <a:pt x="3040" y="354"/>
                    <a:pt x="2523" y="476"/>
                    <a:pt x="1733" y="1114"/>
                  </a:cubicBezTo>
                  <a:cubicBezTo>
                    <a:pt x="942" y="1722"/>
                    <a:pt x="669" y="2208"/>
                    <a:pt x="456" y="2664"/>
                  </a:cubicBezTo>
                  <a:cubicBezTo>
                    <a:pt x="213" y="3120"/>
                    <a:pt x="0" y="3667"/>
                    <a:pt x="61" y="4671"/>
                  </a:cubicBezTo>
                  <a:cubicBezTo>
                    <a:pt x="152" y="5704"/>
                    <a:pt x="365" y="6160"/>
                    <a:pt x="608" y="6616"/>
                  </a:cubicBezTo>
                  <a:cubicBezTo>
                    <a:pt x="821" y="7072"/>
                    <a:pt x="1064" y="7497"/>
                    <a:pt x="1641" y="8288"/>
                  </a:cubicBezTo>
                  <a:cubicBezTo>
                    <a:pt x="2827" y="9777"/>
                    <a:pt x="2888" y="9777"/>
                    <a:pt x="4225" y="11054"/>
                  </a:cubicBezTo>
                  <a:cubicBezTo>
                    <a:pt x="5532" y="12361"/>
                    <a:pt x="5623" y="12300"/>
                    <a:pt x="6626" y="13759"/>
                  </a:cubicBezTo>
                  <a:cubicBezTo>
                    <a:pt x="7386" y="15096"/>
                    <a:pt x="7477" y="15309"/>
                    <a:pt x="7660" y="16403"/>
                  </a:cubicBezTo>
                  <a:cubicBezTo>
                    <a:pt x="7751" y="16798"/>
                    <a:pt x="7751" y="17163"/>
                    <a:pt x="7781" y="17467"/>
                  </a:cubicBezTo>
                  <a:cubicBezTo>
                    <a:pt x="7781" y="17712"/>
                    <a:pt x="7833" y="17811"/>
                    <a:pt x="7908" y="17811"/>
                  </a:cubicBezTo>
                  <a:cubicBezTo>
                    <a:pt x="8046" y="17811"/>
                    <a:pt x="8260" y="17467"/>
                    <a:pt x="8359" y="17072"/>
                  </a:cubicBezTo>
                  <a:cubicBezTo>
                    <a:pt x="8693" y="15431"/>
                    <a:pt x="7721" y="13637"/>
                    <a:pt x="6687" y="12421"/>
                  </a:cubicBezTo>
                  <a:cubicBezTo>
                    <a:pt x="6596" y="12269"/>
                    <a:pt x="5684" y="11297"/>
                    <a:pt x="4772" y="10476"/>
                  </a:cubicBezTo>
                  <a:cubicBezTo>
                    <a:pt x="3404" y="9230"/>
                    <a:pt x="3344" y="9260"/>
                    <a:pt x="2189" y="7862"/>
                  </a:cubicBezTo>
                  <a:cubicBezTo>
                    <a:pt x="1672" y="7133"/>
                    <a:pt x="1489" y="6737"/>
                    <a:pt x="1307" y="6342"/>
                  </a:cubicBezTo>
                  <a:cubicBezTo>
                    <a:pt x="1185" y="5917"/>
                    <a:pt x="973" y="5522"/>
                    <a:pt x="912" y="4671"/>
                  </a:cubicBezTo>
                  <a:cubicBezTo>
                    <a:pt x="821" y="3850"/>
                    <a:pt x="1003" y="3424"/>
                    <a:pt x="1155" y="3060"/>
                  </a:cubicBezTo>
                  <a:cubicBezTo>
                    <a:pt x="1368" y="2664"/>
                    <a:pt x="1520" y="2300"/>
                    <a:pt x="2189" y="1753"/>
                  </a:cubicBezTo>
                  <a:cubicBezTo>
                    <a:pt x="2888" y="1266"/>
                    <a:pt x="3283" y="1114"/>
                    <a:pt x="3708" y="993"/>
                  </a:cubicBezTo>
                  <a:cubicBezTo>
                    <a:pt x="4023" y="903"/>
                    <a:pt x="4338" y="796"/>
                    <a:pt x="4826" y="796"/>
                  </a:cubicBezTo>
                  <a:cubicBezTo>
                    <a:pt x="4997" y="796"/>
                    <a:pt x="5189" y="809"/>
                    <a:pt x="5410" y="841"/>
                  </a:cubicBezTo>
                  <a:cubicBezTo>
                    <a:pt x="6292" y="962"/>
                    <a:pt x="6717" y="1175"/>
                    <a:pt x="7143" y="1388"/>
                  </a:cubicBezTo>
                  <a:cubicBezTo>
                    <a:pt x="7538" y="1570"/>
                    <a:pt x="7933" y="1753"/>
                    <a:pt x="8663" y="2330"/>
                  </a:cubicBezTo>
                  <a:cubicBezTo>
                    <a:pt x="10091" y="3424"/>
                    <a:pt x="9970" y="3576"/>
                    <a:pt x="11398" y="4822"/>
                  </a:cubicBezTo>
                  <a:cubicBezTo>
                    <a:pt x="12098" y="5491"/>
                    <a:pt x="12493" y="5734"/>
                    <a:pt x="12949" y="6008"/>
                  </a:cubicBezTo>
                  <a:cubicBezTo>
                    <a:pt x="13405" y="6251"/>
                    <a:pt x="13860" y="6464"/>
                    <a:pt x="14894" y="6616"/>
                  </a:cubicBezTo>
                  <a:cubicBezTo>
                    <a:pt x="15108" y="6634"/>
                    <a:pt x="15302" y="6643"/>
                    <a:pt x="15479" y="6643"/>
                  </a:cubicBezTo>
                  <a:cubicBezTo>
                    <a:pt x="16482" y="6643"/>
                    <a:pt x="16944" y="6365"/>
                    <a:pt x="17538" y="5978"/>
                  </a:cubicBezTo>
                  <a:cubicBezTo>
                    <a:pt x="17842" y="5674"/>
                    <a:pt x="17903" y="5370"/>
                    <a:pt x="17690" y="5370"/>
                  </a:cubicBezTo>
                  <a:cubicBezTo>
                    <a:pt x="17337" y="5399"/>
                    <a:pt x="16468" y="5857"/>
                    <a:pt x="15779" y="5857"/>
                  </a:cubicBezTo>
                  <a:cubicBezTo>
                    <a:pt x="15757" y="5857"/>
                    <a:pt x="15736" y="5857"/>
                    <a:pt x="15715" y="5856"/>
                  </a:cubicBezTo>
                  <a:cubicBezTo>
                    <a:pt x="15107" y="5856"/>
                    <a:pt x="14499" y="5734"/>
                    <a:pt x="13952" y="5552"/>
                  </a:cubicBezTo>
                  <a:cubicBezTo>
                    <a:pt x="13222" y="5278"/>
                    <a:pt x="12827" y="5187"/>
                    <a:pt x="11824" y="4275"/>
                  </a:cubicBezTo>
                  <a:cubicBezTo>
                    <a:pt x="10395" y="3060"/>
                    <a:pt x="10547" y="2908"/>
                    <a:pt x="9028" y="1722"/>
                  </a:cubicBezTo>
                  <a:cubicBezTo>
                    <a:pt x="8268" y="1114"/>
                    <a:pt x="7842" y="871"/>
                    <a:pt x="7386" y="658"/>
                  </a:cubicBezTo>
                  <a:cubicBezTo>
                    <a:pt x="6991" y="415"/>
                    <a:pt x="6535" y="172"/>
                    <a:pt x="5532" y="50"/>
                  </a:cubicBezTo>
                  <a:cubicBezTo>
                    <a:pt x="5254" y="16"/>
                    <a:pt x="5011" y="1"/>
                    <a:pt x="4794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8" name="Google Shape;6988;p63"/>
            <p:cNvSpPr/>
            <p:nvPr/>
          </p:nvSpPr>
          <p:spPr>
            <a:xfrm>
              <a:off x="7407500" y="3347325"/>
              <a:ext cx="261425" cy="312600"/>
            </a:xfrm>
            <a:custGeom>
              <a:avLst/>
              <a:gdLst/>
              <a:ahLst/>
              <a:cxnLst/>
              <a:rect l="l" t="t" r="r" b="b"/>
              <a:pathLst>
                <a:path w="10457" h="12504" extrusionOk="0">
                  <a:moveTo>
                    <a:pt x="9877" y="0"/>
                  </a:moveTo>
                  <a:cubicBezTo>
                    <a:pt x="9839" y="0"/>
                    <a:pt x="9799" y="11"/>
                    <a:pt x="9757" y="37"/>
                  </a:cubicBezTo>
                  <a:cubicBezTo>
                    <a:pt x="9514" y="219"/>
                    <a:pt x="9575" y="736"/>
                    <a:pt x="9575" y="1100"/>
                  </a:cubicBezTo>
                  <a:cubicBezTo>
                    <a:pt x="9575" y="1404"/>
                    <a:pt x="9605" y="1708"/>
                    <a:pt x="9605" y="2012"/>
                  </a:cubicBezTo>
                  <a:cubicBezTo>
                    <a:pt x="9666" y="2377"/>
                    <a:pt x="9727" y="2559"/>
                    <a:pt x="9666" y="3167"/>
                  </a:cubicBezTo>
                  <a:cubicBezTo>
                    <a:pt x="9575" y="4018"/>
                    <a:pt x="9605" y="4049"/>
                    <a:pt x="9393" y="4900"/>
                  </a:cubicBezTo>
                  <a:cubicBezTo>
                    <a:pt x="9149" y="5721"/>
                    <a:pt x="8997" y="5690"/>
                    <a:pt x="8663" y="6450"/>
                  </a:cubicBezTo>
                  <a:cubicBezTo>
                    <a:pt x="8298" y="7210"/>
                    <a:pt x="8359" y="7240"/>
                    <a:pt x="7873" y="7970"/>
                  </a:cubicBezTo>
                  <a:cubicBezTo>
                    <a:pt x="7326" y="8639"/>
                    <a:pt x="7265" y="8578"/>
                    <a:pt x="6657" y="9186"/>
                  </a:cubicBezTo>
                  <a:cubicBezTo>
                    <a:pt x="6019" y="9763"/>
                    <a:pt x="6079" y="9824"/>
                    <a:pt x="5411" y="10341"/>
                  </a:cubicBezTo>
                  <a:cubicBezTo>
                    <a:pt x="4681" y="10797"/>
                    <a:pt x="4651" y="10705"/>
                    <a:pt x="3830" y="11040"/>
                  </a:cubicBezTo>
                  <a:cubicBezTo>
                    <a:pt x="3040" y="11405"/>
                    <a:pt x="3040" y="11344"/>
                    <a:pt x="2219" y="11556"/>
                  </a:cubicBezTo>
                  <a:cubicBezTo>
                    <a:pt x="1490" y="11708"/>
                    <a:pt x="1368" y="11708"/>
                    <a:pt x="851" y="11739"/>
                  </a:cubicBezTo>
                  <a:cubicBezTo>
                    <a:pt x="639" y="11769"/>
                    <a:pt x="456" y="11800"/>
                    <a:pt x="304" y="11921"/>
                  </a:cubicBezTo>
                  <a:cubicBezTo>
                    <a:pt x="0" y="12104"/>
                    <a:pt x="274" y="12347"/>
                    <a:pt x="547" y="12408"/>
                  </a:cubicBezTo>
                  <a:cubicBezTo>
                    <a:pt x="762" y="12476"/>
                    <a:pt x="981" y="12504"/>
                    <a:pt x="1202" y="12504"/>
                  </a:cubicBezTo>
                  <a:cubicBezTo>
                    <a:pt x="1766" y="12504"/>
                    <a:pt x="2342" y="12326"/>
                    <a:pt x="2888" y="12195"/>
                  </a:cubicBezTo>
                  <a:cubicBezTo>
                    <a:pt x="2979" y="12195"/>
                    <a:pt x="3617" y="12043"/>
                    <a:pt x="4134" y="11800"/>
                  </a:cubicBezTo>
                  <a:cubicBezTo>
                    <a:pt x="4985" y="11435"/>
                    <a:pt x="4985" y="11435"/>
                    <a:pt x="5775" y="10949"/>
                  </a:cubicBezTo>
                  <a:cubicBezTo>
                    <a:pt x="6535" y="10401"/>
                    <a:pt x="6535" y="10401"/>
                    <a:pt x="7234" y="9794"/>
                  </a:cubicBezTo>
                  <a:cubicBezTo>
                    <a:pt x="7873" y="9155"/>
                    <a:pt x="7903" y="9155"/>
                    <a:pt x="8481" y="8426"/>
                  </a:cubicBezTo>
                  <a:cubicBezTo>
                    <a:pt x="8997" y="7666"/>
                    <a:pt x="8906" y="7605"/>
                    <a:pt x="9301" y="6784"/>
                  </a:cubicBezTo>
                  <a:cubicBezTo>
                    <a:pt x="9697" y="5964"/>
                    <a:pt x="9727" y="5964"/>
                    <a:pt x="9970" y="5082"/>
                  </a:cubicBezTo>
                  <a:cubicBezTo>
                    <a:pt x="10183" y="4201"/>
                    <a:pt x="10152" y="4170"/>
                    <a:pt x="10274" y="3259"/>
                  </a:cubicBezTo>
                  <a:cubicBezTo>
                    <a:pt x="10335" y="2347"/>
                    <a:pt x="10456" y="2347"/>
                    <a:pt x="10365" y="1404"/>
                  </a:cubicBezTo>
                  <a:cubicBezTo>
                    <a:pt x="10304" y="736"/>
                    <a:pt x="10213" y="553"/>
                    <a:pt x="10152" y="189"/>
                  </a:cubicBezTo>
                  <a:cubicBezTo>
                    <a:pt x="10064" y="78"/>
                    <a:pt x="9976" y="0"/>
                    <a:pt x="9877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9" name="Google Shape;6989;p63"/>
            <p:cNvSpPr/>
            <p:nvPr/>
          </p:nvSpPr>
          <p:spPr>
            <a:xfrm>
              <a:off x="7215250" y="3299750"/>
              <a:ext cx="288025" cy="132850"/>
            </a:xfrm>
            <a:custGeom>
              <a:avLst/>
              <a:gdLst/>
              <a:ahLst/>
              <a:cxnLst/>
              <a:rect l="l" t="t" r="r" b="b"/>
              <a:pathLst>
                <a:path w="11521" h="5314" extrusionOk="0">
                  <a:moveTo>
                    <a:pt x="10690" y="1"/>
                  </a:moveTo>
                  <a:cubicBezTo>
                    <a:pt x="10612" y="1"/>
                    <a:pt x="10551" y="46"/>
                    <a:pt x="10517" y="146"/>
                  </a:cubicBezTo>
                  <a:cubicBezTo>
                    <a:pt x="10365" y="450"/>
                    <a:pt x="10548" y="785"/>
                    <a:pt x="10578" y="1058"/>
                  </a:cubicBezTo>
                  <a:cubicBezTo>
                    <a:pt x="10608" y="1301"/>
                    <a:pt x="10669" y="1514"/>
                    <a:pt x="10669" y="1757"/>
                  </a:cubicBezTo>
                  <a:cubicBezTo>
                    <a:pt x="10669" y="2061"/>
                    <a:pt x="10730" y="2213"/>
                    <a:pt x="10548" y="2699"/>
                  </a:cubicBezTo>
                  <a:cubicBezTo>
                    <a:pt x="10244" y="3307"/>
                    <a:pt x="10244" y="3338"/>
                    <a:pt x="9696" y="3794"/>
                  </a:cubicBezTo>
                  <a:cubicBezTo>
                    <a:pt x="9149" y="4219"/>
                    <a:pt x="9058" y="4067"/>
                    <a:pt x="8389" y="4280"/>
                  </a:cubicBezTo>
                  <a:cubicBezTo>
                    <a:pt x="7690" y="4432"/>
                    <a:pt x="7690" y="4523"/>
                    <a:pt x="6961" y="4554"/>
                  </a:cubicBezTo>
                  <a:cubicBezTo>
                    <a:pt x="6262" y="4523"/>
                    <a:pt x="6262" y="4432"/>
                    <a:pt x="5532" y="4280"/>
                  </a:cubicBezTo>
                  <a:cubicBezTo>
                    <a:pt x="4803" y="4189"/>
                    <a:pt x="4772" y="4250"/>
                    <a:pt x="4012" y="4067"/>
                  </a:cubicBezTo>
                  <a:cubicBezTo>
                    <a:pt x="3253" y="3885"/>
                    <a:pt x="3283" y="3794"/>
                    <a:pt x="2553" y="3581"/>
                  </a:cubicBezTo>
                  <a:cubicBezTo>
                    <a:pt x="1915" y="3307"/>
                    <a:pt x="1885" y="3307"/>
                    <a:pt x="1398" y="2882"/>
                  </a:cubicBezTo>
                  <a:cubicBezTo>
                    <a:pt x="1003" y="2456"/>
                    <a:pt x="973" y="2396"/>
                    <a:pt x="821" y="2000"/>
                  </a:cubicBezTo>
                  <a:lnTo>
                    <a:pt x="578" y="1666"/>
                  </a:lnTo>
                  <a:cubicBezTo>
                    <a:pt x="521" y="1581"/>
                    <a:pt x="459" y="1546"/>
                    <a:pt x="399" y="1546"/>
                  </a:cubicBezTo>
                  <a:cubicBezTo>
                    <a:pt x="265" y="1546"/>
                    <a:pt x="143" y="1720"/>
                    <a:pt x="122" y="1909"/>
                  </a:cubicBezTo>
                  <a:cubicBezTo>
                    <a:pt x="0" y="2699"/>
                    <a:pt x="669" y="3368"/>
                    <a:pt x="1216" y="3794"/>
                  </a:cubicBezTo>
                  <a:cubicBezTo>
                    <a:pt x="1277" y="3824"/>
                    <a:pt x="1794" y="4219"/>
                    <a:pt x="2280" y="4371"/>
                  </a:cubicBezTo>
                  <a:cubicBezTo>
                    <a:pt x="3040" y="4645"/>
                    <a:pt x="3101" y="4584"/>
                    <a:pt x="3800" y="4797"/>
                  </a:cubicBezTo>
                  <a:cubicBezTo>
                    <a:pt x="4560" y="4979"/>
                    <a:pt x="4560" y="5010"/>
                    <a:pt x="5319" y="5131"/>
                  </a:cubicBezTo>
                  <a:cubicBezTo>
                    <a:pt x="6140" y="5283"/>
                    <a:pt x="6140" y="5283"/>
                    <a:pt x="6930" y="5313"/>
                  </a:cubicBezTo>
                  <a:cubicBezTo>
                    <a:pt x="7751" y="5283"/>
                    <a:pt x="7751" y="5192"/>
                    <a:pt x="8572" y="4979"/>
                  </a:cubicBezTo>
                  <a:cubicBezTo>
                    <a:pt x="9332" y="4706"/>
                    <a:pt x="9362" y="4736"/>
                    <a:pt x="10092" y="4250"/>
                  </a:cubicBezTo>
                  <a:cubicBezTo>
                    <a:pt x="10730" y="3672"/>
                    <a:pt x="10730" y="3642"/>
                    <a:pt x="11095" y="2882"/>
                  </a:cubicBezTo>
                  <a:cubicBezTo>
                    <a:pt x="11429" y="2092"/>
                    <a:pt x="11520" y="2092"/>
                    <a:pt x="11459" y="1180"/>
                  </a:cubicBezTo>
                  <a:cubicBezTo>
                    <a:pt x="11307" y="541"/>
                    <a:pt x="11155" y="389"/>
                    <a:pt x="10912" y="85"/>
                  </a:cubicBezTo>
                  <a:cubicBezTo>
                    <a:pt x="10830" y="31"/>
                    <a:pt x="10754" y="1"/>
                    <a:pt x="10690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0" name="Google Shape;6990;p63"/>
            <p:cNvSpPr/>
            <p:nvPr/>
          </p:nvSpPr>
          <p:spPr>
            <a:xfrm>
              <a:off x="7275275" y="3651425"/>
              <a:ext cx="101100" cy="190775"/>
            </a:xfrm>
            <a:custGeom>
              <a:avLst/>
              <a:gdLst/>
              <a:ahLst/>
              <a:cxnLst/>
              <a:rect l="l" t="t" r="r" b="b"/>
              <a:pathLst>
                <a:path w="4044" h="7631" extrusionOk="0">
                  <a:moveTo>
                    <a:pt x="3739" y="0"/>
                  </a:moveTo>
                  <a:cubicBezTo>
                    <a:pt x="3344" y="31"/>
                    <a:pt x="2979" y="304"/>
                    <a:pt x="2645" y="487"/>
                  </a:cubicBezTo>
                  <a:cubicBezTo>
                    <a:pt x="2584" y="487"/>
                    <a:pt x="2341" y="669"/>
                    <a:pt x="2098" y="851"/>
                  </a:cubicBezTo>
                  <a:cubicBezTo>
                    <a:pt x="1763" y="1155"/>
                    <a:pt x="1763" y="1155"/>
                    <a:pt x="1429" y="1551"/>
                  </a:cubicBezTo>
                  <a:cubicBezTo>
                    <a:pt x="1125" y="1885"/>
                    <a:pt x="1125" y="1885"/>
                    <a:pt x="852" y="2310"/>
                  </a:cubicBezTo>
                  <a:cubicBezTo>
                    <a:pt x="608" y="2736"/>
                    <a:pt x="578" y="2736"/>
                    <a:pt x="426" y="3131"/>
                  </a:cubicBezTo>
                  <a:cubicBezTo>
                    <a:pt x="244" y="3587"/>
                    <a:pt x="304" y="3587"/>
                    <a:pt x="183" y="4043"/>
                  </a:cubicBezTo>
                  <a:cubicBezTo>
                    <a:pt x="122" y="4499"/>
                    <a:pt x="92" y="4499"/>
                    <a:pt x="61" y="5016"/>
                  </a:cubicBezTo>
                  <a:cubicBezTo>
                    <a:pt x="0" y="5472"/>
                    <a:pt x="61" y="5472"/>
                    <a:pt x="92" y="5958"/>
                  </a:cubicBezTo>
                  <a:cubicBezTo>
                    <a:pt x="122" y="6475"/>
                    <a:pt x="92" y="6475"/>
                    <a:pt x="244" y="6931"/>
                  </a:cubicBezTo>
                  <a:cubicBezTo>
                    <a:pt x="304" y="7295"/>
                    <a:pt x="396" y="7356"/>
                    <a:pt x="456" y="7539"/>
                  </a:cubicBezTo>
                  <a:cubicBezTo>
                    <a:pt x="515" y="7597"/>
                    <a:pt x="561" y="7631"/>
                    <a:pt x="603" y="7631"/>
                  </a:cubicBezTo>
                  <a:cubicBezTo>
                    <a:pt x="626" y="7631"/>
                    <a:pt x="648" y="7621"/>
                    <a:pt x="669" y="7599"/>
                  </a:cubicBezTo>
                  <a:cubicBezTo>
                    <a:pt x="760" y="7478"/>
                    <a:pt x="700" y="7204"/>
                    <a:pt x="669" y="7022"/>
                  </a:cubicBezTo>
                  <a:cubicBezTo>
                    <a:pt x="608" y="6779"/>
                    <a:pt x="578" y="6718"/>
                    <a:pt x="548" y="6566"/>
                  </a:cubicBezTo>
                  <a:cubicBezTo>
                    <a:pt x="456" y="6383"/>
                    <a:pt x="426" y="6292"/>
                    <a:pt x="396" y="5958"/>
                  </a:cubicBezTo>
                  <a:cubicBezTo>
                    <a:pt x="365" y="5502"/>
                    <a:pt x="304" y="5502"/>
                    <a:pt x="365" y="5076"/>
                  </a:cubicBezTo>
                  <a:cubicBezTo>
                    <a:pt x="396" y="4621"/>
                    <a:pt x="426" y="4621"/>
                    <a:pt x="548" y="4195"/>
                  </a:cubicBezTo>
                  <a:cubicBezTo>
                    <a:pt x="608" y="3800"/>
                    <a:pt x="578" y="3739"/>
                    <a:pt x="760" y="3344"/>
                  </a:cubicBezTo>
                  <a:cubicBezTo>
                    <a:pt x="912" y="2918"/>
                    <a:pt x="1004" y="2949"/>
                    <a:pt x="1216" y="2584"/>
                  </a:cubicBezTo>
                  <a:cubicBezTo>
                    <a:pt x="1459" y="2189"/>
                    <a:pt x="1429" y="2158"/>
                    <a:pt x="1672" y="1824"/>
                  </a:cubicBezTo>
                  <a:cubicBezTo>
                    <a:pt x="1976" y="1459"/>
                    <a:pt x="1976" y="1520"/>
                    <a:pt x="2341" y="1216"/>
                  </a:cubicBezTo>
                  <a:cubicBezTo>
                    <a:pt x="2675" y="943"/>
                    <a:pt x="2675" y="943"/>
                    <a:pt x="3040" y="700"/>
                  </a:cubicBezTo>
                  <a:cubicBezTo>
                    <a:pt x="3374" y="517"/>
                    <a:pt x="3435" y="487"/>
                    <a:pt x="3678" y="365"/>
                  </a:cubicBezTo>
                  <a:cubicBezTo>
                    <a:pt x="3770" y="335"/>
                    <a:pt x="3830" y="244"/>
                    <a:pt x="3922" y="183"/>
                  </a:cubicBezTo>
                  <a:cubicBezTo>
                    <a:pt x="4043" y="31"/>
                    <a:pt x="3891" y="0"/>
                    <a:pt x="3739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1" name="Google Shape;6991;p63"/>
            <p:cNvSpPr/>
            <p:nvPr/>
          </p:nvSpPr>
          <p:spPr>
            <a:xfrm>
              <a:off x="7338350" y="3690550"/>
              <a:ext cx="41050" cy="137750"/>
            </a:xfrm>
            <a:custGeom>
              <a:avLst/>
              <a:gdLst/>
              <a:ahLst/>
              <a:cxnLst/>
              <a:rect l="l" t="t" r="r" b="b"/>
              <a:pathLst>
                <a:path w="1642" h="5510" extrusionOk="0">
                  <a:moveTo>
                    <a:pt x="1508" y="0"/>
                  </a:moveTo>
                  <a:cubicBezTo>
                    <a:pt x="1474" y="0"/>
                    <a:pt x="1436" y="7"/>
                    <a:pt x="1399" y="16"/>
                  </a:cubicBezTo>
                  <a:cubicBezTo>
                    <a:pt x="1125" y="107"/>
                    <a:pt x="973" y="350"/>
                    <a:pt x="821" y="593"/>
                  </a:cubicBezTo>
                  <a:cubicBezTo>
                    <a:pt x="821" y="624"/>
                    <a:pt x="669" y="776"/>
                    <a:pt x="608" y="958"/>
                  </a:cubicBezTo>
                  <a:cubicBezTo>
                    <a:pt x="456" y="1232"/>
                    <a:pt x="456" y="1232"/>
                    <a:pt x="335" y="1536"/>
                  </a:cubicBezTo>
                  <a:cubicBezTo>
                    <a:pt x="213" y="1840"/>
                    <a:pt x="213" y="1809"/>
                    <a:pt x="152" y="2113"/>
                  </a:cubicBezTo>
                  <a:cubicBezTo>
                    <a:pt x="61" y="2417"/>
                    <a:pt x="61" y="2417"/>
                    <a:pt x="31" y="2721"/>
                  </a:cubicBezTo>
                  <a:cubicBezTo>
                    <a:pt x="0" y="3025"/>
                    <a:pt x="31" y="3025"/>
                    <a:pt x="31" y="3329"/>
                  </a:cubicBezTo>
                  <a:cubicBezTo>
                    <a:pt x="31" y="3633"/>
                    <a:pt x="0" y="3633"/>
                    <a:pt x="31" y="3937"/>
                  </a:cubicBezTo>
                  <a:cubicBezTo>
                    <a:pt x="61" y="4241"/>
                    <a:pt x="61" y="4241"/>
                    <a:pt x="152" y="4545"/>
                  </a:cubicBezTo>
                  <a:cubicBezTo>
                    <a:pt x="213" y="4818"/>
                    <a:pt x="183" y="4849"/>
                    <a:pt x="304" y="5122"/>
                  </a:cubicBezTo>
                  <a:cubicBezTo>
                    <a:pt x="365" y="5305"/>
                    <a:pt x="426" y="5366"/>
                    <a:pt x="487" y="5487"/>
                  </a:cubicBezTo>
                  <a:cubicBezTo>
                    <a:pt x="532" y="5502"/>
                    <a:pt x="563" y="5510"/>
                    <a:pt x="589" y="5510"/>
                  </a:cubicBezTo>
                  <a:cubicBezTo>
                    <a:pt x="616" y="5510"/>
                    <a:pt x="639" y="5502"/>
                    <a:pt x="669" y="5487"/>
                  </a:cubicBezTo>
                  <a:cubicBezTo>
                    <a:pt x="791" y="5366"/>
                    <a:pt x="760" y="5214"/>
                    <a:pt x="730" y="5122"/>
                  </a:cubicBezTo>
                  <a:cubicBezTo>
                    <a:pt x="669" y="4970"/>
                    <a:pt x="639" y="4910"/>
                    <a:pt x="639" y="4818"/>
                  </a:cubicBezTo>
                  <a:cubicBezTo>
                    <a:pt x="578" y="4697"/>
                    <a:pt x="578" y="4667"/>
                    <a:pt x="487" y="4423"/>
                  </a:cubicBezTo>
                  <a:cubicBezTo>
                    <a:pt x="456" y="4150"/>
                    <a:pt x="426" y="4150"/>
                    <a:pt x="365" y="3846"/>
                  </a:cubicBezTo>
                  <a:cubicBezTo>
                    <a:pt x="335" y="3603"/>
                    <a:pt x="426" y="3542"/>
                    <a:pt x="426" y="3299"/>
                  </a:cubicBezTo>
                  <a:cubicBezTo>
                    <a:pt x="426" y="3025"/>
                    <a:pt x="365" y="3025"/>
                    <a:pt x="426" y="2721"/>
                  </a:cubicBezTo>
                  <a:cubicBezTo>
                    <a:pt x="456" y="2448"/>
                    <a:pt x="517" y="2448"/>
                    <a:pt x="578" y="2174"/>
                  </a:cubicBezTo>
                  <a:cubicBezTo>
                    <a:pt x="639" y="1931"/>
                    <a:pt x="608" y="1870"/>
                    <a:pt x="669" y="1627"/>
                  </a:cubicBezTo>
                  <a:cubicBezTo>
                    <a:pt x="791" y="1353"/>
                    <a:pt x="821" y="1384"/>
                    <a:pt x="943" y="1110"/>
                  </a:cubicBezTo>
                  <a:lnTo>
                    <a:pt x="1247" y="654"/>
                  </a:lnTo>
                  <a:cubicBezTo>
                    <a:pt x="1399" y="472"/>
                    <a:pt x="1399" y="442"/>
                    <a:pt x="1550" y="320"/>
                  </a:cubicBezTo>
                  <a:cubicBezTo>
                    <a:pt x="1581" y="290"/>
                    <a:pt x="1581" y="198"/>
                    <a:pt x="1642" y="138"/>
                  </a:cubicBezTo>
                  <a:cubicBezTo>
                    <a:pt x="1642" y="33"/>
                    <a:pt x="1584" y="0"/>
                    <a:pt x="150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2" name="Google Shape;6992;p63"/>
            <p:cNvSpPr/>
            <p:nvPr/>
          </p:nvSpPr>
          <p:spPr>
            <a:xfrm>
              <a:off x="7388500" y="3706975"/>
              <a:ext cx="22825" cy="135775"/>
            </a:xfrm>
            <a:custGeom>
              <a:avLst/>
              <a:gdLst/>
              <a:ahLst/>
              <a:cxnLst/>
              <a:rect l="l" t="t" r="r" b="b"/>
              <a:pathLst>
                <a:path w="913" h="5431" extrusionOk="0">
                  <a:moveTo>
                    <a:pt x="781" y="0"/>
                  </a:moveTo>
                  <a:cubicBezTo>
                    <a:pt x="732" y="0"/>
                    <a:pt x="680" y="14"/>
                    <a:pt x="639" y="28"/>
                  </a:cubicBezTo>
                  <a:cubicBezTo>
                    <a:pt x="456" y="180"/>
                    <a:pt x="426" y="484"/>
                    <a:pt x="335" y="727"/>
                  </a:cubicBezTo>
                  <a:cubicBezTo>
                    <a:pt x="335" y="727"/>
                    <a:pt x="274" y="940"/>
                    <a:pt x="213" y="1092"/>
                  </a:cubicBezTo>
                  <a:cubicBezTo>
                    <a:pt x="152" y="1365"/>
                    <a:pt x="152" y="1365"/>
                    <a:pt x="122" y="1669"/>
                  </a:cubicBezTo>
                  <a:cubicBezTo>
                    <a:pt x="61" y="1943"/>
                    <a:pt x="61" y="1943"/>
                    <a:pt x="31" y="2247"/>
                  </a:cubicBezTo>
                  <a:cubicBezTo>
                    <a:pt x="0" y="2520"/>
                    <a:pt x="0" y="2520"/>
                    <a:pt x="0" y="2824"/>
                  </a:cubicBezTo>
                  <a:cubicBezTo>
                    <a:pt x="0" y="3128"/>
                    <a:pt x="31" y="3067"/>
                    <a:pt x="61" y="3371"/>
                  </a:cubicBezTo>
                  <a:cubicBezTo>
                    <a:pt x="122" y="3645"/>
                    <a:pt x="61" y="3645"/>
                    <a:pt x="122" y="3949"/>
                  </a:cubicBezTo>
                  <a:cubicBezTo>
                    <a:pt x="152" y="4222"/>
                    <a:pt x="152" y="4222"/>
                    <a:pt x="213" y="4526"/>
                  </a:cubicBezTo>
                  <a:cubicBezTo>
                    <a:pt x="274" y="4769"/>
                    <a:pt x="244" y="4769"/>
                    <a:pt x="304" y="5073"/>
                  </a:cubicBezTo>
                  <a:cubicBezTo>
                    <a:pt x="396" y="5256"/>
                    <a:pt x="426" y="5286"/>
                    <a:pt x="456" y="5408"/>
                  </a:cubicBezTo>
                  <a:cubicBezTo>
                    <a:pt x="472" y="5423"/>
                    <a:pt x="502" y="5430"/>
                    <a:pt x="536" y="5430"/>
                  </a:cubicBezTo>
                  <a:cubicBezTo>
                    <a:pt x="570" y="5430"/>
                    <a:pt x="608" y="5423"/>
                    <a:pt x="639" y="5408"/>
                  </a:cubicBezTo>
                  <a:cubicBezTo>
                    <a:pt x="760" y="5317"/>
                    <a:pt x="760" y="5134"/>
                    <a:pt x="730" y="5013"/>
                  </a:cubicBezTo>
                  <a:cubicBezTo>
                    <a:pt x="669" y="4861"/>
                    <a:pt x="669" y="4830"/>
                    <a:pt x="639" y="4769"/>
                  </a:cubicBezTo>
                  <a:cubicBezTo>
                    <a:pt x="608" y="4648"/>
                    <a:pt x="578" y="4617"/>
                    <a:pt x="548" y="4405"/>
                  </a:cubicBezTo>
                  <a:cubicBezTo>
                    <a:pt x="487" y="4161"/>
                    <a:pt x="456" y="4161"/>
                    <a:pt x="426" y="3888"/>
                  </a:cubicBezTo>
                  <a:cubicBezTo>
                    <a:pt x="365" y="3614"/>
                    <a:pt x="456" y="3614"/>
                    <a:pt x="426" y="3341"/>
                  </a:cubicBezTo>
                  <a:cubicBezTo>
                    <a:pt x="365" y="3067"/>
                    <a:pt x="335" y="3067"/>
                    <a:pt x="365" y="2824"/>
                  </a:cubicBezTo>
                  <a:cubicBezTo>
                    <a:pt x="365" y="2551"/>
                    <a:pt x="456" y="2551"/>
                    <a:pt x="456" y="2277"/>
                  </a:cubicBezTo>
                  <a:cubicBezTo>
                    <a:pt x="487" y="2003"/>
                    <a:pt x="426" y="2003"/>
                    <a:pt x="456" y="1760"/>
                  </a:cubicBezTo>
                  <a:cubicBezTo>
                    <a:pt x="487" y="1487"/>
                    <a:pt x="517" y="1487"/>
                    <a:pt x="608" y="1213"/>
                  </a:cubicBezTo>
                  <a:lnTo>
                    <a:pt x="760" y="696"/>
                  </a:lnTo>
                  <a:cubicBezTo>
                    <a:pt x="821" y="453"/>
                    <a:pt x="821" y="423"/>
                    <a:pt x="912" y="271"/>
                  </a:cubicBezTo>
                  <a:lnTo>
                    <a:pt x="912" y="88"/>
                  </a:lnTo>
                  <a:cubicBezTo>
                    <a:pt x="895" y="21"/>
                    <a:pt x="842" y="0"/>
                    <a:pt x="78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3" name="Google Shape;6993;p63"/>
            <p:cNvSpPr/>
            <p:nvPr/>
          </p:nvSpPr>
          <p:spPr>
            <a:xfrm>
              <a:off x="7447775" y="3687725"/>
              <a:ext cx="16725" cy="124625"/>
            </a:xfrm>
            <a:custGeom>
              <a:avLst/>
              <a:gdLst/>
              <a:ahLst/>
              <a:cxnLst/>
              <a:rect l="l" t="t" r="r" b="b"/>
              <a:pathLst>
                <a:path w="669" h="4985" extrusionOk="0">
                  <a:moveTo>
                    <a:pt x="377" y="0"/>
                  </a:moveTo>
                  <a:cubicBezTo>
                    <a:pt x="322" y="0"/>
                    <a:pt x="268" y="44"/>
                    <a:pt x="213" y="99"/>
                  </a:cubicBezTo>
                  <a:cubicBezTo>
                    <a:pt x="61" y="281"/>
                    <a:pt x="91" y="524"/>
                    <a:pt x="61" y="737"/>
                  </a:cubicBezTo>
                  <a:cubicBezTo>
                    <a:pt x="61" y="737"/>
                    <a:pt x="31" y="919"/>
                    <a:pt x="31" y="1071"/>
                  </a:cubicBezTo>
                  <a:cubicBezTo>
                    <a:pt x="31" y="1345"/>
                    <a:pt x="31" y="1345"/>
                    <a:pt x="0" y="1588"/>
                  </a:cubicBezTo>
                  <a:lnTo>
                    <a:pt x="0" y="2074"/>
                  </a:lnTo>
                  <a:lnTo>
                    <a:pt x="0" y="2561"/>
                  </a:lnTo>
                  <a:cubicBezTo>
                    <a:pt x="0" y="2834"/>
                    <a:pt x="61" y="2834"/>
                    <a:pt x="61" y="3047"/>
                  </a:cubicBezTo>
                  <a:cubicBezTo>
                    <a:pt x="91" y="3321"/>
                    <a:pt x="61" y="3321"/>
                    <a:pt x="91" y="3564"/>
                  </a:cubicBezTo>
                  <a:cubicBezTo>
                    <a:pt x="152" y="3776"/>
                    <a:pt x="152" y="3807"/>
                    <a:pt x="183" y="4050"/>
                  </a:cubicBezTo>
                  <a:cubicBezTo>
                    <a:pt x="213" y="4384"/>
                    <a:pt x="152" y="4415"/>
                    <a:pt x="213" y="4658"/>
                  </a:cubicBezTo>
                  <a:cubicBezTo>
                    <a:pt x="243" y="4840"/>
                    <a:pt x="304" y="4871"/>
                    <a:pt x="335" y="4962"/>
                  </a:cubicBezTo>
                  <a:cubicBezTo>
                    <a:pt x="350" y="4977"/>
                    <a:pt x="380" y="4985"/>
                    <a:pt x="414" y="4985"/>
                  </a:cubicBezTo>
                  <a:cubicBezTo>
                    <a:pt x="449" y="4985"/>
                    <a:pt x="487" y="4977"/>
                    <a:pt x="517" y="4962"/>
                  </a:cubicBezTo>
                  <a:cubicBezTo>
                    <a:pt x="669" y="4871"/>
                    <a:pt x="639" y="4719"/>
                    <a:pt x="639" y="4658"/>
                  </a:cubicBezTo>
                  <a:cubicBezTo>
                    <a:pt x="639" y="4506"/>
                    <a:pt x="608" y="4476"/>
                    <a:pt x="608" y="4384"/>
                  </a:cubicBezTo>
                  <a:cubicBezTo>
                    <a:pt x="547" y="4263"/>
                    <a:pt x="517" y="4232"/>
                    <a:pt x="487" y="4050"/>
                  </a:cubicBezTo>
                  <a:cubicBezTo>
                    <a:pt x="456" y="3807"/>
                    <a:pt x="456" y="3807"/>
                    <a:pt x="395" y="3564"/>
                  </a:cubicBezTo>
                  <a:cubicBezTo>
                    <a:pt x="365" y="3321"/>
                    <a:pt x="456" y="3290"/>
                    <a:pt x="395" y="3047"/>
                  </a:cubicBezTo>
                  <a:cubicBezTo>
                    <a:pt x="365" y="2834"/>
                    <a:pt x="335" y="2834"/>
                    <a:pt x="335" y="2561"/>
                  </a:cubicBezTo>
                  <a:cubicBezTo>
                    <a:pt x="335" y="2348"/>
                    <a:pt x="365" y="2348"/>
                    <a:pt x="365" y="2074"/>
                  </a:cubicBezTo>
                  <a:cubicBezTo>
                    <a:pt x="365" y="1831"/>
                    <a:pt x="304" y="1831"/>
                    <a:pt x="335" y="1588"/>
                  </a:cubicBezTo>
                  <a:cubicBezTo>
                    <a:pt x="335" y="1345"/>
                    <a:pt x="365" y="1345"/>
                    <a:pt x="395" y="1071"/>
                  </a:cubicBezTo>
                  <a:cubicBezTo>
                    <a:pt x="456" y="858"/>
                    <a:pt x="456" y="858"/>
                    <a:pt x="487" y="585"/>
                  </a:cubicBezTo>
                  <a:cubicBezTo>
                    <a:pt x="517" y="403"/>
                    <a:pt x="517" y="372"/>
                    <a:pt x="517" y="220"/>
                  </a:cubicBezTo>
                  <a:cubicBezTo>
                    <a:pt x="517" y="159"/>
                    <a:pt x="487" y="99"/>
                    <a:pt x="487" y="68"/>
                  </a:cubicBezTo>
                  <a:cubicBezTo>
                    <a:pt x="450" y="20"/>
                    <a:pt x="414" y="0"/>
                    <a:pt x="377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4" name="Google Shape;6994;p63"/>
            <p:cNvSpPr/>
            <p:nvPr/>
          </p:nvSpPr>
          <p:spPr>
            <a:xfrm>
              <a:off x="7494125" y="3684250"/>
              <a:ext cx="25850" cy="107400"/>
            </a:xfrm>
            <a:custGeom>
              <a:avLst/>
              <a:gdLst/>
              <a:ahLst/>
              <a:cxnLst/>
              <a:rect l="l" t="t" r="r" b="b"/>
              <a:pathLst>
                <a:path w="1034" h="4296" extrusionOk="0">
                  <a:moveTo>
                    <a:pt x="263" y="0"/>
                  </a:moveTo>
                  <a:cubicBezTo>
                    <a:pt x="208" y="0"/>
                    <a:pt x="145" y="33"/>
                    <a:pt x="92" y="86"/>
                  </a:cubicBezTo>
                  <a:cubicBezTo>
                    <a:pt x="0" y="268"/>
                    <a:pt x="31" y="450"/>
                    <a:pt x="31" y="663"/>
                  </a:cubicBezTo>
                  <a:lnTo>
                    <a:pt x="31" y="967"/>
                  </a:lnTo>
                  <a:cubicBezTo>
                    <a:pt x="31" y="1180"/>
                    <a:pt x="31" y="1180"/>
                    <a:pt x="61" y="1423"/>
                  </a:cubicBezTo>
                  <a:cubicBezTo>
                    <a:pt x="122" y="1636"/>
                    <a:pt x="122" y="1636"/>
                    <a:pt x="122" y="1879"/>
                  </a:cubicBezTo>
                  <a:lnTo>
                    <a:pt x="183" y="2335"/>
                  </a:lnTo>
                  <a:cubicBezTo>
                    <a:pt x="213" y="2548"/>
                    <a:pt x="244" y="2517"/>
                    <a:pt x="335" y="2730"/>
                  </a:cubicBezTo>
                  <a:cubicBezTo>
                    <a:pt x="365" y="2973"/>
                    <a:pt x="365" y="2973"/>
                    <a:pt x="396" y="3156"/>
                  </a:cubicBezTo>
                  <a:cubicBezTo>
                    <a:pt x="487" y="3399"/>
                    <a:pt x="487" y="3399"/>
                    <a:pt x="517" y="3581"/>
                  </a:cubicBezTo>
                  <a:cubicBezTo>
                    <a:pt x="578" y="3763"/>
                    <a:pt x="517" y="3763"/>
                    <a:pt x="608" y="4007"/>
                  </a:cubicBezTo>
                  <a:cubicBezTo>
                    <a:pt x="639" y="4159"/>
                    <a:pt x="669" y="4189"/>
                    <a:pt x="730" y="4250"/>
                  </a:cubicBezTo>
                  <a:cubicBezTo>
                    <a:pt x="745" y="4280"/>
                    <a:pt x="768" y="4295"/>
                    <a:pt x="798" y="4295"/>
                  </a:cubicBezTo>
                  <a:cubicBezTo>
                    <a:pt x="829" y="4295"/>
                    <a:pt x="867" y="4280"/>
                    <a:pt x="912" y="4250"/>
                  </a:cubicBezTo>
                  <a:cubicBezTo>
                    <a:pt x="1034" y="4189"/>
                    <a:pt x="1034" y="4037"/>
                    <a:pt x="973" y="3946"/>
                  </a:cubicBezTo>
                  <a:cubicBezTo>
                    <a:pt x="973" y="3885"/>
                    <a:pt x="943" y="3794"/>
                    <a:pt x="943" y="3733"/>
                  </a:cubicBezTo>
                  <a:cubicBezTo>
                    <a:pt x="912" y="3642"/>
                    <a:pt x="882" y="3611"/>
                    <a:pt x="821" y="3460"/>
                  </a:cubicBezTo>
                  <a:cubicBezTo>
                    <a:pt x="760" y="3277"/>
                    <a:pt x="760" y="3247"/>
                    <a:pt x="700" y="3034"/>
                  </a:cubicBezTo>
                  <a:cubicBezTo>
                    <a:pt x="639" y="2852"/>
                    <a:pt x="700" y="2821"/>
                    <a:pt x="669" y="2639"/>
                  </a:cubicBezTo>
                  <a:cubicBezTo>
                    <a:pt x="639" y="2426"/>
                    <a:pt x="608" y="2426"/>
                    <a:pt x="548" y="2213"/>
                  </a:cubicBezTo>
                  <a:cubicBezTo>
                    <a:pt x="517" y="1970"/>
                    <a:pt x="548" y="1970"/>
                    <a:pt x="548" y="1788"/>
                  </a:cubicBezTo>
                  <a:cubicBezTo>
                    <a:pt x="517" y="1575"/>
                    <a:pt x="487" y="1605"/>
                    <a:pt x="456" y="1362"/>
                  </a:cubicBezTo>
                  <a:cubicBezTo>
                    <a:pt x="396" y="1149"/>
                    <a:pt x="456" y="1149"/>
                    <a:pt x="456" y="967"/>
                  </a:cubicBezTo>
                  <a:lnTo>
                    <a:pt x="456" y="207"/>
                  </a:lnTo>
                  <a:cubicBezTo>
                    <a:pt x="456" y="146"/>
                    <a:pt x="396" y="116"/>
                    <a:pt x="365" y="55"/>
                  </a:cubicBezTo>
                  <a:cubicBezTo>
                    <a:pt x="340" y="17"/>
                    <a:pt x="304" y="0"/>
                    <a:pt x="26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5" name="Google Shape;6995;p63"/>
            <p:cNvSpPr/>
            <p:nvPr/>
          </p:nvSpPr>
          <p:spPr>
            <a:xfrm>
              <a:off x="7540475" y="3658050"/>
              <a:ext cx="46375" cy="112250"/>
            </a:xfrm>
            <a:custGeom>
              <a:avLst/>
              <a:gdLst/>
              <a:ahLst/>
              <a:cxnLst/>
              <a:rect l="l" t="t" r="r" b="b"/>
              <a:pathLst>
                <a:path w="1855" h="4490" extrusionOk="0">
                  <a:moveTo>
                    <a:pt x="210" y="1"/>
                  </a:moveTo>
                  <a:cubicBezTo>
                    <a:pt x="149" y="1"/>
                    <a:pt x="113" y="58"/>
                    <a:pt x="92" y="100"/>
                  </a:cubicBezTo>
                  <a:cubicBezTo>
                    <a:pt x="1" y="283"/>
                    <a:pt x="92" y="526"/>
                    <a:pt x="122" y="738"/>
                  </a:cubicBezTo>
                  <a:cubicBezTo>
                    <a:pt x="122" y="738"/>
                    <a:pt x="122" y="951"/>
                    <a:pt x="153" y="1103"/>
                  </a:cubicBezTo>
                  <a:cubicBezTo>
                    <a:pt x="183" y="1316"/>
                    <a:pt x="183" y="1316"/>
                    <a:pt x="274" y="1559"/>
                  </a:cubicBezTo>
                  <a:cubicBezTo>
                    <a:pt x="335" y="1772"/>
                    <a:pt x="335" y="1772"/>
                    <a:pt x="396" y="2015"/>
                  </a:cubicBezTo>
                  <a:lnTo>
                    <a:pt x="548" y="2471"/>
                  </a:lnTo>
                  <a:cubicBezTo>
                    <a:pt x="608" y="2684"/>
                    <a:pt x="639" y="2684"/>
                    <a:pt x="760" y="2866"/>
                  </a:cubicBezTo>
                  <a:cubicBezTo>
                    <a:pt x="852" y="3109"/>
                    <a:pt x="852" y="3109"/>
                    <a:pt x="943" y="3322"/>
                  </a:cubicBezTo>
                  <a:cubicBezTo>
                    <a:pt x="1064" y="3565"/>
                    <a:pt x="1064" y="3565"/>
                    <a:pt x="1186" y="3748"/>
                  </a:cubicBezTo>
                  <a:cubicBezTo>
                    <a:pt x="1308" y="3991"/>
                    <a:pt x="1247" y="4021"/>
                    <a:pt x="1368" y="4204"/>
                  </a:cubicBezTo>
                  <a:cubicBezTo>
                    <a:pt x="1460" y="4356"/>
                    <a:pt x="1490" y="4386"/>
                    <a:pt x="1551" y="4477"/>
                  </a:cubicBezTo>
                  <a:cubicBezTo>
                    <a:pt x="1569" y="4486"/>
                    <a:pt x="1586" y="4490"/>
                    <a:pt x="1605" y="4490"/>
                  </a:cubicBezTo>
                  <a:cubicBezTo>
                    <a:pt x="1650" y="4490"/>
                    <a:pt x="1699" y="4468"/>
                    <a:pt x="1764" y="4447"/>
                  </a:cubicBezTo>
                  <a:cubicBezTo>
                    <a:pt x="1855" y="4325"/>
                    <a:pt x="1794" y="4173"/>
                    <a:pt x="1794" y="4082"/>
                  </a:cubicBezTo>
                  <a:lnTo>
                    <a:pt x="1672" y="3869"/>
                  </a:lnTo>
                  <a:cubicBezTo>
                    <a:pt x="1612" y="3778"/>
                    <a:pt x="1551" y="3748"/>
                    <a:pt x="1490" y="3596"/>
                  </a:cubicBezTo>
                  <a:cubicBezTo>
                    <a:pt x="1368" y="3413"/>
                    <a:pt x="1368" y="3413"/>
                    <a:pt x="1247" y="3170"/>
                  </a:cubicBezTo>
                  <a:cubicBezTo>
                    <a:pt x="1156" y="2957"/>
                    <a:pt x="1216" y="2957"/>
                    <a:pt x="1156" y="2714"/>
                  </a:cubicBezTo>
                  <a:cubicBezTo>
                    <a:pt x="1064" y="2501"/>
                    <a:pt x="1034" y="2532"/>
                    <a:pt x="943" y="2319"/>
                  </a:cubicBezTo>
                  <a:cubicBezTo>
                    <a:pt x="882" y="2076"/>
                    <a:pt x="912" y="2076"/>
                    <a:pt x="852" y="1863"/>
                  </a:cubicBezTo>
                  <a:cubicBezTo>
                    <a:pt x="760" y="1620"/>
                    <a:pt x="730" y="1650"/>
                    <a:pt x="639" y="1438"/>
                  </a:cubicBezTo>
                  <a:cubicBezTo>
                    <a:pt x="578" y="1194"/>
                    <a:pt x="608" y="1194"/>
                    <a:pt x="578" y="982"/>
                  </a:cubicBezTo>
                  <a:lnTo>
                    <a:pt x="487" y="526"/>
                  </a:lnTo>
                  <a:cubicBezTo>
                    <a:pt x="456" y="343"/>
                    <a:pt x="456" y="283"/>
                    <a:pt x="426" y="131"/>
                  </a:cubicBezTo>
                  <a:cubicBezTo>
                    <a:pt x="396" y="100"/>
                    <a:pt x="396" y="39"/>
                    <a:pt x="305" y="39"/>
                  </a:cubicBezTo>
                  <a:cubicBezTo>
                    <a:pt x="268" y="12"/>
                    <a:pt x="236" y="1"/>
                    <a:pt x="210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6" name="Google Shape;6996;p63"/>
            <p:cNvSpPr/>
            <p:nvPr/>
          </p:nvSpPr>
          <p:spPr>
            <a:xfrm>
              <a:off x="7621025" y="3589875"/>
              <a:ext cx="101100" cy="69175"/>
            </a:xfrm>
            <a:custGeom>
              <a:avLst/>
              <a:gdLst/>
              <a:ahLst/>
              <a:cxnLst/>
              <a:rect l="l" t="t" r="r" b="b"/>
              <a:pathLst>
                <a:path w="4044" h="2767" extrusionOk="0">
                  <a:moveTo>
                    <a:pt x="274" y="0"/>
                  </a:moveTo>
                  <a:cubicBezTo>
                    <a:pt x="244" y="0"/>
                    <a:pt x="152" y="0"/>
                    <a:pt x="122" y="61"/>
                  </a:cubicBezTo>
                  <a:cubicBezTo>
                    <a:pt x="1" y="122"/>
                    <a:pt x="61" y="244"/>
                    <a:pt x="122" y="304"/>
                  </a:cubicBezTo>
                  <a:cubicBezTo>
                    <a:pt x="274" y="456"/>
                    <a:pt x="517" y="517"/>
                    <a:pt x="669" y="578"/>
                  </a:cubicBezTo>
                  <a:cubicBezTo>
                    <a:pt x="669" y="578"/>
                    <a:pt x="852" y="699"/>
                    <a:pt x="973" y="730"/>
                  </a:cubicBezTo>
                  <a:cubicBezTo>
                    <a:pt x="1156" y="851"/>
                    <a:pt x="1186" y="851"/>
                    <a:pt x="1368" y="943"/>
                  </a:cubicBezTo>
                  <a:cubicBezTo>
                    <a:pt x="1581" y="1034"/>
                    <a:pt x="1581" y="1034"/>
                    <a:pt x="1794" y="1155"/>
                  </a:cubicBezTo>
                  <a:cubicBezTo>
                    <a:pt x="1976" y="1277"/>
                    <a:pt x="1976" y="1277"/>
                    <a:pt x="2189" y="1429"/>
                  </a:cubicBezTo>
                  <a:cubicBezTo>
                    <a:pt x="2371" y="1520"/>
                    <a:pt x="2402" y="1490"/>
                    <a:pt x="2584" y="1642"/>
                  </a:cubicBezTo>
                  <a:cubicBezTo>
                    <a:pt x="2797" y="1794"/>
                    <a:pt x="2797" y="1794"/>
                    <a:pt x="2949" y="1946"/>
                  </a:cubicBezTo>
                  <a:cubicBezTo>
                    <a:pt x="3131" y="2098"/>
                    <a:pt x="3131" y="2098"/>
                    <a:pt x="3283" y="2250"/>
                  </a:cubicBezTo>
                  <a:cubicBezTo>
                    <a:pt x="3466" y="2341"/>
                    <a:pt x="3435" y="2371"/>
                    <a:pt x="3587" y="2523"/>
                  </a:cubicBezTo>
                  <a:lnTo>
                    <a:pt x="3800" y="2766"/>
                  </a:lnTo>
                  <a:cubicBezTo>
                    <a:pt x="3891" y="2766"/>
                    <a:pt x="3922" y="2766"/>
                    <a:pt x="3952" y="2675"/>
                  </a:cubicBezTo>
                  <a:cubicBezTo>
                    <a:pt x="4043" y="2554"/>
                    <a:pt x="3952" y="2402"/>
                    <a:pt x="3922" y="2341"/>
                  </a:cubicBezTo>
                  <a:cubicBezTo>
                    <a:pt x="3891" y="2250"/>
                    <a:pt x="3800" y="2189"/>
                    <a:pt x="3770" y="2128"/>
                  </a:cubicBezTo>
                  <a:cubicBezTo>
                    <a:pt x="3709" y="2067"/>
                    <a:pt x="3618" y="2067"/>
                    <a:pt x="3496" y="1946"/>
                  </a:cubicBezTo>
                  <a:lnTo>
                    <a:pt x="3131" y="1642"/>
                  </a:lnTo>
                  <a:cubicBezTo>
                    <a:pt x="2949" y="1490"/>
                    <a:pt x="2979" y="1459"/>
                    <a:pt x="2797" y="1307"/>
                  </a:cubicBezTo>
                  <a:cubicBezTo>
                    <a:pt x="2584" y="1155"/>
                    <a:pt x="2554" y="1186"/>
                    <a:pt x="2371" y="1064"/>
                  </a:cubicBezTo>
                  <a:cubicBezTo>
                    <a:pt x="2189" y="973"/>
                    <a:pt x="2189" y="882"/>
                    <a:pt x="1976" y="760"/>
                  </a:cubicBezTo>
                  <a:cubicBezTo>
                    <a:pt x="1763" y="669"/>
                    <a:pt x="1763" y="699"/>
                    <a:pt x="1520" y="578"/>
                  </a:cubicBezTo>
                  <a:cubicBezTo>
                    <a:pt x="1308" y="456"/>
                    <a:pt x="1338" y="426"/>
                    <a:pt x="1125" y="304"/>
                  </a:cubicBezTo>
                  <a:cubicBezTo>
                    <a:pt x="882" y="213"/>
                    <a:pt x="882" y="213"/>
                    <a:pt x="669" y="122"/>
                  </a:cubicBezTo>
                  <a:cubicBezTo>
                    <a:pt x="456" y="61"/>
                    <a:pt x="426" y="61"/>
                    <a:pt x="27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7" name="Google Shape;6997;p63"/>
            <p:cNvSpPr/>
            <p:nvPr/>
          </p:nvSpPr>
          <p:spPr>
            <a:xfrm>
              <a:off x="7671175" y="3523000"/>
              <a:ext cx="111725" cy="47150"/>
            </a:xfrm>
            <a:custGeom>
              <a:avLst/>
              <a:gdLst/>
              <a:ahLst/>
              <a:cxnLst/>
              <a:rect l="l" t="t" r="r" b="b"/>
              <a:pathLst>
                <a:path w="4469" h="1886" extrusionOk="0">
                  <a:moveTo>
                    <a:pt x="1156" y="1"/>
                  </a:moveTo>
                  <a:cubicBezTo>
                    <a:pt x="882" y="1"/>
                    <a:pt x="882" y="1"/>
                    <a:pt x="639" y="31"/>
                  </a:cubicBezTo>
                  <a:cubicBezTo>
                    <a:pt x="396" y="61"/>
                    <a:pt x="365" y="61"/>
                    <a:pt x="213" y="122"/>
                  </a:cubicBezTo>
                  <a:cubicBezTo>
                    <a:pt x="153" y="153"/>
                    <a:pt x="92" y="183"/>
                    <a:pt x="92" y="213"/>
                  </a:cubicBezTo>
                  <a:cubicBezTo>
                    <a:pt x="1" y="335"/>
                    <a:pt x="122" y="426"/>
                    <a:pt x="213" y="456"/>
                  </a:cubicBezTo>
                  <a:cubicBezTo>
                    <a:pt x="267" y="472"/>
                    <a:pt x="320" y="477"/>
                    <a:pt x="372" y="477"/>
                  </a:cubicBezTo>
                  <a:cubicBezTo>
                    <a:pt x="531" y="477"/>
                    <a:pt x="685" y="426"/>
                    <a:pt x="821" y="426"/>
                  </a:cubicBezTo>
                  <a:lnTo>
                    <a:pt x="1612" y="426"/>
                  </a:lnTo>
                  <a:lnTo>
                    <a:pt x="2068" y="487"/>
                  </a:lnTo>
                  <a:cubicBezTo>
                    <a:pt x="2280" y="517"/>
                    <a:pt x="2280" y="578"/>
                    <a:pt x="2523" y="639"/>
                  </a:cubicBezTo>
                  <a:cubicBezTo>
                    <a:pt x="2736" y="730"/>
                    <a:pt x="2736" y="669"/>
                    <a:pt x="2979" y="791"/>
                  </a:cubicBezTo>
                  <a:cubicBezTo>
                    <a:pt x="3162" y="912"/>
                    <a:pt x="3162" y="912"/>
                    <a:pt x="3344" y="1064"/>
                  </a:cubicBezTo>
                  <a:cubicBezTo>
                    <a:pt x="3557" y="1186"/>
                    <a:pt x="3557" y="1186"/>
                    <a:pt x="3739" y="1338"/>
                  </a:cubicBezTo>
                  <a:cubicBezTo>
                    <a:pt x="3861" y="1490"/>
                    <a:pt x="3830" y="1520"/>
                    <a:pt x="3982" y="1672"/>
                  </a:cubicBezTo>
                  <a:cubicBezTo>
                    <a:pt x="4043" y="1733"/>
                    <a:pt x="4104" y="1824"/>
                    <a:pt x="4165" y="1885"/>
                  </a:cubicBezTo>
                  <a:cubicBezTo>
                    <a:pt x="4226" y="1885"/>
                    <a:pt x="4286" y="1885"/>
                    <a:pt x="4347" y="1855"/>
                  </a:cubicBezTo>
                  <a:cubicBezTo>
                    <a:pt x="4469" y="1733"/>
                    <a:pt x="4378" y="1581"/>
                    <a:pt x="4347" y="1520"/>
                  </a:cubicBezTo>
                  <a:cubicBezTo>
                    <a:pt x="4317" y="1429"/>
                    <a:pt x="4226" y="1368"/>
                    <a:pt x="4195" y="1277"/>
                  </a:cubicBezTo>
                  <a:cubicBezTo>
                    <a:pt x="4134" y="1216"/>
                    <a:pt x="4043" y="1216"/>
                    <a:pt x="3922" y="1064"/>
                  </a:cubicBezTo>
                  <a:cubicBezTo>
                    <a:pt x="3739" y="912"/>
                    <a:pt x="3739" y="912"/>
                    <a:pt x="3527" y="760"/>
                  </a:cubicBezTo>
                  <a:cubicBezTo>
                    <a:pt x="3283" y="608"/>
                    <a:pt x="3314" y="578"/>
                    <a:pt x="3101" y="456"/>
                  </a:cubicBezTo>
                  <a:cubicBezTo>
                    <a:pt x="2858" y="335"/>
                    <a:pt x="2858" y="365"/>
                    <a:pt x="2584" y="305"/>
                  </a:cubicBezTo>
                  <a:cubicBezTo>
                    <a:pt x="2371" y="213"/>
                    <a:pt x="2371" y="153"/>
                    <a:pt x="2159" y="122"/>
                  </a:cubicBezTo>
                  <a:cubicBezTo>
                    <a:pt x="2053" y="87"/>
                    <a:pt x="1988" y="79"/>
                    <a:pt x="1934" y="79"/>
                  </a:cubicBezTo>
                  <a:cubicBezTo>
                    <a:pt x="1890" y="79"/>
                    <a:pt x="1853" y="84"/>
                    <a:pt x="1808" y="84"/>
                  </a:cubicBezTo>
                  <a:cubicBezTo>
                    <a:pt x="1765" y="84"/>
                    <a:pt x="1714" y="79"/>
                    <a:pt x="1642" y="61"/>
                  </a:cubicBezTo>
                  <a:cubicBezTo>
                    <a:pt x="1399" y="61"/>
                    <a:pt x="1399" y="1"/>
                    <a:pt x="115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8" name="Google Shape;6998;p63"/>
            <p:cNvSpPr/>
            <p:nvPr/>
          </p:nvSpPr>
          <p:spPr>
            <a:xfrm>
              <a:off x="7688650" y="3425725"/>
              <a:ext cx="95775" cy="26025"/>
            </a:xfrm>
            <a:custGeom>
              <a:avLst/>
              <a:gdLst/>
              <a:ahLst/>
              <a:cxnLst/>
              <a:rect l="l" t="t" r="r" b="b"/>
              <a:pathLst>
                <a:path w="3831" h="1041" extrusionOk="0">
                  <a:moveTo>
                    <a:pt x="3405" y="1"/>
                  </a:moveTo>
                  <a:cubicBezTo>
                    <a:pt x="3344" y="1"/>
                    <a:pt x="3314" y="62"/>
                    <a:pt x="3162" y="62"/>
                  </a:cubicBezTo>
                  <a:cubicBezTo>
                    <a:pt x="2980" y="62"/>
                    <a:pt x="2980" y="62"/>
                    <a:pt x="2767" y="92"/>
                  </a:cubicBezTo>
                  <a:cubicBezTo>
                    <a:pt x="2584" y="92"/>
                    <a:pt x="2584" y="62"/>
                    <a:pt x="2341" y="62"/>
                  </a:cubicBezTo>
                  <a:cubicBezTo>
                    <a:pt x="2159" y="92"/>
                    <a:pt x="2159" y="123"/>
                    <a:pt x="1976" y="153"/>
                  </a:cubicBezTo>
                  <a:cubicBezTo>
                    <a:pt x="1885" y="183"/>
                    <a:pt x="1840" y="183"/>
                    <a:pt x="1786" y="183"/>
                  </a:cubicBezTo>
                  <a:cubicBezTo>
                    <a:pt x="1733" y="183"/>
                    <a:pt x="1672" y="183"/>
                    <a:pt x="1551" y="214"/>
                  </a:cubicBezTo>
                  <a:cubicBezTo>
                    <a:pt x="1369" y="244"/>
                    <a:pt x="1369" y="305"/>
                    <a:pt x="1186" y="366"/>
                  </a:cubicBezTo>
                  <a:cubicBezTo>
                    <a:pt x="973" y="396"/>
                    <a:pt x="973" y="366"/>
                    <a:pt x="791" y="426"/>
                  </a:cubicBezTo>
                  <a:lnTo>
                    <a:pt x="426" y="578"/>
                  </a:lnTo>
                  <a:cubicBezTo>
                    <a:pt x="274" y="670"/>
                    <a:pt x="213" y="670"/>
                    <a:pt x="122" y="730"/>
                  </a:cubicBezTo>
                  <a:cubicBezTo>
                    <a:pt x="62" y="761"/>
                    <a:pt x="31" y="822"/>
                    <a:pt x="31" y="852"/>
                  </a:cubicBezTo>
                  <a:cubicBezTo>
                    <a:pt x="1" y="974"/>
                    <a:pt x="122" y="1034"/>
                    <a:pt x="183" y="1034"/>
                  </a:cubicBezTo>
                  <a:cubicBezTo>
                    <a:pt x="208" y="1039"/>
                    <a:pt x="232" y="1040"/>
                    <a:pt x="255" y="1040"/>
                  </a:cubicBezTo>
                  <a:cubicBezTo>
                    <a:pt x="400" y="1040"/>
                    <a:pt x="512" y="965"/>
                    <a:pt x="669" y="913"/>
                  </a:cubicBezTo>
                  <a:cubicBezTo>
                    <a:pt x="669" y="913"/>
                    <a:pt x="882" y="882"/>
                    <a:pt x="943" y="852"/>
                  </a:cubicBezTo>
                  <a:cubicBezTo>
                    <a:pt x="1125" y="822"/>
                    <a:pt x="1125" y="761"/>
                    <a:pt x="1277" y="730"/>
                  </a:cubicBezTo>
                  <a:lnTo>
                    <a:pt x="1672" y="670"/>
                  </a:lnTo>
                  <a:lnTo>
                    <a:pt x="2037" y="578"/>
                  </a:lnTo>
                  <a:cubicBezTo>
                    <a:pt x="2250" y="548"/>
                    <a:pt x="2250" y="518"/>
                    <a:pt x="2432" y="457"/>
                  </a:cubicBezTo>
                  <a:cubicBezTo>
                    <a:pt x="2524" y="442"/>
                    <a:pt x="2569" y="442"/>
                    <a:pt x="2615" y="442"/>
                  </a:cubicBezTo>
                  <a:cubicBezTo>
                    <a:pt x="2660" y="442"/>
                    <a:pt x="2706" y="442"/>
                    <a:pt x="2797" y="426"/>
                  </a:cubicBezTo>
                  <a:cubicBezTo>
                    <a:pt x="3010" y="426"/>
                    <a:pt x="3010" y="426"/>
                    <a:pt x="3192" y="396"/>
                  </a:cubicBezTo>
                  <a:cubicBezTo>
                    <a:pt x="3314" y="396"/>
                    <a:pt x="3314" y="426"/>
                    <a:pt x="3496" y="426"/>
                  </a:cubicBezTo>
                  <a:lnTo>
                    <a:pt x="3770" y="426"/>
                  </a:lnTo>
                  <a:cubicBezTo>
                    <a:pt x="3800" y="396"/>
                    <a:pt x="3831" y="366"/>
                    <a:pt x="3831" y="244"/>
                  </a:cubicBezTo>
                  <a:cubicBezTo>
                    <a:pt x="3831" y="92"/>
                    <a:pt x="3679" y="62"/>
                    <a:pt x="3618" y="62"/>
                  </a:cubicBezTo>
                  <a:cubicBezTo>
                    <a:pt x="3527" y="62"/>
                    <a:pt x="3466" y="1"/>
                    <a:pt x="340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9" name="Google Shape;6999;p63"/>
            <p:cNvSpPr/>
            <p:nvPr/>
          </p:nvSpPr>
          <p:spPr>
            <a:xfrm>
              <a:off x="7695500" y="3341400"/>
              <a:ext cx="102600" cy="24550"/>
            </a:xfrm>
            <a:custGeom>
              <a:avLst/>
              <a:gdLst/>
              <a:ahLst/>
              <a:cxnLst/>
              <a:rect l="l" t="t" r="r" b="b"/>
              <a:pathLst>
                <a:path w="4104" h="982" extrusionOk="0">
                  <a:moveTo>
                    <a:pt x="3557" y="0"/>
                  </a:moveTo>
                  <a:cubicBezTo>
                    <a:pt x="3496" y="30"/>
                    <a:pt x="3465" y="91"/>
                    <a:pt x="3313" y="91"/>
                  </a:cubicBezTo>
                  <a:lnTo>
                    <a:pt x="2918" y="152"/>
                  </a:lnTo>
                  <a:cubicBezTo>
                    <a:pt x="2880" y="158"/>
                    <a:pt x="2848" y="161"/>
                    <a:pt x="2820" y="161"/>
                  </a:cubicBezTo>
                  <a:cubicBezTo>
                    <a:pt x="2743" y="161"/>
                    <a:pt x="2693" y="143"/>
                    <a:pt x="2606" y="143"/>
                  </a:cubicBezTo>
                  <a:cubicBezTo>
                    <a:pt x="2575" y="143"/>
                    <a:pt x="2538" y="146"/>
                    <a:pt x="2493" y="152"/>
                  </a:cubicBezTo>
                  <a:cubicBezTo>
                    <a:pt x="2310" y="182"/>
                    <a:pt x="2310" y="243"/>
                    <a:pt x="2128" y="274"/>
                  </a:cubicBezTo>
                  <a:cubicBezTo>
                    <a:pt x="2037" y="289"/>
                    <a:pt x="1976" y="289"/>
                    <a:pt x="1915" y="289"/>
                  </a:cubicBezTo>
                  <a:cubicBezTo>
                    <a:pt x="1854" y="289"/>
                    <a:pt x="1794" y="289"/>
                    <a:pt x="1702" y="304"/>
                  </a:cubicBezTo>
                  <a:cubicBezTo>
                    <a:pt x="1520" y="334"/>
                    <a:pt x="1520" y="395"/>
                    <a:pt x="1307" y="426"/>
                  </a:cubicBezTo>
                  <a:cubicBezTo>
                    <a:pt x="1216" y="441"/>
                    <a:pt x="1171" y="441"/>
                    <a:pt x="1121" y="441"/>
                  </a:cubicBezTo>
                  <a:cubicBezTo>
                    <a:pt x="1072" y="441"/>
                    <a:pt x="1019" y="441"/>
                    <a:pt x="912" y="456"/>
                  </a:cubicBezTo>
                  <a:cubicBezTo>
                    <a:pt x="699" y="486"/>
                    <a:pt x="699" y="486"/>
                    <a:pt x="487" y="547"/>
                  </a:cubicBezTo>
                  <a:cubicBezTo>
                    <a:pt x="304" y="578"/>
                    <a:pt x="304" y="578"/>
                    <a:pt x="152" y="608"/>
                  </a:cubicBezTo>
                  <a:cubicBezTo>
                    <a:pt x="91" y="638"/>
                    <a:pt x="61" y="638"/>
                    <a:pt x="31" y="730"/>
                  </a:cubicBezTo>
                  <a:cubicBezTo>
                    <a:pt x="0" y="851"/>
                    <a:pt x="61" y="912"/>
                    <a:pt x="152" y="942"/>
                  </a:cubicBezTo>
                  <a:cubicBezTo>
                    <a:pt x="210" y="971"/>
                    <a:pt x="265" y="982"/>
                    <a:pt x="318" y="982"/>
                  </a:cubicBezTo>
                  <a:cubicBezTo>
                    <a:pt x="434" y="982"/>
                    <a:pt x="544" y="933"/>
                    <a:pt x="669" y="912"/>
                  </a:cubicBezTo>
                  <a:cubicBezTo>
                    <a:pt x="669" y="912"/>
                    <a:pt x="821" y="912"/>
                    <a:pt x="973" y="881"/>
                  </a:cubicBezTo>
                  <a:lnTo>
                    <a:pt x="1368" y="790"/>
                  </a:lnTo>
                  <a:cubicBezTo>
                    <a:pt x="1550" y="760"/>
                    <a:pt x="1550" y="760"/>
                    <a:pt x="1763" y="730"/>
                  </a:cubicBezTo>
                  <a:cubicBezTo>
                    <a:pt x="1976" y="699"/>
                    <a:pt x="1976" y="699"/>
                    <a:pt x="2189" y="638"/>
                  </a:cubicBezTo>
                  <a:cubicBezTo>
                    <a:pt x="2371" y="608"/>
                    <a:pt x="2371" y="578"/>
                    <a:pt x="2584" y="547"/>
                  </a:cubicBezTo>
                  <a:cubicBezTo>
                    <a:pt x="2766" y="486"/>
                    <a:pt x="2766" y="486"/>
                    <a:pt x="3009" y="456"/>
                  </a:cubicBezTo>
                  <a:lnTo>
                    <a:pt x="3374" y="365"/>
                  </a:lnTo>
                  <a:cubicBezTo>
                    <a:pt x="3508" y="409"/>
                    <a:pt x="3543" y="437"/>
                    <a:pt x="3648" y="437"/>
                  </a:cubicBezTo>
                  <a:cubicBezTo>
                    <a:pt x="3687" y="437"/>
                    <a:pt x="3735" y="434"/>
                    <a:pt x="3800" y="426"/>
                  </a:cubicBezTo>
                  <a:cubicBezTo>
                    <a:pt x="3952" y="395"/>
                    <a:pt x="3982" y="395"/>
                    <a:pt x="4073" y="334"/>
                  </a:cubicBezTo>
                  <a:cubicBezTo>
                    <a:pt x="4104" y="304"/>
                    <a:pt x="4104" y="243"/>
                    <a:pt x="4073" y="152"/>
                  </a:cubicBezTo>
                  <a:cubicBezTo>
                    <a:pt x="4013" y="0"/>
                    <a:pt x="3861" y="0"/>
                    <a:pt x="3800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0" name="Google Shape;7000;p63"/>
            <p:cNvSpPr/>
            <p:nvPr/>
          </p:nvSpPr>
          <p:spPr>
            <a:xfrm>
              <a:off x="7714500" y="3277550"/>
              <a:ext cx="76000" cy="28900"/>
            </a:xfrm>
            <a:custGeom>
              <a:avLst/>
              <a:gdLst/>
              <a:ahLst/>
              <a:cxnLst/>
              <a:rect l="l" t="t" r="r" b="b"/>
              <a:pathLst>
                <a:path w="3040" h="1156" extrusionOk="0">
                  <a:moveTo>
                    <a:pt x="1733" y="1"/>
                  </a:moveTo>
                  <a:cubicBezTo>
                    <a:pt x="1581" y="62"/>
                    <a:pt x="1581" y="92"/>
                    <a:pt x="1429" y="122"/>
                  </a:cubicBezTo>
                  <a:cubicBezTo>
                    <a:pt x="1353" y="138"/>
                    <a:pt x="1307" y="138"/>
                    <a:pt x="1262" y="138"/>
                  </a:cubicBezTo>
                  <a:cubicBezTo>
                    <a:pt x="1216" y="138"/>
                    <a:pt x="1170" y="138"/>
                    <a:pt x="1094" y="153"/>
                  </a:cubicBezTo>
                  <a:cubicBezTo>
                    <a:pt x="942" y="244"/>
                    <a:pt x="942" y="274"/>
                    <a:pt x="790" y="366"/>
                  </a:cubicBezTo>
                  <a:cubicBezTo>
                    <a:pt x="638" y="426"/>
                    <a:pt x="638" y="396"/>
                    <a:pt x="487" y="487"/>
                  </a:cubicBezTo>
                  <a:cubicBezTo>
                    <a:pt x="335" y="609"/>
                    <a:pt x="335" y="609"/>
                    <a:pt x="213" y="700"/>
                  </a:cubicBezTo>
                  <a:lnTo>
                    <a:pt x="31" y="882"/>
                  </a:lnTo>
                  <a:cubicBezTo>
                    <a:pt x="31" y="913"/>
                    <a:pt x="0" y="973"/>
                    <a:pt x="31" y="1004"/>
                  </a:cubicBezTo>
                  <a:cubicBezTo>
                    <a:pt x="61" y="1095"/>
                    <a:pt x="183" y="1156"/>
                    <a:pt x="274" y="1156"/>
                  </a:cubicBezTo>
                  <a:cubicBezTo>
                    <a:pt x="426" y="1156"/>
                    <a:pt x="487" y="1004"/>
                    <a:pt x="608" y="913"/>
                  </a:cubicBezTo>
                  <a:cubicBezTo>
                    <a:pt x="608" y="913"/>
                    <a:pt x="730" y="852"/>
                    <a:pt x="790" y="791"/>
                  </a:cubicBezTo>
                  <a:cubicBezTo>
                    <a:pt x="912" y="730"/>
                    <a:pt x="912" y="730"/>
                    <a:pt x="1064" y="639"/>
                  </a:cubicBezTo>
                  <a:cubicBezTo>
                    <a:pt x="1186" y="578"/>
                    <a:pt x="1216" y="578"/>
                    <a:pt x="1338" y="548"/>
                  </a:cubicBezTo>
                  <a:cubicBezTo>
                    <a:pt x="1490" y="487"/>
                    <a:pt x="1490" y="487"/>
                    <a:pt x="1581" y="457"/>
                  </a:cubicBezTo>
                  <a:cubicBezTo>
                    <a:pt x="1733" y="426"/>
                    <a:pt x="1702" y="396"/>
                    <a:pt x="1854" y="366"/>
                  </a:cubicBezTo>
                  <a:lnTo>
                    <a:pt x="2462" y="366"/>
                  </a:lnTo>
                  <a:cubicBezTo>
                    <a:pt x="2584" y="366"/>
                    <a:pt x="2584" y="396"/>
                    <a:pt x="2736" y="426"/>
                  </a:cubicBezTo>
                  <a:lnTo>
                    <a:pt x="2918" y="457"/>
                  </a:lnTo>
                  <a:cubicBezTo>
                    <a:pt x="2949" y="426"/>
                    <a:pt x="3009" y="396"/>
                    <a:pt x="3009" y="305"/>
                  </a:cubicBezTo>
                  <a:cubicBezTo>
                    <a:pt x="3040" y="153"/>
                    <a:pt x="2918" y="122"/>
                    <a:pt x="2857" y="92"/>
                  </a:cubicBezTo>
                  <a:cubicBezTo>
                    <a:pt x="2797" y="62"/>
                    <a:pt x="2736" y="62"/>
                    <a:pt x="2645" y="62"/>
                  </a:cubicBezTo>
                  <a:cubicBezTo>
                    <a:pt x="2604" y="62"/>
                    <a:pt x="2577" y="75"/>
                    <a:pt x="2528" y="75"/>
                  </a:cubicBezTo>
                  <a:cubicBezTo>
                    <a:pt x="2503" y="75"/>
                    <a:pt x="2472" y="72"/>
                    <a:pt x="2432" y="62"/>
                  </a:cubicBezTo>
                  <a:lnTo>
                    <a:pt x="2097" y="62"/>
                  </a:lnTo>
                  <a:cubicBezTo>
                    <a:pt x="1946" y="62"/>
                    <a:pt x="1885" y="1"/>
                    <a:pt x="173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1" name="Google Shape;7001;p63"/>
            <p:cNvSpPr/>
            <p:nvPr/>
          </p:nvSpPr>
          <p:spPr>
            <a:xfrm>
              <a:off x="7699525" y="3223300"/>
              <a:ext cx="159375" cy="44800"/>
            </a:xfrm>
            <a:custGeom>
              <a:avLst/>
              <a:gdLst/>
              <a:ahLst/>
              <a:cxnLst/>
              <a:rect l="l" t="t" r="r" b="b"/>
              <a:pathLst>
                <a:path w="6375" h="1792" extrusionOk="0">
                  <a:moveTo>
                    <a:pt x="3742" y="0"/>
                  </a:moveTo>
                  <a:cubicBezTo>
                    <a:pt x="3592" y="0"/>
                    <a:pt x="3502" y="22"/>
                    <a:pt x="3244" y="43"/>
                  </a:cubicBezTo>
                  <a:cubicBezTo>
                    <a:pt x="3144" y="61"/>
                    <a:pt x="3072" y="66"/>
                    <a:pt x="3010" y="66"/>
                  </a:cubicBezTo>
                  <a:cubicBezTo>
                    <a:pt x="2945" y="66"/>
                    <a:pt x="2892" y="61"/>
                    <a:pt x="2832" y="61"/>
                  </a:cubicBezTo>
                  <a:cubicBezTo>
                    <a:pt x="2758" y="61"/>
                    <a:pt x="2674" y="69"/>
                    <a:pt x="2545" y="104"/>
                  </a:cubicBezTo>
                  <a:cubicBezTo>
                    <a:pt x="2180" y="165"/>
                    <a:pt x="2180" y="195"/>
                    <a:pt x="1845" y="347"/>
                  </a:cubicBezTo>
                  <a:cubicBezTo>
                    <a:pt x="1511" y="469"/>
                    <a:pt x="1511" y="438"/>
                    <a:pt x="1177" y="621"/>
                  </a:cubicBezTo>
                  <a:lnTo>
                    <a:pt x="569" y="1016"/>
                  </a:lnTo>
                  <a:cubicBezTo>
                    <a:pt x="295" y="1198"/>
                    <a:pt x="295" y="1229"/>
                    <a:pt x="113" y="1411"/>
                  </a:cubicBezTo>
                  <a:cubicBezTo>
                    <a:pt x="52" y="1502"/>
                    <a:pt x="22" y="1563"/>
                    <a:pt x="22" y="1654"/>
                  </a:cubicBezTo>
                  <a:cubicBezTo>
                    <a:pt x="1" y="1759"/>
                    <a:pt x="81" y="1792"/>
                    <a:pt x="163" y="1792"/>
                  </a:cubicBezTo>
                  <a:cubicBezTo>
                    <a:pt x="200" y="1792"/>
                    <a:pt x="237" y="1785"/>
                    <a:pt x="265" y="1776"/>
                  </a:cubicBezTo>
                  <a:cubicBezTo>
                    <a:pt x="508" y="1654"/>
                    <a:pt x="721" y="1381"/>
                    <a:pt x="934" y="1229"/>
                  </a:cubicBezTo>
                  <a:cubicBezTo>
                    <a:pt x="964" y="1229"/>
                    <a:pt x="1177" y="1077"/>
                    <a:pt x="1359" y="1016"/>
                  </a:cubicBezTo>
                  <a:lnTo>
                    <a:pt x="1967" y="712"/>
                  </a:lnTo>
                  <a:cubicBezTo>
                    <a:pt x="2271" y="590"/>
                    <a:pt x="2271" y="590"/>
                    <a:pt x="2605" y="499"/>
                  </a:cubicBezTo>
                  <a:cubicBezTo>
                    <a:pt x="2909" y="438"/>
                    <a:pt x="2940" y="438"/>
                    <a:pt x="3244" y="438"/>
                  </a:cubicBezTo>
                  <a:cubicBezTo>
                    <a:pt x="3495" y="417"/>
                    <a:pt x="3573" y="382"/>
                    <a:pt x="3697" y="382"/>
                  </a:cubicBezTo>
                  <a:cubicBezTo>
                    <a:pt x="3753" y="382"/>
                    <a:pt x="3818" y="389"/>
                    <a:pt x="3912" y="408"/>
                  </a:cubicBezTo>
                  <a:cubicBezTo>
                    <a:pt x="4247" y="438"/>
                    <a:pt x="4247" y="438"/>
                    <a:pt x="4551" y="499"/>
                  </a:cubicBezTo>
                  <a:cubicBezTo>
                    <a:pt x="4885" y="590"/>
                    <a:pt x="4885" y="590"/>
                    <a:pt x="5189" y="712"/>
                  </a:cubicBezTo>
                  <a:cubicBezTo>
                    <a:pt x="5493" y="773"/>
                    <a:pt x="5462" y="803"/>
                    <a:pt x="5766" y="1016"/>
                  </a:cubicBezTo>
                  <a:cubicBezTo>
                    <a:pt x="5949" y="1107"/>
                    <a:pt x="6040" y="1168"/>
                    <a:pt x="6131" y="1229"/>
                  </a:cubicBezTo>
                  <a:cubicBezTo>
                    <a:pt x="6222" y="1229"/>
                    <a:pt x="6283" y="1229"/>
                    <a:pt x="6344" y="1168"/>
                  </a:cubicBezTo>
                  <a:cubicBezTo>
                    <a:pt x="6374" y="1016"/>
                    <a:pt x="6222" y="864"/>
                    <a:pt x="6101" y="773"/>
                  </a:cubicBezTo>
                  <a:cubicBezTo>
                    <a:pt x="5979" y="712"/>
                    <a:pt x="5918" y="621"/>
                    <a:pt x="5797" y="590"/>
                  </a:cubicBezTo>
                  <a:cubicBezTo>
                    <a:pt x="5645" y="499"/>
                    <a:pt x="5493" y="469"/>
                    <a:pt x="5341" y="408"/>
                  </a:cubicBezTo>
                  <a:cubicBezTo>
                    <a:pt x="5007" y="286"/>
                    <a:pt x="5007" y="286"/>
                    <a:pt x="4672" y="195"/>
                  </a:cubicBezTo>
                  <a:cubicBezTo>
                    <a:pt x="4307" y="134"/>
                    <a:pt x="4307" y="43"/>
                    <a:pt x="3973" y="13"/>
                  </a:cubicBezTo>
                  <a:cubicBezTo>
                    <a:pt x="3875" y="4"/>
                    <a:pt x="3803" y="0"/>
                    <a:pt x="374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2" name="Google Shape;7002;p63"/>
            <p:cNvSpPr/>
            <p:nvPr/>
          </p:nvSpPr>
          <p:spPr>
            <a:xfrm>
              <a:off x="7368750" y="3905650"/>
              <a:ext cx="138325" cy="121950"/>
            </a:xfrm>
            <a:custGeom>
              <a:avLst/>
              <a:gdLst/>
              <a:ahLst/>
              <a:cxnLst/>
              <a:rect l="l" t="t" r="r" b="b"/>
              <a:pathLst>
                <a:path w="5533" h="4878" extrusionOk="0">
                  <a:moveTo>
                    <a:pt x="91" y="0"/>
                  </a:moveTo>
                  <a:cubicBezTo>
                    <a:pt x="1" y="0"/>
                    <a:pt x="5" y="124"/>
                    <a:pt x="31" y="227"/>
                  </a:cubicBezTo>
                  <a:cubicBezTo>
                    <a:pt x="152" y="531"/>
                    <a:pt x="395" y="774"/>
                    <a:pt x="608" y="1017"/>
                  </a:cubicBezTo>
                  <a:cubicBezTo>
                    <a:pt x="638" y="1047"/>
                    <a:pt x="790" y="1291"/>
                    <a:pt x="942" y="1443"/>
                  </a:cubicBezTo>
                  <a:cubicBezTo>
                    <a:pt x="1155" y="1746"/>
                    <a:pt x="2128" y="2871"/>
                    <a:pt x="2371" y="3175"/>
                  </a:cubicBezTo>
                  <a:cubicBezTo>
                    <a:pt x="2614" y="3479"/>
                    <a:pt x="2645" y="3449"/>
                    <a:pt x="2918" y="3722"/>
                  </a:cubicBezTo>
                  <a:cubicBezTo>
                    <a:pt x="3192" y="3996"/>
                    <a:pt x="3192" y="4026"/>
                    <a:pt x="3435" y="4269"/>
                  </a:cubicBezTo>
                  <a:cubicBezTo>
                    <a:pt x="3739" y="4482"/>
                    <a:pt x="3739" y="4482"/>
                    <a:pt x="4134" y="4664"/>
                  </a:cubicBezTo>
                  <a:cubicBezTo>
                    <a:pt x="4438" y="4786"/>
                    <a:pt x="4438" y="4816"/>
                    <a:pt x="4863" y="4877"/>
                  </a:cubicBezTo>
                  <a:cubicBezTo>
                    <a:pt x="5167" y="4877"/>
                    <a:pt x="5228" y="4816"/>
                    <a:pt x="5441" y="4786"/>
                  </a:cubicBezTo>
                  <a:cubicBezTo>
                    <a:pt x="5502" y="4725"/>
                    <a:pt x="5532" y="4664"/>
                    <a:pt x="5471" y="4604"/>
                  </a:cubicBezTo>
                  <a:cubicBezTo>
                    <a:pt x="5350" y="4482"/>
                    <a:pt x="5167" y="4482"/>
                    <a:pt x="5046" y="4482"/>
                  </a:cubicBezTo>
                  <a:cubicBezTo>
                    <a:pt x="4924" y="4482"/>
                    <a:pt x="4803" y="4452"/>
                    <a:pt x="4711" y="4452"/>
                  </a:cubicBezTo>
                  <a:cubicBezTo>
                    <a:pt x="4559" y="4452"/>
                    <a:pt x="4468" y="4452"/>
                    <a:pt x="4256" y="4330"/>
                  </a:cubicBezTo>
                  <a:cubicBezTo>
                    <a:pt x="3952" y="4178"/>
                    <a:pt x="3952" y="4178"/>
                    <a:pt x="3648" y="3996"/>
                  </a:cubicBezTo>
                  <a:cubicBezTo>
                    <a:pt x="3374" y="3753"/>
                    <a:pt x="3404" y="3722"/>
                    <a:pt x="3161" y="3449"/>
                  </a:cubicBezTo>
                  <a:cubicBezTo>
                    <a:pt x="2888" y="3205"/>
                    <a:pt x="2888" y="3205"/>
                    <a:pt x="2645" y="2932"/>
                  </a:cubicBezTo>
                  <a:cubicBezTo>
                    <a:pt x="2432" y="2628"/>
                    <a:pt x="2462" y="2567"/>
                    <a:pt x="2219" y="2324"/>
                  </a:cubicBezTo>
                  <a:cubicBezTo>
                    <a:pt x="2006" y="2020"/>
                    <a:pt x="1976" y="2050"/>
                    <a:pt x="1702" y="1777"/>
                  </a:cubicBezTo>
                  <a:cubicBezTo>
                    <a:pt x="1459" y="1473"/>
                    <a:pt x="1520" y="1473"/>
                    <a:pt x="1246" y="1169"/>
                  </a:cubicBezTo>
                  <a:cubicBezTo>
                    <a:pt x="1003" y="865"/>
                    <a:pt x="517" y="318"/>
                    <a:pt x="365" y="105"/>
                  </a:cubicBezTo>
                  <a:cubicBezTo>
                    <a:pt x="304" y="75"/>
                    <a:pt x="213" y="14"/>
                    <a:pt x="152" y="14"/>
                  </a:cubicBezTo>
                  <a:cubicBezTo>
                    <a:pt x="128" y="4"/>
                    <a:pt x="108" y="0"/>
                    <a:pt x="9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3" name="Google Shape;7003;p63"/>
            <p:cNvSpPr/>
            <p:nvPr/>
          </p:nvSpPr>
          <p:spPr>
            <a:xfrm>
              <a:off x="7421175" y="3904525"/>
              <a:ext cx="129975" cy="125350"/>
            </a:xfrm>
            <a:custGeom>
              <a:avLst/>
              <a:gdLst/>
              <a:ahLst/>
              <a:cxnLst/>
              <a:rect l="l" t="t" r="r" b="b"/>
              <a:pathLst>
                <a:path w="5199" h="5014" extrusionOk="0">
                  <a:moveTo>
                    <a:pt x="185" y="0"/>
                  </a:moveTo>
                  <a:cubicBezTo>
                    <a:pt x="116" y="0"/>
                    <a:pt x="55" y="109"/>
                    <a:pt x="31" y="181"/>
                  </a:cubicBezTo>
                  <a:cubicBezTo>
                    <a:pt x="0" y="545"/>
                    <a:pt x="183" y="849"/>
                    <a:pt x="304" y="1153"/>
                  </a:cubicBezTo>
                  <a:cubicBezTo>
                    <a:pt x="304" y="1184"/>
                    <a:pt x="396" y="1396"/>
                    <a:pt x="517" y="1639"/>
                  </a:cubicBezTo>
                  <a:cubicBezTo>
                    <a:pt x="700" y="1974"/>
                    <a:pt x="700" y="1943"/>
                    <a:pt x="943" y="2278"/>
                  </a:cubicBezTo>
                  <a:lnTo>
                    <a:pt x="1399" y="2886"/>
                  </a:lnTo>
                  <a:cubicBezTo>
                    <a:pt x="1672" y="3159"/>
                    <a:pt x="1611" y="3190"/>
                    <a:pt x="1915" y="3433"/>
                  </a:cubicBezTo>
                  <a:cubicBezTo>
                    <a:pt x="2189" y="3676"/>
                    <a:pt x="2219" y="3615"/>
                    <a:pt x="2523" y="3828"/>
                  </a:cubicBezTo>
                  <a:cubicBezTo>
                    <a:pt x="2827" y="4041"/>
                    <a:pt x="2827" y="4071"/>
                    <a:pt x="3131" y="4254"/>
                  </a:cubicBezTo>
                  <a:cubicBezTo>
                    <a:pt x="3496" y="4436"/>
                    <a:pt x="3496" y="4436"/>
                    <a:pt x="3830" y="4588"/>
                  </a:cubicBezTo>
                  <a:cubicBezTo>
                    <a:pt x="4195" y="4709"/>
                    <a:pt x="4165" y="4801"/>
                    <a:pt x="4560" y="4922"/>
                  </a:cubicBezTo>
                  <a:cubicBezTo>
                    <a:pt x="4803" y="4983"/>
                    <a:pt x="4894" y="4983"/>
                    <a:pt x="5046" y="5013"/>
                  </a:cubicBezTo>
                  <a:cubicBezTo>
                    <a:pt x="5107" y="5013"/>
                    <a:pt x="5198" y="4953"/>
                    <a:pt x="5168" y="4861"/>
                  </a:cubicBezTo>
                  <a:cubicBezTo>
                    <a:pt x="5168" y="4709"/>
                    <a:pt x="4925" y="4649"/>
                    <a:pt x="4803" y="4557"/>
                  </a:cubicBezTo>
                  <a:cubicBezTo>
                    <a:pt x="4621" y="4497"/>
                    <a:pt x="4590" y="4497"/>
                    <a:pt x="4469" y="4405"/>
                  </a:cubicBezTo>
                  <a:cubicBezTo>
                    <a:pt x="4317" y="4375"/>
                    <a:pt x="4256" y="4375"/>
                    <a:pt x="3982" y="4254"/>
                  </a:cubicBezTo>
                  <a:cubicBezTo>
                    <a:pt x="3678" y="4102"/>
                    <a:pt x="3648" y="4102"/>
                    <a:pt x="3344" y="3950"/>
                  </a:cubicBezTo>
                  <a:cubicBezTo>
                    <a:pt x="3040" y="3767"/>
                    <a:pt x="3070" y="3737"/>
                    <a:pt x="2766" y="3494"/>
                  </a:cubicBezTo>
                  <a:cubicBezTo>
                    <a:pt x="2493" y="3281"/>
                    <a:pt x="2462" y="3311"/>
                    <a:pt x="2189" y="3098"/>
                  </a:cubicBezTo>
                  <a:cubicBezTo>
                    <a:pt x="1915" y="2855"/>
                    <a:pt x="1976" y="2825"/>
                    <a:pt x="1733" y="2551"/>
                  </a:cubicBezTo>
                  <a:cubicBezTo>
                    <a:pt x="1520" y="2278"/>
                    <a:pt x="1459" y="2339"/>
                    <a:pt x="1247" y="2004"/>
                  </a:cubicBezTo>
                  <a:cubicBezTo>
                    <a:pt x="1064" y="1700"/>
                    <a:pt x="1064" y="1700"/>
                    <a:pt x="912" y="1396"/>
                  </a:cubicBezTo>
                  <a:cubicBezTo>
                    <a:pt x="700" y="1092"/>
                    <a:pt x="760" y="1092"/>
                    <a:pt x="608" y="758"/>
                  </a:cubicBezTo>
                  <a:cubicBezTo>
                    <a:pt x="487" y="454"/>
                    <a:pt x="456" y="454"/>
                    <a:pt x="396" y="241"/>
                  </a:cubicBezTo>
                  <a:cubicBezTo>
                    <a:pt x="365" y="150"/>
                    <a:pt x="335" y="89"/>
                    <a:pt x="244" y="29"/>
                  </a:cubicBezTo>
                  <a:cubicBezTo>
                    <a:pt x="224" y="9"/>
                    <a:pt x="204" y="0"/>
                    <a:pt x="185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4" name="Google Shape;7004;p63"/>
            <p:cNvSpPr/>
            <p:nvPr/>
          </p:nvSpPr>
          <p:spPr>
            <a:xfrm>
              <a:off x="7478925" y="3907925"/>
              <a:ext cx="103375" cy="112075"/>
            </a:xfrm>
            <a:custGeom>
              <a:avLst/>
              <a:gdLst/>
              <a:ahLst/>
              <a:cxnLst/>
              <a:rect l="l" t="t" r="r" b="b"/>
              <a:pathLst>
                <a:path w="4135" h="4483" extrusionOk="0">
                  <a:moveTo>
                    <a:pt x="129" y="0"/>
                  </a:moveTo>
                  <a:cubicBezTo>
                    <a:pt x="43" y="0"/>
                    <a:pt x="1" y="115"/>
                    <a:pt x="1" y="166"/>
                  </a:cubicBezTo>
                  <a:cubicBezTo>
                    <a:pt x="1" y="440"/>
                    <a:pt x="152" y="713"/>
                    <a:pt x="274" y="926"/>
                  </a:cubicBezTo>
                  <a:cubicBezTo>
                    <a:pt x="274" y="987"/>
                    <a:pt x="335" y="1169"/>
                    <a:pt x="396" y="1352"/>
                  </a:cubicBezTo>
                  <a:cubicBezTo>
                    <a:pt x="548" y="1625"/>
                    <a:pt x="548" y="1625"/>
                    <a:pt x="730" y="1929"/>
                  </a:cubicBezTo>
                  <a:cubicBezTo>
                    <a:pt x="852" y="2203"/>
                    <a:pt x="852" y="2203"/>
                    <a:pt x="1064" y="2446"/>
                  </a:cubicBezTo>
                  <a:cubicBezTo>
                    <a:pt x="1247" y="2719"/>
                    <a:pt x="1216" y="2719"/>
                    <a:pt x="1429" y="2993"/>
                  </a:cubicBezTo>
                  <a:cubicBezTo>
                    <a:pt x="1672" y="3266"/>
                    <a:pt x="1703" y="3206"/>
                    <a:pt x="1915" y="3418"/>
                  </a:cubicBezTo>
                  <a:cubicBezTo>
                    <a:pt x="2159" y="3631"/>
                    <a:pt x="2159" y="3631"/>
                    <a:pt x="2432" y="3814"/>
                  </a:cubicBezTo>
                  <a:cubicBezTo>
                    <a:pt x="2675" y="4026"/>
                    <a:pt x="2675" y="3966"/>
                    <a:pt x="3010" y="4118"/>
                  </a:cubicBezTo>
                  <a:cubicBezTo>
                    <a:pt x="3253" y="4330"/>
                    <a:pt x="3253" y="4361"/>
                    <a:pt x="3557" y="4421"/>
                  </a:cubicBezTo>
                  <a:cubicBezTo>
                    <a:pt x="3800" y="4482"/>
                    <a:pt x="3861" y="4482"/>
                    <a:pt x="4013" y="4482"/>
                  </a:cubicBezTo>
                  <a:cubicBezTo>
                    <a:pt x="4104" y="4421"/>
                    <a:pt x="4134" y="4391"/>
                    <a:pt x="4104" y="4300"/>
                  </a:cubicBezTo>
                  <a:cubicBezTo>
                    <a:pt x="4074" y="4148"/>
                    <a:pt x="3861" y="4118"/>
                    <a:pt x="3800" y="4087"/>
                  </a:cubicBezTo>
                  <a:cubicBezTo>
                    <a:pt x="3648" y="4057"/>
                    <a:pt x="3618" y="3996"/>
                    <a:pt x="3496" y="3966"/>
                  </a:cubicBezTo>
                  <a:cubicBezTo>
                    <a:pt x="3374" y="3935"/>
                    <a:pt x="3314" y="3966"/>
                    <a:pt x="3101" y="3874"/>
                  </a:cubicBezTo>
                  <a:cubicBezTo>
                    <a:pt x="2858" y="3753"/>
                    <a:pt x="2858" y="3753"/>
                    <a:pt x="2584" y="3601"/>
                  </a:cubicBezTo>
                  <a:cubicBezTo>
                    <a:pt x="2311" y="3449"/>
                    <a:pt x="2402" y="3358"/>
                    <a:pt x="2159" y="3175"/>
                  </a:cubicBezTo>
                  <a:cubicBezTo>
                    <a:pt x="1915" y="2993"/>
                    <a:pt x="1885" y="2993"/>
                    <a:pt x="1703" y="2750"/>
                  </a:cubicBezTo>
                  <a:cubicBezTo>
                    <a:pt x="1520" y="2537"/>
                    <a:pt x="1551" y="2507"/>
                    <a:pt x="1399" y="2263"/>
                  </a:cubicBezTo>
                  <a:cubicBezTo>
                    <a:pt x="1247" y="1990"/>
                    <a:pt x="1156" y="2051"/>
                    <a:pt x="1034" y="1777"/>
                  </a:cubicBezTo>
                  <a:cubicBezTo>
                    <a:pt x="882" y="1503"/>
                    <a:pt x="912" y="1503"/>
                    <a:pt x="791" y="1200"/>
                  </a:cubicBezTo>
                  <a:cubicBezTo>
                    <a:pt x="669" y="926"/>
                    <a:pt x="396" y="379"/>
                    <a:pt x="335" y="166"/>
                  </a:cubicBezTo>
                  <a:cubicBezTo>
                    <a:pt x="304" y="136"/>
                    <a:pt x="274" y="75"/>
                    <a:pt x="183" y="14"/>
                  </a:cubicBezTo>
                  <a:cubicBezTo>
                    <a:pt x="163" y="4"/>
                    <a:pt x="145" y="0"/>
                    <a:pt x="129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5" name="Google Shape;7005;p63"/>
            <p:cNvSpPr/>
            <p:nvPr/>
          </p:nvSpPr>
          <p:spPr>
            <a:xfrm>
              <a:off x="7536675" y="3903225"/>
              <a:ext cx="76025" cy="106900"/>
            </a:xfrm>
            <a:custGeom>
              <a:avLst/>
              <a:gdLst/>
              <a:ahLst/>
              <a:cxnLst/>
              <a:rect l="l" t="t" r="r" b="b"/>
              <a:pathLst>
                <a:path w="3041" h="4276" extrusionOk="0">
                  <a:moveTo>
                    <a:pt x="231" y="0"/>
                  </a:moveTo>
                  <a:cubicBezTo>
                    <a:pt x="156" y="0"/>
                    <a:pt x="108" y="71"/>
                    <a:pt x="61" y="141"/>
                  </a:cubicBezTo>
                  <a:cubicBezTo>
                    <a:pt x="1" y="354"/>
                    <a:pt x="153" y="597"/>
                    <a:pt x="183" y="780"/>
                  </a:cubicBezTo>
                  <a:cubicBezTo>
                    <a:pt x="183" y="780"/>
                    <a:pt x="244" y="962"/>
                    <a:pt x="305" y="1114"/>
                  </a:cubicBezTo>
                  <a:lnTo>
                    <a:pt x="548" y="1570"/>
                  </a:lnTo>
                  <a:cubicBezTo>
                    <a:pt x="639" y="1813"/>
                    <a:pt x="639" y="1813"/>
                    <a:pt x="791" y="2026"/>
                  </a:cubicBezTo>
                  <a:cubicBezTo>
                    <a:pt x="943" y="2269"/>
                    <a:pt x="912" y="2269"/>
                    <a:pt x="1064" y="2482"/>
                  </a:cubicBezTo>
                  <a:cubicBezTo>
                    <a:pt x="1216" y="2725"/>
                    <a:pt x="1247" y="2695"/>
                    <a:pt x="1399" y="2877"/>
                  </a:cubicBezTo>
                  <a:cubicBezTo>
                    <a:pt x="1551" y="3059"/>
                    <a:pt x="1551" y="3090"/>
                    <a:pt x="1733" y="3302"/>
                  </a:cubicBezTo>
                  <a:cubicBezTo>
                    <a:pt x="1946" y="3485"/>
                    <a:pt x="1946" y="3485"/>
                    <a:pt x="2128" y="3637"/>
                  </a:cubicBezTo>
                  <a:cubicBezTo>
                    <a:pt x="2311" y="3910"/>
                    <a:pt x="2280" y="3941"/>
                    <a:pt x="2523" y="4093"/>
                  </a:cubicBezTo>
                  <a:cubicBezTo>
                    <a:pt x="2645" y="4214"/>
                    <a:pt x="2706" y="4214"/>
                    <a:pt x="2827" y="4275"/>
                  </a:cubicBezTo>
                  <a:cubicBezTo>
                    <a:pt x="2888" y="4275"/>
                    <a:pt x="2919" y="4245"/>
                    <a:pt x="2979" y="4154"/>
                  </a:cubicBezTo>
                  <a:cubicBezTo>
                    <a:pt x="3040" y="4002"/>
                    <a:pt x="2919" y="3910"/>
                    <a:pt x="2858" y="3819"/>
                  </a:cubicBezTo>
                  <a:cubicBezTo>
                    <a:pt x="2736" y="3698"/>
                    <a:pt x="2706" y="3698"/>
                    <a:pt x="2645" y="3637"/>
                  </a:cubicBezTo>
                  <a:cubicBezTo>
                    <a:pt x="2554" y="3546"/>
                    <a:pt x="2523" y="3546"/>
                    <a:pt x="2341" y="3454"/>
                  </a:cubicBezTo>
                  <a:cubicBezTo>
                    <a:pt x="2159" y="3302"/>
                    <a:pt x="2159" y="3302"/>
                    <a:pt x="1976" y="3090"/>
                  </a:cubicBezTo>
                  <a:cubicBezTo>
                    <a:pt x="1794" y="2907"/>
                    <a:pt x="1855" y="2877"/>
                    <a:pt x="1703" y="2695"/>
                  </a:cubicBezTo>
                  <a:cubicBezTo>
                    <a:pt x="1551" y="2482"/>
                    <a:pt x="1520" y="2543"/>
                    <a:pt x="1368" y="2299"/>
                  </a:cubicBezTo>
                  <a:cubicBezTo>
                    <a:pt x="1216" y="2117"/>
                    <a:pt x="1308" y="2087"/>
                    <a:pt x="1125" y="1843"/>
                  </a:cubicBezTo>
                  <a:cubicBezTo>
                    <a:pt x="1034" y="1631"/>
                    <a:pt x="943" y="1661"/>
                    <a:pt x="821" y="1418"/>
                  </a:cubicBezTo>
                  <a:cubicBezTo>
                    <a:pt x="730" y="1205"/>
                    <a:pt x="760" y="1205"/>
                    <a:pt x="700" y="962"/>
                  </a:cubicBezTo>
                  <a:lnTo>
                    <a:pt x="548" y="506"/>
                  </a:lnTo>
                  <a:cubicBezTo>
                    <a:pt x="457" y="324"/>
                    <a:pt x="457" y="293"/>
                    <a:pt x="426" y="141"/>
                  </a:cubicBezTo>
                  <a:lnTo>
                    <a:pt x="305" y="20"/>
                  </a:lnTo>
                  <a:cubicBezTo>
                    <a:pt x="277" y="6"/>
                    <a:pt x="253" y="0"/>
                    <a:pt x="23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6" name="Google Shape;7006;p63"/>
            <p:cNvSpPr/>
            <p:nvPr/>
          </p:nvSpPr>
          <p:spPr>
            <a:xfrm>
              <a:off x="7592900" y="3865600"/>
              <a:ext cx="50950" cy="121525"/>
            </a:xfrm>
            <a:custGeom>
              <a:avLst/>
              <a:gdLst/>
              <a:ahLst/>
              <a:cxnLst/>
              <a:rect l="l" t="t" r="r" b="b"/>
              <a:pathLst>
                <a:path w="2038" h="4861" extrusionOk="0">
                  <a:moveTo>
                    <a:pt x="184" y="0"/>
                  </a:moveTo>
                  <a:cubicBezTo>
                    <a:pt x="104" y="0"/>
                    <a:pt x="31" y="103"/>
                    <a:pt x="31" y="157"/>
                  </a:cubicBezTo>
                  <a:cubicBezTo>
                    <a:pt x="1" y="370"/>
                    <a:pt x="153" y="613"/>
                    <a:pt x="214" y="795"/>
                  </a:cubicBezTo>
                  <a:cubicBezTo>
                    <a:pt x="214" y="795"/>
                    <a:pt x="305" y="1008"/>
                    <a:pt x="335" y="1160"/>
                  </a:cubicBezTo>
                  <a:cubicBezTo>
                    <a:pt x="426" y="1373"/>
                    <a:pt x="457" y="1373"/>
                    <a:pt x="518" y="1646"/>
                  </a:cubicBezTo>
                  <a:cubicBezTo>
                    <a:pt x="609" y="1859"/>
                    <a:pt x="609" y="1859"/>
                    <a:pt x="730" y="2133"/>
                  </a:cubicBezTo>
                  <a:cubicBezTo>
                    <a:pt x="791" y="2376"/>
                    <a:pt x="791" y="2376"/>
                    <a:pt x="913" y="2619"/>
                  </a:cubicBezTo>
                  <a:cubicBezTo>
                    <a:pt x="974" y="2862"/>
                    <a:pt x="1065" y="2862"/>
                    <a:pt x="1126" y="3075"/>
                  </a:cubicBezTo>
                  <a:cubicBezTo>
                    <a:pt x="1217" y="3318"/>
                    <a:pt x="1217" y="3348"/>
                    <a:pt x="1338" y="3592"/>
                  </a:cubicBezTo>
                  <a:cubicBezTo>
                    <a:pt x="1399" y="3804"/>
                    <a:pt x="1429" y="3804"/>
                    <a:pt x="1521" y="4078"/>
                  </a:cubicBezTo>
                  <a:cubicBezTo>
                    <a:pt x="1551" y="4291"/>
                    <a:pt x="1521" y="4291"/>
                    <a:pt x="1581" y="4534"/>
                  </a:cubicBezTo>
                  <a:lnTo>
                    <a:pt x="1733" y="4838"/>
                  </a:lnTo>
                  <a:cubicBezTo>
                    <a:pt x="1764" y="4853"/>
                    <a:pt x="1794" y="4861"/>
                    <a:pt x="1825" y="4861"/>
                  </a:cubicBezTo>
                  <a:cubicBezTo>
                    <a:pt x="1855" y="4861"/>
                    <a:pt x="1885" y="4853"/>
                    <a:pt x="1916" y="4838"/>
                  </a:cubicBezTo>
                  <a:cubicBezTo>
                    <a:pt x="2037" y="4747"/>
                    <a:pt x="2007" y="4564"/>
                    <a:pt x="2007" y="4473"/>
                  </a:cubicBezTo>
                  <a:cubicBezTo>
                    <a:pt x="2007" y="4412"/>
                    <a:pt x="1977" y="4291"/>
                    <a:pt x="1916" y="4230"/>
                  </a:cubicBezTo>
                  <a:cubicBezTo>
                    <a:pt x="1885" y="4108"/>
                    <a:pt x="1825" y="4078"/>
                    <a:pt x="1794" y="3865"/>
                  </a:cubicBezTo>
                  <a:cubicBezTo>
                    <a:pt x="1703" y="3652"/>
                    <a:pt x="1673" y="3652"/>
                    <a:pt x="1581" y="3379"/>
                  </a:cubicBezTo>
                  <a:cubicBezTo>
                    <a:pt x="1521" y="3166"/>
                    <a:pt x="1551" y="3105"/>
                    <a:pt x="1490" y="2893"/>
                  </a:cubicBezTo>
                  <a:cubicBezTo>
                    <a:pt x="1399" y="2649"/>
                    <a:pt x="1369" y="2649"/>
                    <a:pt x="1247" y="2437"/>
                  </a:cubicBezTo>
                  <a:cubicBezTo>
                    <a:pt x="1156" y="2193"/>
                    <a:pt x="1217" y="2163"/>
                    <a:pt x="1095" y="1950"/>
                  </a:cubicBezTo>
                  <a:cubicBezTo>
                    <a:pt x="1034" y="1707"/>
                    <a:pt x="943" y="1707"/>
                    <a:pt x="852" y="1494"/>
                  </a:cubicBezTo>
                  <a:cubicBezTo>
                    <a:pt x="791" y="1251"/>
                    <a:pt x="822" y="1221"/>
                    <a:pt x="730" y="978"/>
                  </a:cubicBezTo>
                  <a:cubicBezTo>
                    <a:pt x="639" y="765"/>
                    <a:pt x="639" y="765"/>
                    <a:pt x="518" y="491"/>
                  </a:cubicBezTo>
                  <a:cubicBezTo>
                    <a:pt x="457" y="279"/>
                    <a:pt x="396" y="279"/>
                    <a:pt x="366" y="127"/>
                  </a:cubicBezTo>
                  <a:cubicBezTo>
                    <a:pt x="335" y="96"/>
                    <a:pt x="305" y="35"/>
                    <a:pt x="214" y="5"/>
                  </a:cubicBezTo>
                  <a:cubicBezTo>
                    <a:pt x="204" y="2"/>
                    <a:pt x="194" y="0"/>
                    <a:pt x="18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7" name="Google Shape;7007;p63"/>
            <p:cNvSpPr/>
            <p:nvPr/>
          </p:nvSpPr>
          <p:spPr>
            <a:xfrm>
              <a:off x="7681050" y="3820750"/>
              <a:ext cx="61575" cy="118425"/>
            </a:xfrm>
            <a:custGeom>
              <a:avLst/>
              <a:gdLst/>
              <a:ahLst/>
              <a:cxnLst/>
              <a:rect l="l" t="t" r="r" b="b"/>
              <a:pathLst>
                <a:path w="2463" h="4737" extrusionOk="0">
                  <a:moveTo>
                    <a:pt x="154" y="1"/>
                  </a:moveTo>
                  <a:cubicBezTo>
                    <a:pt x="74" y="1"/>
                    <a:pt x="1" y="110"/>
                    <a:pt x="1" y="218"/>
                  </a:cubicBezTo>
                  <a:cubicBezTo>
                    <a:pt x="1" y="431"/>
                    <a:pt x="153" y="614"/>
                    <a:pt x="244" y="826"/>
                  </a:cubicBezTo>
                  <a:cubicBezTo>
                    <a:pt x="244" y="826"/>
                    <a:pt x="305" y="1009"/>
                    <a:pt x="396" y="1161"/>
                  </a:cubicBezTo>
                  <a:lnTo>
                    <a:pt x="609" y="1617"/>
                  </a:lnTo>
                  <a:lnTo>
                    <a:pt x="852" y="2073"/>
                  </a:lnTo>
                  <a:lnTo>
                    <a:pt x="1065" y="2528"/>
                  </a:lnTo>
                  <a:cubicBezTo>
                    <a:pt x="1186" y="2741"/>
                    <a:pt x="1217" y="2711"/>
                    <a:pt x="1338" y="2954"/>
                  </a:cubicBezTo>
                  <a:lnTo>
                    <a:pt x="1551" y="3410"/>
                  </a:lnTo>
                  <a:lnTo>
                    <a:pt x="1794" y="3866"/>
                  </a:lnTo>
                  <a:cubicBezTo>
                    <a:pt x="1916" y="4200"/>
                    <a:pt x="1855" y="4200"/>
                    <a:pt x="1976" y="4413"/>
                  </a:cubicBezTo>
                  <a:cubicBezTo>
                    <a:pt x="2068" y="4565"/>
                    <a:pt x="2098" y="4626"/>
                    <a:pt x="2159" y="4717"/>
                  </a:cubicBezTo>
                  <a:cubicBezTo>
                    <a:pt x="2184" y="4730"/>
                    <a:pt x="2209" y="4737"/>
                    <a:pt x="2237" y="4737"/>
                  </a:cubicBezTo>
                  <a:cubicBezTo>
                    <a:pt x="2275" y="4737"/>
                    <a:pt x="2318" y="4722"/>
                    <a:pt x="2372" y="4687"/>
                  </a:cubicBezTo>
                  <a:cubicBezTo>
                    <a:pt x="2463" y="4565"/>
                    <a:pt x="2432" y="4413"/>
                    <a:pt x="2402" y="4352"/>
                  </a:cubicBezTo>
                  <a:cubicBezTo>
                    <a:pt x="2372" y="4261"/>
                    <a:pt x="2311" y="4200"/>
                    <a:pt x="2280" y="4079"/>
                  </a:cubicBezTo>
                  <a:cubicBezTo>
                    <a:pt x="2220" y="3957"/>
                    <a:pt x="2159" y="3957"/>
                    <a:pt x="2098" y="3775"/>
                  </a:cubicBezTo>
                  <a:lnTo>
                    <a:pt x="1855" y="3319"/>
                  </a:lnTo>
                  <a:cubicBezTo>
                    <a:pt x="1764" y="3106"/>
                    <a:pt x="1825" y="3045"/>
                    <a:pt x="1673" y="2832"/>
                  </a:cubicBezTo>
                  <a:cubicBezTo>
                    <a:pt x="1551" y="2589"/>
                    <a:pt x="1521" y="2589"/>
                    <a:pt x="1399" y="2376"/>
                  </a:cubicBezTo>
                  <a:cubicBezTo>
                    <a:pt x="1308" y="2133"/>
                    <a:pt x="1338" y="2103"/>
                    <a:pt x="1217" y="1890"/>
                  </a:cubicBezTo>
                  <a:cubicBezTo>
                    <a:pt x="1095" y="1647"/>
                    <a:pt x="1065" y="1677"/>
                    <a:pt x="943" y="1465"/>
                  </a:cubicBezTo>
                  <a:cubicBezTo>
                    <a:pt x="852" y="1221"/>
                    <a:pt x="882" y="1191"/>
                    <a:pt x="761" y="978"/>
                  </a:cubicBezTo>
                  <a:lnTo>
                    <a:pt x="548" y="522"/>
                  </a:lnTo>
                  <a:cubicBezTo>
                    <a:pt x="426" y="310"/>
                    <a:pt x="426" y="279"/>
                    <a:pt x="335" y="127"/>
                  </a:cubicBezTo>
                  <a:cubicBezTo>
                    <a:pt x="305" y="97"/>
                    <a:pt x="274" y="66"/>
                    <a:pt x="183" y="6"/>
                  </a:cubicBezTo>
                  <a:cubicBezTo>
                    <a:pt x="174" y="2"/>
                    <a:pt x="164" y="1"/>
                    <a:pt x="154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8" name="Google Shape;7008;p63"/>
            <p:cNvSpPr/>
            <p:nvPr/>
          </p:nvSpPr>
          <p:spPr>
            <a:xfrm>
              <a:off x="7760850" y="3750975"/>
              <a:ext cx="66900" cy="129950"/>
            </a:xfrm>
            <a:custGeom>
              <a:avLst/>
              <a:gdLst/>
              <a:ahLst/>
              <a:cxnLst/>
              <a:rect l="l" t="t" r="r" b="b"/>
              <a:pathLst>
                <a:path w="2676" h="5198" extrusionOk="0">
                  <a:moveTo>
                    <a:pt x="152" y="0"/>
                  </a:moveTo>
                  <a:cubicBezTo>
                    <a:pt x="0" y="31"/>
                    <a:pt x="31" y="183"/>
                    <a:pt x="122" y="274"/>
                  </a:cubicBezTo>
                  <a:cubicBezTo>
                    <a:pt x="274" y="487"/>
                    <a:pt x="517" y="578"/>
                    <a:pt x="669" y="760"/>
                  </a:cubicBezTo>
                  <a:lnTo>
                    <a:pt x="973" y="1064"/>
                  </a:lnTo>
                  <a:cubicBezTo>
                    <a:pt x="1186" y="1246"/>
                    <a:pt x="1186" y="1277"/>
                    <a:pt x="1368" y="1490"/>
                  </a:cubicBezTo>
                  <a:cubicBezTo>
                    <a:pt x="1550" y="1702"/>
                    <a:pt x="1550" y="1702"/>
                    <a:pt x="1672" y="1976"/>
                  </a:cubicBezTo>
                  <a:cubicBezTo>
                    <a:pt x="1824" y="2250"/>
                    <a:pt x="1824" y="2250"/>
                    <a:pt x="1946" y="2493"/>
                  </a:cubicBezTo>
                  <a:cubicBezTo>
                    <a:pt x="2037" y="2766"/>
                    <a:pt x="2098" y="2766"/>
                    <a:pt x="2189" y="3040"/>
                  </a:cubicBezTo>
                  <a:cubicBezTo>
                    <a:pt x="2280" y="3313"/>
                    <a:pt x="2280" y="3344"/>
                    <a:pt x="2310" y="3617"/>
                  </a:cubicBezTo>
                  <a:cubicBezTo>
                    <a:pt x="2371" y="3921"/>
                    <a:pt x="2371" y="3921"/>
                    <a:pt x="2402" y="4164"/>
                  </a:cubicBezTo>
                  <a:cubicBezTo>
                    <a:pt x="2310" y="4408"/>
                    <a:pt x="2280" y="4408"/>
                    <a:pt x="2280" y="4712"/>
                  </a:cubicBezTo>
                  <a:cubicBezTo>
                    <a:pt x="2280" y="4864"/>
                    <a:pt x="2280" y="4985"/>
                    <a:pt x="2250" y="5076"/>
                  </a:cubicBezTo>
                  <a:cubicBezTo>
                    <a:pt x="2280" y="5167"/>
                    <a:pt x="2310" y="5198"/>
                    <a:pt x="2402" y="5198"/>
                  </a:cubicBezTo>
                  <a:cubicBezTo>
                    <a:pt x="2554" y="5198"/>
                    <a:pt x="2614" y="5015"/>
                    <a:pt x="2614" y="4894"/>
                  </a:cubicBezTo>
                  <a:cubicBezTo>
                    <a:pt x="2675" y="4772"/>
                    <a:pt x="2675" y="4681"/>
                    <a:pt x="2675" y="4560"/>
                  </a:cubicBezTo>
                  <a:cubicBezTo>
                    <a:pt x="2675" y="4408"/>
                    <a:pt x="2614" y="4377"/>
                    <a:pt x="2614" y="4104"/>
                  </a:cubicBezTo>
                  <a:lnTo>
                    <a:pt x="2554" y="3496"/>
                  </a:lnTo>
                  <a:cubicBezTo>
                    <a:pt x="2493" y="3192"/>
                    <a:pt x="2554" y="3192"/>
                    <a:pt x="2462" y="2888"/>
                  </a:cubicBezTo>
                  <a:cubicBezTo>
                    <a:pt x="2371" y="2584"/>
                    <a:pt x="2371" y="2584"/>
                    <a:pt x="2219" y="2310"/>
                  </a:cubicBezTo>
                  <a:cubicBezTo>
                    <a:pt x="2098" y="2006"/>
                    <a:pt x="2128" y="2006"/>
                    <a:pt x="1976" y="1733"/>
                  </a:cubicBezTo>
                  <a:cubicBezTo>
                    <a:pt x="1824" y="1490"/>
                    <a:pt x="1733" y="1520"/>
                    <a:pt x="1611" y="1246"/>
                  </a:cubicBezTo>
                  <a:cubicBezTo>
                    <a:pt x="1399" y="1034"/>
                    <a:pt x="1459" y="973"/>
                    <a:pt x="1216" y="760"/>
                  </a:cubicBezTo>
                  <a:cubicBezTo>
                    <a:pt x="973" y="517"/>
                    <a:pt x="973" y="517"/>
                    <a:pt x="760" y="335"/>
                  </a:cubicBezTo>
                  <a:cubicBezTo>
                    <a:pt x="517" y="183"/>
                    <a:pt x="487" y="152"/>
                    <a:pt x="335" y="31"/>
                  </a:cubicBezTo>
                  <a:cubicBezTo>
                    <a:pt x="274" y="0"/>
                    <a:pt x="183" y="0"/>
                    <a:pt x="15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9" name="Google Shape;7009;p63"/>
            <p:cNvSpPr/>
            <p:nvPr/>
          </p:nvSpPr>
          <p:spPr>
            <a:xfrm>
              <a:off x="7833800" y="3654450"/>
              <a:ext cx="61575" cy="146700"/>
            </a:xfrm>
            <a:custGeom>
              <a:avLst/>
              <a:gdLst/>
              <a:ahLst/>
              <a:cxnLst/>
              <a:rect l="l" t="t" r="r" b="b"/>
              <a:pathLst>
                <a:path w="2463" h="5868" extrusionOk="0">
                  <a:moveTo>
                    <a:pt x="152" y="1"/>
                  </a:moveTo>
                  <a:cubicBezTo>
                    <a:pt x="0" y="1"/>
                    <a:pt x="0" y="153"/>
                    <a:pt x="91" y="275"/>
                  </a:cubicBezTo>
                  <a:cubicBezTo>
                    <a:pt x="183" y="518"/>
                    <a:pt x="456" y="670"/>
                    <a:pt x="608" y="882"/>
                  </a:cubicBezTo>
                  <a:cubicBezTo>
                    <a:pt x="608" y="913"/>
                    <a:pt x="760" y="1126"/>
                    <a:pt x="882" y="1217"/>
                  </a:cubicBezTo>
                  <a:cubicBezTo>
                    <a:pt x="1064" y="1460"/>
                    <a:pt x="1064" y="1490"/>
                    <a:pt x="1247" y="1734"/>
                  </a:cubicBezTo>
                  <a:cubicBezTo>
                    <a:pt x="1399" y="1977"/>
                    <a:pt x="1399" y="1977"/>
                    <a:pt x="1550" y="2281"/>
                  </a:cubicBezTo>
                  <a:cubicBezTo>
                    <a:pt x="1672" y="2554"/>
                    <a:pt x="1672" y="2585"/>
                    <a:pt x="1794" y="2858"/>
                  </a:cubicBezTo>
                  <a:cubicBezTo>
                    <a:pt x="1915" y="3162"/>
                    <a:pt x="1946" y="3132"/>
                    <a:pt x="2006" y="3466"/>
                  </a:cubicBezTo>
                  <a:lnTo>
                    <a:pt x="2098" y="4074"/>
                  </a:lnTo>
                  <a:cubicBezTo>
                    <a:pt x="2128" y="4378"/>
                    <a:pt x="2128" y="4378"/>
                    <a:pt x="2128" y="4682"/>
                  </a:cubicBezTo>
                  <a:cubicBezTo>
                    <a:pt x="2098" y="5047"/>
                    <a:pt x="2067" y="5047"/>
                    <a:pt x="2037" y="5351"/>
                  </a:cubicBezTo>
                  <a:cubicBezTo>
                    <a:pt x="1976" y="5533"/>
                    <a:pt x="1976" y="5594"/>
                    <a:pt x="1976" y="5746"/>
                  </a:cubicBezTo>
                  <a:cubicBezTo>
                    <a:pt x="2037" y="5837"/>
                    <a:pt x="2067" y="5867"/>
                    <a:pt x="2128" y="5867"/>
                  </a:cubicBezTo>
                  <a:cubicBezTo>
                    <a:pt x="2280" y="5867"/>
                    <a:pt x="2371" y="5685"/>
                    <a:pt x="2402" y="5533"/>
                  </a:cubicBezTo>
                  <a:cubicBezTo>
                    <a:pt x="2432" y="5411"/>
                    <a:pt x="2432" y="5290"/>
                    <a:pt x="2462" y="5168"/>
                  </a:cubicBezTo>
                  <a:cubicBezTo>
                    <a:pt x="2462" y="5016"/>
                    <a:pt x="2432" y="4955"/>
                    <a:pt x="2462" y="4712"/>
                  </a:cubicBezTo>
                  <a:cubicBezTo>
                    <a:pt x="2462" y="4378"/>
                    <a:pt x="2462" y="4378"/>
                    <a:pt x="2432" y="4074"/>
                  </a:cubicBezTo>
                  <a:cubicBezTo>
                    <a:pt x="2402" y="3740"/>
                    <a:pt x="2462" y="3740"/>
                    <a:pt x="2402" y="3405"/>
                  </a:cubicBezTo>
                  <a:cubicBezTo>
                    <a:pt x="2310" y="3041"/>
                    <a:pt x="2280" y="3101"/>
                    <a:pt x="2158" y="2737"/>
                  </a:cubicBezTo>
                  <a:cubicBezTo>
                    <a:pt x="2067" y="2433"/>
                    <a:pt x="2128" y="2402"/>
                    <a:pt x="1976" y="2098"/>
                  </a:cubicBezTo>
                  <a:cubicBezTo>
                    <a:pt x="1824" y="1794"/>
                    <a:pt x="1794" y="1825"/>
                    <a:pt x="1611" y="1521"/>
                  </a:cubicBezTo>
                  <a:cubicBezTo>
                    <a:pt x="1399" y="1278"/>
                    <a:pt x="1459" y="1217"/>
                    <a:pt x="1247" y="974"/>
                  </a:cubicBezTo>
                  <a:cubicBezTo>
                    <a:pt x="1064" y="700"/>
                    <a:pt x="1034" y="700"/>
                    <a:pt x="791" y="457"/>
                  </a:cubicBezTo>
                  <a:cubicBezTo>
                    <a:pt x="578" y="275"/>
                    <a:pt x="578" y="244"/>
                    <a:pt x="395" y="92"/>
                  </a:cubicBezTo>
                  <a:cubicBezTo>
                    <a:pt x="304" y="62"/>
                    <a:pt x="243" y="1"/>
                    <a:pt x="15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0" name="Google Shape;7010;p63"/>
            <p:cNvSpPr/>
            <p:nvPr/>
          </p:nvSpPr>
          <p:spPr>
            <a:xfrm>
              <a:off x="7884700" y="3450800"/>
              <a:ext cx="93500" cy="114775"/>
            </a:xfrm>
            <a:custGeom>
              <a:avLst/>
              <a:gdLst/>
              <a:ahLst/>
              <a:cxnLst/>
              <a:rect l="l" t="t" r="r" b="b"/>
              <a:pathLst>
                <a:path w="3740" h="4591" extrusionOk="0">
                  <a:moveTo>
                    <a:pt x="335" y="1"/>
                  </a:moveTo>
                  <a:cubicBezTo>
                    <a:pt x="244" y="1"/>
                    <a:pt x="183" y="31"/>
                    <a:pt x="92" y="62"/>
                  </a:cubicBezTo>
                  <a:cubicBezTo>
                    <a:pt x="1" y="153"/>
                    <a:pt x="62" y="244"/>
                    <a:pt x="183" y="335"/>
                  </a:cubicBezTo>
                  <a:cubicBezTo>
                    <a:pt x="396" y="487"/>
                    <a:pt x="670" y="487"/>
                    <a:pt x="943" y="548"/>
                  </a:cubicBezTo>
                  <a:cubicBezTo>
                    <a:pt x="973" y="548"/>
                    <a:pt x="1156" y="670"/>
                    <a:pt x="1308" y="761"/>
                  </a:cubicBezTo>
                  <a:cubicBezTo>
                    <a:pt x="1581" y="852"/>
                    <a:pt x="1581" y="852"/>
                    <a:pt x="1855" y="1065"/>
                  </a:cubicBezTo>
                  <a:cubicBezTo>
                    <a:pt x="2068" y="1217"/>
                    <a:pt x="2068" y="1247"/>
                    <a:pt x="2311" y="1430"/>
                  </a:cubicBezTo>
                  <a:cubicBezTo>
                    <a:pt x="2524" y="1612"/>
                    <a:pt x="2493" y="1673"/>
                    <a:pt x="2676" y="1886"/>
                  </a:cubicBezTo>
                  <a:cubicBezTo>
                    <a:pt x="2888" y="2129"/>
                    <a:pt x="2919" y="2129"/>
                    <a:pt x="3040" y="2372"/>
                  </a:cubicBezTo>
                  <a:cubicBezTo>
                    <a:pt x="3132" y="2645"/>
                    <a:pt x="3132" y="2645"/>
                    <a:pt x="3223" y="2949"/>
                  </a:cubicBezTo>
                  <a:cubicBezTo>
                    <a:pt x="3284" y="3253"/>
                    <a:pt x="3284" y="3253"/>
                    <a:pt x="3344" y="3557"/>
                  </a:cubicBezTo>
                  <a:cubicBezTo>
                    <a:pt x="3436" y="3800"/>
                    <a:pt x="3405" y="3800"/>
                    <a:pt x="3375" y="4104"/>
                  </a:cubicBezTo>
                  <a:cubicBezTo>
                    <a:pt x="3375" y="4287"/>
                    <a:pt x="3375" y="4378"/>
                    <a:pt x="3344" y="4469"/>
                  </a:cubicBezTo>
                  <a:cubicBezTo>
                    <a:pt x="3375" y="4560"/>
                    <a:pt x="3405" y="4591"/>
                    <a:pt x="3496" y="4591"/>
                  </a:cubicBezTo>
                  <a:cubicBezTo>
                    <a:pt x="3618" y="4591"/>
                    <a:pt x="3709" y="4378"/>
                    <a:pt x="3709" y="4256"/>
                  </a:cubicBezTo>
                  <a:cubicBezTo>
                    <a:pt x="3739" y="4135"/>
                    <a:pt x="3739" y="4013"/>
                    <a:pt x="3739" y="3892"/>
                  </a:cubicBezTo>
                  <a:cubicBezTo>
                    <a:pt x="3709" y="3740"/>
                    <a:pt x="3709" y="3588"/>
                    <a:pt x="3679" y="3436"/>
                  </a:cubicBezTo>
                  <a:cubicBezTo>
                    <a:pt x="3648" y="3101"/>
                    <a:pt x="3648" y="3101"/>
                    <a:pt x="3527" y="2797"/>
                  </a:cubicBezTo>
                  <a:cubicBezTo>
                    <a:pt x="3436" y="2493"/>
                    <a:pt x="3496" y="2463"/>
                    <a:pt x="3344" y="2159"/>
                  </a:cubicBezTo>
                  <a:cubicBezTo>
                    <a:pt x="3192" y="1855"/>
                    <a:pt x="3132" y="1886"/>
                    <a:pt x="2949" y="1612"/>
                  </a:cubicBezTo>
                  <a:cubicBezTo>
                    <a:pt x="2767" y="1369"/>
                    <a:pt x="2797" y="1308"/>
                    <a:pt x="2584" y="1095"/>
                  </a:cubicBezTo>
                  <a:cubicBezTo>
                    <a:pt x="2341" y="852"/>
                    <a:pt x="2311" y="913"/>
                    <a:pt x="2037" y="700"/>
                  </a:cubicBezTo>
                  <a:cubicBezTo>
                    <a:pt x="1764" y="518"/>
                    <a:pt x="1764" y="487"/>
                    <a:pt x="1460" y="335"/>
                  </a:cubicBezTo>
                  <a:cubicBezTo>
                    <a:pt x="1156" y="183"/>
                    <a:pt x="1156" y="183"/>
                    <a:pt x="852" y="92"/>
                  </a:cubicBezTo>
                  <a:cubicBezTo>
                    <a:pt x="609" y="31"/>
                    <a:pt x="548" y="31"/>
                    <a:pt x="33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1" name="Google Shape;7011;p63"/>
            <p:cNvSpPr/>
            <p:nvPr/>
          </p:nvSpPr>
          <p:spPr>
            <a:xfrm>
              <a:off x="7872575" y="3548575"/>
              <a:ext cx="70675" cy="176025"/>
            </a:xfrm>
            <a:custGeom>
              <a:avLst/>
              <a:gdLst/>
              <a:ahLst/>
              <a:cxnLst/>
              <a:rect l="l" t="t" r="r" b="b"/>
              <a:pathLst>
                <a:path w="2827" h="7041" extrusionOk="0">
                  <a:moveTo>
                    <a:pt x="103" y="0"/>
                  </a:moveTo>
                  <a:cubicBezTo>
                    <a:pt x="1" y="0"/>
                    <a:pt x="11" y="174"/>
                    <a:pt x="91" y="254"/>
                  </a:cubicBezTo>
                  <a:cubicBezTo>
                    <a:pt x="243" y="528"/>
                    <a:pt x="547" y="710"/>
                    <a:pt x="729" y="984"/>
                  </a:cubicBezTo>
                  <a:cubicBezTo>
                    <a:pt x="759" y="1014"/>
                    <a:pt x="911" y="1257"/>
                    <a:pt x="1063" y="1409"/>
                  </a:cubicBezTo>
                  <a:cubicBezTo>
                    <a:pt x="1307" y="1713"/>
                    <a:pt x="1307" y="1713"/>
                    <a:pt x="1489" y="2017"/>
                  </a:cubicBezTo>
                  <a:cubicBezTo>
                    <a:pt x="1671" y="2351"/>
                    <a:pt x="1671" y="2351"/>
                    <a:pt x="1823" y="2686"/>
                  </a:cubicBezTo>
                  <a:cubicBezTo>
                    <a:pt x="1975" y="3051"/>
                    <a:pt x="1975" y="3051"/>
                    <a:pt x="2097" y="3385"/>
                  </a:cubicBezTo>
                  <a:cubicBezTo>
                    <a:pt x="2218" y="3719"/>
                    <a:pt x="2249" y="3719"/>
                    <a:pt x="2370" y="4114"/>
                  </a:cubicBezTo>
                  <a:cubicBezTo>
                    <a:pt x="2431" y="4479"/>
                    <a:pt x="2431" y="4479"/>
                    <a:pt x="2492" y="4874"/>
                  </a:cubicBezTo>
                  <a:cubicBezTo>
                    <a:pt x="2522" y="5239"/>
                    <a:pt x="2522" y="5239"/>
                    <a:pt x="2522" y="5634"/>
                  </a:cubicBezTo>
                  <a:cubicBezTo>
                    <a:pt x="2522" y="6090"/>
                    <a:pt x="2492" y="6029"/>
                    <a:pt x="2401" y="6424"/>
                  </a:cubicBezTo>
                  <a:cubicBezTo>
                    <a:pt x="2370" y="6637"/>
                    <a:pt x="2370" y="6759"/>
                    <a:pt x="2340" y="6911"/>
                  </a:cubicBezTo>
                  <a:cubicBezTo>
                    <a:pt x="2365" y="6986"/>
                    <a:pt x="2390" y="7040"/>
                    <a:pt x="2449" y="7040"/>
                  </a:cubicBezTo>
                  <a:cubicBezTo>
                    <a:pt x="2462" y="7040"/>
                    <a:pt x="2476" y="7038"/>
                    <a:pt x="2492" y="7032"/>
                  </a:cubicBezTo>
                  <a:cubicBezTo>
                    <a:pt x="2644" y="7032"/>
                    <a:pt x="2705" y="6759"/>
                    <a:pt x="2765" y="6607"/>
                  </a:cubicBezTo>
                  <a:cubicBezTo>
                    <a:pt x="2796" y="6455"/>
                    <a:pt x="2796" y="6333"/>
                    <a:pt x="2826" y="6181"/>
                  </a:cubicBezTo>
                  <a:cubicBezTo>
                    <a:pt x="2826" y="5999"/>
                    <a:pt x="2796" y="5938"/>
                    <a:pt x="2826" y="5634"/>
                  </a:cubicBezTo>
                  <a:cubicBezTo>
                    <a:pt x="2826" y="5239"/>
                    <a:pt x="2826" y="5239"/>
                    <a:pt x="2796" y="4814"/>
                  </a:cubicBezTo>
                  <a:cubicBezTo>
                    <a:pt x="2735" y="4449"/>
                    <a:pt x="2796" y="4418"/>
                    <a:pt x="2735" y="4023"/>
                  </a:cubicBezTo>
                  <a:cubicBezTo>
                    <a:pt x="2644" y="3658"/>
                    <a:pt x="2644" y="3658"/>
                    <a:pt x="2492" y="3263"/>
                  </a:cubicBezTo>
                  <a:cubicBezTo>
                    <a:pt x="2370" y="2899"/>
                    <a:pt x="2401" y="2899"/>
                    <a:pt x="2249" y="2503"/>
                  </a:cubicBezTo>
                  <a:cubicBezTo>
                    <a:pt x="2097" y="2139"/>
                    <a:pt x="2036" y="2169"/>
                    <a:pt x="1823" y="1835"/>
                  </a:cubicBezTo>
                  <a:cubicBezTo>
                    <a:pt x="1610" y="1470"/>
                    <a:pt x="1671" y="1440"/>
                    <a:pt x="1428" y="1136"/>
                  </a:cubicBezTo>
                  <a:cubicBezTo>
                    <a:pt x="1185" y="832"/>
                    <a:pt x="1155" y="832"/>
                    <a:pt x="881" y="528"/>
                  </a:cubicBezTo>
                  <a:cubicBezTo>
                    <a:pt x="607" y="315"/>
                    <a:pt x="607" y="254"/>
                    <a:pt x="395" y="72"/>
                  </a:cubicBezTo>
                  <a:cubicBezTo>
                    <a:pt x="303" y="41"/>
                    <a:pt x="243" y="11"/>
                    <a:pt x="151" y="11"/>
                  </a:cubicBezTo>
                  <a:cubicBezTo>
                    <a:pt x="133" y="4"/>
                    <a:pt x="117" y="0"/>
                    <a:pt x="10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2" name="Google Shape;7012;p63"/>
            <p:cNvSpPr/>
            <p:nvPr/>
          </p:nvSpPr>
          <p:spPr>
            <a:xfrm>
              <a:off x="7874075" y="3341400"/>
              <a:ext cx="95000" cy="71950"/>
            </a:xfrm>
            <a:custGeom>
              <a:avLst/>
              <a:gdLst/>
              <a:ahLst/>
              <a:cxnLst/>
              <a:rect l="l" t="t" r="r" b="b"/>
              <a:pathLst>
                <a:path w="3800" h="2878" extrusionOk="0">
                  <a:moveTo>
                    <a:pt x="213" y="0"/>
                  </a:moveTo>
                  <a:cubicBezTo>
                    <a:pt x="183" y="0"/>
                    <a:pt x="91" y="30"/>
                    <a:pt x="61" y="91"/>
                  </a:cubicBezTo>
                  <a:cubicBezTo>
                    <a:pt x="0" y="152"/>
                    <a:pt x="31" y="274"/>
                    <a:pt x="122" y="334"/>
                  </a:cubicBezTo>
                  <a:cubicBezTo>
                    <a:pt x="243" y="486"/>
                    <a:pt x="487" y="456"/>
                    <a:pt x="669" y="486"/>
                  </a:cubicBezTo>
                  <a:cubicBezTo>
                    <a:pt x="669" y="486"/>
                    <a:pt x="882" y="578"/>
                    <a:pt x="973" y="608"/>
                  </a:cubicBezTo>
                  <a:cubicBezTo>
                    <a:pt x="1216" y="699"/>
                    <a:pt x="1216" y="699"/>
                    <a:pt x="1398" y="760"/>
                  </a:cubicBezTo>
                  <a:lnTo>
                    <a:pt x="1794" y="973"/>
                  </a:lnTo>
                  <a:cubicBezTo>
                    <a:pt x="1976" y="1094"/>
                    <a:pt x="1976" y="1094"/>
                    <a:pt x="2158" y="1246"/>
                  </a:cubicBezTo>
                  <a:lnTo>
                    <a:pt x="2554" y="1489"/>
                  </a:lnTo>
                  <a:cubicBezTo>
                    <a:pt x="2705" y="1641"/>
                    <a:pt x="2705" y="1641"/>
                    <a:pt x="2857" y="1824"/>
                  </a:cubicBezTo>
                  <a:cubicBezTo>
                    <a:pt x="3009" y="1976"/>
                    <a:pt x="3009" y="1976"/>
                    <a:pt x="3101" y="2158"/>
                  </a:cubicBezTo>
                  <a:cubicBezTo>
                    <a:pt x="3313" y="2371"/>
                    <a:pt x="3253" y="2401"/>
                    <a:pt x="3344" y="2584"/>
                  </a:cubicBezTo>
                  <a:cubicBezTo>
                    <a:pt x="3405" y="2705"/>
                    <a:pt x="3465" y="2736"/>
                    <a:pt x="3496" y="2857"/>
                  </a:cubicBezTo>
                  <a:cubicBezTo>
                    <a:pt x="3508" y="2870"/>
                    <a:pt x="3531" y="2877"/>
                    <a:pt x="3558" y="2877"/>
                  </a:cubicBezTo>
                  <a:cubicBezTo>
                    <a:pt x="3597" y="2877"/>
                    <a:pt x="3643" y="2862"/>
                    <a:pt x="3678" y="2827"/>
                  </a:cubicBezTo>
                  <a:cubicBezTo>
                    <a:pt x="3800" y="2736"/>
                    <a:pt x="3769" y="2584"/>
                    <a:pt x="3769" y="2462"/>
                  </a:cubicBezTo>
                  <a:lnTo>
                    <a:pt x="3648" y="2249"/>
                  </a:lnTo>
                  <a:cubicBezTo>
                    <a:pt x="3557" y="2158"/>
                    <a:pt x="3526" y="2128"/>
                    <a:pt x="3405" y="1976"/>
                  </a:cubicBezTo>
                  <a:lnTo>
                    <a:pt x="3101" y="1611"/>
                  </a:lnTo>
                  <a:cubicBezTo>
                    <a:pt x="2949" y="1398"/>
                    <a:pt x="2979" y="1368"/>
                    <a:pt x="2797" y="1216"/>
                  </a:cubicBezTo>
                  <a:cubicBezTo>
                    <a:pt x="2614" y="1064"/>
                    <a:pt x="2614" y="1064"/>
                    <a:pt x="2371" y="942"/>
                  </a:cubicBezTo>
                  <a:cubicBezTo>
                    <a:pt x="2189" y="790"/>
                    <a:pt x="2219" y="760"/>
                    <a:pt x="2006" y="638"/>
                  </a:cubicBezTo>
                  <a:cubicBezTo>
                    <a:pt x="1763" y="547"/>
                    <a:pt x="1763" y="578"/>
                    <a:pt x="1550" y="456"/>
                  </a:cubicBezTo>
                  <a:cubicBezTo>
                    <a:pt x="1307" y="365"/>
                    <a:pt x="1368" y="304"/>
                    <a:pt x="1095" y="213"/>
                  </a:cubicBezTo>
                  <a:lnTo>
                    <a:pt x="639" y="91"/>
                  </a:lnTo>
                  <a:cubicBezTo>
                    <a:pt x="395" y="30"/>
                    <a:pt x="395" y="30"/>
                    <a:pt x="21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3" name="Google Shape;7013;p63"/>
            <p:cNvSpPr/>
            <p:nvPr/>
          </p:nvSpPr>
          <p:spPr>
            <a:xfrm>
              <a:off x="7820125" y="3278325"/>
              <a:ext cx="123125" cy="71175"/>
            </a:xfrm>
            <a:custGeom>
              <a:avLst/>
              <a:gdLst/>
              <a:ahLst/>
              <a:cxnLst/>
              <a:rect l="l" t="t" r="r" b="b"/>
              <a:pathLst>
                <a:path w="4925" h="2847" extrusionOk="0">
                  <a:moveTo>
                    <a:pt x="304" y="0"/>
                  </a:moveTo>
                  <a:cubicBezTo>
                    <a:pt x="213" y="61"/>
                    <a:pt x="183" y="61"/>
                    <a:pt x="91" y="91"/>
                  </a:cubicBezTo>
                  <a:cubicBezTo>
                    <a:pt x="0" y="213"/>
                    <a:pt x="91" y="274"/>
                    <a:pt x="183" y="335"/>
                  </a:cubicBezTo>
                  <a:cubicBezTo>
                    <a:pt x="289" y="380"/>
                    <a:pt x="411" y="388"/>
                    <a:pt x="532" y="388"/>
                  </a:cubicBezTo>
                  <a:cubicBezTo>
                    <a:pt x="593" y="388"/>
                    <a:pt x="654" y="386"/>
                    <a:pt x="713" y="386"/>
                  </a:cubicBezTo>
                  <a:cubicBezTo>
                    <a:pt x="771" y="386"/>
                    <a:pt x="828" y="388"/>
                    <a:pt x="882" y="395"/>
                  </a:cubicBezTo>
                  <a:cubicBezTo>
                    <a:pt x="942" y="395"/>
                    <a:pt x="1125" y="426"/>
                    <a:pt x="1277" y="487"/>
                  </a:cubicBezTo>
                  <a:cubicBezTo>
                    <a:pt x="1550" y="517"/>
                    <a:pt x="1550" y="517"/>
                    <a:pt x="1794" y="578"/>
                  </a:cubicBezTo>
                  <a:cubicBezTo>
                    <a:pt x="2067" y="669"/>
                    <a:pt x="2067" y="669"/>
                    <a:pt x="2310" y="790"/>
                  </a:cubicBezTo>
                  <a:cubicBezTo>
                    <a:pt x="2553" y="882"/>
                    <a:pt x="2553" y="882"/>
                    <a:pt x="2797" y="1034"/>
                  </a:cubicBezTo>
                  <a:cubicBezTo>
                    <a:pt x="3040" y="1155"/>
                    <a:pt x="3070" y="1125"/>
                    <a:pt x="3283" y="1277"/>
                  </a:cubicBezTo>
                  <a:cubicBezTo>
                    <a:pt x="3526" y="1429"/>
                    <a:pt x="3526" y="1459"/>
                    <a:pt x="3708" y="1611"/>
                  </a:cubicBezTo>
                  <a:lnTo>
                    <a:pt x="4104" y="2006"/>
                  </a:lnTo>
                  <a:cubicBezTo>
                    <a:pt x="4286" y="2249"/>
                    <a:pt x="4256" y="2310"/>
                    <a:pt x="4408" y="2523"/>
                  </a:cubicBezTo>
                  <a:cubicBezTo>
                    <a:pt x="4468" y="2645"/>
                    <a:pt x="4560" y="2705"/>
                    <a:pt x="4620" y="2827"/>
                  </a:cubicBezTo>
                  <a:cubicBezTo>
                    <a:pt x="4658" y="2840"/>
                    <a:pt x="4685" y="2847"/>
                    <a:pt x="4709" y="2847"/>
                  </a:cubicBezTo>
                  <a:cubicBezTo>
                    <a:pt x="4742" y="2847"/>
                    <a:pt x="4767" y="2832"/>
                    <a:pt x="4803" y="2797"/>
                  </a:cubicBezTo>
                  <a:cubicBezTo>
                    <a:pt x="4924" y="2675"/>
                    <a:pt x="4863" y="2523"/>
                    <a:pt x="4803" y="2401"/>
                  </a:cubicBezTo>
                  <a:cubicBezTo>
                    <a:pt x="4772" y="2341"/>
                    <a:pt x="4712" y="2219"/>
                    <a:pt x="4651" y="2128"/>
                  </a:cubicBezTo>
                  <a:cubicBezTo>
                    <a:pt x="4590" y="2037"/>
                    <a:pt x="4499" y="2037"/>
                    <a:pt x="4347" y="1854"/>
                  </a:cubicBezTo>
                  <a:cubicBezTo>
                    <a:pt x="4164" y="1611"/>
                    <a:pt x="4164" y="1611"/>
                    <a:pt x="3952" y="1429"/>
                  </a:cubicBezTo>
                  <a:cubicBezTo>
                    <a:pt x="3708" y="1216"/>
                    <a:pt x="3739" y="1186"/>
                    <a:pt x="3526" y="1003"/>
                  </a:cubicBezTo>
                  <a:cubicBezTo>
                    <a:pt x="3283" y="851"/>
                    <a:pt x="3253" y="851"/>
                    <a:pt x="2979" y="730"/>
                  </a:cubicBezTo>
                  <a:cubicBezTo>
                    <a:pt x="2736" y="578"/>
                    <a:pt x="2766" y="547"/>
                    <a:pt x="2493" y="426"/>
                  </a:cubicBezTo>
                  <a:cubicBezTo>
                    <a:pt x="2219" y="335"/>
                    <a:pt x="2189" y="365"/>
                    <a:pt x="1915" y="274"/>
                  </a:cubicBezTo>
                  <a:cubicBezTo>
                    <a:pt x="1672" y="213"/>
                    <a:pt x="1672" y="183"/>
                    <a:pt x="1368" y="91"/>
                  </a:cubicBezTo>
                  <a:cubicBezTo>
                    <a:pt x="1064" y="61"/>
                    <a:pt x="1064" y="61"/>
                    <a:pt x="790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4" name="Google Shape;7014;p63"/>
            <p:cNvSpPr/>
            <p:nvPr/>
          </p:nvSpPr>
          <p:spPr>
            <a:xfrm>
              <a:off x="7311750" y="3673950"/>
              <a:ext cx="569725" cy="264325"/>
            </a:xfrm>
            <a:custGeom>
              <a:avLst/>
              <a:gdLst/>
              <a:ahLst/>
              <a:cxnLst/>
              <a:rect l="l" t="t" r="r" b="b"/>
              <a:pathLst>
                <a:path w="22789" h="10573" extrusionOk="0">
                  <a:moveTo>
                    <a:pt x="22692" y="1"/>
                  </a:moveTo>
                  <a:cubicBezTo>
                    <a:pt x="22679" y="1"/>
                    <a:pt x="22663" y="4"/>
                    <a:pt x="22645" y="11"/>
                  </a:cubicBezTo>
                  <a:cubicBezTo>
                    <a:pt x="22402" y="72"/>
                    <a:pt x="22007" y="771"/>
                    <a:pt x="21703" y="1166"/>
                  </a:cubicBezTo>
                  <a:cubicBezTo>
                    <a:pt x="21429" y="1561"/>
                    <a:pt x="21156" y="1896"/>
                    <a:pt x="20882" y="2291"/>
                  </a:cubicBezTo>
                  <a:cubicBezTo>
                    <a:pt x="20518" y="2747"/>
                    <a:pt x="20396" y="2990"/>
                    <a:pt x="19758" y="3689"/>
                  </a:cubicBezTo>
                  <a:cubicBezTo>
                    <a:pt x="18876" y="4631"/>
                    <a:pt x="18876" y="4662"/>
                    <a:pt x="17904" y="5513"/>
                  </a:cubicBezTo>
                  <a:cubicBezTo>
                    <a:pt x="16900" y="6334"/>
                    <a:pt x="16870" y="6303"/>
                    <a:pt x="15776" y="7002"/>
                  </a:cubicBezTo>
                  <a:cubicBezTo>
                    <a:pt x="14651" y="7701"/>
                    <a:pt x="14682" y="7701"/>
                    <a:pt x="13527" y="8279"/>
                  </a:cubicBezTo>
                  <a:cubicBezTo>
                    <a:pt x="12341" y="8856"/>
                    <a:pt x="12311" y="8765"/>
                    <a:pt x="11095" y="9191"/>
                  </a:cubicBezTo>
                  <a:cubicBezTo>
                    <a:pt x="9849" y="9586"/>
                    <a:pt x="9879" y="9647"/>
                    <a:pt x="8572" y="9890"/>
                  </a:cubicBezTo>
                  <a:cubicBezTo>
                    <a:pt x="7295" y="10103"/>
                    <a:pt x="7295" y="10072"/>
                    <a:pt x="5988" y="10133"/>
                  </a:cubicBezTo>
                  <a:cubicBezTo>
                    <a:pt x="5396" y="10175"/>
                    <a:pt x="5078" y="10198"/>
                    <a:pt x="4778" y="10198"/>
                  </a:cubicBezTo>
                  <a:cubicBezTo>
                    <a:pt x="4430" y="10198"/>
                    <a:pt x="4105" y="10168"/>
                    <a:pt x="3405" y="10103"/>
                  </a:cubicBezTo>
                  <a:cubicBezTo>
                    <a:pt x="2280" y="10042"/>
                    <a:pt x="2159" y="9981"/>
                    <a:pt x="1277" y="9829"/>
                  </a:cubicBezTo>
                  <a:cubicBezTo>
                    <a:pt x="973" y="9799"/>
                    <a:pt x="700" y="9768"/>
                    <a:pt x="487" y="9768"/>
                  </a:cubicBezTo>
                  <a:cubicBezTo>
                    <a:pt x="0" y="9768"/>
                    <a:pt x="365" y="9951"/>
                    <a:pt x="760" y="10072"/>
                  </a:cubicBezTo>
                  <a:cubicBezTo>
                    <a:pt x="1763" y="10407"/>
                    <a:pt x="3040" y="10498"/>
                    <a:pt x="4134" y="10559"/>
                  </a:cubicBezTo>
                  <a:cubicBezTo>
                    <a:pt x="4215" y="10559"/>
                    <a:pt x="4648" y="10572"/>
                    <a:pt x="5179" y="10572"/>
                  </a:cubicBezTo>
                  <a:cubicBezTo>
                    <a:pt x="5445" y="10572"/>
                    <a:pt x="5735" y="10569"/>
                    <a:pt x="6019" y="10559"/>
                  </a:cubicBezTo>
                  <a:cubicBezTo>
                    <a:pt x="7356" y="10498"/>
                    <a:pt x="7356" y="10498"/>
                    <a:pt x="8663" y="10255"/>
                  </a:cubicBezTo>
                  <a:cubicBezTo>
                    <a:pt x="9940" y="10042"/>
                    <a:pt x="9940" y="10042"/>
                    <a:pt x="11247" y="9616"/>
                  </a:cubicBezTo>
                  <a:cubicBezTo>
                    <a:pt x="12493" y="9191"/>
                    <a:pt x="12493" y="9221"/>
                    <a:pt x="13709" y="8674"/>
                  </a:cubicBezTo>
                  <a:cubicBezTo>
                    <a:pt x="14925" y="8096"/>
                    <a:pt x="14894" y="8066"/>
                    <a:pt x="15989" y="7337"/>
                  </a:cubicBezTo>
                  <a:cubicBezTo>
                    <a:pt x="17083" y="6607"/>
                    <a:pt x="17113" y="6607"/>
                    <a:pt x="18116" y="5786"/>
                  </a:cubicBezTo>
                  <a:cubicBezTo>
                    <a:pt x="19150" y="4935"/>
                    <a:pt x="19089" y="4905"/>
                    <a:pt x="20001" y="3963"/>
                  </a:cubicBezTo>
                  <a:cubicBezTo>
                    <a:pt x="20913" y="2990"/>
                    <a:pt x="20943" y="2929"/>
                    <a:pt x="21703" y="1865"/>
                  </a:cubicBezTo>
                  <a:cubicBezTo>
                    <a:pt x="22220" y="1106"/>
                    <a:pt x="22341" y="832"/>
                    <a:pt x="22645" y="376"/>
                  </a:cubicBezTo>
                  <a:cubicBezTo>
                    <a:pt x="22752" y="188"/>
                    <a:pt x="22789" y="1"/>
                    <a:pt x="2269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5" name="Google Shape;7015;p63"/>
            <p:cNvSpPr/>
            <p:nvPr/>
          </p:nvSpPr>
          <p:spPr>
            <a:xfrm>
              <a:off x="7332275" y="3762375"/>
              <a:ext cx="535750" cy="212150"/>
            </a:xfrm>
            <a:custGeom>
              <a:avLst/>
              <a:gdLst/>
              <a:ahLst/>
              <a:cxnLst/>
              <a:rect l="l" t="t" r="r" b="b"/>
              <a:pathLst>
                <a:path w="21430" h="8486" extrusionOk="0">
                  <a:moveTo>
                    <a:pt x="21277" y="0"/>
                  </a:moveTo>
                  <a:cubicBezTo>
                    <a:pt x="21064" y="31"/>
                    <a:pt x="20578" y="578"/>
                    <a:pt x="20274" y="912"/>
                  </a:cubicBezTo>
                  <a:lnTo>
                    <a:pt x="19393" y="1794"/>
                  </a:lnTo>
                  <a:cubicBezTo>
                    <a:pt x="19058" y="2189"/>
                    <a:pt x="18845" y="2310"/>
                    <a:pt x="18207" y="2918"/>
                  </a:cubicBezTo>
                  <a:cubicBezTo>
                    <a:pt x="17295" y="3648"/>
                    <a:pt x="17326" y="3678"/>
                    <a:pt x="16353" y="4316"/>
                  </a:cubicBezTo>
                  <a:cubicBezTo>
                    <a:pt x="15350" y="4985"/>
                    <a:pt x="15320" y="4894"/>
                    <a:pt x="14347" y="5471"/>
                  </a:cubicBezTo>
                  <a:cubicBezTo>
                    <a:pt x="13283" y="5988"/>
                    <a:pt x="13313" y="6049"/>
                    <a:pt x="12250" y="6505"/>
                  </a:cubicBezTo>
                  <a:cubicBezTo>
                    <a:pt x="11155" y="6900"/>
                    <a:pt x="11155" y="6870"/>
                    <a:pt x="10000" y="7204"/>
                  </a:cubicBezTo>
                  <a:cubicBezTo>
                    <a:pt x="8906" y="7569"/>
                    <a:pt x="8906" y="7569"/>
                    <a:pt x="7721" y="7812"/>
                  </a:cubicBezTo>
                  <a:cubicBezTo>
                    <a:pt x="6596" y="7964"/>
                    <a:pt x="6535" y="7964"/>
                    <a:pt x="5411" y="8055"/>
                  </a:cubicBezTo>
                  <a:cubicBezTo>
                    <a:pt x="4818" y="8085"/>
                    <a:pt x="4522" y="8093"/>
                    <a:pt x="4233" y="8093"/>
                  </a:cubicBezTo>
                  <a:cubicBezTo>
                    <a:pt x="3944" y="8093"/>
                    <a:pt x="3663" y="8085"/>
                    <a:pt x="3101" y="8085"/>
                  </a:cubicBezTo>
                  <a:cubicBezTo>
                    <a:pt x="2067" y="8025"/>
                    <a:pt x="1945" y="8055"/>
                    <a:pt x="1186" y="7903"/>
                  </a:cubicBezTo>
                  <a:cubicBezTo>
                    <a:pt x="912" y="7873"/>
                    <a:pt x="699" y="7873"/>
                    <a:pt x="456" y="7873"/>
                  </a:cubicBezTo>
                  <a:cubicBezTo>
                    <a:pt x="0" y="7903"/>
                    <a:pt x="395" y="8055"/>
                    <a:pt x="730" y="8177"/>
                  </a:cubicBezTo>
                  <a:cubicBezTo>
                    <a:pt x="1642" y="8420"/>
                    <a:pt x="2797" y="8481"/>
                    <a:pt x="3769" y="8481"/>
                  </a:cubicBezTo>
                  <a:cubicBezTo>
                    <a:pt x="3818" y="8481"/>
                    <a:pt x="3978" y="8485"/>
                    <a:pt x="4202" y="8485"/>
                  </a:cubicBezTo>
                  <a:cubicBezTo>
                    <a:pt x="4538" y="8485"/>
                    <a:pt x="5015" y="8474"/>
                    <a:pt x="5471" y="8420"/>
                  </a:cubicBezTo>
                  <a:cubicBezTo>
                    <a:pt x="6657" y="8329"/>
                    <a:pt x="6657" y="8329"/>
                    <a:pt x="7842" y="8116"/>
                  </a:cubicBezTo>
                  <a:cubicBezTo>
                    <a:pt x="9028" y="7903"/>
                    <a:pt x="9028" y="7933"/>
                    <a:pt x="10152" y="7599"/>
                  </a:cubicBezTo>
                  <a:cubicBezTo>
                    <a:pt x="11307" y="7265"/>
                    <a:pt x="11307" y="7265"/>
                    <a:pt x="12402" y="6839"/>
                  </a:cubicBezTo>
                  <a:cubicBezTo>
                    <a:pt x="13496" y="6383"/>
                    <a:pt x="13465" y="6292"/>
                    <a:pt x="14529" y="5775"/>
                  </a:cubicBezTo>
                  <a:cubicBezTo>
                    <a:pt x="15563" y="5167"/>
                    <a:pt x="15593" y="5198"/>
                    <a:pt x="16566" y="4559"/>
                  </a:cubicBezTo>
                  <a:cubicBezTo>
                    <a:pt x="17569" y="3860"/>
                    <a:pt x="17538" y="3830"/>
                    <a:pt x="18481" y="3101"/>
                  </a:cubicBezTo>
                  <a:cubicBezTo>
                    <a:pt x="19362" y="2341"/>
                    <a:pt x="19393" y="2401"/>
                    <a:pt x="20213" y="1550"/>
                  </a:cubicBezTo>
                  <a:cubicBezTo>
                    <a:pt x="20791" y="942"/>
                    <a:pt x="20943" y="730"/>
                    <a:pt x="21247" y="335"/>
                  </a:cubicBezTo>
                  <a:cubicBezTo>
                    <a:pt x="21368" y="152"/>
                    <a:pt x="21429" y="0"/>
                    <a:pt x="21277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6" name="Google Shape;7016;p63"/>
            <p:cNvSpPr/>
            <p:nvPr/>
          </p:nvSpPr>
          <p:spPr>
            <a:xfrm>
              <a:off x="7417375" y="3941750"/>
              <a:ext cx="272075" cy="69900"/>
            </a:xfrm>
            <a:custGeom>
              <a:avLst/>
              <a:gdLst/>
              <a:ahLst/>
              <a:cxnLst/>
              <a:rect l="l" t="t" r="r" b="b"/>
              <a:pathLst>
                <a:path w="10883" h="2796" extrusionOk="0">
                  <a:moveTo>
                    <a:pt x="10701" y="0"/>
                  </a:moveTo>
                  <a:cubicBezTo>
                    <a:pt x="10541" y="0"/>
                    <a:pt x="10325" y="103"/>
                    <a:pt x="10183" y="150"/>
                  </a:cubicBezTo>
                  <a:cubicBezTo>
                    <a:pt x="9940" y="242"/>
                    <a:pt x="9788" y="302"/>
                    <a:pt x="9636" y="363"/>
                  </a:cubicBezTo>
                  <a:cubicBezTo>
                    <a:pt x="9423" y="485"/>
                    <a:pt x="9332" y="576"/>
                    <a:pt x="8967" y="728"/>
                  </a:cubicBezTo>
                  <a:cubicBezTo>
                    <a:pt x="8450" y="910"/>
                    <a:pt x="8450" y="941"/>
                    <a:pt x="7934" y="1093"/>
                  </a:cubicBezTo>
                  <a:cubicBezTo>
                    <a:pt x="7387" y="1306"/>
                    <a:pt x="7387" y="1214"/>
                    <a:pt x="6870" y="1366"/>
                  </a:cubicBezTo>
                  <a:cubicBezTo>
                    <a:pt x="6323" y="1518"/>
                    <a:pt x="6323" y="1549"/>
                    <a:pt x="5806" y="1701"/>
                  </a:cubicBezTo>
                  <a:cubicBezTo>
                    <a:pt x="5259" y="1853"/>
                    <a:pt x="5259" y="1792"/>
                    <a:pt x="4712" y="1913"/>
                  </a:cubicBezTo>
                  <a:cubicBezTo>
                    <a:pt x="4165" y="2005"/>
                    <a:pt x="4165" y="2065"/>
                    <a:pt x="3648" y="2157"/>
                  </a:cubicBezTo>
                  <a:cubicBezTo>
                    <a:pt x="3101" y="2248"/>
                    <a:pt x="3101" y="2217"/>
                    <a:pt x="2523" y="2278"/>
                  </a:cubicBezTo>
                  <a:cubicBezTo>
                    <a:pt x="2007" y="2369"/>
                    <a:pt x="2007" y="2369"/>
                    <a:pt x="1429" y="2400"/>
                  </a:cubicBezTo>
                  <a:cubicBezTo>
                    <a:pt x="973" y="2430"/>
                    <a:pt x="912" y="2430"/>
                    <a:pt x="517" y="2430"/>
                  </a:cubicBezTo>
                  <a:cubicBezTo>
                    <a:pt x="396" y="2430"/>
                    <a:pt x="304" y="2461"/>
                    <a:pt x="183" y="2521"/>
                  </a:cubicBezTo>
                  <a:cubicBezTo>
                    <a:pt x="0" y="2613"/>
                    <a:pt x="152" y="2704"/>
                    <a:pt x="335" y="2734"/>
                  </a:cubicBezTo>
                  <a:cubicBezTo>
                    <a:pt x="507" y="2780"/>
                    <a:pt x="687" y="2796"/>
                    <a:pt x="870" y="2796"/>
                  </a:cubicBezTo>
                  <a:cubicBezTo>
                    <a:pt x="1172" y="2796"/>
                    <a:pt x="1479" y="2753"/>
                    <a:pt x="1763" y="2734"/>
                  </a:cubicBezTo>
                  <a:cubicBezTo>
                    <a:pt x="1824" y="2734"/>
                    <a:pt x="2219" y="2734"/>
                    <a:pt x="2584" y="2643"/>
                  </a:cubicBezTo>
                  <a:cubicBezTo>
                    <a:pt x="3131" y="2582"/>
                    <a:pt x="3131" y="2582"/>
                    <a:pt x="3678" y="2491"/>
                  </a:cubicBezTo>
                  <a:cubicBezTo>
                    <a:pt x="4256" y="2430"/>
                    <a:pt x="4256" y="2430"/>
                    <a:pt x="4773" y="2309"/>
                  </a:cubicBezTo>
                  <a:cubicBezTo>
                    <a:pt x="5320" y="2187"/>
                    <a:pt x="5320" y="2187"/>
                    <a:pt x="5867" y="2096"/>
                  </a:cubicBezTo>
                  <a:cubicBezTo>
                    <a:pt x="6414" y="1944"/>
                    <a:pt x="6414" y="1883"/>
                    <a:pt x="6931" y="1731"/>
                  </a:cubicBezTo>
                  <a:cubicBezTo>
                    <a:pt x="7478" y="1579"/>
                    <a:pt x="7478" y="1579"/>
                    <a:pt x="7995" y="1397"/>
                  </a:cubicBezTo>
                  <a:cubicBezTo>
                    <a:pt x="8542" y="1214"/>
                    <a:pt x="8542" y="1214"/>
                    <a:pt x="9028" y="1032"/>
                  </a:cubicBezTo>
                  <a:cubicBezTo>
                    <a:pt x="9606" y="758"/>
                    <a:pt x="9636" y="850"/>
                    <a:pt x="10122" y="606"/>
                  </a:cubicBezTo>
                  <a:cubicBezTo>
                    <a:pt x="10457" y="454"/>
                    <a:pt x="10578" y="394"/>
                    <a:pt x="10791" y="272"/>
                  </a:cubicBezTo>
                  <a:cubicBezTo>
                    <a:pt x="10852" y="181"/>
                    <a:pt x="10882" y="120"/>
                    <a:pt x="10821" y="29"/>
                  </a:cubicBezTo>
                  <a:cubicBezTo>
                    <a:pt x="10788" y="9"/>
                    <a:pt x="10747" y="0"/>
                    <a:pt x="1070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7" name="Google Shape;7017;p63"/>
            <p:cNvSpPr/>
            <p:nvPr/>
          </p:nvSpPr>
          <p:spPr>
            <a:xfrm>
              <a:off x="7754575" y="3211000"/>
              <a:ext cx="179550" cy="354000"/>
            </a:xfrm>
            <a:custGeom>
              <a:avLst/>
              <a:gdLst/>
              <a:ahLst/>
              <a:cxnLst/>
              <a:rect l="l" t="t" r="r" b="b"/>
              <a:pathLst>
                <a:path w="7182" h="14160" extrusionOk="0">
                  <a:moveTo>
                    <a:pt x="125" y="0"/>
                  </a:moveTo>
                  <a:cubicBezTo>
                    <a:pt x="47" y="0"/>
                    <a:pt x="0" y="21"/>
                    <a:pt x="39" y="79"/>
                  </a:cubicBezTo>
                  <a:cubicBezTo>
                    <a:pt x="69" y="292"/>
                    <a:pt x="555" y="505"/>
                    <a:pt x="829" y="657"/>
                  </a:cubicBezTo>
                  <a:cubicBezTo>
                    <a:pt x="1102" y="809"/>
                    <a:pt x="1315" y="961"/>
                    <a:pt x="1589" y="1113"/>
                  </a:cubicBezTo>
                  <a:cubicBezTo>
                    <a:pt x="1923" y="1295"/>
                    <a:pt x="2075" y="1386"/>
                    <a:pt x="2561" y="1751"/>
                  </a:cubicBezTo>
                  <a:cubicBezTo>
                    <a:pt x="3230" y="2298"/>
                    <a:pt x="3260" y="2268"/>
                    <a:pt x="3838" y="2906"/>
                  </a:cubicBezTo>
                  <a:cubicBezTo>
                    <a:pt x="4385" y="3514"/>
                    <a:pt x="4355" y="3544"/>
                    <a:pt x="4811" y="4243"/>
                  </a:cubicBezTo>
                  <a:cubicBezTo>
                    <a:pt x="5267" y="4912"/>
                    <a:pt x="5297" y="4912"/>
                    <a:pt x="5692" y="5642"/>
                  </a:cubicBezTo>
                  <a:cubicBezTo>
                    <a:pt x="6057" y="6401"/>
                    <a:pt x="5996" y="6401"/>
                    <a:pt x="6209" y="7192"/>
                  </a:cubicBezTo>
                  <a:cubicBezTo>
                    <a:pt x="6452" y="7982"/>
                    <a:pt x="6513" y="7982"/>
                    <a:pt x="6634" y="8833"/>
                  </a:cubicBezTo>
                  <a:cubicBezTo>
                    <a:pt x="6756" y="9654"/>
                    <a:pt x="6726" y="9654"/>
                    <a:pt x="6726" y="10505"/>
                  </a:cubicBezTo>
                  <a:cubicBezTo>
                    <a:pt x="6726" y="11326"/>
                    <a:pt x="6665" y="11326"/>
                    <a:pt x="6574" y="12177"/>
                  </a:cubicBezTo>
                  <a:cubicBezTo>
                    <a:pt x="6452" y="12906"/>
                    <a:pt x="6422" y="12967"/>
                    <a:pt x="6270" y="13514"/>
                  </a:cubicBezTo>
                  <a:cubicBezTo>
                    <a:pt x="6209" y="13696"/>
                    <a:pt x="6178" y="13848"/>
                    <a:pt x="6178" y="14000"/>
                  </a:cubicBezTo>
                  <a:cubicBezTo>
                    <a:pt x="6178" y="14114"/>
                    <a:pt x="6204" y="14160"/>
                    <a:pt x="6242" y="14160"/>
                  </a:cubicBezTo>
                  <a:cubicBezTo>
                    <a:pt x="6306" y="14160"/>
                    <a:pt x="6406" y="14031"/>
                    <a:pt x="6482" y="13879"/>
                  </a:cubicBezTo>
                  <a:cubicBezTo>
                    <a:pt x="6817" y="13271"/>
                    <a:pt x="6938" y="12450"/>
                    <a:pt x="7060" y="11721"/>
                  </a:cubicBezTo>
                  <a:cubicBezTo>
                    <a:pt x="7060" y="11629"/>
                    <a:pt x="7182" y="11022"/>
                    <a:pt x="7182" y="10505"/>
                  </a:cubicBezTo>
                  <a:cubicBezTo>
                    <a:pt x="7182" y="9623"/>
                    <a:pt x="7182" y="9623"/>
                    <a:pt x="7060" y="8803"/>
                  </a:cubicBezTo>
                  <a:cubicBezTo>
                    <a:pt x="6938" y="7921"/>
                    <a:pt x="6938" y="7921"/>
                    <a:pt x="6726" y="7131"/>
                  </a:cubicBezTo>
                  <a:cubicBezTo>
                    <a:pt x="6482" y="6280"/>
                    <a:pt x="6482" y="6280"/>
                    <a:pt x="6118" y="5490"/>
                  </a:cubicBezTo>
                  <a:cubicBezTo>
                    <a:pt x="5723" y="4699"/>
                    <a:pt x="5692" y="4730"/>
                    <a:pt x="5206" y="4000"/>
                  </a:cubicBezTo>
                  <a:cubicBezTo>
                    <a:pt x="4689" y="3271"/>
                    <a:pt x="4689" y="3271"/>
                    <a:pt x="4142" y="2632"/>
                  </a:cubicBezTo>
                  <a:cubicBezTo>
                    <a:pt x="3534" y="1994"/>
                    <a:pt x="3534" y="2024"/>
                    <a:pt x="2835" y="1508"/>
                  </a:cubicBezTo>
                  <a:cubicBezTo>
                    <a:pt x="2075" y="961"/>
                    <a:pt x="2075" y="930"/>
                    <a:pt x="1315" y="505"/>
                  </a:cubicBezTo>
                  <a:cubicBezTo>
                    <a:pt x="798" y="201"/>
                    <a:pt x="586" y="170"/>
                    <a:pt x="282" y="18"/>
                  </a:cubicBezTo>
                  <a:cubicBezTo>
                    <a:pt x="226" y="7"/>
                    <a:pt x="170" y="0"/>
                    <a:pt x="125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8" name="Google Shape;7018;p63"/>
            <p:cNvSpPr/>
            <p:nvPr/>
          </p:nvSpPr>
          <p:spPr>
            <a:xfrm>
              <a:off x="7764650" y="3211450"/>
              <a:ext cx="191500" cy="339075"/>
            </a:xfrm>
            <a:custGeom>
              <a:avLst/>
              <a:gdLst/>
              <a:ahLst/>
              <a:cxnLst/>
              <a:rect l="l" t="t" r="r" b="b"/>
              <a:pathLst>
                <a:path w="7660" h="13563" extrusionOk="0">
                  <a:moveTo>
                    <a:pt x="304" y="0"/>
                  </a:moveTo>
                  <a:cubicBezTo>
                    <a:pt x="122" y="0"/>
                    <a:pt x="0" y="0"/>
                    <a:pt x="31" y="92"/>
                  </a:cubicBezTo>
                  <a:cubicBezTo>
                    <a:pt x="122" y="304"/>
                    <a:pt x="578" y="487"/>
                    <a:pt x="882" y="608"/>
                  </a:cubicBezTo>
                  <a:cubicBezTo>
                    <a:pt x="1125" y="699"/>
                    <a:pt x="1398" y="851"/>
                    <a:pt x="1642" y="973"/>
                  </a:cubicBezTo>
                  <a:cubicBezTo>
                    <a:pt x="1976" y="1125"/>
                    <a:pt x="2128" y="1155"/>
                    <a:pt x="2645" y="1551"/>
                  </a:cubicBezTo>
                  <a:cubicBezTo>
                    <a:pt x="3344" y="2006"/>
                    <a:pt x="3344" y="2006"/>
                    <a:pt x="3952" y="2584"/>
                  </a:cubicBezTo>
                  <a:cubicBezTo>
                    <a:pt x="4560" y="3131"/>
                    <a:pt x="4529" y="3192"/>
                    <a:pt x="5016" y="3830"/>
                  </a:cubicBezTo>
                  <a:cubicBezTo>
                    <a:pt x="5532" y="4469"/>
                    <a:pt x="5532" y="4469"/>
                    <a:pt x="5958" y="5198"/>
                  </a:cubicBezTo>
                  <a:cubicBezTo>
                    <a:pt x="6383" y="5928"/>
                    <a:pt x="6292" y="5958"/>
                    <a:pt x="6596" y="6718"/>
                  </a:cubicBezTo>
                  <a:cubicBezTo>
                    <a:pt x="6870" y="7478"/>
                    <a:pt x="6961" y="7478"/>
                    <a:pt x="7113" y="8329"/>
                  </a:cubicBezTo>
                  <a:cubicBezTo>
                    <a:pt x="7265" y="9119"/>
                    <a:pt x="7204" y="9149"/>
                    <a:pt x="7265" y="9940"/>
                  </a:cubicBezTo>
                  <a:cubicBezTo>
                    <a:pt x="7295" y="10791"/>
                    <a:pt x="7265" y="10791"/>
                    <a:pt x="7174" y="11581"/>
                  </a:cubicBezTo>
                  <a:cubicBezTo>
                    <a:pt x="7113" y="12311"/>
                    <a:pt x="7052" y="12371"/>
                    <a:pt x="6900" y="12918"/>
                  </a:cubicBezTo>
                  <a:cubicBezTo>
                    <a:pt x="6870" y="13101"/>
                    <a:pt x="6839" y="13253"/>
                    <a:pt x="6839" y="13405"/>
                  </a:cubicBezTo>
                  <a:cubicBezTo>
                    <a:pt x="6839" y="13516"/>
                    <a:pt x="6864" y="13562"/>
                    <a:pt x="6901" y="13562"/>
                  </a:cubicBezTo>
                  <a:cubicBezTo>
                    <a:pt x="6965" y="13562"/>
                    <a:pt x="7066" y="13426"/>
                    <a:pt x="7143" y="13253"/>
                  </a:cubicBezTo>
                  <a:cubicBezTo>
                    <a:pt x="7447" y="12615"/>
                    <a:pt x="7569" y="11794"/>
                    <a:pt x="7599" y="11095"/>
                  </a:cubicBezTo>
                  <a:cubicBezTo>
                    <a:pt x="7599" y="11004"/>
                    <a:pt x="7660" y="10396"/>
                    <a:pt x="7630" y="9879"/>
                  </a:cubicBezTo>
                  <a:cubicBezTo>
                    <a:pt x="7599" y="8997"/>
                    <a:pt x="7599" y="8997"/>
                    <a:pt x="7447" y="8146"/>
                  </a:cubicBezTo>
                  <a:cubicBezTo>
                    <a:pt x="7295" y="7326"/>
                    <a:pt x="7295" y="7326"/>
                    <a:pt x="6991" y="6475"/>
                  </a:cubicBezTo>
                  <a:cubicBezTo>
                    <a:pt x="6687" y="5684"/>
                    <a:pt x="6718" y="5684"/>
                    <a:pt x="6323" y="4924"/>
                  </a:cubicBezTo>
                  <a:cubicBezTo>
                    <a:pt x="5897" y="4165"/>
                    <a:pt x="5867" y="4195"/>
                    <a:pt x="5320" y="3526"/>
                  </a:cubicBezTo>
                  <a:cubicBezTo>
                    <a:pt x="4803" y="2827"/>
                    <a:pt x="4803" y="2827"/>
                    <a:pt x="4165" y="2280"/>
                  </a:cubicBezTo>
                  <a:cubicBezTo>
                    <a:pt x="3526" y="1703"/>
                    <a:pt x="3526" y="1703"/>
                    <a:pt x="2797" y="1216"/>
                  </a:cubicBezTo>
                  <a:cubicBezTo>
                    <a:pt x="2128" y="760"/>
                    <a:pt x="2128" y="730"/>
                    <a:pt x="1368" y="365"/>
                  </a:cubicBezTo>
                  <a:cubicBezTo>
                    <a:pt x="851" y="92"/>
                    <a:pt x="639" y="61"/>
                    <a:pt x="30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9" name="Google Shape;7019;p63"/>
            <p:cNvSpPr/>
            <p:nvPr/>
          </p:nvSpPr>
          <p:spPr>
            <a:xfrm>
              <a:off x="7875600" y="3577725"/>
              <a:ext cx="76000" cy="162500"/>
            </a:xfrm>
            <a:custGeom>
              <a:avLst/>
              <a:gdLst/>
              <a:ahLst/>
              <a:cxnLst/>
              <a:rect l="l" t="t" r="r" b="b"/>
              <a:pathLst>
                <a:path w="3040" h="6500" extrusionOk="0">
                  <a:moveTo>
                    <a:pt x="2888" y="0"/>
                  </a:moveTo>
                  <a:cubicBezTo>
                    <a:pt x="2736" y="0"/>
                    <a:pt x="2675" y="243"/>
                    <a:pt x="2644" y="365"/>
                  </a:cubicBezTo>
                  <a:cubicBezTo>
                    <a:pt x="2553" y="547"/>
                    <a:pt x="2553" y="578"/>
                    <a:pt x="2523" y="699"/>
                  </a:cubicBezTo>
                  <a:cubicBezTo>
                    <a:pt x="2493" y="851"/>
                    <a:pt x="2523" y="912"/>
                    <a:pt x="2432" y="1185"/>
                  </a:cubicBezTo>
                  <a:cubicBezTo>
                    <a:pt x="2371" y="1520"/>
                    <a:pt x="2371" y="1520"/>
                    <a:pt x="2249" y="1885"/>
                  </a:cubicBezTo>
                  <a:cubicBezTo>
                    <a:pt x="2128" y="2219"/>
                    <a:pt x="2097" y="2189"/>
                    <a:pt x="1945" y="2523"/>
                  </a:cubicBezTo>
                  <a:cubicBezTo>
                    <a:pt x="1824" y="2857"/>
                    <a:pt x="1885" y="2857"/>
                    <a:pt x="1733" y="3192"/>
                  </a:cubicBezTo>
                  <a:cubicBezTo>
                    <a:pt x="1581" y="3556"/>
                    <a:pt x="1520" y="3496"/>
                    <a:pt x="1368" y="3799"/>
                  </a:cubicBezTo>
                  <a:cubicBezTo>
                    <a:pt x="1216" y="4103"/>
                    <a:pt x="1277" y="4164"/>
                    <a:pt x="1125" y="4468"/>
                  </a:cubicBezTo>
                  <a:cubicBezTo>
                    <a:pt x="973" y="4772"/>
                    <a:pt x="912" y="4772"/>
                    <a:pt x="730" y="5076"/>
                  </a:cubicBezTo>
                  <a:lnTo>
                    <a:pt x="365" y="5684"/>
                  </a:lnTo>
                  <a:cubicBezTo>
                    <a:pt x="213" y="5927"/>
                    <a:pt x="152" y="5988"/>
                    <a:pt x="61" y="6170"/>
                  </a:cubicBezTo>
                  <a:cubicBezTo>
                    <a:pt x="0" y="6231"/>
                    <a:pt x="0" y="6322"/>
                    <a:pt x="0" y="6383"/>
                  </a:cubicBezTo>
                  <a:cubicBezTo>
                    <a:pt x="0" y="6473"/>
                    <a:pt x="53" y="6499"/>
                    <a:pt x="122" y="6499"/>
                  </a:cubicBezTo>
                  <a:cubicBezTo>
                    <a:pt x="169" y="6499"/>
                    <a:pt x="224" y="6487"/>
                    <a:pt x="274" y="6474"/>
                  </a:cubicBezTo>
                  <a:cubicBezTo>
                    <a:pt x="547" y="6292"/>
                    <a:pt x="669" y="5988"/>
                    <a:pt x="851" y="5745"/>
                  </a:cubicBezTo>
                  <a:cubicBezTo>
                    <a:pt x="851" y="5714"/>
                    <a:pt x="1003" y="5532"/>
                    <a:pt x="1125" y="5319"/>
                  </a:cubicBezTo>
                  <a:cubicBezTo>
                    <a:pt x="1307" y="5015"/>
                    <a:pt x="1307" y="5015"/>
                    <a:pt x="1459" y="4681"/>
                  </a:cubicBezTo>
                  <a:cubicBezTo>
                    <a:pt x="1611" y="4377"/>
                    <a:pt x="1611" y="4377"/>
                    <a:pt x="1763" y="4043"/>
                  </a:cubicBezTo>
                  <a:cubicBezTo>
                    <a:pt x="1915" y="3739"/>
                    <a:pt x="1915" y="3678"/>
                    <a:pt x="2067" y="3374"/>
                  </a:cubicBezTo>
                  <a:cubicBezTo>
                    <a:pt x="2219" y="3040"/>
                    <a:pt x="2128" y="3040"/>
                    <a:pt x="2280" y="2705"/>
                  </a:cubicBezTo>
                  <a:cubicBezTo>
                    <a:pt x="2401" y="2371"/>
                    <a:pt x="2432" y="2371"/>
                    <a:pt x="2553" y="2006"/>
                  </a:cubicBezTo>
                  <a:cubicBezTo>
                    <a:pt x="2675" y="1672"/>
                    <a:pt x="2675" y="1672"/>
                    <a:pt x="2736" y="1337"/>
                  </a:cubicBezTo>
                  <a:cubicBezTo>
                    <a:pt x="2827" y="912"/>
                    <a:pt x="2888" y="973"/>
                    <a:pt x="2979" y="578"/>
                  </a:cubicBezTo>
                  <a:cubicBezTo>
                    <a:pt x="3040" y="304"/>
                    <a:pt x="3009" y="243"/>
                    <a:pt x="3040" y="122"/>
                  </a:cubicBezTo>
                  <a:cubicBezTo>
                    <a:pt x="3009" y="61"/>
                    <a:pt x="2979" y="0"/>
                    <a:pt x="288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0" name="Google Shape;7020;p63"/>
            <p:cNvSpPr/>
            <p:nvPr/>
          </p:nvSpPr>
          <p:spPr>
            <a:xfrm>
              <a:off x="7706900" y="3825325"/>
              <a:ext cx="129950" cy="96650"/>
            </a:xfrm>
            <a:custGeom>
              <a:avLst/>
              <a:gdLst/>
              <a:ahLst/>
              <a:cxnLst/>
              <a:rect l="l" t="t" r="r" b="b"/>
              <a:pathLst>
                <a:path w="5198" h="3866" extrusionOk="0">
                  <a:moveTo>
                    <a:pt x="5028" y="0"/>
                  </a:moveTo>
                  <a:cubicBezTo>
                    <a:pt x="4893" y="0"/>
                    <a:pt x="4766" y="109"/>
                    <a:pt x="4712" y="218"/>
                  </a:cubicBezTo>
                  <a:lnTo>
                    <a:pt x="4468" y="431"/>
                  </a:lnTo>
                  <a:cubicBezTo>
                    <a:pt x="4408" y="552"/>
                    <a:pt x="4377" y="613"/>
                    <a:pt x="4225" y="765"/>
                  </a:cubicBezTo>
                  <a:cubicBezTo>
                    <a:pt x="4012" y="1008"/>
                    <a:pt x="4012" y="1008"/>
                    <a:pt x="3800" y="1221"/>
                  </a:cubicBezTo>
                  <a:cubicBezTo>
                    <a:pt x="3557" y="1464"/>
                    <a:pt x="3526" y="1434"/>
                    <a:pt x="3313" y="1616"/>
                  </a:cubicBezTo>
                  <a:cubicBezTo>
                    <a:pt x="3070" y="1829"/>
                    <a:pt x="3101" y="1829"/>
                    <a:pt x="2857" y="2041"/>
                  </a:cubicBezTo>
                  <a:cubicBezTo>
                    <a:pt x="2614" y="2224"/>
                    <a:pt x="2584" y="2193"/>
                    <a:pt x="2310" y="2376"/>
                  </a:cubicBezTo>
                  <a:cubicBezTo>
                    <a:pt x="2037" y="2558"/>
                    <a:pt x="2098" y="2589"/>
                    <a:pt x="1824" y="2741"/>
                  </a:cubicBezTo>
                  <a:cubicBezTo>
                    <a:pt x="1550" y="2923"/>
                    <a:pt x="1520" y="2862"/>
                    <a:pt x="1246" y="3014"/>
                  </a:cubicBezTo>
                  <a:cubicBezTo>
                    <a:pt x="973" y="3166"/>
                    <a:pt x="973" y="3166"/>
                    <a:pt x="669" y="3288"/>
                  </a:cubicBezTo>
                  <a:cubicBezTo>
                    <a:pt x="456" y="3409"/>
                    <a:pt x="426" y="3409"/>
                    <a:pt x="213" y="3500"/>
                  </a:cubicBezTo>
                  <a:cubicBezTo>
                    <a:pt x="152" y="3561"/>
                    <a:pt x="122" y="3592"/>
                    <a:pt x="61" y="3683"/>
                  </a:cubicBezTo>
                  <a:cubicBezTo>
                    <a:pt x="0" y="3774"/>
                    <a:pt x="152" y="3865"/>
                    <a:pt x="213" y="3865"/>
                  </a:cubicBezTo>
                  <a:cubicBezTo>
                    <a:pt x="487" y="3865"/>
                    <a:pt x="760" y="3713"/>
                    <a:pt x="1034" y="3592"/>
                  </a:cubicBezTo>
                  <a:cubicBezTo>
                    <a:pt x="1064" y="3592"/>
                    <a:pt x="1246" y="3470"/>
                    <a:pt x="1429" y="3409"/>
                  </a:cubicBezTo>
                  <a:cubicBezTo>
                    <a:pt x="1702" y="3257"/>
                    <a:pt x="1702" y="3257"/>
                    <a:pt x="2006" y="3045"/>
                  </a:cubicBezTo>
                  <a:cubicBezTo>
                    <a:pt x="2280" y="2862"/>
                    <a:pt x="2280" y="2862"/>
                    <a:pt x="2553" y="2710"/>
                  </a:cubicBezTo>
                  <a:lnTo>
                    <a:pt x="3070" y="2345"/>
                  </a:lnTo>
                  <a:cubicBezTo>
                    <a:pt x="3344" y="2133"/>
                    <a:pt x="3313" y="2102"/>
                    <a:pt x="3526" y="1890"/>
                  </a:cubicBezTo>
                  <a:cubicBezTo>
                    <a:pt x="3769" y="1646"/>
                    <a:pt x="3800" y="1677"/>
                    <a:pt x="3982" y="1464"/>
                  </a:cubicBezTo>
                  <a:cubicBezTo>
                    <a:pt x="4225" y="1221"/>
                    <a:pt x="4225" y="1221"/>
                    <a:pt x="4408" y="978"/>
                  </a:cubicBezTo>
                  <a:cubicBezTo>
                    <a:pt x="4712" y="734"/>
                    <a:pt x="4742" y="795"/>
                    <a:pt x="4985" y="522"/>
                  </a:cubicBezTo>
                  <a:cubicBezTo>
                    <a:pt x="5137" y="339"/>
                    <a:pt x="5137" y="279"/>
                    <a:pt x="5198" y="187"/>
                  </a:cubicBezTo>
                  <a:cubicBezTo>
                    <a:pt x="5198" y="96"/>
                    <a:pt x="5198" y="5"/>
                    <a:pt x="5076" y="5"/>
                  </a:cubicBezTo>
                  <a:cubicBezTo>
                    <a:pt x="5060" y="2"/>
                    <a:pt x="5044" y="0"/>
                    <a:pt x="502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1" name="Google Shape;7021;p63"/>
            <p:cNvSpPr/>
            <p:nvPr/>
          </p:nvSpPr>
          <p:spPr>
            <a:xfrm>
              <a:off x="7726650" y="3808725"/>
              <a:ext cx="56250" cy="108125"/>
            </a:xfrm>
            <a:custGeom>
              <a:avLst/>
              <a:gdLst/>
              <a:ahLst/>
              <a:cxnLst/>
              <a:rect l="l" t="t" r="r" b="b"/>
              <a:pathLst>
                <a:path w="2250" h="4325" extrusionOk="0">
                  <a:moveTo>
                    <a:pt x="244" y="0"/>
                  </a:moveTo>
                  <a:cubicBezTo>
                    <a:pt x="152" y="0"/>
                    <a:pt x="122" y="0"/>
                    <a:pt x="92" y="91"/>
                  </a:cubicBezTo>
                  <a:cubicBezTo>
                    <a:pt x="1" y="183"/>
                    <a:pt x="92" y="335"/>
                    <a:pt x="122" y="426"/>
                  </a:cubicBezTo>
                  <a:cubicBezTo>
                    <a:pt x="183" y="547"/>
                    <a:pt x="244" y="578"/>
                    <a:pt x="274" y="608"/>
                  </a:cubicBezTo>
                  <a:cubicBezTo>
                    <a:pt x="335" y="699"/>
                    <a:pt x="396" y="699"/>
                    <a:pt x="487" y="851"/>
                  </a:cubicBezTo>
                  <a:cubicBezTo>
                    <a:pt x="639" y="1034"/>
                    <a:pt x="639" y="1034"/>
                    <a:pt x="760" y="1216"/>
                  </a:cubicBezTo>
                  <a:cubicBezTo>
                    <a:pt x="882" y="1398"/>
                    <a:pt x="852" y="1459"/>
                    <a:pt x="943" y="1642"/>
                  </a:cubicBezTo>
                  <a:cubicBezTo>
                    <a:pt x="1064" y="1824"/>
                    <a:pt x="1095" y="1824"/>
                    <a:pt x="1186" y="2006"/>
                  </a:cubicBezTo>
                  <a:cubicBezTo>
                    <a:pt x="1308" y="2219"/>
                    <a:pt x="1216" y="2250"/>
                    <a:pt x="1338" y="2462"/>
                  </a:cubicBezTo>
                  <a:cubicBezTo>
                    <a:pt x="1399" y="2705"/>
                    <a:pt x="1490" y="2675"/>
                    <a:pt x="1551" y="2888"/>
                  </a:cubicBezTo>
                  <a:cubicBezTo>
                    <a:pt x="1642" y="3131"/>
                    <a:pt x="1611" y="3131"/>
                    <a:pt x="1642" y="3344"/>
                  </a:cubicBezTo>
                  <a:cubicBezTo>
                    <a:pt x="1703" y="3587"/>
                    <a:pt x="1672" y="3587"/>
                    <a:pt x="1763" y="3800"/>
                  </a:cubicBezTo>
                  <a:cubicBezTo>
                    <a:pt x="1794" y="3982"/>
                    <a:pt x="1794" y="4043"/>
                    <a:pt x="1824" y="4195"/>
                  </a:cubicBezTo>
                  <a:cubicBezTo>
                    <a:pt x="1855" y="4225"/>
                    <a:pt x="1855" y="4256"/>
                    <a:pt x="1946" y="4286"/>
                  </a:cubicBezTo>
                  <a:cubicBezTo>
                    <a:pt x="1983" y="4314"/>
                    <a:pt x="2014" y="4325"/>
                    <a:pt x="2041" y="4325"/>
                  </a:cubicBezTo>
                  <a:cubicBezTo>
                    <a:pt x="2102" y="4325"/>
                    <a:pt x="2137" y="4268"/>
                    <a:pt x="2159" y="4225"/>
                  </a:cubicBezTo>
                  <a:cubicBezTo>
                    <a:pt x="2250" y="4043"/>
                    <a:pt x="2159" y="3800"/>
                    <a:pt x="2128" y="3617"/>
                  </a:cubicBezTo>
                  <a:cubicBezTo>
                    <a:pt x="2128" y="3617"/>
                    <a:pt x="2098" y="3435"/>
                    <a:pt x="2067" y="3283"/>
                  </a:cubicBezTo>
                  <a:lnTo>
                    <a:pt x="1915" y="2827"/>
                  </a:lnTo>
                  <a:lnTo>
                    <a:pt x="1763" y="2371"/>
                  </a:lnTo>
                  <a:cubicBezTo>
                    <a:pt x="1672" y="2128"/>
                    <a:pt x="1672" y="2128"/>
                    <a:pt x="1551" y="1885"/>
                  </a:cubicBezTo>
                  <a:cubicBezTo>
                    <a:pt x="1460" y="1672"/>
                    <a:pt x="1399" y="1702"/>
                    <a:pt x="1308" y="1490"/>
                  </a:cubicBezTo>
                  <a:cubicBezTo>
                    <a:pt x="1186" y="1307"/>
                    <a:pt x="1186" y="1247"/>
                    <a:pt x="1064" y="1064"/>
                  </a:cubicBezTo>
                  <a:cubicBezTo>
                    <a:pt x="943" y="882"/>
                    <a:pt x="912" y="882"/>
                    <a:pt x="791" y="699"/>
                  </a:cubicBezTo>
                  <a:cubicBezTo>
                    <a:pt x="578" y="426"/>
                    <a:pt x="608" y="395"/>
                    <a:pt x="456" y="243"/>
                  </a:cubicBezTo>
                  <a:lnTo>
                    <a:pt x="244" y="0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2" name="Google Shape;7022;p63"/>
            <p:cNvSpPr/>
            <p:nvPr/>
          </p:nvSpPr>
          <p:spPr>
            <a:xfrm>
              <a:off x="7315550" y="3869975"/>
              <a:ext cx="85900" cy="132550"/>
            </a:xfrm>
            <a:custGeom>
              <a:avLst/>
              <a:gdLst/>
              <a:ahLst/>
              <a:cxnLst/>
              <a:rect l="l" t="t" r="r" b="b"/>
              <a:pathLst>
                <a:path w="3436" h="5302" extrusionOk="0">
                  <a:moveTo>
                    <a:pt x="246" y="1"/>
                  </a:moveTo>
                  <a:cubicBezTo>
                    <a:pt x="227" y="1"/>
                    <a:pt x="206" y="5"/>
                    <a:pt x="183" y="12"/>
                  </a:cubicBezTo>
                  <a:cubicBezTo>
                    <a:pt x="31" y="73"/>
                    <a:pt x="31" y="286"/>
                    <a:pt x="0" y="407"/>
                  </a:cubicBezTo>
                  <a:lnTo>
                    <a:pt x="0" y="742"/>
                  </a:lnTo>
                  <a:cubicBezTo>
                    <a:pt x="31" y="894"/>
                    <a:pt x="61" y="924"/>
                    <a:pt x="122" y="1198"/>
                  </a:cubicBezTo>
                  <a:cubicBezTo>
                    <a:pt x="183" y="1502"/>
                    <a:pt x="183" y="1502"/>
                    <a:pt x="304" y="1836"/>
                  </a:cubicBezTo>
                  <a:cubicBezTo>
                    <a:pt x="426" y="2140"/>
                    <a:pt x="335" y="2201"/>
                    <a:pt x="487" y="2505"/>
                  </a:cubicBezTo>
                  <a:cubicBezTo>
                    <a:pt x="639" y="2809"/>
                    <a:pt x="669" y="2748"/>
                    <a:pt x="821" y="3052"/>
                  </a:cubicBezTo>
                  <a:cubicBezTo>
                    <a:pt x="973" y="3325"/>
                    <a:pt x="943" y="3356"/>
                    <a:pt x="1186" y="3629"/>
                  </a:cubicBezTo>
                  <a:cubicBezTo>
                    <a:pt x="1368" y="3903"/>
                    <a:pt x="1429" y="3873"/>
                    <a:pt x="1611" y="4085"/>
                  </a:cubicBezTo>
                  <a:cubicBezTo>
                    <a:pt x="1855" y="4329"/>
                    <a:pt x="1824" y="4359"/>
                    <a:pt x="2067" y="4572"/>
                  </a:cubicBezTo>
                  <a:cubicBezTo>
                    <a:pt x="2341" y="4815"/>
                    <a:pt x="2341" y="4815"/>
                    <a:pt x="2614" y="4997"/>
                  </a:cubicBezTo>
                  <a:cubicBezTo>
                    <a:pt x="2827" y="5149"/>
                    <a:pt x="2888" y="5180"/>
                    <a:pt x="3070" y="5271"/>
                  </a:cubicBezTo>
                  <a:cubicBezTo>
                    <a:pt x="3131" y="5301"/>
                    <a:pt x="3222" y="5301"/>
                    <a:pt x="3283" y="5301"/>
                  </a:cubicBezTo>
                  <a:cubicBezTo>
                    <a:pt x="3435" y="5271"/>
                    <a:pt x="3405" y="5119"/>
                    <a:pt x="3344" y="5028"/>
                  </a:cubicBezTo>
                  <a:cubicBezTo>
                    <a:pt x="3192" y="4815"/>
                    <a:pt x="2888" y="4724"/>
                    <a:pt x="2706" y="4541"/>
                  </a:cubicBezTo>
                  <a:cubicBezTo>
                    <a:pt x="2645" y="4511"/>
                    <a:pt x="2493" y="4359"/>
                    <a:pt x="2341" y="4237"/>
                  </a:cubicBezTo>
                  <a:cubicBezTo>
                    <a:pt x="2128" y="4055"/>
                    <a:pt x="2128" y="4055"/>
                    <a:pt x="1885" y="3812"/>
                  </a:cubicBezTo>
                  <a:cubicBezTo>
                    <a:pt x="1703" y="3599"/>
                    <a:pt x="1703" y="3599"/>
                    <a:pt x="1520" y="3325"/>
                  </a:cubicBezTo>
                  <a:cubicBezTo>
                    <a:pt x="1338" y="3052"/>
                    <a:pt x="1338" y="3052"/>
                    <a:pt x="1186" y="2809"/>
                  </a:cubicBezTo>
                  <a:cubicBezTo>
                    <a:pt x="1034" y="2535"/>
                    <a:pt x="973" y="2566"/>
                    <a:pt x="821" y="2262"/>
                  </a:cubicBezTo>
                  <a:cubicBezTo>
                    <a:pt x="730" y="1958"/>
                    <a:pt x="730" y="1958"/>
                    <a:pt x="608" y="1684"/>
                  </a:cubicBezTo>
                  <a:cubicBezTo>
                    <a:pt x="487" y="1380"/>
                    <a:pt x="487" y="1380"/>
                    <a:pt x="426" y="1076"/>
                  </a:cubicBezTo>
                  <a:cubicBezTo>
                    <a:pt x="426" y="863"/>
                    <a:pt x="456" y="863"/>
                    <a:pt x="426" y="529"/>
                  </a:cubicBezTo>
                  <a:cubicBezTo>
                    <a:pt x="365" y="316"/>
                    <a:pt x="365" y="255"/>
                    <a:pt x="365" y="104"/>
                  </a:cubicBezTo>
                  <a:cubicBezTo>
                    <a:pt x="342" y="35"/>
                    <a:pt x="302" y="1"/>
                    <a:pt x="24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3" name="Google Shape;7023;p63"/>
            <p:cNvSpPr/>
            <p:nvPr/>
          </p:nvSpPr>
          <p:spPr>
            <a:xfrm>
              <a:off x="7630900" y="3229425"/>
              <a:ext cx="34975" cy="47400"/>
            </a:xfrm>
            <a:custGeom>
              <a:avLst/>
              <a:gdLst/>
              <a:ahLst/>
              <a:cxnLst/>
              <a:rect l="l" t="t" r="r" b="b"/>
              <a:pathLst>
                <a:path w="1399" h="1896" extrusionOk="0">
                  <a:moveTo>
                    <a:pt x="1131" y="1"/>
                  </a:moveTo>
                  <a:cubicBezTo>
                    <a:pt x="1075" y="1"/>
                    <a:pt x="1054" y="41"/>
                    <a:pt x="1034" y="41"/>
                  </a:cubicBezTo>
                  <a:lnTo>
                    <a:pt x="943" y="102"/>
                  </a:lnTo>
                  <a:cubicBezTo>
                    <a:pt x="943" y="163"/>
                    <a:pt x="943" y="193"/>
                    <a:pt x="913" y="254"/>
                  </a:cubicBezTo>
                  <a:cubicBezTo>
                    <a:pt x="882" y="345"/>
                    <a:pt x="882" y="376"/>
                    <a:pt x="791" y="467"/>
                  </a:cubicBezTo>
                  <a:cubicBezTo>
                    <a:pt x="761" y="528"/>
                    <a:pt x="669" y="528"/>
                    <a:pt x="639" y="619"/>
                  </a:cubicBezTo>
                  <a:cubicBezTo>
                    <a:pt x="609" y="680"/>
                    <a:pt x="609" y="710"/>
                    <a:pt x="578" y="801"/>
                  </a:cubicBezTo>
                  <a:cubicBezTo>
                    <a:pt x="517" y="862"/>
                    <a:pt x="457" y="862"/>
                    <a:pt x="426" y="953"/>
                  </a:cubicBezTo>
                  <a:cubicBezTo>
                    <a:pt x="365" y="1014"/>
                    <a:pt x="426" y="1075"/>
                    <a:pt x="335" y="1166"/>
                  </a:cubicBezTo>
                  <a:cubicBezTo>
                    <a:pt x="305" y="1257"/>
                    <a:pt x="274" y="1257"/>
                    <a:pt x="183" y="1318"/>
                  </a:cubicBezTo>
                  <a:cubicBezTo>
                    <a:pt x="153" y="1409"/>
                    <a:pt x="122" y="1409"/>
                    <a:pt x="61" y="1531"/>
                  </a:cubicBezTo>
                  <a:lnTo>
                    <a:pt x="1" y="1683"/>
                  </a:lnTo>
                  <a:cubicBezTo>
                    <a:pt x="1" y="1713"/>
                    <a:pt x="1" y="1743"/>
                    <a:pt x="31" y="1774"/>
                  </a:cubicBezTo>
                  <a:cubicBezTo>
                    <a:pt x="122" y="1865"/>
                    <a:pt x="213" y="1895"/>
                    <a:pt x="274" y="1895"/>
                  </a:cubicBezTo>
                  <a:cubicBezTo>
                    <a:pt x="426" y="1895"/>
                    <a:pt x="426" y="1743"/>
                    <a:pt x="457" y="1713"/>
                  </a:cubicBezTo>
                  <a:lnTo>
                    <a:pt x="578" y="1591"/>
                  </a:lnTo>
                  <a:cubicBezTo>
                    <a:pt x="609" y="1531"/>
                    <a:pt x="609" y="1470"/>
                    <a:pt x="669" y="1409"/>
                  </a:cubicBezTo>
                  <a:cubicBezTo>
                    <a:pt x="730" y="1318"/>
                    <a:pt x="761" y="1318"/>
                    <a:pt x="791" y="1227"/>
                  </a:cubicBezTo>
                  <a:cubicBezTo>
                    <a:pt x="821" y="1136"/>
                    <a:pt x="882" y="1136"/>
                    <a:pt x="913" y="1014"/>
                  </a:cubicBezTo>
                  <a:cubicBezTo>
                    <a:pt x="943" y="953"/>
                    <a:pt x="913" y="923"/>
                    <a:pt x="973" y="801"/>
                  </a:cubicBezTo>
                  <a:cubicBezTo>
                    <a:pt x="1034" y="710"/>
                    <a:pt x="1065" y="710"/>
                    <a:pt x="1095" y="619"/>
                  </a:cubicBezTo>
                  <a:cubicBezTo>
                    <a:pt x="1125" y="528"/>
                    <a:pt x="1125" y="497"/>
                    <a:pt x="1216" y="406"/>
                  </a:cubicBezTo>
                  <a:cubicBezTo>
                    <a:pt x="1277" y="376"/>
                    <a:pt x="1338" y="376"/>
                    <a:pt x="1368" y="315"/>
                  </a:cubicBezTo>
                  <a:cubicBezTo>
                    <a:pt x="1399" y="224"/>
                    <a:pt x="1399" y="224"/>
                    <a:pt x="1399" y="163"/>
                  </a:cubicBezTo>
                  <a:cubicBezTo>
                    <a:pt x="1368" y="102"/>
                    <a:pt x="1338" y="72"/>
                    <a:pt x="1247" y="41"/>
                  </a:cubicBezTo>
                  <a:cubicBezTo>
                    <a:pt x="1196" y="11"/>
                    <a:pt x="1159" y="1"/>
                    <a:pt x="1131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4" name="Google Shape;7024;p63"/>
            <p:cNvSpPr/>
            <p:nvPr/>
          </p:nvSpPr>
          <p:spPr>
            <a:xfrm>
              <a:off x="7406750" y="3470475"/>
              <a:ext cx="76750" cy="171850"/>
            </a:xfrm>
            <a:custGeom>
              <a:avLst/>
              <a:gdLst/>
              <a:ahLst/>
              <a:cxnLst/>
              <a:rect l="l" t="t" r="r" b="b"/>
              <a:pathLst>
                <a:path w="3070" h="6874" extrusionOk="0">
                  <a:moveTo>
                    <a:pt x="120" y="1"/>
                  </a:moveTo>
                  <a:cubicBezTo>
                    <a:pt x="0" y="1"/>
                    <a:pt x="2" y="165"/>
                    <a:pt x="30" y="278"/>
                  </a:cubicBezTo>
                  <a:cubicBezTo>
                    <a:pt x="182" y="582"/>
                    <a:pt x="456" y="764"/>
                    <a:pt x="638" y="1038"/>
                  </a:cubicBezTo>
                  <a:cubicBezTo>
                    <a:pt x="669" y="1068"/>
                    <a:pt x="821" y="1281"/>
                    <a:pt x="942" y="1433"/>
                  </a:cubicBezTo>
                  <a:cubicBezTo>
                    <a:pt x="1185" y="1737"/>
                    <a:pt x="1185" y="1737"/>
                    <a:pt x="1368" y="2041"/>
                  </a:cubicBezTo>
                  <a:cubicBezTo>
                    <a:pt x="1550" y="2345"/>
                    <a:pt x="1550" y="2345"/>
                    <a:pt x="1732" y="2709"/>
                  </a:cubicBezTo>
                  <a:lnTo>
                    <a:pt x="2036" y="3378"/>
                  </a:lnTo>
                  <a:cubicBezTo>
                    <a:pt x="2188" y="3713"/>
                    <a:pt x="2249" y="3713"/>
                    <a:pt x="2340" y="4077"/>
                  </a:cubicBezTo>
                  <a:cubicBezTo>
                    <a:pt x="2462" y="4442"/>
                    <a:pt x="2432" y="4442"/>
                    <a:pt x="2553" y="4776"/>
                  </a:cubicBezTo>
                  <a:cubicBezTo>
                    <a:pt x="2614" y="5172"/>
                    <a:pt x="2614" y="5172"/>
                    <a:pt x="2705" y="5506"/>
                  </a:cubicBezTo>
                  <a:cubicBezTo>
                    <a:pt x="2736" y="5901"/>
                    <a:pt x="2644" y="5901"/>
                    <a:pt x="2644" y="6266"/>
                  </a:cubicBezTo>
                  <a:cubicBezTo>
                    <a:pt x="2644" y="6509"/>
                    <a:pt x="2644" y="6630"/>
                    <a:pt x="2705" y="6782"/>
                  </a:cubicBezTo>
                  <a:cubicBezTo>
                    <a:pt x="2736" y="6843"/>
                    <a:pt x="2766" y="6874"/>
                    <a:pt x="2888" y="6874"/>
                  </a:cubicBezTo>
                  <a:cubicBezTo>
                    <a:pt x="3039" y="6843"/>
                    <a:pt x="3070" y="6570"/>
                    <a:pt x="3070" y="6418"/>
                  </a:cubicBezTo>
                  <a:lnTo>
                    <a:pt x="3070" y="6023"/>
                  </a:lnTo>
                  <a:cubicBezTo>
                    <a:pt x="3070" y="5810"/>
                    <a:pt x="3009" y="5749"/>
                    <a:pt x="3009" y="5475"/>
                  </a:cubicBezTo>
                  <a:lnTo>
                    <a:pt x="2857" y="4716"/>
                  </a:lnTo>
                  <a:cubicBezTo>
                    <a:pt x="2766" y="4320"/>
                    <a:pt x="2796" y="4320"/>
                    <a:pt x="2736" y="3956"/>
                  </a:cubicBezTo>
                  <a:cubicBezTo>
                    <a:pt x="2614" y="3561"/>
                    <a:pt x="2584" y="3561"/>
                    <a:pt x="2432" y="3226"/>
                  </a:cubicBezTo>
                  <a:cubicBezTo>
                    <a:pt x="2280" y="2861"/>
                    <a:pt x="2310" y="2861"/>
                    <a:pt x="2158" y="2497"/>
                  </a:cubicBezTo>
                  <a:cubicBezTo>
                    <a:pt x="1976" y="2162"/>
                    <a:pt x="1945" y="2162"/>
                    <a:pt x="1732" y="1858"/>
                  </a:cubicBezTo>
                  <a:cubicBezTo>
                    <a:pt x="1550" y="1524"/>
                    <a:pt x="1550" y="1524"/>
                    <a:pt x="1337" y="1190"/>
                  </a:cubicBezTo>
                  <a:cubicBezTo>
                    <a:pt x="1094" y="886"/>
                    <a:pt x="1094" y="886"/>
                    <a:pt x="821" y="582"/>
                  </a:cubicBezTo>
                  <a:cubicBezTo>
                    <a:pt x="608" y="308"/>
                    <a:pt x="577" y="308"/>
                    <a:pt x="365" y="126"/>
                  </a:cubicBezTo>
                  <a:lnTo>
                    <a:pt x="152" y="4"/>
                  </a:lnTo>
                  <a:cubicBezTo>
                    <a:pt x="140" y="2"/>
                    <a:pt x="130" y="1"/>
                    <a:pt x="120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5" name="Google Shape;7025;p63"/>
            <p:cNvSpPr/>
            <p:nvPr/>
          </p:nvSpPr>
          <p:spPr>
            <a:xfrm>
              <a:off x="7459925" y="3475950"/>
              <a:ext cx="69175" cy="139600"/>
            </a:xfrm>
            <a:custGeom>
              <a:avLst/>
              <a:gdLst/>
              <a:ahLst/>
              <a:cxnLst/>
              <a:rect l="l" t="t" r="r" b="b"/>
              <a:pathLst>
                <a:path w="2767" h="5584" extrusionOk="0">
                  <a:moveTo>
                    <a:pt x="114" y="1"/>
                  </a:moveTo>
                  <a:cubicBezTo>
                    <a:pt x="38" y="1"/>
                    <a:pt x="1" y="115"/>
                    <a:pt x="1" y="211"/>
                  </a:cubicBezTo>
                  <a:cubicBezTo>
                    <a:pt x="1" y="484"/>
                    <a:pt x="183" y="697"/>
                    <a:pt x="244" y="971"/>
                  </a:cubicBezTo>
                  <a:cubicBezTo>
                    <a:pt x="244" y="1001"/>
                    <a:pt x="335" y="1183"/>
                    <a:pt x="457" y="1396"/>
                  </a:cubicBezTo>
                  <a:cubicBezTo>
                    <a:pt x="609" y="1639"/>
                    <a:pt x="609" y="1639"/>
                    <a:pt x="700" y="1913"/>
                  </a:cubicBezTo>
                  <a:cubicBezTo>
                    <a:pt x="852" y="2187"/>
                    <a:pt x="821" y="2187"/>
                    <a:pt x="973" y="2490"/>
                  </a:cubicBezTo>
                  <a:cubicBezTo>
                    <a:pt x="1125" y="2764"/>
                    <a:pt x="1095" y="2764"/>
                    <a:pt x="1247" y="3068"/>
                  </a:cubicBezTo>
                  <a:cubicBezTo>
                    <a:pt x="1399" y="3311"/>
                    <a:pt x="1429" y="3311"/>
                    <a:pt x="1551" y="3585"/>
                  </a:cubicBezTo>
                  <a:cubicBezTo>
                    <a:pt x="1703" y="3858"/>
                    <a:pt x="1672" y="3858"/>
                    <a:pt x="1824" y="4162"/>
                  </a:cubicBezTo>
                  <a:cubicBezTo>
                    <a:pt x="1976" y="4436"/>
                    <a:pt x="1976" y="4436"/>
                    <a:pt x="2068" y="4679"/>
                  </a:cubicBezTo>
                  <a:cubicBezTo>
                    <a:pt x="2189" y="4953"/>
                    <a:pt x="2159" y="4953"/>
                    <a:pt x="2280" y="5226"/>
                  </a:cubicBezTo>
                  <a:cubicBezTo>
                    <a:pt x="2341" y="5408"/>
                    <a:pt x="2432" y="5439"/>
                    <a:pt x="2463" y="5560"/>
                  </a:cubicBezTo>
                  <a:cubicBezTo>
                    <a:pt x="2508" y="5576"/>
                    <a:pt x="2539" y="5583"/>
                    <a:pt x="2565" y="5583"/>
                  </a:cubicBezTo>
                  <a:cubicBezTo>
                    <a:pt x="2592" y="5583"/>
                    <a:pt x="2615" y="5576"/>
                    <a:pt x="2645" y="5560"/>
                  </a:cubicBezTo>
                  <a:cubicBezTo>
                    <a:pt x="2767" y="5439"/>
                    <a:pt x="2736" y="5256"/>
                    <a:pt x="2706" y="5135"/>
                  </a:cubicBezTo>
                  <a:cubicBezTo>
                    <a:pt x="2645" y="5044"/>
                    <a:pt x="2615" y="4953"/>
                    <a:pt x="2584" y="4831"/>
                  </a:cubicBezTo>
                  <a:cubicBezTo>
                    <a:pt x="2493" y="4740"/>
                    <a:pt x="2463" y="4679"/>
                    <a:pt x="2341" y="4466"/>
                  </a:cubicBezTo>
                  <a:cubicBezTo>
                    <a:pt x="2189" y="4193"/>
                    <a:pt x="2189" y="4193"/>
                    <a:pt x="2098" y="3919"/>
                  </a:cubicBezTo>
                  <a:cubicBezTo>
                    <a:pt x="1946" y="3676"/>
                    <a:pt x="2007" y="3615"/>
                    <a:pt x="1885" y="3372"/>
                  </a:cubicBezTo>
                  <a:lnTo>
                    <a:pt x="1581" y="2825"/>
                  </a:lnTo>
                  <a:cubicBezTo>
                    <a:pt x="1429" y="2551"/>
                    <a:pt x="1520" y="2521"/>
                    <a:pt x="1368" y="2247"/>
                  </a:cubicBezTo>
                  <a:cubicBezTo>
                    <a:pt x="1216" y="2004"/>
                    <a:pt x="1156" y="2004"/>
                    <a:pt x="1064" y="1731"/>
                  </a:cubicBezTo>
                  <a:cubicBezTo>
                    <a:pt x="912" y="1457"/>
                    <a:pt x="943" y="1427"/>
                    <a:pt x="821" y="1153"/>
                  </a:cubicBezTo>
                  <a:cubicBezTo>
                    <a:pt x="669" y="880"/>
                    <a:pt x="700" y="880"/>
                    <a:pt x="548" y="576"/>
                  </a:cubicBezTo>
                  <a:cubicBezTo>
                    <a:pt x="457" y="363"/>
                    <a:pt x="396" y="332"/>
                    <a:pt x="335" y="120"/>
                  </a:cubicBezTo>
                  <a:cubicBezTo>
                    <a:pt x="305" y="89"/>
                    <a:pt x="213" y="28"/>
                    <a:pt x="183" y="28"/>
                  </a:cubicBezTo>
                  <a:cubicBezTo>
                    <a:pt x="157" y="9"/>
                    <a:pt x="134" y="1"/>
                    <a:pt x="114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6" name="Google Shape;7026;p63"/>
            <p:cNvSpPr/>
            <p:nvPr/>
          </p:nvSpPr>
          <p:spPr>
            <a:xfrm>
              <a:off x="7532125" y="3348225"/>
              <a:ext cx="128450" cy="54750"/>
            </a:xfrm>
            <a:custGeom>
              <a:avLst/>
              <a:gdLst/>
              <a:ahLst/>
              <a:cxnLst/>
              <a:rect l="l" t="t" r="r" b="b"/>
              <a:pathLst>
                <a:path w="5138" h="2190" extrusionOk="0">
                  <a:moveTo>
                    <a:pt x="4681" y="1"/>
                  </a:moveTo>
                  <a:cubicBezTo>
                    <a:pt x="4529" y="1"/>
                    <a:pt x="4468" y="274"/>
                    <a:pt x="4529" y="426"/>
                  </a:cubicBezTo>
                  <a:cubicBezTo>
                    <a:pt x="4529" y="517"/>
                    <a:pt x="4590" y="639"/>
                    <a:pt x="4590" y="760"/>
                  </a:cubicBezTo>
                  <a:cubicBezTo>
                    <a:pt x="4620" y="852"/>
                    <a:pt x="4712" y="943"/>
                    <a:pt x="4712" y="1125"/>
                  </a:cubicBezTo>
                  <a:cubicBezTo>
                    <a:pt x="4681" y="1368"/>
                    <a:pt x="4681" y="1399"/>
                    <a:pt x="4468" y="1581"/>
                  </a:cubicBezTo>
                  <a:cubicBezTo>
                    <a:pt x="4225" y="1733"/>
                    <a:pt x="4225" y="1672"/>
                    <a:pt x="3921" y="1733"/>
                  </a:cubicBezTo>
                  <a:cubicBezTo>
                    <a:pt x="3617" y="1824"/>
                    <a:pt x="3617" y="1855"/>
                    <a:pt x="3313" y="1855"/>
                  </a:cubicBezTo>
                  <a:cubicBezTo>
                    <a:pt x="3253" y="1861"/>
                    <a:pt x="3204" y="1863"/>
                    <a:pt x="3162" y="1863"/>
                  </a:cubicBezTo>
                  <a:cubicBezTo>
                    <a:pt x="2995" y="1863"/>
                    <a:pt x="2936" y="1824"/>
                    <a:pt x="2645" y="1824"/>
                  </a:cubicBezTo>
                  <a:cubicBezTo>
                    <a:pt x="2442" y="1824"/>
                    <a:pt x="2374" y="1838"/>
                    <a:pt x="2253" y="1838"/>
                  </a:cubicBezTo>
                  <a:cubicBezTo>
                    <a:pt x="2192" y="1838"/>
                    <a:pt x="2118" y="1834"/>
                    <a:pt x="2006" y="1824"/>
                  </a:cubicBezTo>
                  <a:cubicBezTo>
                    <a:pt x="1702" y="1764"/>
                    <a:pt x="1702" y="1733"/>
                    <a:pt x="1398" y="1672"/>
                  </a:cubicBezTo>
                  <a:cubicBezTo>
                    <a:pt x="1094" y="1581"/>
                    <a:pt x="1094" y="1581"/>
                    <a:pt x="790" y="1460"/>
                  </a:cubicBezTo>
                  <a:cubicBezTo>
                    <a:pt x="517" y="1368"/>
                    <a:pt x="517" y="1368"/>
                    <a:pt x="335" y="1247"/>
                  </a:cubicBezTo>
                  <a:cubicBezTo>
                    <a:pt x="274" y="1247"/>
                    <a:pt x="183" y="1216"/>
                    <a:pt x="152" y="1216"/>
                  </a:cubicBezTo>
                  <a:cubicBezTo>
                    <a:pt x="0" y="1216"/>
                    <a:pt x="31" y="1368"/>
                    <a:pt x="122" y="1460"/>
                  </a:cubicBezTo>
                  <a:cubicBezTo>
                    <a:pt x="304" y="1703"/>
                    <a:pt x="608" y="1764"/>
                    <a:pt x="882" y="1885"/>
                  </a:cubicBezTo>
                  <a:cubicBezTo>
                    <a:pt x="912" y="1885"/>
                    <a:pt x="1094" y="2007"/>
                    <a:pt x="1307" y="2037"/>
                  </a:cubicBezTo>
                  <a:cubicBezTo>
                    <a:pt x="1672" y="2128"/>
                    <a:pt x="1672" y="2128"/>
                    <a:pt x="2006" y="2159"/>
                  </a:cubicBezTo>
                  <a:cubicBezTo>
                    <a:pt x="2341" y="2189"/>
                    <a:pt x="2341" y="2189"/>
                    <a:pt x="2705" y="2189"/>
                  </a:cubicBezTo>
                  <a:lnTo>
                    <a:pt x="3374" y="2189"/>
                  </a:lnTo>
                  <a:cubicBezTo>
                    <a:pt x="3708" y="2159"/>
                    <a:pt x="3708" y="2128"/>
                    <a:pt x="4073" y="2037"/>
                  </a:cubicBezTo>
                  <a:cubicBezTo>
                    <a:pt x="4408" y="1946"/>
                    <a:pt x="4408" y="1976"/>
                    <a:pt x="4742" y="1764"/>
                  </a:cubicBezTo>
                  <a:cubicBezTo>
                    <a:pt x="5046" y="1520"/>
                    <a:pt x="5046" y="1460"/>
                    <a:pt x="5137" y="1095"/>
                  </a:cubicBezTo>
                  <a:cubicBezTo>
                    <a:pt x="5016" y="760"/>
                    <a:pt x="5016" y="730"/>
                    <a:pt x="4894" y="426"/>
                  </a:cubicBezTo>
                  <a:cubicBezTo>
                    <a:pt x="4833" y="213"/>
                    <a:pt x="4833" y="183"/>
                    <a:pt x="4833" y="61"/>
                  </a:cubicBezTo>
                  <a:cubicBezTo>
                    <a:pt x="4772" y="31"/>
                    <a:pt x="4742" y="1"/>
                    <a:pt x="4681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7" name="Google Shape;7027;p63"/>
            <p:cNvSpPr/>
            <p:nvPr/>
          </p:nvSpPr>
          <p:spPr>
            <a:xfrm>
              <a:off x="7528325" y="3412825"/>
              <a:ext cx="117050" cy="23775"/>
            </a:xfrm>
            <a:custGeom>
              <a:avLst/>
              <a:gdLst/>
              <a:ahLst/>
              <a:cxnLst/>
              <a:rect l="l" t="t" r="r" b="b"/>
              <a:pathLst>
                <a:path w="4682" h="951" extrusionOk="0">
                  <a:moveTo>
                    <a:pt x="274" y="0"/>
                  </a:moveTo>
                  <a:cubicBezTo>
                    <a:pt x="213" y="0"/>
                    <a:pt x="152" y="0"/>
                    <a:pt x="122" y="31"/>
                  </a:cubicBezTo>
                  <a:cubicBezTo>
                    <a:pt x="0" y="61"/>
                    <a:pt x="31" y="213"/>
                    <a:pt x="61" y="304"/>
                  </a:cubicBezTo>
                  <a:cubicBezTo>
                    <a:pt x="213" y="487"/>
                    <a:pt x="456" y="487"/>
                    <a:pt x="639" y="578"/>
                  </a:cubicBezTo>
                  <a:cubicBezTo>
                    <a:pt x="639" y="578"/>
                    <a:pt x="821" y="639"/>
                    <a:pt x="973" y="669"/>
                  </a:cubicBezTo>
                  <a:cubicBezTo>
                    <a:pt x="1216" y="760"/>
                    <a:pt x="1216" y="730"/>
                    <a:pt x="1429" y="790"/>
                  </a:cubicBezTo>
                  <a:lnTo>
                    <a:pt x="1885" y="882"/>
                  </a:lnTo>
                  <a:cubicBezTo>
                    <a:pt x="2128" y="912"/>
                    <a:pt x="2128" y="912"/>
                    <a:pt x="2401" y="942"/>
                  </a:cubicBezTo>
                  <a:cubicBezTo>
                    <a:pt x="2444" y="949"/>
                    <a:pt x="2478" y="951"/>
                    <a:pt x="2508" y="951"/>
                  </a:cubicBezTo>
                  <a:cubicBezTo>
                    <a:pt x="2625" y="951"/>
                    <a:pt x="2669" y="912"/>
                    <a:pt x="2888" y="912"/>
                  </a:cubicBezTo>
                  <a:cubicBezTo>
                    <a:pt x="3030" y="912"/>
                    <a:pt x="3077" y="926"/>
                    <a:pt x="3174" y="926"/>
                  </a:cubicBezTo>
                  <a:cubicBezTo>
                    <a:pt x="3222" y="926"/>
                    <a:pt x="3283" y="922"/>
                    <a:pt x="3374" y="912"/>
                  </a:cubicBezTo>
                  <a:cubicBezTo>
                    <a:pt x="3617" y="912"/>
                    <a:pt x="3617" y="912"/>
                    <a:pt x="3860" y="882"/>
                  </a:cubicBezTo>
                  <a:cubicBezTo>
                    <a:pt x="4011" y="903"/>
                    <a:pt x="4055" y="925"/>
                    <a:pt x="4143" y="925"/>
                  </a:cubicBezTo>
                  <a:cubicBezTo>
                    <a:pt x="4180" y="925"/>
                    <a:pt x="4224" y="921"/>
                    <a:pt x="4286" y="912"/>
                  </a:cubicBezTo>
                  <a:cubicBezTo>
                    <a:pt x="4438" y="882"/>
                    <a:pt x="4529" y="882"/>
                    <a:pt x="4590" y="821"/>
                  </a:cubicBezTo>
                  <a:cubicBezTo>
                    <a:pt x="4620" y="790"/>
                    <a:pt x="4681" y="730"/>
                    <a:pt x="4620" y="639"/>
                  </a:cubicBezTo>
                  <a:cubicBezTo>
                    <a:pt x="4560" y="487"/>
                    <a:pt x="4438" y="487"/>
                    <a:pt x="4316" y="487"/>
                  </a:cubicBezTo>
                  <a:lnTo>
                    <a:pt x="4104" y="487"/>
                  </a:lnTo>
                  <a:cubicBezTo>
                    <a:pt x="3982" y="517"/>
                    <a:pt x="3952" y="517"/>
                    <a:pt x="3800" y="578"/>
                  </a:cubicBezTo>
                  <a:cubicBezTo>
                    <a:pt x="3557" y="608"/>
                    <a:pt x="3557" y="608"/>
                    <a:pt x="3344" y="608"/>
                  </a:cubicBezTo>
                  <a:cubicBezTo>
                    <a:pt x="3101" y="608"/>
                    <a:pt x="3101" y="517"/>
                    <a:pt x="2888" y="517"/>
                  </a:cubicBezTo>
                  <a:cubicBezTo>
                    <a:pt x="2726" y="517"/>
                    <a:pt x="2672" y="544"/>
                    <a:pt x="2591" y="544"/>
                  </a:cubicBezTo>
                  <a:cubicBezTo>
                    <a:pt x="2550" y="544"/>
                    <a:pt x="2503" y="537"/>
                    <a:pt x="2432" y="517"/>
                  </a:cubicBezTo>
                  <a:cubicBezTo>
                    <a:pt x="2189" y="487"/>
                    <a:pt x="2189" y="456"/>
                    <a:pt x="1976" y="426"/>
                  </a:cubicBezTo>
                  <a:cubicBezTo>
                    <a:pt x="1904" y="408"/>
                    <a:pt x="1853" y="403"/>
                    <a:pt x="1812" y="403"/>
                  </a:cubicBezTo>
                  <a:cubicBezTo>
                    <a:pt x="1768" y="403"/>
                    <a:pt x="1735" y="408"/>
                    <a:pt x="1698" y="408"/>
                  </a:cubicBezTo>
                  <a:cubicBezTo>
                    <a:pt x="1653" y="408"/>
                    <a:pt x="1603" y="400"/>
                    <a:pt x="1520" y="365"/>
                  </a:cubicBezTo>
                  <a:cubicBezTo>
                    <a:pt x="1277" y="335"/>
                    <a:pt x="1277" y="304"/>
                    <a:pt x="1064" y="213"/>
                  </a:cubicBezTo>
                  <a:cubicBezTo>
                    <a:pt x="821" y="152"/>
                    <a:pt x="821" y="152"/>
                    <a:pt x="608" y="122"/>
                  </a:cubicBezTo>
                  <a:cubicBezTo>
                    <a:pt x="426" y="31"/>
                    <a:pt x="365" y="31"/>
                    <a:pt x="27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8" name="Google Shape;7028;p63"/>
            <p:cNvSpPr/>
            <p:nvPr/>
          </p:nvSpPr>
          <p:spPr>
            <a:xfrm>
              <a:off x="7537425" y="3450050"/>
              <a:ext cx="92750" cy="65375"/>
            </a:xfrm>
            <a:custGeom>
              <a:avLst/>
              <a:gdLst/>
              <a:ahLst/>
              <a:cxnLst/>
              <a:rect l="l" t="t" r="r" b="b"/>
              <a:pathLst>
                <a:path w="3710" h="2615" extrusionOk="0">
                  <a:moveTo>
                    <a:pt x="123" y="1"/>
                  </a:moveTo>
                  <a:cubicBezTo>
                    <a:pt x="1" y="31"/>
                    <a:pt x="1" y="153"/>
                    <a:pt x="62" y="213"/>
                  </a:cubicBezTo>
                  <a:cubicBezTo>
                    <a:pt x="123" y="396"/>
                    <a:pt x="305" y="487"/>
                    <a:pt x="457" y="608"/>
                  </a:cubicBezTo>
                  <a:cubicBezTo>
                    <a:pt x="457" y="608"/>
                    <a:pt x="578" y="700"/>
                    <a:pt x="700" y="791"/>
                  </a:cubicBezTo>
                  <a:lnTo>
                    <a:pt x="1065" y="1004"/>
                  </a:lnTo>
                  <a:cubicBezTo>
                    <a:pt x="1278" y="1125"/>
                    <a:pt x="1278" y="1125"/>
                    <a:pt x="1430" y="1247"/>
                  </a:cubicBezTo>
                  <a:cubicBezTo>
                    <a:pt x="1612" y="1368"/>
                    <a:pt x="1612" y="1368"/>
                    <a:pt x="1764" y="1520"/>
                  </a:cubicBezTo>
                  <a:cubicBezTo>
                    <a:pt x="1946" y="1612"/>
                    <a:pt x="1946" y="1581"/>
                    <a:pt x="2129" y="1703"/>
                  </a:cubicBezTo>
                  <a:cubicBezTo>
                    <a:pt x="2341" y="1824"/>
                    <a:pt x="2281" y="1855"/>
                    <a:pt x="2493" y="1976"/>
                  </a:cubicBezTo>
                  <a:lnTo>
                    <a:pt x="2858" y="2189"/>
                  </a:lnTo>
                  <a:cubicBezTo>
                    <a:pt x="3041" y="2311"/>
                    <a:pt x="3010" y="2341"/>
                    <a:pt x="3193" y="2463"/>
                  </a:cubicBezTo>
                  <a:cubicBezTo>
                    <a:pt x="3314" y="2523"/>
                    <a:pt x="3405" y="2584"/>
                    <a:pt x="3466" y="2615"/>
                  </a:cubicBezTo>
                  <a:cubicBezTo>
                    <a:pt x="3496" y="2615"/>
                    <a:pt x="3588" y="2584"/>
                    <a:pt x="3618" y="2493"/>
                  </a:cubicBezTo>
                  <a:cubicBezTo>
                    <a:pt x="3709" y="2341"/>
                    <a:pt x="3588" y="2280"/>
                    <a:pt x="3496" y="2189"/>
                  </a:cubicBezTo>
                  <a:cubicBezTo>
                    <a:pt x="3466" y="2159"/>
                    <a:pt x="3375" y="2067"/>
                    <a:pt x="3314" y="2037"/>
                  </a:cubicBezTo>
                  <a:cubicBezTo>
                    <a:pt x="3253" y="2007"/>
                    <a:pt x="3162" y="2007"/>
                    <a:pt x="3041" y="1885"/>
                  </a:cubicBezTo>
                  <a:lnTo>
                    <a:pt x="2676" y="1672"/>
                  </a:lnTo>
                  <a:cubicBezTo>
                    <a:pt x="2493" y="1551"/>
                    <a:pt x="2524" y="1460"/>
                    <a:pt x="2372" y="1368"/>
                  </a:cubicBezTo>
                  <a:cubicBezTo>
                    <a:pt x="2189" y="1247"/>
                    <a:pt x="2189" y="1277"/>
                    <a:pt x="1977" y="1156"/>
                  </a:cubicBezTo>
                  <a:cubicBezTo>
                    <a:pt x="1794" y="1064"/>
                    <a:pt x="1825" y="1004"/>
                    <a:pt x="1642" y="852"/>
                  </a:cubicBezTo>
                  <a:cubicBezTo>
                    <a:pt x="1460" y="760"/>
                    <a:pt x="1430" y="791"/>
                    <a:pt x="1278" y="669"/>
                  </a:cubicBezTo>
                  <a:cubicBezTo>
                    <a:pt x="1065" y="548"/>
                    <a:pt x="1126" y="517"/>
                    <a:pt x="913" y="396"/>
                  </a:cubicBezTo>
                  <a:cubicBezTo>
                    <a:pt x="730" y="305"/>
                    <a:pt x="730" y="305"/>
                    <a:pt x="578" y="183"/>
                  </a:cubicBezTo>
                  <a:cubicBezTo>
                    <a:pt x="427" y="61"/>
                    <a:pt x="396" y="61"/>
                    <a:pt x="27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9" name="Google Shape;7029;p63"/>
            <p:cNvSpPr/>
            <p:nvPr/>
          </p:nvSpPr>
          <p:spPr>
            <a:xfrm>
              <a:off x="7513125" y="3485775"/>
              <a:ext cx="69925" cy="84375"/>
            </a:xfrm>
            <a:custGeom>
              <a:avLst/>
              <a:gdLst/>
              <a:ahLst/>
              <a:cxnLst/>
              <a:rect l="l" t="t" r="r" b="b"/>
              <a:pathLst>
                <a:path w="2797" h="3375" extrusionOk="0">
                  <a:moveTo>
                    <a:pt x="152" y="0"/>
                  </a:moveTo>
                  <a:cubicBezTo>
                    <a:pt x="31" y="0"/>
                    <a:pt x="0" y="122"/>
                    <a:pt x="0" y="183"/>
                  </a:cubicBezTo>
                  <a:cubicBezTo>
                    <a:pt x="0" y="365"/>
                    <a:pt x="183" y="487"/>
                    <a:pt x="243" y="638"/>
                  </a:cubicBezTo>
                  <a:cubicBezTo>
                    <a:pt x="243" y="638"/>
                    <a:pt x="335" y="790"/>
                    <a:pt x="456" y="882"/>
                  </a:cubicBezTo>
                  <a:cubicBezTo>
                    <a:pt x="547" y="1034"/>
                    <a:pt x="608" y="1034"/>
                    <a:pt x="699" y="1186"/>
                  </a:cubicBezTo>
                  <a:cubicBezTo>
                    <a:pt x="821" y="1338"/>
                    <a:pt x="821" y="1338"/>
                    <a:pt x="973" y="1520"/>
                  </a:cubicBezTo>
                  <a:cubicBezTo>
                    <a:pt x="1095" y="1672"/>
                    <a:pt x="1095" y="1672"/>
                    <a:pt x="1247" y="1854"/>
                  </a:cubicBezTo>
                  <a:cubicBezTo>
                    <a:pt x="1368" y="2006"/>
                    <a:pt x="1429" y="1976"/>
                    <a:pt x="1550" y="2158"/>
                  </a:cubicBezTo>
                  <a:cubicBezTo>
                    <a:pt x="1672" y="2310"/>
                    <a:pt x="1672" y="2341"/>
                    <a:pt x="1824" y="2523"/>
                  </a:cubicBezTo>
                  <a:cubicBezTo>
                    <a:pt x="1915" y="2675"/>
                    <a:pt x="1976" y="2675"/>
                    <a:pt x="2067" y="2797"/>
                  </a:cubicBezTo>
                  <a:cubicBezTo>
                    <a:pt x="2250" y="3009"/>
                    <a:pt x="2189" y="3040"/>
                    <a:pt x="2341" y="3192"/>
                  </a:cubicBezTo>
                  <a:cubicBezTo>
                    <a:pt x="2432" y="3313"/>
                    <a:pt x="2462" y="3344"/>
                    <a:pt x="2554" y="3374"/>
                  </a:cubicBezTo>
                  <a:cubicBezTo>
                    <a:pt x="2584" y="3374"/>
                    <a:pt x="2645" y="3374"/>
                    <a:pt x="2706" y="3313"/>
                  </a:cubicBezTo>
                  <a:cubicBezTo>
                    <a:pt x="2797" y="3192"/>
                    <a:pt x="2736" y="3070"/>
                    <a:pt x="2706" y="3009"/>
                  </a:cubicBezTo>
                  <a:cubicBezTo>
                    <a:pt x="2645" y="2918"/>
                    <a:pt x="2614" y="2888"/>
                    <a:pt x="2584" y="2797"/>
                  </a:cubicBezTo>
                  <a:cubicBezTo>
                    <a:pt x="2493" y="2736"/>
                    <a:pt x="2462" y="2736"/>
                    <a:pt x="2341" y="2614"/>
                  </a:cubicBezTo>
                  <a:cubicBezTo>
                    <a:pt x="2219" y="2462"/>
                    <a:pt x="2189" y="2462"/>
                    <a:pt x="2067" y="2310"/>
                  </a:cubicBezTo>
                  <a:cubicBezTo>
                    <a:pt x="1976" y="2158"/>
                    <a:pt x="2006" y="2128"/>
                    <a:pt x="1854" y="1945"/>
                  </a:cubicBezTo>
                  <a:cubicBezTo>
                    <a:pt x="1733" y="1794"/>
                    <a:pt x="1702" y="1794"/>
                    <a:pt x="1550" y="1642"/>
                  </a:cubicBezTo>
                  <a:cubicBezTo>
                    <a:pt x="1429" y="1490"/>
                    <a:pt x="1459" y="1459"/>
                    <a:pt x="1307" y="1277"/>
                  </a:cubicBezTo>
                  <a:cubicBezTo>
                    <a:pt x="1216" y="1125"/>
                    <a:pt x="1125" y="1186"/>
                    <a:pt x="1003" y="1003"/>
                  </a:cubicBezTo>
                  <a:cubicBezTo>
                    <a:pt x="912" y="821"/>
                    <a:pt x="912" y="790"/>
                    <a:pt x="791" y="638"/>
                  </a:cubicBezTo>
                  <a:cubicBezTo>
                    <a:pt x="669" y="487"/>
                    <a:pt x="669" y="487"/>
                    <a:pt x="517" y="304"/>
                  </a:cubicBezTo>
                  <a:cubicBezTo>
                    <a:pt x="395" y="152"/>
                    <a:pt x="395" y="152"/>
                    <a:pt x="304" y="31"/>
                  </a:cubicBezTo>
                  <a:cubicBezTo>
                    <a:pt x="243" y="0"/>
                    <a:pt x="213" y="0"/>
                    <a:pt x="15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0" name="Google Shape;7030;p63"/>
            <p:cNvSpPr/>
            <p:nvPr/>
          </p:nvSpPr>
          <p:spPr>
            <a:xfrm>
              <a:off x="7408250" y="3526725"/>
              <a:ext cx="184675" cy="104775"/>
            </a:xfrm>
            <a:custGeom>
              <a:avLst/>
              <a:gdLst/>
              <a:ahLst/>
              <a:cxnLst/>
              <a:rect l="l" t="t" r="r" b="b"/>
              <a:pathLst>
                <a:path w="7387" h="4191" extrusionOk="0">
                  <a:moveTo>
                    <a:pt x="7265" y="1"/>
                  </a:moveTo>
                  <a:cubicBezTo>
                    <a:pt x="7120" y="1"/>
                    <a:pt x="6957" y="194"/>
                    <a:pt x="6901" y="307"/>
                  </a:cubicBezTo>
                  <a:cubicBezTo>
                    <a:pt x="6749" y="459"/>
                    <a:pt x="6688" y="520"/>
                    <a:pt x="6627" y="642"/>
                  </a:cubicBezTo>
                  <a:cubicBezTo>
                    <a:pt x="6505" y="794"/>
                    <a:pt x="6475" y="885"/>
                    <a:pt x="6293" y="1098"/>
                  </a:cubicBezTo>
                  <a:cubicBezTo>
                    <a:pt x="5989" y="1402"/>
                    <a:pt x="6019" y="1402"/>
                    <a:pt x="5685" y="1706"/>
                  </a:cubicBezTo>
                  <a:cubicBezTo>
                    <a:pt x="5381" y="1979"/>
                    <a:pt x="5290" y="1918"/>
                    <a:pt x="4986" y="2192"/>
                  </a:cubicBezTo>
                  <a:cubicBezTo>
                    <a:pt x="4651" y="2435"/>
                    <a:pt x="4682" y="2466"/>
                    <a:pt x="4317" y="2678"/>
                  </a:cubicBezTo>
                  <a:cubicBezTo>
                    <a:pt x="3922" y="2922"/>
                    <a:pt x="3922" y="2861"/>
                    <a:pt x="3557" y="3043"/>
                  </a:cubicBezTo>
                  <a:cubicBezTo>
                    <a:pt x="3162" y="3225"/>
                    <a:pt x="3162" y="3256"/>
                    <a:pt x="2797" y="3408"/>
                  </a:cubicBezTo>
                  <a:cubicBezTo>
                    <a:pt x="2372" y="3529"/>
                    <a:pt x="2372" y="3529"/>
                    <a:pt x="1946" y="3621"/>
                  </a:cubicBezTo>
                  <a:cubicBezTo>
                    <a:pt x="1520" y="3712"/>
                    <a:pt x="1520" y="3681"/>
                    <a:pt x="1125" y="3773"/>
                  </a:cubicBezTo>
                  <a:cubicBezTo>
                    <a:pt x="730" y="3803"/>
                    <a:pt x="700" y="3833"/>
                    <a:pt x="426" y="3833"/>
                  </a:cubicBezTo>
                  <a:cubicBezTo>
                    <a:pt x="365" y="3833"/>
                    <a:pt x="244" y="3864"/>
                    <a:pt x="153" y="3925"/>
                  </a:cubicBezTo>
                  <a:cubicBezTo>
                    <a:pt x="1" y="4016"/>
                    <a:pt x="122" y="4107"/>
                    <a:pt x="274" y="4137"/>
                  </a:cubicBezTo>
                  <a:cubicBezTo>
                    <a:pt x="382" y="4176"/>
                    <a:pt x="498" y="4190"/>
                    <a:pt x="620" y="4190"/>
                  </a:cubicBezTo>
                  <a:cubicBezTo>
                    <a:pt x="878" y="4190"/>
                    <a:pt x="1161" y="4128"/>
                    <a:pt x="1429" y="4107"/>
                  </a:cubicBezTo>
                  <a:cubicBezTo>
                    <a:pt x="1460" y="4107"/>
                    <a:pt x="1764" y="4077"/>
                    <a:pt x="2037" y="3985"/>
                  </a:cubicBezTo>
                  <a:cubicBezTo>
                    <a:pt x="2432" y="3864"/>
                    <a:pt x="2432" y="3864"/>
                    <a:pt x="2858" y="3712"/>
                  </a:cubicBezTo>
                  <a:cubicBezTo>
                    <a:pt x="3283" y="3560"/>
                    <a:pt x="3283" y="3560"/>
                    <a:pt x="3709" y="3377"/>
                  </a:cubicBezTo>
                  <a:cubicBezTo>
                    <a:pt x="4074" y="3195"/>
                    <a:pt x="4104" y="3195"/>
                    <a:pt x="4499" y="2952"/>
                  </a:cubicBezTo>
                  <a:cubicBezTo>
                    <a:pt x="4864" y="2739"/>
                    <a:pt x="4834" y="2709"/>
                    <a:pt x="5229" y="2435"/>
                  </a:cubicBezTo>
                  <a:cubicBezTo>
                    <a:pt x="5563" y="2162"/>
                    <a:pt x="5594" y="2162"/>
                    <a:pt x="5897" y="1888"/>
                  </a:cubicBezTo>
                  <a:cubicBezTo>
                    <a:pt x="6232" y="1584"/>
                    <a:pt x="6201" y="1584"/>
                    <a:pt x="6505" y="1280"/>
                  </a:cubicBezTo>
                  <a:cubicBezTo>
                    <a:pt x="6779" y="976"/>
                    <a:pt x="6809" y="1037"/>
                    <a:pt x="7083" y="672"/>
                  </a:cubicBezTo>
                  <a:cubicBezTo>
                    <a:pt x="7265" y="399"/>
                    <a:pt x="7296" y="338"/>
                    <a:pt x="7387" y="186"/>
                  </a:cubicBezTo>
                  <a:cubicBezTo>
                    <a:pt x="7387" y="125"/>
                    <a:pt x="7387" y="34"/>
                    <a:pt x="7296" y="4"/>
                  </a:cubicBezTo>
                  <a:cubicBezTo>
                    <a:pt x="7286" y="2"/>
                    <a:pt x="7276" y="1"/>
                    <a:pt x="726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1" name="Google Shape;7031;p63"/>
            <p:cNvSpPr/>
            <p:nvPr/>
          </p:nvSpPr>
          <p:spPr>
            <a:xfrm>
              <a:off x="7412050" y="3567400"/>
              <a:ext cx="105650" cy="34650"/>
            </a:xfrm>
            <a:custGeom>
              <a:avLst/>
              <a:gdLst/>
              <a:ahLst/>
              <a:cxnLst/>
              <a:rect l="l" t="t" r="r" b="b"/>
              <a:pathLst>
                <a:path w="4226" h="1386" extrusionOk="0">
                  <a:moveTo>
                    <a:pt x="4025" y="0"/>
                  </a:moveTo>
                  <a:cubicBezTo>
                    <a:pt x="3957" y="0"/>
                    <a:pt x="3898" y="30"/>
                    <a:pt x="3861" y="48"/>
                  </a:cubicBezTo>
                  <a:cubicBezTo>
                    <a:pt x="3739" y="109"/>
                    <a:pt x="3709" y="109"/>
                    <a:pt x="3648" y="170"/>
                  </a:cubicBezTo>
                  <a:cubicBezTo>
                    <a:pt x="3587" y="231"/>
                    <a:pt x="3587" y="261"/>
                    <a:pt x="3435" y="352"/>
                  </a:cubicBezTo>
                  <a:cubicBezTo>
                    <a:pt x="3253" y="474"/>
                    <a:pt x="3253" y="474"/>
                    <a:pt x="3101" y="565"/>
                  </a:cubicBezTo>
                  <a:cubicBezTo>
                    <a:pt x="2888" y="656"/>
                    <a:pt x="2858" y="595"/>
                    <a:pt x="2676" y="687"/>
                  </a:cubicBezTo>
                  <a:cubicBezTo>
                    <a:pt x="2493" y="778"/>
                    <a:pt x="2493" y="808"/>
                    <a:pt x="2280" y="839"/>
                  </a:cubicBezTo>
                  <a:cubicBezTo>
                    <a:pt x="2189" y="854"/>
                    <a:pt x="2136" y="854"/>
                    <a:pt x="2083" y="854"/>
                  </a:cubicBezTo>
                  <a:cubicBezTo>
                    <a:pt x="2030" y="854"/>
                    <a:pt x="1976" y="854"/>
                    <a:pt x="1885" y="869"/>
                  </a:cubicBezTo>
                  <a:cubicBezTo>
                    <a:pt x="1672" y="899"/>
                    <a:pt x="1672" y="960"/>
                    <a:pt x="1460" y="991"/>
                  </a:cubicBezTo>
                  <a:cubicBezTo>
                    <a:pt x="1247" y="991"/>
                    <a:pt x="1247" y="960"/>
                    <a:pt x="1034" y="960"/>
                  </a:cubicBezTo>
                  <a:cubicBezTo>
                    <a:pt x="852" y="960"/>
                    <a:pt x="852" y="960"/>
                    <a:pt x="609" y="930"/>
                  </a:cubicBezTo>
                  <a:cubicBezTo>
                    <a:pt x="426" y="869"/>
                    <a:pt x="426" y="869"/>
                    <a:pt x="274" y="869"/>
                  </a:cubicBezTo>
                  <a:cubicBezTo>
                    <a:pt x="244" y="869"/>
                    <a:pt x="153" y="930"/>
                    <a:pt x="122" y="930"/>
                  </a:cubicBezTo>
                  <a:cubicBezTo>
                    <a:pt x="1" y="991"/>
                    <a:pt x="31" y="1112"/>
                    <a:pt x="122" y="1173"/>
                  </a:cubicBezTo>
                  <a:cubicBezTo>
                    <a:pt x="274" y="1325"/>
                    <a:pt x="487" y="1295"/>
                    <a:pt x="700" y="1325"/>
                  </a:cubicBezTo>
                  <a:cubicBezTo>
                    <a:pt x="700" y="1325"/>
                    <a:pt x="882" y="1386"/>
                    <a:pt x="1004" y="1386"/>
                  </a:cubicBezTo>
                  <a:lnTo>
                    <a:pt x="1460" y="1386"/>
                  </a:lnTo>
                  <a:cubicBezTo>
                    <a:pt x="1566" y="1355"/>
                    <a:pt x="1619" y="1355"/>
                    <a:pt x="1676" y="1355"/>
                  </a:cubicBezTo>
                  <a:cubicBezTo>
                    <a:pt x="1733" y="1355"/>
                    <a:pt x="1794" y="1355"/>
                    <a:pt x="1916" y="1325"/>
                  </a:cubicBezTo>
                  <a:lnTo>
                    <a:pt x="2372" y="1264"/>
                  </a:lnTo>
                  <a:cubicBezTo>
                    <a:pt x="2584" y="1173"/>
                    <a:pt x="2554" y="1143"/>
                    <a:pt x="2767" y="1082"/>
                  </a:cubicBezTo>
                  <a:cubicBezTo>
                    <a:pt x="2979" y="991"/>
                    <a:pt x="3010" y="991"/>
                    <a:pt x="3192" y="930"/>
                  </a:cubicBezTo>
                  <a:lnTo>
                    <a:pt x="3587" y="687"/>
                  </a:lnTo>
                  <a:cubicBezTo>
                    <a:pt x="3770" y="535"/>
                    <a:pt x="3800" y="565"/>
                    <a:pt x="4013" y="413"/>
                  </a:cubicBezTo>
                  <a:lnTo>
                    <a:pt x="4226" y="200"/>
                  </a:lnTo>
                  <a:cubicBezTo>
                    <a:pt x="4226" y="170"/>
                    <a:pt x="4226" y="79"/>
                    <a:pt x="4165" y="48"/>
                  </a:cubicBezTo>
                  <a:cubicBezTo>
                    <a:pt x="4117" y="13"/>
                    <a:pt x="4069" y="0"/>
                    <a:pt x="4025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2" name="Google Shape;7032;p63"/>
            <p:cNvSpPr/>
            <p:nvPr/>
          </p:nvSpPr>
          <p:spPr>
            <a:xfrm>
              <a:off x="7407500" y="3542650"/>
              <a:ext cx="75250" cy="37200"/>
            </a:xfrm>
            <a:custGeom>
              <a:avLst/>
              <a:gdLst/>
              <a:ahLst/>
              <a:cxnLst/>
              <a:rect l="l" t="t" r="r" b="b"/>
              <a:pathLst>
                <a:path w="3010" h="1488" extrusionOk="0">
                  <a:moveTo>
                    <a:pt x="2796" y="0"/>
                  </a:moveTo>
                  <a:cubicBezTo>
                    <a:pt x="2741" y="0"/>
                    <a:pt x="2693" y="18"/>
                    <a:pt x="2675" y="35"/>
                  </a:cubicBezTo>
                  <a:cubicBezTo>
                    <a:pt x="2614" y="66"/>
                    <a:pt x="2584" y="126"/>
                    <a:pt x="2523" y="126"/>
                  </a:cubicBezTo>
                  <a:cubicBezTo>
                    <a:pt x="2462" y="157"/>
                    <a:pt x="2462" y="187"/>
                    <a:pt x="2371" y="278"/>
                  </a:cubicBezTo>
                  <a:cubicBezTo>
                    <a:pt x="2250" y="339"/>
                    <a:pt x="2250" y="370"/>
                    <a:pt x="2128" y="461"/>
                  </a:cubicBezTo>
                  <a:cubicBezTo>
                    <a:pt x="2006" y="522"/>
                    <a:pt x="1976" y="491"/>
                    <a:pt x="1824" y="582"/>
                  </a:cubicBezTo>
                  <a:cubicBezTo>
                    <a:pt x="1702" y="643"/>
                    <a:pt x="1702" y="674"/>
                    <a:pt x="1550" y="765"/>
                  </a:cubicBezTo>
                  <a:cubicBezTo>
                    <a:pt x="1475" y="795"/>
                    <a:pt x="1437" y="795"/>
                    <a:pt x="1399" y="795"/>
                  </a:cubicBezTo>
                  <a:cubicBezTo>
                    <a:pt x="1361" y="795"/>
                    <a:pt x="1323" y="795"/>
                    <a:pt x="1247" y="826"/>
                  </a:cubicBezTo>
                  <a:cubicBezTo>
                    <a:pt x="1095" y="917"/>
                    <a:pt x="1155" y="947"/>
                    <a:pt x="1003" y="1008"/>
                  </a:cubicBezTo>
                  <a:cubicBezTo>
                    <a:pt x="927" y="1023"/>
                    <a:pt x="889" y="1023"/>
                    <a:pt x="851" y="1023"/>
                  </a:cubicBezTo>
                  <a:cubicBezTo>
                    <a:pt x="813" y="1023"/>
                    <a:pt x="775" y="1023"/>
                    <a:pt x="699" y="1038"/>
                  </a:cubicBezTo>
                  <a:lnTo>
                    <a:pt x="395" y="1099"/>
                  </a:lnTo>
                  <a:cubicBezTo>
                    <a:pt x="274" y="1129"/>
                    <a:pt x="243" y="1129"/>
                    <a:pt x="122" y="1129"/>
                  </a:cubicBezTo>
                  <a:cubicBezTo>
                    <a:pt x="92" y="1190"/>
                    <a:pt x="31" y="1190"/>
                    <a:pt x="31" y="1221"/>
                  </a:cubicBezTo>
                  <a:cubicBezTo>
                    <a:pt x="0" y="1342"/>
                    <a:pt x="31" y="1403"/>
                    <a:pt x="122" y="1433"/>
                  </a:cubicBezTo>
                  <a:cubicBezTo>
                    <a:pt x="173" y="1474"/>
                    <a:pt x="223" y="1487"/>
                    <a:pt x="273" y="1487"/>
                  </a:cubicBezTo>
                  <a:cubicBezTo>
                    <a:pt x="372" y="1487"/>
                    <a:pt x="466" y="1433"/>
                    <a:pt x="547" y="1433"/>
                  </a:cubicBezTo>
                  <a:cubicBezTo>
                    <a:pt x="547" y="1433"/>
                    <a:pt x="639" y="1433"/>
                    <a:pt x="760" y="1403"/>
                  </a:cubicBezTo>
                  <a:cubicBezTo>
                    <a:pt x="912" y="1373"/>
                    <a:pt x="912" y="1373"/>
                    <a:pt x="1064" y="1281"/>
                  </a:cubicBezTo>
                  <a:cubicBezTo>
                    <a:pt x="1216" y="1251"/>
                    <a:pt x="1216" y="1221"/>
                    <a:pt x="1368" y="1190"/>
                  </a:cubicBezTo>
                  <a:cubicBezTo>
                    <a:pt x="1520" y="1099"/>
                    <a:pt x="1520" y="1160"/>
                    <a:pt x="1672" y="1069"/>
                  </a:cubicBezTo>
                  <a:cubicBezTo>
                    <a:pt x="1824" y="1008"/>
                    <a:pt x="1794" y="947"/>
                    <a:pt x="1946" y="886"/>
                  </a:cubicBezTo>
                  <a:lnTo>
                    <a:pt x="2250" y="734"/>
                  </a:lnTo>
                  <a:cubicBezTo>
                    <a:pt x="2402" y="643"/>
                    <a:pt x="2402" y="613"/>
                    <a:pt x="2523" y="522"/>
                  </a:cubicBezTo>
                  <a:cubicBezTo>
                    <a:pt x="2706" y="430"/>
                    <a:pt x="2736" y="461"/>
                    <a:pt x="2858" y="339"/>
                  </a:cubicBezTo>
                  <a:lnTo>
                    <a:pt x="3009" y="187"/>
                  </a:lnTo>
                  <a:cubicBezTo>
                    <a:pt x="3009" y="157"/>
                    <a:pt x="2949" y="66"/>
                    <a:pt x="2918" y="35"/>
                  </a:cubicBezTo>
                  <a:cubicBezTo>
                    <a:pt x="2880" y="10"/>
                    <a:pt x="2836" y="0"/>
                    <a:pt x="279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3" name="Google Shape;7033;p63"/>
            <p:cNvSpPr/>
            <p:nvPr/>
          </p:nvSpPr>
          <p:spPr>
            <a:xfrm>
              <a:off x="7599750" y="3369300"/>
              <a:ext cx="26625" cy="103675"/>
            </a:xfrm>
            <a:custGeom>
              <a:avLst/>
              <a:gdLst/>
              <a:ahLst/>
              <a:cxnLst/>
              <a:rect l="l" t="t" r="r" b="b"/>
              <a:pathLst>
                <a:path w="1065" h="4147" extrusionOk="0">
                  <a:moveTo>
                    <a:pt x="903" y="0"/>
                  </a:moveTo>
                  <a:cubicBezTo>
                    <a:pt x="841" y="0"/>
                    <a:pt x="763" y="58"/>
                    <a:pt x="700" y="100"/>
                  </a:cubicBezTo>
                  <a:cubicBezTo>
                    <a:pt x="608" y="282"/>
                    <a:pt x="669" y="495"/>
                    <a:pt x="639" y="647"/>
                  </a:cubicBezTo>
                  <a:cubicBezTo>
                    <a:pt x="639" y="647"/>
                    <a:pt x="608" y="829"/>
                    <a:pt x="608" y="951"/>
                  </a:cubicBezTo>
                  <a:cubicBezTo>
                    <a:pt x="608" y="1133"/>
                    <a:pt x="608" y="1164"/>
                    <a:pt x="548" y="1346"/>
                  </a:cubicBezTo>
                  <a:cubicBezTo>
                    <a:pt x="517" y="1559"/>
                    <a:pt x="517" y="1589"/>
                    <a:pt x="517" y="1772"/>
                  </a:cubicBezTo>
                  <a:cubicBezTo>
                    <a:pt x="487" y="1954"/>
                    <a:pt x="487" y="2015"/>
                    <a:pt x="456" y="2197"/>
                  </a:cubicBezTo>
                  <a:cubicBezTo>
                    <a:pt x="396" y="2380"/>
                    <a:pt x="456" y="2410"/>
                    <a:pt x="396" y="2623"/>
                  </a:cubicBezTo>
                  <a:cubicBezTo>
                    <a:pt x="365" y="2805"/>
                    <a:pt x="335" y="2835"/>
                    <a:pt x="304" y="3018"/>
                  </a:cubicBezTo>
                  <a:cubicBezTo>
                    <a:pt x="244" y="3231"/>
                    <a:pt x="244" y="3261"/>
                    <a:pt x="183" y="3443"/>
                  </a:cubicBezTo>
                  <a:cubicBezTo>
                    <a:pt x="183" y="3565"/>
                    <a:pt x="152" y="3565"/>
                    <a:pt x="61" y="3747"/>
                  </a:cubicBezTo>
                  <a:cubicBezTo>
                    <a:pt x="31" y="3899"/>
                    <a:pt x="31" y="3930"/>
                    <a:pt x="0" y="4021"/>
                  </a:cubicBezTo>
                  <a:cubicBezTo>
                    <a:pt x="31" y="4051"/>
                    <a:pt x="61" y="4082"/>
                    <a:pt x="152" y="4142"/>
                  </a:cubicBezTo>
                  <a:cubicBezTo>
                    <a:pt x="166" y="4145"/>
                    <a:pt x="179" y="4146"/>
                    <a:pt x="191" y="4146"/>
                  </a:cubicBezTo>
                  <a:cubicBezTo>
                    <a:pt x="315" y="4146"/>
                    <a:pt x="368" y="4015"/>
                    <a:pt x="396" y="3960"/>
                  </a:cubicBezTo>
                  <a:cubicBezTo>
                    <a:pt x="456" y="3899"/>
                    <a:pt x="487" y="3808"/>
                    <a:pt x="487" y="3747"/>
                  </a:cubicBezTo>
                  <a:cubicBezTo>
                    <a:pt x="487" y="3626"/>
                    <a:pt x="487" y="3595"/>
                    <a:pt x="517" y="3443"/>
                  </a:cubicBezTo>
                  <a:cubicBezTo>
                    <a:pt x="548" y="3261"/>
                    <a:pt x="548" y="3231"/>
                    <a:pt x="639" y="3018"/>
                  </a:cubicBezTo>
                  <a:cubicBezTo>
                    <a:pt x="669" y="2805"/>
                    <a:pt x="760" y="2835"/>
                    <a:pt x="791" y="2623"/>
                  </a:cubicBezTo>
                  <a:cubicBezTo>
                    <a:pt x="821" y="2380"/>
                    <a:pt x="791" y="2380"/>
                    <a:pt x="821" y="2197"/>
                  </a:cubicBezTo>
                  <a:cubicBezTo>
                    <a:pt x="852" y="1954"/>
                    <a:pt x="912" y="2015"/>
                    <a:pt x="943" y="1772"/>
                  </a:cubicBezTo>
                  <a:cubicBezTo>
                    <a:pt x="973" y="1559"/>
                    <a:pt x="912" y="1559"/>
                    <a:pt x="943" y="1316"/>
                  </a:cubicBezTo>
                  <a:cubicBezTo>
                    <a:pt x="973" y="1103"/>
                    <a:pt x="1003" y="1103"/>
                    <a:pt x="1003" y="890"/>
                  </a:cubicBezTo>
                  <a:cubicBezTo>
                    <a:pt x="1003" y="677"/>
                    <a:pt x="1003" y="677"/>
                    <a:pt x="1064" y="495"/>
                  </a:cubicBezTo>
                  <a:lnTo>
                    <a:pt x="1064" y="130"/>
                  </a:lnTo>
                  <a:cubicBezTo>
                    <a:pt x="1064" y="100"/>
                    <a:pt x="1003" y="39"/>
                    <a:pt x="973" y="39"/>
                  </a:cubicBezTo>
                  <a:cubicBezTo>
                    <a:pt x="955" y="11"/>
                    <a:pt x="931" y="0"/>
                    <a:pt x="90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4" name="Google Shape;7034;p63"/>
            <p:cNvSpPr/>
            <p:nvPr/>
          </p:nvSpPr>
          <p:spPr>
            <a:xfrm>
              <a:off x="7573150" y="3374825"/>
              <a:ext cx="12950" cy="38575"/>
            </a:xfrm>
            <a:custGeom>
              <a:avLst/>
              <a:gdLst/>
              <a:ahLst/>
              <a:cxnLst/>
              <a:rect l="l" t="t" r="r" b="b"/>
              <a:pathLst>
                <a:path w="518" h="1543" extrusionOk="0">
                  <a:moveTo>
                    <a:pt x="365" y="0"/>
                  </a:moveTo>
                  <a:cubicBezTo>
                    <a:pt x="213" y="0"/>
                    <a:pt x="183" y="31"/>
                    <a:pt x="183" y="61"/>
                  </a:cubicBezTo>
                  <a:cubicBezTo>
                    <a:pt x="153" y="122"/>
                    <a:pt x="153" y="122"/>
                    <a:pt x="153" y="152"/>
                  </a:cubicBezTo>
                  <a:cubicBezTo>
                    <a:pt x="153" y="183"/>
                    <a:pt x="183" y="183"/>
                    <a:pt x="183" y="274"/>
                  </a:cubicBezTo>
                  <a:lnTo>
                    <a:pt x="183" y="426"/>
                  </a:lnTo>
                  <a:cubicBezTo>
                    <a:pt x="183" y="487"/>
                    <a:pt x="92" y="487"/>
                    <a:pt x="92" y="578"/>
                  </a:cubicBezTo>
                  <a:cubicBezTo>
                    <a:pt x="92" y="639"/>
                    <a:pt x="153" y="639"/>
                    <a:pt x="153" y="730"/>
                  </a:cubicBezTo>
                  <a:cubicBezTo>
                    <a:pt x="153" y="791"/>
                    <a:pt x="61" y="791"/>
                    <a:pt x="61" y="882"/>
                  </a:cubicBezTo>
                  <a:cubicBezTo>
                    <a:pt x="61" y="943"/>
                    <a:pt x="92" y="943"/>
                    <a:pt x="92" y="1034"/>
                  </a:cubicBezTo>
                  <a:cubicBezTo>
                    <a:pt x="92" y="1095"/>
                    <a:pt x="61" y="1095"/>
                    <a:pt x="31" y="1155"/>
                  </a:cubicBezTo>
                  <a:cubicBezTo>
                    <a:pt x="31" y="1247"/>
                    <a:pt x="31" y="1247"/>
                    <a:pt x="1" y="1307"/>
                  </a:cubicBezTo>
                  <a:lnTo>
                    <a:pt x="1" y="1429"/>
                  </a:lnTo>
                  <a:lnTo>
                    <a:pt x="61" y="1520"/>
                  </a:lnTo>
                  <a:cubicBezTo>
                    <a:pt x="107" y="1535"/>
                    <a:pt x="153" y="1543"/>
                    <a:pt x="198" y="1543"/>
                  </a:cubicBezTo>
                  <a:cubicBezTo>
                    <a:pt x="244" y="1543"/>
                    <a:pt x="289" y="1535"/>
                    <a:pt x="335" y="1520"/>
                  </a:cubicBezTo>
                  <a:cubicBezTo>
                    <a:pt x="457" y="1459"/>
                    <a:pt x="396" y="1399"/>
                    <a:pt x="396" y="1307"/>
                  </a:cubicBezTo>
                  <a:cubicBezTo>
                    <a:pt x="396" y="1307"/>
                    <a:pt x="457" y="1247"/>
                    <a:pt x="457" y="1216"/>
                  </a:cubicBezTo>
                  <a:lnTo>
                    <a:pt x="457" y="1064"/>
                  </a:lnTo>
                  <a:cubicBezTo>
                    <a:pt x="457" y="973"/>
                    <a:pt x="457" y="973"/>
                    <a:pt x="487" y="912"/>
                  </a:cubicBezTo>
                  <a:cubicBezTo>
                    <a:pt x="487" y="821"/>
                    <a:pt x="517" y="821"/>
                    <a:pt x="517" y="760"/>
                  </a:cubicBezTo>
                  <a:cubicBezTo>
                    <a:pt x="517" y="669"/>
                    <a:pt x="487" y="669"/>
                    <a:pt x="487" y="608"/>
                  </a:cubicBezTo>
                  <a:cubicBezTo>
                    <a:pt x="487" y="517"/>
                    <a:pt x="517" y="517"/>
                    <a:pt x="517" y="456"/>
                  </a:cubicBezTo>
                  <a:lnTo>
                    <a:pt x="517" y="304"/>
                  </a:lnTo>
                  <a:cubicBezTo>
                    <a:pt x="457" y="213"/>
                    <a:pt x="487" y="213"/>
                    <a:pt x="517" y="152"/>
                  </a:cubicBezTo>
                  <a:lnTo>
                    <a:pt x="517" y="31"/>
                  </a:lnTo>
                  <a:cubicBezTo>
                    <a:pt x="487" y="0"/>
                    <a:pt x="457" y="0"/>
                    <a:pt x="365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5" name="Google Shape;7035;p63"/>
            <p:cNvSpPr/>
            <p:nvPr/>
          </p:nvSpPr>
          <p:spPr>
            <a:xfrm>
              <a:off x="7217525" y="3242900"/>
              <a:ext cx="224950" cy="148250"/>
            </a:xfrm>
            <a:custGeom>
              <a:avLst/>
              <a:gdLst/>
              <a:ahLst/>
              <a:cxnLst/>
              <a:rect l="l" t="t" r="r" b="b"/>
              <a:pathLst>
                <a:path w="8998" h="5930" extrusionOk="0">
                  <a:moveTo>
                    <a:pt x="1545" y="1"/>
                  </a:moveTo>
                  <a:cubicBezTo>
                    <a:pt x="1476" y="1"/>
                    <a:pt x="1291" y="201"/>
                    <a:pt x="1155" y="414"/>
                  </a:cubicBezTo>
                  <a:cubicBezTo>
                    <a:pt x="487" y="1235"/>
                    <a:pt x="0" y="2694"/>
                    <a:pt x="608" y="3818"/>
                  </a:cubicBezTo>
                  <a:cubicBezTo>
                    <a:pt x="639" y="3879"/>
                    <a:pt x="791" y="4122"/>
                    <a:pt x="1064" y="4396"/>
                  </a:cubicBezTo>
                  <a:cubicBezTo>
                    <a:pt x="1368" y="4670"/>
                    <a:pt x="1794" y="4882"/>
                    <a:pt x="2250" y="5004"/>
                  </a:cubicBezTo>
                  <a:cubicBezTo>
                    <a:pt x="3587" y="5399"/>
                    <a:pt x="3587" y="5308"/>
                    <a:pt x="4894" y="5612"/>
                  </a:cubicBezTo>
                  <a:cubicBezTo>
                    <a:pt x="5852" y="5786"/>
                    <a:pt x="6108" y="5929"/>
                    <a:pt x="6702" y="5929"/>
                  </a:cubicBezTo>
                  <a:cubicBezTo>
                    <a:pt x="6937" y="5929"/>
                    <a:pt x="7225" y="5907"/>
                    <a:pt x="7630" y="5855"/>
                  </a:cubicBezTo>
                  <a:cubicBezTo>
                    <a:pt x="8359" y="5612"/>
                    <a:pt x="8633" y="5247"/>
                    <a:pt x="8785" y="4882"/>
                  </a:cubicBezTo>
                  <a:cubicBezTo>
                    <a:pt x="8906" y="4548"/>
                    <a:pt x="8998" y="4122"/>
                    <a:pt x="8785" y="3423"/>
                  </a:cubicBezTo>
                  <a:cubicBezTo>
                    <a:pt x="8511" y="2724"/>
                    <a:pt x="8207" y="2511"/>
                    <a:pt x="7994" y="2238"/>
                  </a:cubicBezTo>
                  <a:cubicBezTo>
                    <a:pt x="7721" y="1995"/>
                    <a:pt x="7478" y="1752"/>
                    <a:pt x="6961" y="1326"/>
                  </a:cubicBezTo>
                  <a:cubicBezTo>
                    <a:pt x="6414" y="900"/>
                    <a:pt x="6080" y="748"/>
                    <a:pt x="5745" y="627"/>
                  </a:cubicBezTo>
                  <a:cubicBezTo>
                    <a:pt x="5557" y="593"/>
                    <a:pt x="5340" y="530"/>
                    <a:pt x="5062" y="530"/>
                  </a:cubicBezTo>
                  <a:cubicBezTo>
                    <a:pt x="4846" y="530"/>
                    <a:pt x="4592" y="568"/>
                    <a:pt x="4286" y="688"/>
                  </a:cubicBezTo>
                  <a:cubicBezTo>
                    <a:pt x="3617" y="992"/>
                    <a:pt x="3374" y="1387"/>
                    <a:pt x="3314" y="1752"/>
                  </a:cubicBezTo>
                  <a:cubicBezTo>
                    <a:pt x="3222" y="2116"/>
                    <a:pt x="3253" y="2572"/>
                    <a:pt x="3769" y="3119"/>
                  </a:cubicBezTo>
                  <a:cubicBezTo>
                    <a:pt x="4286" y="3606"/>
                    <a:pt x="4590" y="3758"/>
                    <a:pt x="4955" y="3910"/>
                  </a:cubicBezTo>
                  <a:cubicBezTo>
                    <a:pt x="5107" y="3970"/>
                    <a:pt x="5289" y="4062"/>
                    <a:pt x="5502" y="4062"/>
                  </a:cubicBezTo>
                  <a:cubicBezTo>
                    <a:pt x="5562" y="4079"/>
                    <a:pt x="5636" y="4091"/>
                    <a:pt x="5718" y="4091"/>
                  </a:cubicBezTo>
                  <a:cubicBezTo>
                    <a:pt x="5928" y="4091"/>
                    <a:pt x="6187" y="4011"/>
                    <a:pt x="6383" y="3727"/>
                  </a:cubicBezTo>
                  <a:cubicBezTo>
                    <a:pt x="6657" y="3059"/>
                    <a:pt x="6262" y="2694"/>
                    <a:pt x="6080" y="2511"/>
                  </a:cubicBezTo>
                  <a:cubicBezTo>
                    <a:pt x="5867" y="2299"/>
                    <a:pt x="5624" y="2238"/>
                    <a:pt x="5320" y="2147"/>
                  </a:cubicBezTo>
                  <a:cubicBezTo>
                    <a:pt x="5251" y="2139"/>
                    <a:pt x="5189" y="2135"/>
                    <a:pt x="5134" y="2135"/>
                  </a:cubicBezTo>
                  <a:cubicBezTo>
                    <a:pt x="4972" y="2135"/>
                    <a:pt x="4886" y="2169"/>
                    <a:pt x="4955" y="2238"/>
                  </a:cubicBezTo>
                  <a:cubicBezTo>
                    <a:pt x="5107" y="2420"/>
                    <a:pt x="5958" y="2603"/>
                    <a:pt x="6049" y="3059"/>
                  </a:cubicBezTo>
                  <a:cubicBezTo>
                    <a:pt x="6194" y="3435"/>
                    <a:pt x="5924" y="3729"/>
                    <a:pt x="5530" y="3729"/>
                  </a:cubicBezTo>
                  <a:cubicBezTo>
                    <a:pt x="5511" y="3729"/>
                    <a:pt x="5491" y="3729"/>
                    <a:pt x="5472" y="3727"/>
                  </a:cubicBezTo>
                  <a:cubicBezTo>
                    <a:pt x="4955" y="3636"/>
                    <a:pt x="4651" y="3575"/>
                    <a:pt x="3952" y="2907"/>
                  </a:cubicBezTo>
                  <a:cubicBezTo>
                    <a:pt x="3526" y="2451"/>
                    <a:pt x="3526" y="2116"/>
                    <a:pt x="3587" y="1843"/>
                  </a:cubicBezTo>
                  <a:cubicBezTo>
                    <a:pt x="3648" y="1600"/>
                    <a:pt x="3800" y="1296"/>
                    <a:pt x="4377" y="1022"/>
                  </a:cubicBezTo>
                  <a:cubicBezTo>
                    <a:pt x="4621" y="919"/>
                    <a:pt x="4822" y="882"/>
                    <a:pt x="4995" y="882"/>
                  </a:cubicBezTo>
                  <a:cubicBezTo>
                    <a:pt x="5232" y="882"/>
                    <a:pt x="5418" y="952"/>
                    <a:pt x="5593" y="1022"/>
                  </a:cubicBezTo>
                  <a:cubicBezTo>
                    <a:pt x="5897" y="1144"/>
                    <a:pt x="6171" y="1296"/>
                    <a:pt x="6657" y="1660"/>
                  </a:cubicBezTo>
                  <a:cubicBezTo>
                    <a:pt x="7143" y="2086"/>
                    <a:pt x="7387" y="2299"/>
                    <a:pt x="7630" y="2542"/>
                  </a:cubicBezTo>
                  <a:cubicBezTo>
                    <a:pt x="7873" y="2755"/>
                    <a:pt x="8086" y="2998"/>
                    <a:pt x="8359" y="3606"/>
                  </a:cubicBezTo>
                  <a:cubicBezTo>
                    <a:pt x="8542" y="4214"/>
                    <a:pt x="8450" y="4518"/>
                    <a:pt x="8359" y="4791"/>
                  </a:cubicBezTo>
                  <a:cubicBezTo>
                    <a:pt x="8238" y="5004"/>
                    <a:pt x="8055" y="5308"/>
                    <a:pt x="7478" y="5460"/>
                  </a:cubicBezTo>
                  <a:cubicBezTo>
                    <a:pt x="7044" y="5514"/>
                    <a:pt x="6760" y="5541"/>
                    <a:pt x="6518" y="5541"/>
                  </a:cubicBezTo>
                  <a:cubicBezTo>
                    <a:pt x="6081" y="5541"/>
                    <a:pt x="5776" y="5453"/>
                    <a:pt x="4955" y="5277"/>
                  </a:cubicBezTo>
                  <a:cubicBezTo>
                    <a:pt x="3617" y="5004"/>
                    <a:pt x="3617" y="4973"/>
                    <a:pt x="2371" y="4670"/>
                  </a:cubicBezTo>
                  <a:cubicBezTo>
                    <a:pt x="1733" y="4487"/>
                    <a:pt x="1490" y="4274"/>
                    <a:pt x="1247" y="4062"/>
                  </a:cubicBezTo>
                  <a:cubicBezTo>
                    <a:pt x="1064" y="3818"/>
                    <a:pt x="851" y="3606"/>
                    <a:pt x="730" y="2998"/>
                  </a:cubicBezTo>
                  <a:cubicBezTo>
                    <a:pt x="699" y="1934"/>
                    <a:pt x="851" y="1782"/>
                    <a:pt x="1186" y="992"/>
                  </a:cubicBezTo>
                  <a:cubicBezTo>
                    <a:pt x="1307" y="718"/>
                    <a:pt x="1399" y="445"/>
                    <a:pt x="1520" y="232"/>
                  </a:cubicBezTo>
                  <a:cubicBezTo>
                    <a:pt x="1586" y="66"/>
                    <a:pt x="1584" y="1"/>
                    <a:pt x="154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6" name="Google Shape;7036;p63"/>
            <p:cNvSpPr/>
            <p:nvPr/>
          </p:nvSpPr>
          <p:spPr>
            <a:xfrm>
              <a:off x="7263125" y="3216775"/>
              <a:ext cx="99550" cy="76750"/>
            </a:xfrm>
            <a:custGeom>
              <a:avLst/>
              <a:gdLst/>
              <a:ahLst/>
              <a:cxnLst/>
              <a:rect l="l" t="t" r="r" b="b"/>
              <a:pathLst>
                <a:path w="3982" h="3070" extrusionOk="0">
                  <a:moveTo>
                    <a:pt x="3374" y="0"/>
                  </a:moveTo>
                  <a:cubicBezTo>
                    <a:pt x="3252" y="61"/>
                    <a:pt x="3100" y="61"/>
                    <a:pt x="3009" y="91"/>
                  </a:cubicBezTo>
                  <a:cubicBezTo>
                    <a:pt x="2736" y="122"/>
                    <a:pt x="2736" y="122"/>
                    <a:pt x="2462" y="213"/>
                  </a:cubicBezTo>
                  <a:cubicBezTo>
                    <a:pt x="2189" y="274"/>
                    <a:pt x="2158" y="243"/>
                    <a:pt x="1945" y="365"/>
                  </a:cubicBezTo>
                  <a:cubicBezTo>
                    <a:pt x="1672" y="456"/>
                    <a:pt x="1702" y="517"/>
                    <a:pt x="1490" y="638"/>
                  </a:cubicBezTo>
                  <a:cubicBezTo>
                    <a:pt x="1246" y="790"/>
                    <a:pt x="1216" y="760"/>
                    <a:pt x="1034" y="942"/>
                  </a:cubicBezTo>
                  <a:cubicBezTo>
                    <a:pt x="851" y="1155"/>
                    <a:pt x="882" y="1186"/>
                    <a:pt x="699" y="1398"/>
                  </a:cubicBezTo>
                  <a:cubicBezTo>
                    <a:pt x="547" y="1642"/>
                    <a:pt x="486" y="1611"/>
                    <a:pt x="334" y="1885"/>
                  </a:cubicBezTo>
                  <a:cubicBezTo>
                    <a:pt x="183" y="2097"/>
                    <a:pt x="183" y="2097"/>
                    <a:pt x="122" y="2371"/>
                  </a:cubicBezTo>
                  <a:cubicBezTo>
                    <a:pt x="31" y="2584"/>
                    <a:pt x="31" y="2645"/>
                    <a:pt x="0" y="2827"/>
                  </a:cubicBezTo>
                  <a:cubicBezTo>
                    <a:pt x="0" y="2888"/>
                    <a:pt x="0" y="2918"/>
                    <a:pt x="31" y="3009"/>
                  </a:cubicBezTo>
                  <a:cubicBezTo>
                    <a:pt x="63" y="3053"/>
                    <a:pt x="100" y="3069"/>
                    <a:pt x="136" y="3069"/>
                  </a:cubicBezTo>
                  <a:cubicBezTo>
                    <a:pt x="201" y="3069"/>
                    <a:pt x="265" y="3018"/>
                    <a:pt x="304" y="2979"/>
                  </a:cubicBezTo>
                  <a:cubicBezTo>
                    <a:pt x="456" y="2797"/>
                    <a:pt x="456" y="2553"/>
                    <a:pt x="578" y="2371"/>
                  </a:cubicBezTo>
                  <a:cubicBezTo>
                    <a:pt x="578" y="2310"/>
                    <a:pt x="699" y="2158"/>
                    <a:pt x="760" y="2067"/>
                  </a:cubicBezTo>
                  <a:cubicBezTo>
                    <a:pt x="882" y="1824"/>
                    <a:pt x="882" y="1824"/>
                    <a:pt x="1034" y="1642"/>
                  </a:cubicBezTo>
                  <a:cubicBezTo>
                    <a:pt x="1186" y="1459"/>
                    <a:pt x="1186" y="1459"/>
                    <a:pt x="1368" y="1277"/>
                  </a:cubicBezTo>
                  <a:cubicBezTo>
                    <a:pt x="1550" y="1064"/>
                    <a:pt x="1550" y="1125"/>
                    <a:pt x="1763" y="973"/>
                  </a:cubicBezTo>
                  <a:cubicBezTo>
                    <a:pt x="1945" y="821"/>
                    <a:pt x="1945" y="760"/>
                    <a:pt x="2158" y="669"/>
                  </a:cubicBezTo>
                  <a:cubicBezTo>
                    <a:pt x="2401" y="547"/>
                    <a:pt x="2401" y="578"/>
                    <a:pt x="2614" y="517"/>
                  </a:cubicBezTo>
                  <a:cubicBezTo>
                    <a:pt x="2857" y="426"/>
                    <a:pt x="2857" y="426"/>
                    <a:pt x="3131" y="395"/>
                  </a:cubicBezTo>
                  <a:cubicBezTo>
                    <a:pt x="3167" y="389"/>
                    <a:pt x="3197" y="387"/>
                    <a:pt x="3222" y="387"/>
                  </a:cubicBezTo>
                  <a:cubicBezTo>
                    <a:pt x="3324" y="387"/>
                    <a:pt x="3368" y="426"/>
                    <a:pt x="3587" y="426"/>
                  </a:cubicBezTo>
                  <a:lnTo>
                    <a:pt x="3921" y="426"/>
                  </a:lnTo>
                  <a:cubicBezTo>
                    <a:pt x="3952" y="395"/>
                    <a:pt x="3982" y="365"/>
                    <a:pt x="3982" y="274"/>
                  </a:cubicBezTo>
                  <a:cubicBezTo>
                    <a:pt x="3982" y="122"/>
                    <a:pt x="3800" y="91"/>
                    <a:pt x="3678" y="61"/>
                  </a:cubicBezTo>
                  <a:cubicBezTo>
                    <a:pt x="3556" y="61"/>
                    <a:pt x="3496" y="0"/>
                    <a:pt x="337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7" name="Google Shape;7037;p63"/>
            <p:cNvSpPr/>
            <p:nvPr/>
          </p:nvSpPr>
          <p:spPr>
            <a:xfrm>
              <a:off x="7314800" y="3543450"/>
              <a:ext cx="69175" cy="68225"/>
            </a:xfrm>
            <a:custGeom>
              <a:avLst/>
              <a:gdLst/>
              <a:ahLst/>
              <a:cxnLst/>
              <a:rect l="l" t="t" r="r" b="b"/>
              <a:pathLst>
                <a:path w="2767" h="2729" extrusionOk="0">
                  <a:moveTo>
                    <a:pt x="2527" y="1"/>
                  </a:moveTo>
                  <a:cubicBezTo>
                    <a:pt x="2502" y="1"/>
                    <a:pt x="2479" y="3"/>
                    <a:pt x="2462" y="3"/>
                  </a:cubicBezTo>
                  <a:cubicBezTo>
                    <a:pt x="2371" y="3"/>
                    <a:pt x="2310" y="64"/>
                    <a:pt x="2219" y="64"/>
                  </a:cubicBezTo>
                  <a:cubicBezTo>
                    <a:pt x="2158" y="94"/>
                    <a:pt x="2128" y="125"/>
                    <a:pt x="2006" y="216"/>
                  </a:cubicBezTo>
                  <a:cubicBezTo>
                    <a:pt x="1824" y="307"/>
                    <a:pt x="1824" y="307"/>
                    <a:pt x="1672" y="429"/>
                  </a:cubicBezTo>
                  <a:cubicBezTo>
                    <a:pt x="1520" y="550"/>
                    <a:pt x="1459" y="520"/>
                    <a:pt x="1277" y="611"/>
                  </a:cubicBezTo>
                  <a:cubicBezTo>
                    <a:pt x="1125" y="733"/>
                    <a:pt x="1155" y="763"/>
                    <a:pt x="1003" y="915"/>
                  </a:cubicBezTo>
                  <a:cubicBezTo>
                    <a:pt x="851" y="1067"/>
                    <a:pt x="821" y="1037"/>
                    <a:pt x="699" y="1189"/>
                  </a:cubicBezTo>
                  <a:cubicBezTo>
                    <a:pt x="608" y="1341"/>
                    <a:pt x="638" y="1371"/>
                    <a:pt x="517" y="1523"/>
                  </a:cubicBezTo>
                  <a:cubicBezTo>
                    <a:pt x="395" y="1675"/>
                    <a:pt x="365" y="1675"/>
                    <a:pt x="304" y="1827"/>
                  </a:cubicBezTo>
                  <a:cubicBezTo>
                    <a:pt x="182" y="2040"/>
                    <a:pt x="182" y="2040"/>
                    <a:pt x="91" y="2222"/>
                  </a:cubicBezTo>
                  <a:cubicBezTo>
                    <a:pt x="30" y="2374"/>
                    <a:pt x="30" y="2404"/>
                    <a:pt x="0" y="2526"/>
                  </a:cubicBezTo>
                  <a:cubicBezTo>
                    <a:pt x="0" y="2556"/>
                    <a:pt x="0" y="2648"/>
                    <a:pt x="30" y="2678"/>
                  </a:cubicBezTo>
                  <a:cubicBezTo>
                    <a:pt x="66" y="2714"/>
                    <a:pt x="123" y="2728"/>
                    <a:pt x="182" y="2728"/>
                  </a:cubicBezTo>
                  <a:cubicBezTo>
                    <a:pt x="223" y="2728"/>
                    <a:pt x="266" y="2721"/>
                    <a:pt x="304" y="2708"/>
                  </a:cubicBezTo>
                  <a:cubicBezTo>
                    <a:pt x="456" y="2587"/>
                    <a:pt x="456" y="2435"/>
                    <a:pt x="517" y="2283"/>
                  </a:cubicBezTo>
                  <a:cubicBezTo>
                    <a:pt x="517" y="2283"/>
                    <a:pt x="608" y="2131"/>
                    <a:pt x="669" y="2070"/>
                  </a:cubicBezTo>
                  <a:cubicBezTo>
                    <a:pt x="760" y="1918"/>
                    <a:pt x="760" y="1918"/>
                    <a:pt x="851" y="1766"/>
                  </a:cubicBezTo>
                  <a:lnTo>
                    <a:pt x="1094" y="1462"/>
                  </a:lnTo>
                  <a:cubicBezTo>
                    <a:pt x="1216" y="1310"/>
                    <a:pt x="1216" y="1341"/>
                    <a:pt x="1368" y="1189"/>
                  </a:cubicBezTo>
                  <a:cubicBezTo>
                    <a:pt x="1459" y="1067"/>
                    <a:pt x="1459" y="1037"/>
                    <a:pt x="1581" y="915"/>
                  </a:cubicBezTo>
                  <a:cubicBezTo>
                    <a:pt x="1733" y="824"/>
                    <a:pt x="1733" y="824"/>
                    <a:pt x="1885" y="733"/>
                  </a:cubicBezTo>
                  <a:cubicBezTo>
                    <a:pt x="2037" y="611"/>
                    <a:pt x="2037" y="611"/>
                    <a:pt x="2189" y="550"/>
                  </a:cubicBezTo>
                  <a:cubicBezTo>
                    <a:pt x="2310" y="429"/>
                    <a:pt x="2341" y="490"/>
                    <a:pt x="2492" y="429"/>
                  </a:cubicBezTo>
                  <a:lnTo>
                    <a:pt x="2736" y="307"/>
                  </a:lnTo>
                  <a:cubicBezTo>
                    <a:pt x="2766" y="277"/>
                    <a:pt x="2766" y="216"/>
                    <a:pt x="2736" y="125"/>
                  </a:cubicBezTo>
                  <a:cubicBezTo>
                    <a:pt x="2671" y="16"/>
                    <a:pt x="2590" y="1"/>
                    <a:pt x="2527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8" name="Google Shape;7038;p63"/>
            <p:cNvSpPr/>
            <p:nvPr/>
          </p:nvSpPr>
          <p:spPr>
            <a:xfrm>
              <a:off x="7355075" y="3529850"/>
              <a:ext cx="17500" cy="20525"/>
            </a:xfrm>
            <a:custGeom>
              <a:avLst/>
              <a:gdLst/>
              <a:ahLst/>
              <a:cxnLst/>
              <a:rect l="l" t="t" r="r" b="b"/>
              <a:pathLst>
                <a:path w="700" h="821" extrusionOk="0">
                  <a:moveTo>
                    <a:pt x="426" y="0"/>
                  </a:moveTo>
                  <a:cubicBezTo>
                    <a:pt x="426" y="31"/>
                    <a:pt x="426" y="31"/>
                    <a:pt x="395" y="61"/>
                  </a:cubicBezTo>
                  <a:lnTo>
                    <a:pt x="304" y="152"/>
                  </a:lnTo>
                  <a:cubicBezTo>
                    <a:pt x="274" y="182"/>
                    <a:pt x="243" y="152"/>
                    <a:pt x="213" y="213"/>
                  </a:cubicBezTo>
                  <a:cubicBezTo>
                    <a:pt x="152" y="243"/>
                    <a:pt x="213" y="304"/>
                    <a:pt x="152" y="334"/>
                  </a:cubicBezTo>
                  <a:cubicBezTo>
                    <a:pt x="122" y="365"/>
                    <a:pt x="91" y="365"/>
                    <a:pt x="91" y="395"/>
                  </a:cubicBezTo>
                  <a:cubicBezTo>
                    <a:pt x="30" y="456"/>
                    <a:pt x="122" y="486"/>
                    <a:pt x="91" y="517"/>
                  </a:cubicBezTo>
                  <a:cubicBezTo>
                    <a:pt x="91" y="547"/>
                    <a:pt x="30" y="547"/>
                    <a:pt x="0" y="608"/>
                  </a:cubicBezTo>
                  <a:lnTo>
                    <a:pt x="0" y="699"/>
                  </a:lnTo>
                  <a:lnTo>
                    <a:pt x="0" y="790"/>
                  </a:lnTo>
                  <a:cubicBezTo>
                    <a:pt x="0" y="790"/>
                    <a:pt x="61" y="821"/>
                    <a:pt x="91" y="821"/>
                  </a:cubicBezTo>
                  <a:cubicBezTo>
                    <a:pt x="152" y="821"/>
                    <a:pt x="274" y="790"/>
                    <a:pt x="304" y="790"/>
                  </a:cubicBezTo>
                  <a:cubicBezTo>
                    <a:pt x="426" y="760"/>
                    <a:pt x="365" y="760"/>
                    <a:pt x="395" y="699"/>
                  </a:cubicBezTo>
                  <a:lnTo>
                    <a:pt x="426" y="669"/>
                  </a:lnTo>
                  <a:lnTo>
                    <a:pt x="426" y="608"/>
                  </a:lnTo>
                  <a:lnTo>
                    <a:pt x="456" y="547"/>
                  </a:lnTo>
                  <a:cubicBezTo>
                    <a:pt x="456" y="517"/>
                    <a:pt x="517" y="517"/>
                    <a:pt x="517" y="517"/>
                  </a:cubicBezTo>
                  <a:cubicBezTo>
                    <a:pt x="517" y="486"/>
                    <a:pt x="456" y="486"/>
                    <a:pt x="517" y="456"/>
                  </a:cubicBezTo>
                  <a:cubicBezTo>
                    <a:pt x="532" y="426"/>
                    <a:pt x="540" y="426"/>
                    <a:pt x="543" y="426"/>
                  </a:cubicBezTo>
                  <a:cubicBezTo>
                    <a:pt x="547" y="426"/>
                    <a:pt x="547" y="426"/>
                    <a:pt x="547" y="395"/>
                  </a:cubicBezTo>
                  <a:lnTo>
                    <a:pt x="578" y="365"/>
                  </a:lnTo>
                  <a:cubicBezTo>
                    <a:pt x="591" y="326"/>
                    <a:pt x="609" y="315"/>
                    <a:pt x="629" y="315"/>
                  </a:cubicBezTo>
                  <a:cubicBezTo>
                    <a:pt x="654" y="315"/>
                    <a:pt x="682" y="334"/>
                    <a:pt x="699" y="334"/>
                  </a:cubicBezTo>
                  <a:cubicBezTo>
                    <a:pt x="699" y="243"/>
                    <a:pt x="699" y="213"/>
                    <a:pt x="669" y="152"/>
                  </a:cubicBezTo>
                  <a:cubicBezTo>
                    <a:pt x="578" y="0"/>
                    <a:pt x="547" y="0"/>
                    <a:pt x="517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9" name="Google Shape;7039;p63"/>
            <p:cNvSpPr/>
            <p:nvPr/>
          </p:nvSpPr>
          <p:spPr>
            <a:xfrm>
              <a:off x="7360375" y="3532125"/>
              <a:ext cx="12200" cy="18250"/>
            </a:xfrm>
            <a:custGeom>
              <a:avLst/>
              <a:gdLst/>
              <a:ahLst/>
              <a:cxnLst/>
              <a:rect l="l" t="t" r="r" b="b"/>
              <a:pathLst>
                <a:path w="488" h="730" extrusionOk="0">
                  <a:moveTo>
                    <a:pt x="305" y="0"/>
                  </a:moveTo>
                  <a:cubicBezTo>
                    <a:pt x="153" y="0"/>
                    <a:pt x="92" y="61"/>
                    <a:pt x="92" y="61"/>
                  </a:cubicBezTo>
                  <a:lnTo>
                    <a:pt x="62" y="91"/>
                  </a:lnTo>
                  <a:lnTo>
                    <a:pt x="92" y="122"/>
                  </a:lnTo>
                  <a:lnTo>
                    <a:pt x="92" y="183"/>
                  </a:lnTo>
                  <a:cubicBezTo>
                    <a:pt x="92" y="243"/>
                    <a:pt x="31" y="243"/>
                    <a:pt x="31" y="274"/>
                  </a:cubicBezTo>
                  <a:cubicBezTo>
                    <a:pt x="31" y="304"/>
                    <a:pt x="62" y="304"/>
                    <a:pt x="62" y="365"/>
                  </a:cubicBezTo>
                  <a:cubicBezTo>
                    <a:pt x="62" y="395"/>
                    <a:pt x="1" y="395"/>
                    <a:pt x="1" y="426"/>
                  </a:cubicBezTo>
                  <a:cubicBezTo>
                    <a:pt x="1" y="456"/>
                    <a:pt x="31" y="456"/>
                    <a:pt x="31" y="517"/>
                  </a:cubicBezTo>
                  <a:cubicBezTo>
                    <a:pt x="31" y="547"/>
                    <a:pt x="1" y="547"/>
                    <a:pt x="1" y="578"/>
                  </a:cubicBezTo>
                  <a:lnTo>
                    <a:pt x="1" y="669"/>
                  </a:lnTo>
                  <a:lnTo>
                    <a:pt x="1" y="699"/>
                  </a:lnTo>
                  <a:cubicBezTo>
                    <a:pt x="1" y="699"/>
                    <a:pt x="31" y="699"/>
                    <a:pt x="62" y="730"/>
                  </a:cubicBezTo>
                  <a:lnTo>
                    <a:pt x="335" y="730"/>
                  </a:lnTo>
                  <a:cubicBezTo>
                    <a:pt x="457" y="699"/>
                    <a:pt x="396" y="699"/>
                    <a:pt x="396" y="669"/>
                  </a:cubicBezTo>
                  <a:lnTo>
                    <a:pt x="457" y="608"/>
                  </a:lnTo>
                  <a:lnTo>
                    <a:pt x="457" y="547"/>
                  </a:lnTo>
                  <a:lnTo>
                    <a:pt x="457" y="456"/>
                  </a:lnTo>
                  <a:lnTo>
                    <a:pt x="457" y="395"/>
                  </a:lnTo>
                  <a:cubicBezTo>
                    <a:pt x="457" y="365"/>
                    <a:pt x="396" y="365"/>
                    <a:pt x="396" y="304"/>
                  </a:cubicBezTo>
                  <a:cubicBezTo>
                    <a:pt x="396" y="274"/>
                    <a:pt x="457" y="274"/>
                    <a:pt x="457" y="243"/>
                  </a:cubicBezTo>
                  <a:lnTo>
                    <a:pt x="457" y="152"/>
                  </a:lnTo>
                  <a:cubicBezTo>
                    <a:pt x="457" y="91"/>
                    <a:pt x="487" y="91"/>
                    <a:pt x="487" y="61"/>
                  </a:cubicBezTo>
                  <a:lnTo>
                    <a:pt x="487" y="0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0" name="Google Shape;7040;p63"/>
            <p:cNvSpPr/>
            <p:nvPr/>
          </p:nvSpPr>
          <p:spPr>
            <a:xfrm>
              <a:off x="7361900" y="3529850"/>
              <a:ext cx="14475" cy="24850"/>
            </a:xfrm>
            <a:custGeom>
              <a:avLst/>
              <a:gdLst/>
              <a:ahLst/>
              <a:cxnLst/>
              <a:rect l="l" t="t" r="r" b="b"/>
              <a:pathLst>
                <a:path w="579" h="994" extrusionOk="0">
                  <a:moveTo>
                    <a:pt x="487" y="0"/>
                  </a:moveTo>
                  <a:cubicBezTo>
                    <a:pt x="457" y="0"/>
                    <a:pt x="426" y="31"/>
                    <a:pt x="335" y="61"/>
                  </a:cubicBezTo>
                  <a:cubicBezTo>
                    <a:pt x="244" y="152"/>
                    <a:pt x="183" y="182"/>
                    <a:pt x="183" y="182"/>
                  </a:cubicBezTo>
                  <a:lnTo>
                    <a:pt x="183" y="213"/>
                  </a:lnTo>
                  <a:cubicBezTo>
                    <a:pt x="183" y="213"/>
                    <a:pt x="244" y="213"/>
                    <a:pt x="244" y="243"/>
                  </a:cubicBezTo>
                  <a:lnTo>
                    <a:pt x="244" y="334"/>
                  </a:lnTo>
                  <a:cubicBezTo>
                    <a:pt x="244" y="365"/>
                    <a:pt x="153" y="365"/>
                    <a:pt x="153" y="395"/>
                  </a:cubicBezTo>
                  <a:cubicBezTo>
                    <a:pt x="153" y="426"/>
                    <a:pt x="183" y="426"/>
                    <a:pt x="183" y="486"/>
                  </a:cubicBezTo>
                  <a:cubicBezTo>
                    <a:pt x="183" y="517"/>
                    <a:pt x="122" y="517"/>
                    <a:pt x="122" y="517"/>
                  </a:cubicBezTo>
                  <a:cubicBezTo>
                    <a:pt x="122" y="547"/>
                    <a:pt x="153" y="547"/>
                    <a:pt x="153" y="578"/>
                  </a:cubicBezTo>
                  <a:cubicBezTo>
                    <a:pt x="153" y="608"/>
                    <a:pt x="145" y="608"/>
                    <a:pt x="134" y="608"/>
                  </a:cubicBezTo>
                  <a:cubicBezTo>
                    <a:pt x="122" y="608"/>
                    <a:pt x="107" y="608"/>
                    <a:pt x="92" y="638"/>
                  </a:cubicBezTo>
                  <a:cubicBezTo>
                    <a:pt x="92" y="669"/>
                    <a:pt x="31" y="669"/>
                    <a:pt x="31" y="669"/>
                  </a:cubicBezTo>
                  <a:lnTo>
                    <a:pt x="1" y="699"/>
                  </a:lnTo>
                  <a:cubicBezTo>
                    <a:pt x="1" y="699"/>
                    <a:pt x="1" y="730"/>
                    <a:pt x="31" y="790"/>
                  </a:cubicBezTo>
                  <a:cubicBezTo>
                    <a:pt x="92" y="851"/>
                    <a:pt x="153" y="973"/>
                    <a:pt x="183" y="973"/>
                  </a:cubicBezTo>
                  <a:cubicBezTo>
                    <a:pt x="213" y="988"/>
                    <a:pt x="236" y="994"/>
                    <a:pt x="254" y="994"/>
                  </a:cubicBezTo>
                  <a:cubicBezTo>
                    <a:pt x="306" y="994"/>
                    <a:pt x="312" y="942"/>
                    <a:pt x="335" y="942"/>
                  </a:cubicBezTo>
                  <a:cubicBezTo>
                    <a:pt x="335" y="942"/>
                    <a:pt x="396" y="882"/>
                    <a:pt x="426" y="882"/>
                  </a:cubicBezTo>
                  <a:cubicBezTo>
                    <a:pt x="457" y="851"/>
                    <a:pt x="457" y="851"/>
                    <a:pt x="487" y="790"/>
                  </a:cubicBezTo>
                  <a:cubicBezTo>
                    <a:pt x="548" y="760"/>
                    <a:pt x="548" y="760"/>
                    <a:pt x="548" y="669"/>
                  </a:cubicBezTo>
                  <a:cubicBezTo>
                    <a:pt x="578" y="578"/>
                    <a:pt x="578" y="578"/>
                    <a:pt x="578" y="547"/>
                  </a:cubicBezTo>
                  <a:cubicBezTo>
                    <a:pt x="578" y="486"/>
                    <a:pt x="548" y="486"/>
                    <a:pt x="548" y="456"/>
                  </a:cubicBezTo>
                  <a:cubicBezTo>
                    <a:pt x="548" y="365"/>
                    <a:pt x="578" y="365"/>
                    <a:pt x="548" y="334"/>
                  </a:cubicBezTo>
                  <a:cubicBezTo>
                    <a:pt x="548" y="243"/>
                    <a:pt x="548" y="243"/>
                    <a:pt x="487" y="213"/>
                  </a:cubicBezTo>
                  <a:cubicBezTo>
                    <a:pt x="548" y="152"/>
                    <a:pt x="578" y="152"/>
                    <a:pt x="548" y="61"/>
                  </a:cubicBezTo>
                  <a:cubicBezTo>
                    <a:pt x="548" y="31"/>
                    <a:pt x="487" y="31"/>
                    <a:pt x="487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1" name="Google Shape;7041;p63"/>
            <p:cNvSpPr/>
            <p:nvPr/>
          </p:nvSpPr>
          <p:spPr>
            <a:xfrm>
              <a:off x="7296550" y="3602800"/>
              <a:ext cx="61575" cy="42575"/>
            </a:xfrm>
            <a:custGeom>
              <a:avLst/>
              <a:gdLst/>
              <a:ahLst/>
              <a:cxnLst/>
              <a:rect l="l" t="t" r="r" b="b"/>
              <a:pathLst>
                <a:path w="2463" h="1703" extrusionOk="0">
                  <a:moveTo>
                    <a:pt x="2128" y="0"/>
                  </a:moveTo>
                  <a:cubicBezTo>
                    <a:pt x="2037" y="0"/>
                    <a:pt x="2007" y="30"/>
                    <a:pt x="1885" y="61"/>
                  </a:cubicBezTo>
                  <a:lnTo>
                    <a:pt x="1581" y="152"/>
                  </a:lnTo>
                  <a:cubicBezTo>
                    <a:pt x="1505" y="167"/>
                    <a:pt x="1460" y="167"/>
                    <a:pt x="1418" y="167"/>
                  </a:cubicBezTo>
                  <a:cubicBezTo>
                    <a:pt x="1376" y="167"/>
                    <a:pt x="1338" y="167"/>
                    <a:pt x="1277" y="182"/>
                  </a:cubicBezTo>
                  <a:cubicBezTo>
                    <a:pt x="1125" y="274"/>
                    <a:pt x="1186" y="304"/>
                    <a:pt x="1034" y="365"/>
                  </a:cubicBezTo>
                  <a:cubicBezTo>
                    <a:pt x="882" y="456"/>
                    <a:pt x="882" y="426"/>
                    <a:pt x="730" y="517"/>
                  </a:cubicBezTo>
                  <a:cubicBezTo>
                    <a:pt x="608" y="638"/>
                    <a:pt x="639" y="669"/>
                    <a:pt x="517" y="790"/>
                  </a:cubicBezTo>
                  <a:cubicBezTo>
                    <a:pt x="426" y="912"/>
                    <a:pt x="365" y="882"/>
                    <a:pt x="305" y="1034"/>
                  </a:cubicBezTo>
                  <a:cubicBezTo>
                    <a:pt x="183" y="1125"/>
                    <a:pt x="183" y="1125"/>
                    <a:pt x="92" y="1277"/>
                  </a:cubicBezTo>
                  <a:cubicBezTo>
                    <a:pt x="31" y="1398"/>
                    <a:pt x="31" y="1429"/>
                    <a:pt x="1" y="1520"/>
                  </a:cubicBezTo>
                  <a:cubicBezTo>
                    <a:pt x="1" y="1550"/>
                    <a:pt x="1" y="1581"/>
                    <a:pt x="31" y="1641"/>
                  </a:cubicBezTo>
                  <a:cubicBezTo>
                    <a:pt x="92" y="1702"/>
                    <a:pt x="213" y="1702"/>
                    <a:pt x="274" y="1702"/>
                  </a:cubicBezTo>
                  <a:cubicBezTo>
                    <a:pt x="426" y="1672"/>
                    <a:pt x="426" y="1520"/>
                    <a:pt x="487" y="1429"/>
                  </a:cubicBezTo>
                  <a:cubicBezTo>
                    <a:pt x="487" y="1429"/>
                    <a:pt x="578" y="1337"/>
                    <a:pt x="608" y="1277"/>
                  </a:cubicBezTo>
                  <a:cubicBezTo>
                    <a:pt x="669" y="1186"/>
                    <a:pt x="669" y="1186"/>
                    <a:pt x="791" y="1094"/>
                  </a:cubicBezTo>
                  <a:cubicBezTo>
                    <a:pt x="912" y="1003"/>
                    <a:pt x="912" y="1003"/>
                    <a:pt x="973" y="912"/>
                  </a:cubicBezTo>
                  <a:lnTo>
                    <a:pt x="1216" y="760"/>
                  </a:lnTo>
                  <a:cubicBezTo>
                    <a:pt x="1338" y="669"/>
                    <a:pt x="1277" y="638"/>
                    <a:pt x="1429" y="547"/>
                  </a:cubicBezTo>
                  <a:cubicBezTo>
                    <a:pt x="1551" y="517"/>
                    <a:pt x="1551" y="517"/>
                    <a:pt x="1703" y="486"/>
                  </a:cubicBezTo>
                  <a:cubicBezTo>
                    <a:pt x="1824" y="456"/>
                    <a:pt x="1824" y="456"/>
                    <a:pt x="1976" y="395"/>
                  </a:cubicBezTo>
                  <a:cubicBezTo>
                    <a:pt x="2007" y="389"/>
                    <a:pt x="2031" y="387"/>
                    <a:pt x="2051" y="387"/>
                  </a:cubicBezTo>
                  <a:cubicBezTo>
                    <a:pt x="2133" y="387"/>
                    <a:pt x="2153" y="426"/>
                    <a:pt x="2250" y="426"/>
                  </a:cubicBezTo>
                  <a:cubicBezTo>
                    <a:pt x="2280" y="426"/>
                    <a:pt x="2341" y="426"/>
                    <a:pt x="2432" y="365"/>
                  </a:cubicBezTo>
                  <a:cubicBezTo>
                    <a:pt x="2463" y="334"/>
                    <a:pt x="2463" y="304"/>
                    <a:pt x="2463" y="182"/>
                  </a:cubicBezTo>
                  <a:cubicBezTo>
                    <a:pt x="2463" y="30"/>
                    <a:pt x="2341" y="0"/>
                    <a:pt x="2280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2" name="Google Shape;7042;p63"/>
            <p:cNvSpPr/>
            <p:nvPr/>
          </p:nvSpPr>
          <p:spPr>
            <a:xfrm>
              <a:off x="7322375" y="3561000"/>
              <a:ext cx="68425" cy="35725"/>
            </a:xfrm>
            <a:custGeom>
              <a:avLst/>
              <a:gdLst/>
              <a:ahLst/>
              <a:cxnLst/>
              <a:rect l="l" t="t" r="r" b="b"/>
              <a:pathLst>
                <a:path w="2737" h="1429" extrusionOk="0">
                  <a:moveTo>
                    <a:pt x="2372" y="0"/>
                  </a:moveTo>
                  <a:cubicBezTo>
                    <a:pt x="2311" y="0"/>
                    <a:pt x="2281" y="31"/>
                    <a:pt x="2159" y="31"/>
                  </a:cubicBezTo>
                  <a:cubicBezTo>
                    <a:pt x="2007" y="31"/>
                    <a:pt x="2007" y="31"/>
                    <a:pt x="1825" y="61"/>
                  </a:cubicBezTo>
                  <a:cubicBezTo>
                    <a:pt x="1793" y="68"/>
                    <a:pt x="1765" y="70"/>
                    <a:pt x="1739" y="70"/>
                  </a:cubicBezTo>
                  <a:cubicBezTo>
                    <a:pt x="1669" y="70"/>
                    <a:pt x="1616" y="52"/>
                    <a:pt x="1546" y="52"/>
                  </a:cubicBezTo>
                  <a:cubicBezTo>
                    <a:pt x="1520" y="52"/>
                    <a:pt x="1492" y="55"/>
                    <a:pt x="1460" y="61"/>
                  </a:cubicBezTo>
                  <a:lnTo>
                    <a:pt x="1156" y="213"/>
                  </a:lnTo>
                  <a:cubicBezTo>
                    <a:pt x="1004" y="304"/>
                    <a:pt x="974" y="274"/>
                    <a:pt x="852" y="335"/>
                  </a:cubicBezTo>
                  <a:cubicBezTo>
                    <a:pt x="700" y="426"/>
                    <a:pt x="761" y="487"/>
                    <a:pt x="639" y="547"/>
                  </a:cubicBezTo>
                  <a:cubicBezTo>
                    <a:pt x="518" y="669"/>
                    <a:pt x="487" y="639"/>
                    <a:pt x="366" y="760"/>
                  </a:cubicBezTo>
                  <a:cubicBezTo>
                    <a:pt x="244" y="851"/>
                    <a:pt x="244" y="851"/>
                    <a:pt x="153" y="1034"/>
                  </a:cubicBezTo>
                  <a:cubicBezTo>
                    <a:pt x="62" y="1125"/>
                    <a:pt x="62" y="1186"/>
                    <a:pt x="1" y="1247"/>
                  </a:cubicBezTo>
                  <a:cubicBezTo>
                    <a:pt x="1" y="1277"/>
                    <a:pt x="1" y="1307"/>
                    <a:pt x="31" y="1368"/>
                  </a:cubicBezTo>
                  <a:cubicBezTo>
                    <a:pt x="62" y="1429"/>
                    <a:pt x="214" y="1429"/>
                    <a:pt x="244" y="1429"/>
                  </a:cubicBezTo>
                  <a:cubicBezTo>
                    <a:pt x="396" y="1399"/>
                    <a:pt x="396" y="1247"/>
                    <a:pt x="518" y="1155"/>
                  </a:cubicBezTo>
                  <a:lnTo>
                    <a:pt x="670" y="1003"/>
                  </a:lnTo>
                  <a:cubicBezTo>
                    <a:pt x="761" y="912"/>
                    <a:pt x="791" y="912"/>
                    <a:pt x="852" y="821"/>
                  </a:cubicBezTo>
                  <a:lnTo>
                    <a:pt x="1095" y="669"/>
                  </a:lnTo>
                  <a:cubicBezTo>
                    <a:pt x="1217" y="608"/>
                    <a:pt x="1217" y="608"/>
                    <a:pt x="1369" y="547"/>
                  </a:cubicBezTo>
                  <a:cubicBezTo>
                    <a:pt x="1460" y="487"/>
                    <a:pt x="1460" y="456"/>
                    <a:pt x="1582" y="395"/>
                  </a:cubicBezTo>
                  <a:cubicBezTo>
                    <a:pt x="1734" y="365"/>
                    <a:pt x="1734" y="365"/>
                    <a:pt x="1855" y="365"/>
                  </a:cubicBezTo>
                  <a:cubicBezTo>
                    <a:pt x="2007" y="335"/>
                    <a:pt x="2007" y="335"/>
                    <a:pt x="2129" y="335"/>
                  </a:cubicBezTo>
                  <a:cubicBezTo>
                    <a:pt x="2341" y="335"/>
                    <a:pt x="2341" y="365"/>
                    <a:pt x="2463" y="426"/>
                  </a:cubicBezTo>
                  <a:lnTo>
                    <a:pt x="2645" y="426"/>
                  </a:lnTo>
                  <a:cubicBezTo>
                    <a:pt x="2676" y="365"/>
                    <a:pt x="2737" y="335"/>
                    <a:pt x="2737" y="274"/>
                  </a:cubicBezTo>
                  <a:cubicBezTo>
                    <a:pt x="2737" y="92"/>
                    <a:pt x="2645" y="61"/>
                    <a:pt x="2585" y="31"/>
                  </a:cubicBezTo>
                  <a:cubicBezTo>
                    <a:pt x="2524" y="0"/>
                    <a:pt x="2463" y="0"/>
                    <a:pt x="237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3" name="Google Shape;7043;p63"/>
            <p:cNvSpPr/>
            <p:nvPr/>
          </p:nvSpPr>
          <p:spPr>
            <a:xfrm>
              <a:off x="7556425" y="3300425"/>
              <a:ext cx="25875" cy="53800"/>
            </a:xfrm>
            <a:custGeom>
              <a:avLst/>
              <a:gdLst/>
              <a:ahLst/>
              <a:cxnLst/>
              <a:rect l="l" t="t" r="r" b="b"/>
              <a:pathLst>
                <a:path w="1035" h="2152" extrusionOk="0">
                  <a:moveTo>
                    <a:pt x="782" y="1"/>
                  </a:moveTo>
                  <a:cubicBezTo>
                    <a:pt x="742" y="1"/>
                    <a:pt x="717" y="25"/>
                    <a:pt x="700" y="58"/>
                  </a:cubicBezTo>
                  <a:lnTo>
                    <a:pt x="609" y="119"/>
                  </a:lnTo>
                  <a:cubicBezTo>
                    <a:pt x="578" y="150"/>
                    <a:pt x="609" y="210"/>
                    <a:pt x="548" y="271"/>
                  </a:cubicBezTo>
                  <a:cubicBezTo>
                    <a:pt x="487" y="362"/>
                    <a:pt x="457" y="393"/>
                    <a:pt x="426" y="514"/>
                  </a:cubicBezTo>
                  <a:cubicBezTo>
                    <a:pt x="396" y="606"/>
                    <a:pt x="305" y="575"/>
                    <a:pt x="274" y="697"/>
                  </a:cubicBezTo>
                  <a:cubicBezTo>
                    <a:pt x="244" y="818"/>
                    <a:pt x="274" y="818"/>
                    <a:pt x="244" y="910"/>
                  </a:cubicBezTo>
                  <a:cubicBezTo>
                    <a:pt x="183" y="1031"/>
                    <a:pt x="153" y="1031"/>
                    <a:pt x="122" y="1153"/>
                  </a:cubicBezTo>
                  <a:cubicBezTo>
                    <a:pt x="92" y="1274"/>
                    <a:pt x="153" y="1274"/>
                    <a:pt x="122" y="1426"/>
                  </a:cubicBezTo>
                  <a:cubicBezTo>
                    <a:pt x="92" y="1517"/>
                    <a:pt x="31" y="1517"/>
                    <a:pt x="31" y="1639"/>
                  </a:cubicBezTo>
                  <a:cubicBezTo>
                    <a:pt x="31" y="1761"/>
                    <a:pt x="31" y="1761"/>
                    <a:pt x="1" y="1882"/>
                  </a:cubicBezTo>
                  <a:lnTo>
                    <a:pt x="1" y="2065"/>
                  </a:lnTo>
                  <a:cubicBezTo>
                    <a:pt x="1" y="2095"/>
                    <a:pt x="31" y="2095"/>
                    <a:pt x="92" y="2125"/>
                  </a:cubicBezTo>
                  <a:cubicBezTo>
                    <a:pt x="111" y="2144"/>
                    <a:pt x="136" y="2151"/>
                    <a:pt x="163" y="2151"/>
                  </a:cubicBezTo>
                  <a:cubicBezTo>
                    <a:pt x="222" y="2151"/>
                    <a:pt x="293" y="2116"/>
                    <a:pt x="335" y="2095"/>
                  </a:cubicBezTo>
                  <a:cubicBezTo>
                    <a:pt x="457" y="2034"/>
                    <a:pt x="396" y="1913"/>
                    <a:pt x="426" y="1821"/>
                  </a:cubicBezTo>
                  <a:cubicBezTo>
                    <a:pt x="426" y="1821"/>
                    <a:pt x="457" y="1730"/>
                    <a:pt x="457" y="1669"/>
                  </a:cubicBezTo>
                  <a:cubicBezTo>
                    <a:pt x="457" y="1578"/>
                    <a:pt x="457" y="1578"/>
                    <a:pt x="487" y="1457"/>
                  </a:cubicBezTo>
                  <a:cubicBezTo>
                    <a:pt x="548" y="1335"/>
                    <a:pt x="548" y="1335"/>
                    <a:pt x="548" y="1274"/>
                  </a:cubicBezTo>
                  <a:cubicBezTo>
                    <a:pt x="578" y="1153"/>
                    <a:pt x="578" y="1153"/>
                    <a:pt x="609" y="1061"/>
                  </a:cubicBezTo>
                  <a:cubicBezTo>
                    <a:pt x="670" y="970"/>
                    <a:pt x="609" y="970"/>
                    <a:pt x="670" y="849"/>
                  </a:cubicBezTo>
                  <a:cubicBezTo>
                    <a:pt x="700" y="727"/>
                    <a:pt x="730" y="758"/>
                    <a:pt x="761" y="666"/>
                  </a:cubicBezTo>
                  <a:cubicBezTo>
                    <a:pt x="822" y="575"/>
                    <a:pt x="822" y="545"/>
                    <a:pt x="882" y="454"/>
                  </a:cubicBezTo>
                  <a:cubicBezTo>
                    <a:pt x="882" y="302"/>
                    <a:pt x="913" y="362"/>
                    <a:pt x="974" y="271"/>
                  </a:cubicBezTo>
                  <a:cubicBezTo>
                    <a:pt x="1004" y="210"/>
                    <a:pt x="1004" y="210"/>
                    <a:pt x="1034" y="150"/>
                  </a:cubicBezTo>
                  <a:cubicBezTo>
                    <a:pt x="1034" y="119"/>
                    <a:pt x="1004" y="89"/>
                    <a:pt x="913" y="58"/>
                  </a:cubicBezTo>
                  <a:cubicBezTo>
                    <a:pt x="858" y="17"/>
                    <a:pt x="815" y="1"/>
                    <a:pt x="78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4" name="Google Shape;7044;p63"/>
            <p:cNvSpPr/>
            <p:nvPr/>
          </p:nvSpPr>
          <p:spPr>
            <a:xfrm>
              <a:off x="7583800" y="3257950"/>
              <a:ext cx="35725" cy="78450"/>
            </a:xfrm>
            <a:custGeom>
              <a:avLst/>
              <a:gdLst/>
              <a:ahLst/>
              <a:cxnLst/>
              <a:rect l="l" t="t" r="r" b="b"/>
              <a:pathLst>
                <a:path w="1429" h="3138" extrusionOk="0">
                  <a:moveTo>
                    <a:pt x="1223" y="0"/>
                  </a:moveTo>
                  <a:cubicBezTo>
                    <a:pt x="1185" y="0"/>
                    <a:pt x="1150" y="12"/>
                    <a:pt x="1125" y="25"/>
                  </a:cubicBezTo>
                  <a:cubicBezTo>
                    <a:pt x="1034" y="86"/>
                    <a:pt x="1003" y="116"/>
                    <a:pt x="942" y="177"/>
                  </a:cubicBezTo>
                  <a:cubicBezTo>
                    <a:pt x="882" y="268"/>
                    <a:pt x="851" y="390"/>
                    <a:pt x="821" y="450"/>
                  </a:cubicBezTo>
                  <a:cubicBezTo>
                    <a:pt x="730" y="602"/>
                    <a:pt x="730" y="602"/>
                    <a:pt x="699" y="785"/>
                  </a:cubicBezTo>
                  <a:cubicBezTo>
                    <a:pt x="669" y="937"/>
                    <a:pt x="578" y="937"/>
                    <a:pt x="547" y="1089"/>
                  </a:cubicBezTo>
                  <a:cubicBezTo>
                    <a:pt x="517" y="1241"/>
                    <a:pt x="547" y="1271"/>
                    <a:pt x="517" y="1423"/>
                  </a:cubicBezTo>
                  <a:cubicBezTo>
                    <a:pt x="456" y="1575"/>
                    <a:pt x="395" y="1575"/>
                    <a:pt x="365" y="1727"/>
                  </a:cubicBezTo>
                  <a:cubicBezTo>
                    <a:pt x="334" y="1879"/>
                    <a:pt x="365" y="1940"/>
                    <a:pt x="334" y="2092"/>
                  </a:cubicBezTo>
                  <a:cubicBezTo>
                    <a:pt x="274" y="2244"/>
                    <a:pt x="243" y="2244"/>
                    <a:pt x="213" y="2396"/>
                  </a:cubicBezTo>
                  <a:cubicBezTo>
                    <a:pt x="152" y="2548"/>
                    <a:pt x="152" y="2548"/>
                    <a:pt x="91" y="2700"/>
                  </a:cubicBezTo>
                  <a:cubicBezTo>
                    <a:pt x="61" y="2852"/>
                    <a:pt x="61" y="2852"/>
                    <a:pt x="0" y="2943"/>
                  </a:cubicBezTo>
                  <a:cubicBezTo>
                    <a:pt x="0" y="3004"/>
                    <a:pt x="61" y="3034"/>
                    <a:pt x="61" y="3064"/>
                  </a:cubicBezTo>
                  <a:cubicBezTo>
                    <a:pt x="94" y="3115"/>
                    <a:pt x="146" y="3137"/>
                    <a:pt x="201" y="3137"/>
                  </a:cubicBezTo>
                  <a:cubicBezTo>
                    <a:pt x="246" y="3137"/>
                    <a:pt x="293" y="3122"/>
                    <a:pt x="334" y="3095"/>
                  </a:cubicBezTo>
                  <a:cubicBezTo>
                    <a:pt x="456" y="3004"/>
                    <a:pt x="426" y="2852"/>
                    <a:pt x="517" y="2730"/>
                  </a:cubicBezTo>
                  <a:lnTo>
                    <a:pt x="578" y="2487"/>
                  </a:lnTo>
                  <a:cubicBezTo>
                    <a:pt x="638" y="2335"/>
                    <a:pt x="638" y="2335"/>
                    <a:pt x="669" y="2153"/>
                  </a:cubicBezTo>
                  <a:cubicBezTo>
                    <a:pt x="699" y="2001"/>
                    <a:pt x="821" y="1666"/>
                    <a:pt x="851" y="1514"/>
                  </a:cubicBezTo>
                  <a:cubicBezTo>
                    <a:pt x="882" y="1362"/>
                    <a:pt x="851" y="1332"/>
                    <a:pt x="882" y="1180"/>
                  </a:cubicBezTo>
                  <a:cubicBezTo>
                    <a:pt x="942" y="1058"/>
                    <a:pt x="973" y="967"/>
                    <a:pt x="1003" y="876"/>
                  </a:cubicBezTo>
                  <a:cubicBezTo>
                    <a:pt x="1034" y="724"/>
                    <a:pt x="1034" y="724"/>
                    <a:pt x="1125" y="572"/>
                  </a:cubicBezTo>
                  <a:cubicBezTo>
                    <a:pt x="1155" y="420"/>
                    <a:pt x="1246" y="450"/>
                    <a:pt x="1307" y="390"/>
                  </a:cubicBezTo>
                  <a:cubicBezTo>
                    <a:pt x="1398" y="329"/>
                    <a:pt x="1398" y="298"/>
                    <a:pt x="1429" y="298"/>
                  </a:cubicBezTo>
                  <a:cubicBezTo>
                    <a:pt x="1429" y="268"/>
                    <a:pt x="1429" y="177"/>
                    <a:pt x="1398" y="116"/>
                  </a:cubicBezTo>
                  <a:cubicBezTo>
                    <a:pt x="1344" y="26"/>
                    <a:pt x="1280" y="0"/>
                    <a:pt x="122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5" name="Google Shape;7045;p63"/>
            <p:cNvSpPr/>
            <p:nvPr/>
          </p:nvSpPr>
          <p:spPr>
            <a:xfrm>
              <a:off x="7665850" y="3211450"/>
              <a:ext cx="49425" cy="63400"/>
            </a:xfrm>
            <a:custGeom>
              <a:avLst/>
              <a:gdLst/>
              <a:ahLst/>
              <a:cxnLst/>
              <a:rect l="l" t="t" r="r" b="b"/>
              <a:pathLst>
                <a:path w="1977" h="2536" extrusionOk="0">
                  <a:moveTo>
                    <a:pt x="1756" y="0"/>
                  </a:moveTo>
                  <a:cubicBezTo>
                    <a:pt x="1711" y="0"/>
                    <a:pt x="1673" y="16"/>
                    <a:pt x="1642" y="31"/>
                  </a:cubicBezTo>
                  <a:cubicBezTo>
                    <a:pt x="1612" y="61"/>
                    <a:pt x="1551" y="122"/>
                    <a:pt x="1490" y="122"/>
                  </a:cubicBezTo>
                  <a:cubicBezTo>
                    <a:pt x="1460" y="152"/>
                    <a:pt x="1460" y="213"/>
                    <a:pt x="1338" y="304"/>
                  </a:cubicBezTo>
                  <a:lnTo>
                    <a:pt x="1095" y="517"/>
                  </a:lnTo>
                  <a:cubicBezTo>
                    <a:pt x="1004" y="639"/>
                    <a:pt x="943" y="608"/>
                    <a:pt x="852" y="730"/>
                  </a:cubicBezTo>
                  <a:cubicBezTo>
                    <a:pt x="730" y="821"/>
                    <a:pt x="761" y="882"/>
                    <a:pt x="700" y="973"/>
                  </a:cubicBezTo>
                  <a:cubicBezTo>
                    <a:pt x="609" y="1095"/>
                    <a:pt x="548" y="1095"/>
                    <a:pt x="457" y="1216"/>
                  </a:cubicBezTo>
                  <a:cubicBezTo>
                    <a:pt x="396" y="1368"/>
                    <a:pt x="426" y="1368"/>
                    <a:pt x="335" y="1520"/>
                  </a:cubicBezTo>
                  <a:cubicBezTo>
                    <a:pt x="274" y="1672"/>
                    <a:pt x="244" y="1642"/>
                    <a:pt x="183" y="1794"/>
                  </a:cubicBezTo>
                  <a:cubicBezTo>
                    <a:pt x="122" y="1946"/>
                    <a:pt x="122" y="1946"/>
                    <a:pt x="92" y="2098"/>
                  </a:cubicBezTo>
                  <a:cubicBezTo>
                    <a:pt x="31" y="2189"/>
                    <a:pt x="31" y="2250"/>
                    <a:pt x="1" y="2341"/>
                  </a:cubicBezTo>
                  <a:cubicBezTo>
                    <a:pt x="1" y="2402"/>
                    <a:pt x="31" y="2432"/>
                    <a:pt x="31" y="2462"/>
                  </a:cubicBezTo>
                  <a:cubicBezTo>
                    <a:pt x="81" y="2513"/>
                    <a:pt x="141" y="2535"/>
                    <a:pt x="194" y="2535"/>
                  </a:cubicBezTo>
                  <a:cubicBezTo>
                    <a:pt x="238" y="2535"/>
                    <a:pt x="277" y="2520"/>
                    <a:pt x="305" y="2493"/>
                  </a:cubicBezTo>
                  <a:cubicBezTo>
                    <a:pt x="457" y="2432"/>
                    <a:pt x="426" y="2280"/>
                    <a:pt x="487" y="2158"/>
                  </a:cubicBezTo>
                  <a:cubicBezTo>
                    <a:pt x="487" y="2158"/>
                    <a:pt x="578" y="2037"/>
                    <a:pt x="578" y="1976"/>
                  </a:cubicBezTo>
                  <a:cubicBezTo>
                    <a:pt x="609" y="1855"/>
                    <a:pt x="639" y="1824"/>
                    <a:pt x="700" y="1703"/>
                  </a:cubicBezTo>
                  <a:cubicBezTo>
                    <a:pt x="761" y="1581"/>
                    <a:pt x="761" y="1581"/>
                    <a:pt x="852" y="1429"/>
                  </a:cubicBezTo>
                  <a:lnTo>
                    <a:pt x="1004" y="1216"/>
                  </a:lnTo>
                  <a:cubicBezTo>
                    <a:pt x="1065" y="1095"/>
                    <a:pt x="1034" y="1064"/>
                    <a:pt x="1095" y="943"/>
                  </a:cubicBezTo>
                  <a:cubicBezTo>
                    <a:pt x="1186" y="821"/>
                    <a:pt x="1217" y="821"/>
                    <a:pt x="1308" y="730"/>
                  </a:cubicBezTo>
                  <a:cubicBezTo>
                    <a:pt x="1369" y="608"/>
                    <a:pt x="1399" y="608"/>
                    <a:pt x="1490" y="487"/>
                  </a:cubicBezTo>
                  <a:cubicBezTo>
                    <a:pt x="1703" y="456"/>
                    <a:pt x="1764" y="487"/>
                    <a:pt x="1825" y="365"/>
                  </a:cubicBezTo>
                  <a:lnTo>
                    <a:pt x="1977" y="213"/>
                  </a:lnTo>
                  <a:cubicBezTo>
                    <a:pt x="1977" y="183"/>
                    <a:pt x="1977" y="122"/>
                    <a:pt x="1916" y="61"/>
                  </a:cubicBezTo>
                  <a:cubicBezTo>
                    <a:pt x="1855" y="16"/>
                    <a:pt x="1802" y="0"/>
                    <a:pt x="175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6" name="Google Shape;7046;p63"/>
            <p:cNvSpPr/>
            <p:nvPr/>
          </p:nvSpPr>
          <p:spPr>
            <a:xfrm>
              <a:off x="7813275" y="3428775"/>
              <a:ext cx="61575" cy="34225"/>
            </a:xfrm>
            <a:custGeom>
              <a:avLst/>
              <a:gdLst/>
              <a:ahLst/>
              <a:cxnLst/>
              <a:rect l="l" t="t" r="r" b="b"/>
              <a:pathLst>
                <a:path w="2463" h="1369" extrusionOk="0">
                  <a:moveTo>
                    <a:pt x="183" y="1"/>
                  </a:moveTo>
                  <a:cubicBezTo>
                    <a:pt x="153" y="1"/>
                    <a:pt x="92" y="1"/>
                    <a:pt x="61" y="31"/>
                  </a:cubicBezTo>
                  <a:cubicBezTo>
                    <a:pt x="1" y="122"/>
                    <a:pt x="1" y="244"/>
                    <a:pt x="1" y="274"/>
                  </a:cubicBezTo>
                  <a:cubicBezTo>
                    <a:pt x="31" y="426"/>
                    <a:pt x="183" y="426"/>
                    <a:pt x="244" y="456"/>
                  </a:cubicBezTo>
                  <a:cubicBezTo>
                    <a:pt x="244" y="456"/>
                    <a:pt x="335" y="548"/>
                    <a:pt x="396" y="548"/>
                  </a:cubicBezTo>
                  <a:cubicBezTo>
                    <a:pt x="517" y="578"/>
                    <a:pt x="517" y="578"/>
                    <a:pt x="639" y="639"/>
                  </a:cubicBezTo>
                  <a:cubicBezTo>
                    <a:pt x="761" y="700"/>
                    <a:pt x="761" y="700"/>
                    <a:pt x="852" y="760"/>
                  </a:cubicBezTo>
                  <a:cubicBezTo>
                    <a:pt x="973" y="791"/>
                    <a:pt x="973" y="852"/>
                    <a:pt x="1095" y="882"/>
                  </a:cubicBezTo>
                  <a:cubicBezTo>
                    <a:pt x="1156" y="897"/>
                    <a:pt x="1194" y="897"/>
                    <a:pt x="1232" y="897"/>
                  </a:cubicBezTo>
                  <a:cubicBezTo>
                    <a:pt x="1270" y="897"/>
                    <a:pt x="1308" y="897"/>
                    <a:pt x="1368" y="912"/>
                  </a:cubicBezTo>
                  <a:cubicBezTo>
                    <a:pt x="1460" y="943"/>
                    <a:pt x="1460" y="1004"/>
                    <a:pt x="1581" y="1034"/>
                  </a:cubicBezTo>
                  <a:cubicBezTo>
                    <a:pt x="1703" y="1064"/>
                    <a:pt x="1703" y="1064"/>
                    <a:pt x="1824" y="1125"/>
                  </a:cubicBezTo>
                  <a:cubicBezTo>
                    <a:pt x="2037" y="1216"/>
                    <a:pt x="2037" y="1247"/>
                    <a:pt x="2159" y="1338"/>
                  </a:cubicBezTo>
                  <a:cubicBezTo>
                    <a:pt x="2250" y="1368"/>
                    <a:pt x="2280" y="1368"/>
                    <a:pt x="2311" y="1368"/>
                  </a:cubicBezTo>
                  <a:cubicBezTo>
                    <a:pt x="2341" y="1338"/>
                    <a:pt x="2402" y="1277"/>
                    <a:pt x="2432" y="1216"/>
                  </a:cubicBezTo>
                  <a:cubicBezTo>
                    <a:pt x="2463" y="1064"/>
                    <a:pt x="2402" y="1034"/>
                    <a:pt x="2341" y="1004"/>
                  </a:cubicBezTo>
                  <a:cubicBezTo>
                    <a:pt x="2311" y="943"/>
                    <a:pt x="2280" y="943"/>
                    <a:pt x="2250" y="912"/>
                  </a:cubicBezTo>
                  <a:cubicBezTo>
                    <a:pt x="2159" y="912"/>
                    <a:pt x="2159" y="912"/>
                    <a:pt x="2037" y="882"/>
                  </a:cubicBezTo>
                  <a:cubicBezTo>
                    <a:pt x="1946" y="852"/>
                    <a:pt x="1946" y="852"/>
                    <a:pt x="1824" y="760"/>
                  </a:cubicBezTo>
                  <a:cubicBezTo>
                    <a:pt x="1703" y="730"/>
                    <a:pt x="1733" y="639"/>
                    <a:pt x="1581" y="608"/>
                  </a:cubicBezTo>
                  <a:cubicBezTo>
                    <a:pt x="1460" y="578"/>
                    <a:pt x="1429" y="608"/>
                    <a:pt x="1338" y="517"/>
                  </a:cubicBezTo>
                  <a:cubicBezTo>
                    <a:pt x="1216" y="487"/>
                    <a:pt x="1216" y="426"/>
                    <a:pt x="1095" y="365"/>
                  </a:cubicBezTo>
                  <a:cubicBezTo>
                    <a:pt x="1034" y="350"/>
                    <a:pt x="996" y="350"/>
                    <a:pt x="958" y="350"/>
                  </a:cubicBezTo>
                  <a:cubicBezTo>
                    <a:pt x="920" y="350"/>
                    <a:pt x="882" y="350"/>
                    <a:pt x="821" y="335"/>
                  </a:cubicBezTo>
                  <a:cubicBezTo>
                    <a:pt x="700" y="304"/>
                    <a:pt x="700" y="274"/>
                    <a:pt x="609" y="183"/>
                  </a:cubicBezTo>
                  <a:cubicBezTo>
                    <a:pt x="487" y="152"/>
                    <a:pt x="487" y="152"/>
                    <a:pt x="365" y="92"/>
                  </a:cubicBezTo>
                  <a:cubicBezTo>
                    <a:pt x="244" y="31"/>
                    <a:pt x="244" y="31"/>
                    <a:pt x="18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7" name="Google Shape;7047;p63"/>
            <p:cNvSpPr/>
            <p:nvPr/>
          </p:nvSpPr>
          <p:spPr>
            <a:xfrm>
              <a:off x="7817825" y="3345950"/>
              <a:ext cx="32700" cy="12950"/>
            </a:xfrm>
            <a:custGeom>
              <a:avLst/>
              <a:gdLst/>
              <a:ahLst/>
              <a:cxnLst/>
              <a:rect l="l" t="t" r="r" b="b"/>
              <a:pathLst>
                <a:path w="1308" h="518" extrusionOk="0">
                  <a:moveTo>
                    <a:pt x="92" y="0"/>
                  </a:moveTo>
                  <a:cubicBezTo>
                    <a:pt x="92" y="0"/>
                    <a:pt x="31" y="31"/>
                    <a:pt x="31" y="92"/>
                  </a:cubicBezTo>
                  <a:cubicBezTo>
                    <a:pt x="1" y="152"/>
                    <a:pt x="1" y="274"/>
                    <a:pt x="31" y="365"/>
                  </a:cubicBezTo>
                  <a:cubicBezTo>
                    <a:pt x="68" y="420"/>
                    <a:pt x="104" y="431"/>
                    <a:pt x="134" y="431"/>
                  </a:cubicBezTo>
                  <a:cubicBezTo>
                    <a:pt x="154" y="431"/>
                    <a:pt x="171" y="426"/>
                    <a:pt x="183" y="426"/>
                  </a:cubicBezTo>
                  <a:cubicBezTo>
                    <a:pt x="183" y="426"/>
                    <a:pt x="244" y="456"/>
                    <a:pt x="275" y="456"/>
                  </a:cubicBezTo>
                  <a:lnTo>
                    <a:pt x="487" y="456"/>
                  </a:lnTo>
                  <a:cubicBezTo>
                    <a:pt x="579" y="456"/>
                    <a:pt x="579" y="456"/>
                    <a:pt x="609" y="517"/>
                  </a:cubicBezTo>
                  <a:cubicBezTo>
                    <a:pt x="700" y="517"/>
                    <a:pt x="700" y="456"/>
                    <a:pt x="761" y="456"/>
                  </a:cubicBezTo>
                  <a:cubicBezTo>
                    <a:pt x="852" y="456"/>
                    <a:pt x="852" y="517"/>
                    <a:pt x="882" y="517"/>
                  </a:cubicBezTo>
                  <a:lnTo>
                    <a:pt x="1004" y="517"/>
                  </a:lnTo>
                  <a:cubicBezTo>
                    <a:pt x="1055" y="497"/>
                    <a:pt x="1088" y="490"/>
                    <a:pt x="1112" y="490"/>
                  </a:cubicBezTo>
                  <a:cubicBezTo>
                    <a:pt x="1159" y="490"/>
                    <a:pt x="1166" y="517"/>
                    <a:pt x="1186" y="517"/>
                  </a:cubicBezTo>
                  <a:lnTo>
                    <a:pt x="1247" y="517"/>
                  </a:lnTo>
                  <a:cubicBezTo>
                    <a:pt x="1247" y="456"/>
                    <a:pt x="1308" y="426"/>
                    <a:pt x="1308" y="304"/>
                  </a:cubicBezTo>
                  <a:cubicBezTo>
                    <a:pt x="1308" y="152"/>
                    <a:pt x="1247" y="122"/>
                    <a:pt x="1217" y="122"/>
                  </a:cubicBezTo>
                  <a:cubicBezTo>
                    <a:pt x="1186" y="122"/>
                    <a:pt x="1156" y="92"/>
                    <a:pt x="1156" y="92"/>
                  </a:cubicBezTo>
                  <a:cubicBezTo>
                    <a:pt x="1095" y="92"/>
                    <a:pt x="1095" y="122"/>
                    <a:pt x="1065" y="122"/>
                  </a:cubicBezTo>
                  <a:lnTo>
                    <a:pt x="943" y="122"/>
                  </a:lnTo>
                  <a:cubicBezTo>
                    <a:pt x="882" y="122"/>
                    <a:pt x="882" y="31"/>
                    <a:pt x="852" y="31"/>
                  </a:cubicBezTo>
                  <a:cubicBezTo>
                    <a:pt x="761" y="31"/>
                    <a:pt x="761" y="92"/>
                    <a:pt x="700" y="92"/>
                  </a:cubicBezTo>
                  <a:cubicBezTo>
                    <a:pt x="609" y="92"/>
                    <a:pt x="609" y="0"/>
                    <a:pt x="579" y="0"/>
                  </a:cubicBezTo>
                  <a:cubicBezTo>
                    <a:pt x="487" y="0"/>
                    <a:pt x="487" y="31"/>
                    <a:pt x="427" y="31"/>
                  </a:cubicBezTo>
                  <a:cubicBezTo>
                    <a:pt x="335" y="31"/>
                    <a:pt x="335" y="0"/>
                    <a:pt x="305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8" name="Google Shape;7048;p63"/>
          <p:cNvGrpSpPr/>
          <p:nvPr/>
        </p:nvGrpSpPr>
        <p:grpSpPr>
          <a:xfrm>
            <a:off x="94148" y="-2088"/>
            <a:ext cx="9078854" cy="4904247"/>
            <a:chOff x="94148" y="-2088"/>
            <a:chExt cx="9078854" cy="4904247"/>
          </a:xfrm>
        </p:grpSpPr>
        <p:sp>
          <p:nvSpPr>
            <p:cNvPr id="7049" name="Google Shape;7049;p63"/>
            <p:cNvSpPr/>
            <p:nvPr/>
          </p:nvSpPr>
          <p:spPr>
            <a:xfrm>
              <a:off x="4321622" y="3150104"/>
              <a:ext cx="120114" cy="107699"/>
            </a:xfrm>
            <a:custGeom>
              <a:avLst/>
              <a:gdLst/>
              <a:ahLst/>
              <a:cxnLst/>
              <a:rect l="l" t="t" r="r" b="b"/>
              <a:pathLst>
                <a:path w="2933" h="2630" extrusionOk="0">
                  <a:moveTo>
                    <a:pt x="1198" y="1"/>
                  </a:moveTo>
                  <a:cubicBezTo>
                    <a:pt x="1153" y="1"/>
                    <a:pt x="1113" y="3"/>
                    <a:pt x="1079" y="9"/>
                  </a:cubicBezTo>
                  <a:cubicBezTo>
                    <a:pt x="1048" y="9"/>
                    <a:pt x="957" y="70"/>
                    <a:pt x="957" y="70"/>
                  </a:cubicBezTo>
                  <a:cubicBezTo>
                    <a:pt x="684" y="526"/>
                    <a:pt x="288" y="1073"/>
                    <a:pt x="167" y="1590"/>
                  </a:cubicBezTo>
                  <a:cubicBezTo>
                    <a:pt x="0" y="2357"/>
                    <a:pt x="428" y="2630"/>
                    <a:pt x="958" y="2630"/>
                  </a:cubicBezTo>
                  <a:cubicBezTo>
                    <a:pt x="1395" y="2630"/>
                    <a:pt x="1901" y="2445"/>
                    <a:pt x="2203" y="2198"/>
                  </a:cubicBezTo>
                  <a:cubicBezTo>
                    <a:pt x="2568" y="1924"/>
                    <a:pt x="2933" y="1012"/>
                    <a:pt x="2720" y="617"/>
                  </a:cubicBezTo>
                  <a:cubicBezTo>
                    <a:pt x="2527" y="259"/>
                    <a:pt x="1635" y="1"/>
                    <a:pt x="119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0" name="Google Shape;7050;p63"/>
            <p:cNvSpPr/>
            <p:nvPr/>
          </p:nvSpPr>
          <p:spPr>
            <a:xfrm>
              <a:off x="8367661" y="1371751"/>
              <a:ext cx="110817" cy="96765"/>
            </a:xfrm>
            <a:custGeom>
              <a:avLst/>
              <a:gdLst/>
              <a:ahLst/>
              <a:cxnLst/>
              <a:rect l="l" t="t" r="r" b="b"/>
              <a:pathLst>
                <a:path w="2706" h="2363" extrusionOk="0">
                  <a:moveTo>
                    <a:pt x="1486" y="1"/>
                  </a:moveTo>
                  <a:cubicBezTo>
                    <a:pt x="1108" y="1"/>
                    <a:pt x="695" y="157"/>
                    <a:pt x="304" y="470"/>
                  </a:cubicBezTo>
                  <a:cubicBezTo>
                    <a:pt x="183" y="561"/>
                    <a:pt x="122" y="652"/>
                    <a:pt x="61" y="774"/>
                  </a:cubicBezTo>
                  <a:cubicBezTo>
                    <a:pt x="0" y="956"/>
                    <a:pt x="61" y="1199"/>
                    <a:pt x="213" y="1381"/>
                  </a:cubicBezTo>
                  <a:cubicBezTo>
                    <a:pt x="487" y="1716"/>
                    <a:pt x="973" y="2141"/>
                    <a:pt x="1368" y="2354"/>
                  </a:cubicBezTo>
                  <a:cubicBezTo>
                    <a:pt x="1383" y="2360"/>
                    <a:pt x="1402" y="2363"/>
                    <a:pt x="1424" y="2363"/>
                  </a:cubicBezTo>
                  <a:cubicBezTo>
                    <a:pt x="1745" y="2363"/>
                    <a:pt x="2706" y="1756"/>
                    <a:pt x="2706" y="1442"/>
                  </a:cubicBezTo>
                  <a:cubicBezTo>
                    <a:pt x="2706" y="622"/>
                    <a:pt x="2250" y="135"/>
                    <a:pt x="1672" y="14"/>
                  </a:cubicBezTo>
                  <a:cubicBezTo>
                    <a:pt x="1611" y="5"/>
                    <a:pt x="1549" y="1"/>
                    <a:pt x="148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1" name="Google Shape;7051;p63"/>
            <p:cNvSpPr/>
            <p:nvPr/>
          </p:nvSpPr>
          <p:spPr>
            <a:xfrm>
              <a:off x="3223059" y="7"/>
              <a:ext cx="119540" cy="100778"/>
            </a:xfrm>
            <a:custGeom>
              <a:avLst/>
              <a:gdLst/>
              <a:ahLst/>
              <a:cxnLst/>
              <a:rect l="l" t="t" r="r" b="b"/>
              <a:pathLst>
                <a:path w="2919" h="2461" extrusionOk="0">
                  <a:moveTo>
                    <a:pt x="1460" y="1"/>
                  </a:moveTo>
                  <a:cubicBezTo>
                    <a:pt x="990" y="1"/>
                    <a:pt x="487" y="230"/>
                    <a:pt x="61" y="694"/>
                  </a:cubicBezTo>
                  <a:lnTo>
                    <a:pt x="0" y="816"/>
                  </a:lnTo>
                  <a:cubicBezTo>
                    <a:pt x="59" y="1524"/>
                    <a:pt x="490" y="2460"/>
                    <a:pt x="1293" y="2460"/>
                  </a:cubicBezTo>
                  <a:cubicBezTo>
                    <a:pt x="1317" y="2460"/>
                    <a:pt x="1343" y="2459"/>
                    <a:pt x="1368" y="2457"/>
                  </a:cubicBezTo>
                  <a:cubicBezTo>
                    <a:pt x="1946" y="2366"/>
                    <a:pt x="2736" y="1789"/>
                    <a:pt x="2918" y="1242"/>
                  </a:cubicBezTo>
                  <a:cubicBezTo>
                    <a:pt x="2673" y="420"/>
                    <a:pt x="2097" y="1"/>
                    <a:pt x="1460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2" name="Google Shape;7052;p63"/>
            <p:cNvSpPr/>
            <p:nvPr/>
          </p:nvSpPr>
          <p:spPr>
            <a:xfrm>
              <a:off x="2041198" y="4365830"/>
              <a:ext cx="107091" cy="93571"/>
            </a:xfrm>
            <a:custGeom>
              <a:avLst/>
              <a:gdLst/>
              <a:ahLst/>
              <a:cxnLst/>
              <a:rect l="l" t="t" r="r" b="b"/>
              <a:pathLst>
                <a:path w="2615" h="2285" extrusionOk="0">
                  <a:moveTo>
                    <a:pt x="898" y="1"/>
                  </a:moveTo>
                  <a:cubicBezTo>
                    <a:pt x="628" y="1"/>
                    <a:pt x="371" y="56"/>
                    <a:pt x="214" y="199"/>
                  </a:cubicBezTo>
                  <a:lnTo>
                    <a:pt x="92" y="442"/>
                  </a:lnTo>
                  <a:cubicBezTo>
                    <a:pt x="1" y="624"/>
                    <a:pt x="62" y="898"/>
                    <a:pt x="92" y="1111"/>
                  </a:cubicBezTo>
                  <a:cubicBezTo>
                    <a:pt x="153" y="1354"/>
                    <a:pt x="92" y="1901"/>
                    <a:pt x="214" y="2053"/>
                  </a:cubicBezTo>
                  <a:cubicBezTo>
                    <a:pt x="274" y="2175"/>
                    <a:pt x="822" y="2205"/>
                    <a:pt x="974" y="2266"/>
                  </a:cubicBezTo>
                  <a:cubicBezTo>
                    <a:pt x="1091" y="2278"/>
                    <a:pt x="1205" y="2285"/>
                    <a:pt x="1313" y="2285"/>
                  </a:cubicBezTo>
                  <a:cubicBezTo>
                    <a:pt x="1764" y="2285"/>
                    <a:pt x="2133" y="2160"/>
                    <a:pt x="2402" y="1719"/>
                  </a:cubicBezTo>
                  <a:cubicBezTo>
                    <a:pt x="2615" y="1384"/>
                    <a:pt x="2037" y="321"/>
                    <a:pt x="1733" y="169"/>
                  </a:cubicBezTo>
                  <a:cubicBezTo>
                    <a:pt x="1524" y="72"/>
                    <a:pt x="1203" y="1"/>
                    <a:pt x="89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3" name="Google Shape;7053;p63"/>
            <p:cNvSpPr/>
            <p:nvPr/>
          </p:nvSpPr>
          <p:spPr>
            <a:xfrm>
              <a:off x="2850119" y="3030854"/>
              <a:ext cx="126584" cy="85012"/>
            </a:xfrm>
            <a:custGeom>
              <a:avLst/>
              <a:gdLst/>
              <a:ahLst/>
              <a:cxnLst/>
              <a:rect l="l" t="t" r="r" b="b"/>
              <a:pathLst>
                <a:path w="3091" h="2076" extrusionOk="0">
                  <a:moveTo>
                    <a:pt x="1435" y="0"/>
                  </a:moveTo>
                  <a:cubicBezTo>
                    <a:pt x="1023" y="0"/>
                    <a:pt x="599" y="100"/>
                    <a:pt x="385" y="368"/>
                  </a:cubicBezTo>
                  <a:cubicBezTo>
                    <a:pt x="294" y="490"/>
                    <a:pt x="233" y="581"/>
                    <a:pt x="233" y="733"/>
                  </a:cubicBezTo>
                  <a:cubicBezTo>
                    <a:pt x="0" y="1546"/>
                    <a:pt x="603" y="2075"/>
                    <a:pt x="1281" y="2075"/>
                  </a:cubicBezTo>
                  <a:cubicBezTo>
                    <a:pt x="1489" y="2075"/>
                    <a:pt x="1704" y="2025"/>
                    <a:pt x="1905" y="1918"/>
                  </a:cubicBezTo>
                  <a:cubicBezTo>
                    <a:pt x="2513" y="1584"/>
                    <a:pt x="3090" y="459"/>
                    <a:pt x="2209" y="125"/>
                  </a:cubicBezTo>
                  <a:cubicBezTo>
                    <a:pt x="2008" y="50"/>
                    <a:pt x="1724" y="0"/>
                    <a:pt x="1435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4" name="Google Shape;7054;p63"/>
            <p:cNvSpPr/>
            <p:nvPr/>
          </p:nvSpPr>
          <p:spPr>
            <a:xfrm>
              <a:off x="1702694" y="3140477"/>
              <a:ext cx="108360" cy="87346"/>
            </a:xfrm>
            <a:custGeom>
              <a:avLst/>
              <a:gdLst/>
              <a:ahLst/>
              <a:cxnLst/>
              <a:rect l="l" t="t" r="r" b="b"/>
              <a:pathLst>
                <a:path w="2646" h="2133" extrusionOk="0">
                  <a:moveTo>
                    <a:pt x="1125" y="1"/>
                  </a:moveTo>
                  <a:cubicBezTo>
                    <a:pt x="795" y="1"/>
                    <a:pt x="459" y="54"/>
                    <a:pt x="305" y="242"/>
                  </a:cubicBezTo>
                  <a:cubicBezTo>
                    <a:pt x="62" y="729"/>
                    <a:pt x="1" y="1945"/>
                    <a:pt x="639" y="2096"/>
                  </a:cubicBezTo>
                  <a:cubicBezTo>
                    <a:pt x="740" y="2122"/>
                    <a:pt x="852" y="2133"/>
                    <a:pt x="972" y="2133"/>
                  </a:cubicBezTo>
                  <a:cubicBezTo>
                    <a:pt x="1430" y="2133"/>
                    <a:pt x="1992" y="1974"/>
                    <a:pt x="2402" y="1853"/>
                  </a:cubicBezTo>
                  <a:cubicBezTo>
                    <a:pt x="2645" y="1762"/>
                    <a:pt x="2250" y="182"/>
                    <a:pt x="1794" y="60"/>
                  </a:cubicBezTo>
                  <a:cubicBezTo>
                    <a:pt x="1635" y="33"/>
                    <a:pt x="1382" y="1"/>
                    <a:pt x="112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5" name="Google Shape;7055;p63"/>
            <p:cNvSpPr/>
            <p:nvPr/>
          </p:nvSpPr>
          <p:spPr>
            <a:xfrm>
              <a:off x="1135698" y="1382349"/>
              <a:ext cx="112046" cy="92219"/>
            </a:xfrm>
            <a:custGeom>
              <a:avLst/>
              <a:gdLst/>
              <a:ahLst/>
              <a:cxnLst/>
              <a:rect l="l" t="t" r="r" b="b"/>
              <a:pathLst>
                <a:path w="2736" h="2252" extrusionOk="0">
                  <a:moveTo>
                    <a:pt x="1440" y="0"/>
                  </a:moveTo>
                  <a:cubicBezTo>
                    <a:pt x="995" y="0"/>
                    <a:pt x="442" y="454"/>
                    <a:pt x="213" y="826"/>
                  </a:cubicBezTo>
                  <a:cubicBezTo>
                    <a:pt x="31" y="1161"/>
                    <a:pt x="0" y="1586"/>
                    <a:pt x="183" y="1890"/>
                  </a:cubicBezTo>
                  <a:cubicBezTo>
                    <a:pt x="304" y="2072"/>
                    <a:pt x="487" y="2194"/>
                    <a:pt x="669" y="2224"/>
                  </a:cubicBezTo>
                  <a:cubicBezTo>
                    <a:pt x="750" y="2243"/>
                    <a:pt x="835" y="2252"/>
                    <a:pt x="922" y="2252"/>
                  </a:cubicBezTo>
                  <a:cubicBezTo>
                    <a:pt x="1396" y="2252"/>
                    <a:pt x="1946" y="1999"/>
                    <a:pt x="2280" y="1768"/>
                  </a:cubicBezTo>
                  <a:cubicBezTo>
                    <a:pt x="2554" y="1586"/>
                    <a:pt x="2736" y="857"/>
                    <a:pt x="2614" y="705"/>
                  </a:cubicBezTo>
                  <a:cubicBezTo>
                    <a:pt x="2341" y="401"/>
                    <a:pt x="1915" y="97"/>
                    <a:pt x="1520" y="6"/>
                  </a:cubicBezTo>
                  <a:cubicBezTo>
                    <a:pt x="1494" y="2"/>
                    <a:pt x="1467" y="0"/>
                    <a:pt x="1440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6" name="Google Shape;7056;p63"/>
            <p:cNvSpPr/>
            <p:nvPr/>
          </p:nvSpPr>
          <p:spPr>
            <a:xfrm>
              <a:off x="4031898" y="2905621"/>
              <a:ext cx="94641" cy="95700"/>
            </a:xfrm>
            <a:custGeom>
              <a:avLst/>
              <a:gdLst/>
              <a:ahLst/>
              <a:cxnLst/>
              <a:rect l="l" t="t" r="r" b="b"/>
              <a:pathLst>
                <a:path w="2311" h="2337" extrusionOk="0">
                  <a:moveTo>
                    <a:pt x="1543" y="0"/>
                  </a:moveTo>
                  <a:cubicBezTo>
                    <a:pt x="1295" y="0"/>
                    <a:pt x="1015" y="136"/>
                    <a:pt x="760" y="263"/>
                  </a:cubicBezTo>
                  <a:cubicBezTo>
                    <a:pt x="335" y="446"/>
                    <a:pt x="0" y="750"/>
                    <a:pt x="31" y="1236"/>
                  </a:cubicBezTo>
                  <a:cubicBezTo>
                    <a:pt x="96" y="1996"/>
                    <a:pt x="285" y="2337"/>
                    <a:pt x="787" y="2337"/>
                  </a:cubicBezTo>
                  <a:cubicBezTo>
                    <a:pt x="987" y="2337"/>
                    <a:pt x="1238" y="2282"/>
                    <a:pt x="1551" y="2178"/>
                  </a:cubicBezTo>
                  <a:cubicBezTo>
                    <a:pt x="2250" y="1965"/>
                    <a:pt x="2311" y="1084"/>
                    <a:pt x="2128" y="537"/>
                  </a:cubicBezTo>
                  <a:lnTo>
                    <a:pt x="2098" y="446"/>
                  </a:lnTo>
                  <a:cubicBezTo>
                    <a:pt x="1967" y="113"/>
                    <a:pt x="1768" y="0"/>
                    <a:pt x="154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7" name="Google Shape;7057;p63"/>
            <p:cNvSpPr/>
            <p:nvPr/>
          </p:nvSpPr>
          <p:spPr>
            <a:xfrm>
              <a:off x="3177033" y="3065376"/>
              <a:ext cx="99637" cy="94635"/>
            </a:xfrm>
            <a:custGeom>
              <a:avLst/>
              <a:gdLst/>
              <a:ahLst/>
              <a:cxnLst/>
              <a:rect l="l" t="t" r="r" b="b"/>
              <a:pathLst>
                <a:path w="2433" h="2311" extrusionOk="0">
                  <a:moveTo>
                    <a:pt x="1795" y="1"/>
                  </a:moveTo>
                  <a:cubicBezTo>
                    <a:pt x="1754" y="1"/>
                    <a:pt x="1714" y="4"/>
                    <a:pt x="1673" y="11"/>
                  </a:cubicBezTo>
                  <a:cubicBezTo>
                    <a:pt x="1217" y="72"/>
                    <a:pt x="214" y="437"/>
                    <a:pt x="62" y="923"/>
                  </a:cubicBezTo>
                  <a:cubicBezTo>
                    <a:pt x="1" y="1106"/>
                    <a:pt x="31" y="1288"/>
                    <a:pt x="92" y="1501"/>
                  </a:cubicBezTo>
                  <a:cubicBezTo>
                    <a:pt x="290" y="1996"/>
                    <a:pt x="711" y="2310"/>
                    <a:pt x="1206" y="2310"/>
                  </a:cubicBezTo>
                  <a:cubicBezTo>
                    <a:pt x="1317" y="2310"/>
                    <a:pt x="1433" y="2294"/>
                    <a:pt x="1551" y="2261"/>
                  </a:cubicBezTo>
                  <a:cubicBezTo>
                    <a:pt x="2372" y="2017"/>
                    <a:pt x="2432" y="1349"/>
                    <a:pt x="2311" y="589"/>
                  </a:cubicBezTo>
                  <a:cubicBezTo>
                    <a:pt x="2280" y="467"/>
                    <a:pt x="2280" y="346"/>
                    <a:pt x="2189" y="254"/>
                  </a:cubicBezTo>
                  <a:lnTo>
                    <a:pt x="2189" y="163"/>
                  </a:lnTo>
                  <a:cubicBezTo>
                    <a:pt x="2071" y="45"/>
                    <a:pt x="1935" y="1"/>
                    <a:pt x="179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8" name="Google Shape;7058;p63"/>
            <p:cNvSpPr/>
            <p:nvPr/>
          </p:nvSpPr>
          <p:spPr>
            <a:xfrm>
              <a:off x="1873173" y="2702624"/>
              <a:ext cx="112701" cy="102375"/>
            </a:xfrm>
            <a:custGeom>
              <a:avLst/>
              <a:gdLst/>
              <a:ahLst/>
              <a:cxnLst/>
              <a:rect l="l" t="t" r="r" b="b"/>
              <a:pathLst>
                <a:path w="2752" h="2500" extrusionOk="0">
                  <a:moveTo>
                    <a:pt x="1657" y="1"/>
                  </a:moveTo>
                  <a:cubicBezTo>
                    <a:pt x="1476" y="1"/>
                    <a:pt x="1251" y="80"/>
                    <a:pt x="958" y="270"/>
                  </a:cubicBezTo>
                  <a:cubicBezTo>
                    <a:pt x="685" y="452"/>
                    <a:pt x="502" y="635"/>
                    <a:pt x="411" y="878"/>
                  </a:cubicBezTo>
                  <a:cubicBezTo>
                    <a:pt x="0" y="1987"/>
                    <a:pt x="589" y="2499"/>
                    <a:pt x="1342" y="2499"/>
                  </a:cubicBezTo>
                  <a:cubicBezTo>
                    <a:pt x="1703" y="2499"/>
                    <a:pt x="2102" y="2381"/>
                    <a:pt x="2447" y="2155"/>
                  </a:cubicBezTo>
                  <a:cubicBezTo>
                    <a:pt x="2660" y="2003"/>
                    <a:pt x="2751" y="1273"/>
                    <a:pt x="2599" y="1030"/>
                  </a:cubicBezTo>
                  <a:cubicBezTo>
                    <a:pt x="2295" y="508"/>
                    <a:pt x="2115" y="1"/>
                    <a:pt x="1657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9" name="Google Shape;7059;p63"/>
            <p:cNvSpPr/>
            <p:nvPr/>
          </p:nvSpPr>
          <p:spPr>
            <a:xfrm>
              <a:off x="1335432" y="3088281"/>
              <a:ext cx="128263" cy="99631"/>
            </a:xfrm>
            <a:custGeom>
              <a:avLst/>
              <a:gdLst/>
              <a:ahLst/>
              <a:cxnLst/>
              <a:rect l="l" t="t" r="r" b="b"/>
              <a:pathLst>
                <a:path w="3132" h="2433" extrusionOk="0">
                  <a:moveTo>
                    <a:pt x="2402" y="1"/>
                  </a:moveTo>
                  <a:cubicBezTo>
                    <a:pt x="1855" y="1"/>
                    <a:pt x="1338" y="92"/>
                    <a:pt x="791" y="122"/>
                  </a:cubicBezTo>
                  <a:cubicBezTo>
                    <a:pt x="0" y="730"/>
                    <a:pt x="730" y="2372"/>
                    <a:pt x="1976" y="2433"/>
                  </a:cubicBezTo>
                  <a:cubicBezTo>
                    <a:pt x="2493" y="2068"/>
                    <a:pt x="2918" y="1764"/>
                    <a:pt x="3040" y="1034"/>
                  </a:cubicBezTo>
                  <a:cubicBezTo>
                    <a:pt x="3131" y="639"/>
                    <a:pt x="2858" y="1"/>
                    <a:pt x="240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0" name="Google Shape;7060;p63"/>
            <p:cNvSpPr/>
            <p:nvPr/>
          </p:nvSpPr>
          <p:spPr>
            <a:xfrm>
              <a:off x="6768578" y="82462"/>
              <a:ext cx="125642" cy="89640"/>
            </a:xfrm>
            <a:custGeom>
              <a:avLst/>
              <a:gdLst/>
              <a:ahLst/>
              <a:cxnLst/>
              <a:rect l="l" t="t" r="r" b="b"/>
              <a:pathLst>
                <a:path w="3068" h="2189" extrusionOk="0">
                  <a:moveTo>
                    <a:pt x="2187" y="1"/>
                  </a:moveTo>
                  <a:cubicBezTo>
                    <a:pt x="1726" y="1"/>
                    <a:pt x="1192" y="203"/>
                    <a:pt x="879" y="442"/>
                  </a:cubicBezTo>
                  <a:lnTo>
                    <a:pt x="788" y="533"/>
                  </a:lnTo>
                  <a:cubicBezTo>
                    <a:pt x="0" y="1271"/>
                    <a:pt x="1086" y="2189"/>
                    <a:pt x="2011" y="2189"/>
                  </a:cubicBezTo>
                  <a:cubicBezTo>
                    <a:pt x="2229" y="2189"/>
                    <a:pt x="2438" y="2138"/>
                    <a:pt x="2612" y="2022"/>
                  </a:cubicBezTo>
                  <a:cubicBezTo>
                    <a:pt x="2915" y="1810"/>
                    <a:pt x="3067" y="1171"/>
                    <a:pt x="3067" y="837"/>
                  </a:cubicBezTo>
                  <a:cubicBezTo>
                    <a:pt x="3067" y="218"/>
                    <a:pt x="2666" y="1"/>
                    <a:pt x="2187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1" name="Google Shape;7061;p63"/>
            <p:cNvSpPr/>
            <p:nvPr/>
          </p:nvSpPr>
          <p:spPr>
            <a:xfrm>
              <a:off x="1812454" y="1796584"/>
              <a:ext cx="114913" cy="97911"/>
            </a:xfrm>
            <a:custGeom>
              <a:avLst/>
              <a:gdLst/>
              <a:ahLst/>
              <a:cxnLst/>
              <a:rect l="l" t="t" r="r" b="b"/>
              <a:pathLst>
                <a:path w="2806" h="2391" extrusionOk="0">
                  <a:moveTo>
                    <a:pt x="1736" y="1"/>
                  </a:moveTo>
                  <a:cubicBezTo>
                    <a:pt x="931" y="1"/>
                    <a:pt x="1" y="454"/>
                    <a:pt x="313" y="1207"/>
                  </a:cubicBezTo>
                  <a:cubicBezTo>
                    <a:pt x="343" y="1298"/>
                    <a:pt x="465" y="1754"/>
                    <a:pt x="495" y="1784"/>
                  </a:cubicBezTo>
                  <a:cubicBezTo>
                    <a:pt x="703" y="2137"/>
                    <a:pt x="1080" y="2390"/>
                    <a:pt x="1472" y="2390"/>
                  </a:cubicBezTo>
                  <a:cubicBezTo>
                    <a:pt x="1655" y="2390"/>
                    <a:pt x="1841" y="2335"/>
                    <a:pt x="2015" y="2210"/>
                  </a:cubicBezTo>
                  <a:cubicBezTo>
                    <a:pt x="2350" y="1906"/>
                    <a:pt x="2805" y="1024"/>
                    <a:pt x="2775" y="629"/>
                  </a:cubicBezTo>
                  <a:cubicBezTo>
                    <a:pt x="2739" y="196"/>
                    <a:pt x="2264" y="1"/>
                    <a:pt x="173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2" name="Google Shape;7062;p63"/>
            <p:cNvSpPr/>
            <p:nvPr/>
          </p:nvSpPr>
          <p:spPr>
            <a:xfrm>
              <a:off x="520768" y="2300653"/>
              <a:ext cx="104593" cy="91237"/>
            </a:xfrm>
            <a:custGeom>
              <a:avLst/>
              <a:gdLst/>
              <a:ahLst/>
              <a:cxnLst/>
              <a:rect l="l" t="t" r="r" b="b"/>
              <a:pathLst>
                <a:path w="2554" h="2228" extrusionOk="0">
                  <a:moveTo>
                    <a:pt x="1780" y="1"/>
                  </a:moveTo>
                  <a:cubicBezTo>
                    <a:pt x="1424" y="1"/>
                    <a:pt x="959" y="174"/>
                    <a:pt x="578" y="326"/>
                  </a:cubicBezTo>
                  <a:cubicBezTo>
                    <a:pt x="0" y="539"/>
                    <a:pt x="335" y="873"/>
                    <a:pt x="426" y="1238"/>
                  </a:cubicBezTo>
                  <a:cubicBezTo>
                    <a:pt x="547" y="1694"/>
                    <a:pt x="395" y="2089"/>
                    <a:pt x="1003" y="2211"/>
                  </a:cubicBezTo>
                  <a:cubicBezTo>
                    <a:pt x="1082" y="2223"/>
                    <a:pt x="1163" y="2228"/>
                    <a:pt x="1244" y="2228"/>
                  </a:cubicBezTo>
                  <a:cubicBezTo>
                    <a:pt x="1569" y="2228"/>
                    <a:pt x="1909" y="2150"/>
                    <a:pt x="2250" y="2150"/>
                  </a:cubicBezTo>
                  <a:cubicBezTo>
                    <a:pt x="2310" y="1907"/>
                    <a:pt x="2554" y="1542"/>
                    <a:pt x="2462" y="1238"/>
                  </a:cubicBezTo>
                  <a:cubicBezTo>
                    <a:pt x="2402" y="843"/>
                    <a:pt x="2250" y="144"/>
                    <a:pt x="1976" y="22"/>
                  </a:cubicBezTo>
                  <a:cubicBezTo>
                    <a:pt x="1916" y="7"/>
                    <a:pt x="1850" y="1"/>
                    <a:pt x="1780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3" name="Google Shape;7063;p63"/>
            <p:cNvSpPr/>
            <p:nvPr/>
          </p:nvSpPr>
          <p:spPr>
            <a:xfrm>
              <a:off x="1022381" y="1851786"/>
              <a:ext cx="113316" cy="102006"/>
            </a:xfrm>
            <a:custGeom>
              <a:avLst/>
              <a:gdLst/>
              <a:ahLst/>
              <a:cxnLst/>
              <a:rect l="l" t="t" r="r" b="b"/>
              <a:pathLst>
                <a:path w="2767" h="2491" extrusionOk="0">
                  <a:moveTo>
                    <a:pt x="1316" y="0"/>
                  </a:moveTo>
                  <a:cubicBezTo>
                    <a:pt x="1124" y="0"/>
                    <a:pt x="917" y="34"/>
                    <a:pt x="700" y="102"/>
                  </a:cubicBezTo>
                  <a:cubicBezTo>
                    <a:pt x="457" y="163"/>
                    <a:pt x="1" y="1378"/>
                    <a:pt x="214" y="1561"/>
                  </a:cubicBezTo>
                  <a:cubicBezTo>
                    <a:pt x="580" y="1901"/>
                    <a:pt x="1173" y="2491"/>
                    <a:pt x="1719" y="2491"/>
                  </a:cubicBezTo>
                  <a:cubicBezTo>
                    <a:pt x="1807" y="2491"/>
                    <a:pt x="1893" y="2476"/>
                    <a:pt x="1977" y="2442"/>
                  </a:cubicBezTo>
                  <a:cubicBezTo>
                    <a:pt x="2311" y="2290"/>
                    <a:pt x="2767" y="1378"/>
                    <a:pt x="2615" y="983"/>
                  </a:cubicBezTo>
                  <a:cubicBezTo>
                    <a:pt x="2363" y="319"/>
                    <a:pt x="1904" y="0"/>
                    <a:pt x="131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4" name="Google Shape;7064;p63"/>
            <p:cNvSpPr/>
            <p:nvPr/>
          </p:nvSpPr>
          <p:spPr>
            <a:xfrm>
              <a:off x="3342599" y="3967614"/>
              <a:ext cx="128304" cy="105487"/>
            </a:xfrm>
            <a:custGeom>
              <a:avLst/>
              <a:gdLst/>
              <a:ahLst/>
              <a:cxnLst/>
              <a:rect l="l" t="t" r="r" b="b"/>
              <a:pathLst>
                <a:path w="3133" h="2576" extrusionOk="0">
                  <a:moveTo>
                    <a:pt x="1572" y="0"/>
                  </a:moveTo>
                  <a:cubicBezTo>
                    <a:pt x="1242" y="0"/>
                    <a:pt x="930" y="73"/>
                    <a:pt x="578" y="320"/>
                  </a:cubicBezTo>
                  <a:cubicBezTo>
                    <a:pt x="274" y="563"/>
                    <a:pt x="0" y="1171"/>
                    <a:pt x="304" y="1505"/>
                  </a:cubicBezTo>
                  <a:cubicBezTo>
                    <a:pt x="669" y="1870"/>
                    <a:pt x="1125" y="2235"/>
                    <a:pt x="1490" y="2569"/>
                  </a:cubicBezTo>
                  <a:cubicBezTo>
                    <a:pt x="1525" y="2574"/>
                    <a:pt x="1560" y="2576"/>
                    <a:pt x="1595" y="2576"/>
                  </a:cubicBezTo>
                  <a:cubicBezTo>
                    <a:pt x="2538" y="2576"/>
                    <a:pt x="3133" y="1015"/>
                    <a:pt x="2341" y="77"/>
                  </a:cubicBezTo>
                  <a:cubicBezTo>
                    <a:pt x="2060" y="39"/>
                    <a:pt x="1811" y="0"/>
                    <a:pt x="157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5" name="Google Shape;7065;p63"/>
            <p:cNvSpPr/>
            <p:nvPr/>
          </p:nvSpPr>
          <p:spPr>
            <a:xfrm>
              <a:off x="774830" y="3371692"/>
              <a:ext cx="129369" cy="96314"/>
            </a:xfrm>
            <a:custGeom>
              <a:avLst/>
              <a:gdLst/>
              <a:ahLst/>
              <a:cxnLst/>
              <a:rect l="l" t="t" r="r" b="b"/>
              <a:pathLst>
                <a:path w="3159" h="2352" extrusionOk="0">
                  <a:moveTo>
                    <a:pt x="2103" y="1"/>
                  </a:moveTo>
                  <a:cubicBezTo>
                    <a:pt x="1576" y="1"/>
                    <a:pt x="797" y="278"/>
                    <a:pt x="575" y="556"/>
                  </a:cubicBezTo>
                  <a:cubicBezTo>
                    <a:pt x="0" y="1176"/>
                    <a:pt x="1179" y="2351"/>
                    <a:pt x="2038" y="2351"/>
                  </a:cubicBezTo>
                  <a:cubicBezTo>
                    <a:pt x="2316" y="2351"/>
                    <a:pt x="2561" y="2228"/>
                    <a:pt x="2702" y="1923"/>
                  </a:cubicBezTo>
                  <a:cubicBezTo>
                    <a:pt x="2733" y="1893"/>
                    <a:pt x="2945" y="1468"/>
                    <a:pt x="3006" y="1376"/>
                  </a:cubicBezTo>
                  <a:cubicBezTo>
                    <a:pt x="3158" y="829"/>
                    <a:pt x="2885" y="100"/>
                    <a:pt x="2246" y="9"/>
                  </a:cubicBezTo>
                  <a:cubicBezTo>
                    <a:pt x="2201" y="3"/>
                    <a:pt x="2153" y="1"/>
                    <a:pt x="210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6" name="Google Shape;7066;p63"/>
            <p:cNvSpPr/>
            <p:nvPr/>
          </p:nvSpPr>
          <p:spPr>
            <a:xfrm>
              <a:off x="184681" y="2632808"/>
              <a:ext cx="104593" cy="108681"/>
            </a:xfrm>
            <a:custGeom>
              <a:avLst/>
              <a:gdLst/>
              <a:ahLst/>
              <a:cxnLst/>
              <a:rect l="l" t="t" r="r" b="b"/>
              <a:pathLst>
                <a:path w="2554" h="2654" extrusionOk="0">
                  <a:moveTo>
                    <a:pt x="1022" y="0"/>
                  </a:moveTo>
                  <a:cubicBezTo>
                    <a:pt x="939" y="0"/>
                    <a:pt x="852" y="9"/>
                    <a:pt x="760" y="27"/>
                  </a:cubicBezTo>
                  <a:cubicBezTo>
                    <a:pt x="396" y="88"/>
                    <a:pt x="0" y="1243"/>
                    <a:pt x="122" y="1577"/>
                  </a:cubicBezTo>
                  <a:cubicBezTo>
                    <a:pt x="274" y="1942"/>
                    <a:pt x="760" y="2641"/>
                    <a:pt x="1216" y="2641"/>
                  </a:cubicBezTo>
                  <a:cubicBezTo>
                    <a:pt x="1234" y="2650"/>
                    <a:pt x="1255" y="2654"/>
                    <a:pt x="1277" y="2654"/>
                  </a:cubicBezTo>
                  <a:cubicBezTo>
                    <a:pt x="1331" y="2654"/>
                    <a:pt x="1395" y="2632"/>
                    <a:pt x="1459" y="2611"/>
                  </a:cubicBezTo>
                  <a:cubicBezTo>
                    <a:pt x="1672" y="2489"/>
                    <a:pt x="1824" y="2307"/>
                    <a:pt x="1946" y="2064"/>
                  </a:cubicBezTo>
                  <a:cubicBezTo>
                    <a:pt x="2037" y="1881"/>
                    <a:pt x="2523" y="1486"/>
                    <a:pt x="2554" y="1334"/>
                  </a:cubicBezTo>
                  <a:cubicBezTo>
                    <a:pt x="2554" y="1182"/>
                    <a:pt x="2219" y="787"/>
                    <a:pt x="2128" y="665"/>
                  </a:cubicBezTo>
                  <a:cubicBezTo>
                    <a:pt x="1844" y="278"/>
                    <a:pt x="1494" y="0"/>
                    <a:pt x="102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7" name="Google Shape;7067;p63"/>
            <p:cNvSpPr/>
            <p:nvPr/>
          </p:nvSpPr>
          <p:spPr>
            <a:xfrm>
              <a:off x="228909" y="3924574"/>
              <a:ext cx="121383" cy="108190"/>
            </a:xfrm>
            <a:custGeom>
              <a:avLst/>
              <a:gdLst/>
              <a:ahLst/>
              <a:cxnLst/>
              <a:rect l="l" t="t" r="r" b="b"/>
              <a:pathLst>
                <a:path w="2964" h="2642" extrusionOk="0">
                  <a:moveTo>
                    <a:pt x="1144" y="1"/>
                  </a:moveTo>
                  <a:cubicBezTo>
                    <a:pt x="1121" y="1"/>
                    <a:pt x="1099" y="2"/>
                    <a:pt x="1079" y="3"/>
                  </a:cubicBezTo>
                  <a:cubicBezTo>
                    <a:pt x="1048" y="3"/>
                    <a:pt x="987" y="94"/>
                    <a:pt x="957" y="94"/>
                  </a:cubicBezTo>
                  <a:cubicBezTo>
                    <a:pt x="714" y="550"/>
                    <a:pt x="288" y="1067"/>
                    <a:pt x="167" y="1614"/>
                  </a:cubicBezTo>
                  <a:cubicBezTo>
                    <a:pt x="1" y="2376"/>
                    <a:pt x="422" y="2642"/>
                    <a:pt x="953" y="2642"/>
                  </a:cubicBezTo>
                  <a:cubicBezTo>
                    <a:pt x="1396" y="2642"/>
                    <a:pt x="1916" y="2457"/>
                    <a:pt x="2234" y="2222"/>
                  </a:cubicBezTo>
                  <a:cubicBezTo>
                    <a:pt x="2568" y="1949"/>
                    <a:pt x="2963" y="1037"/>
                    <a:pt x="2720" y="611"/>
                  </a:cubicBezTo>
                  <a:cubicBezTo>
                    <a:pt x="2547" y="265"/>
                    <a:pt x="1580" y="1"/>
                    <a:pt x="1144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8" name="Google Shape;7068;p63"/>
            <p:cNvSpPr/>
            <p:nvPr/>
          </p:nvSpPr>
          <p:spPr>
            <a:xfrm>
              <a:off x="94148" y="2107439"/>
              <a:ext cx="110817" cy="96396"/>
            </a:xfrm>
            <a:custGeom>
              <a:avLst/>
              <a:gdLst/>
              <a:ahLst/>
              <a:cxnLst/>
              <a:rect l="l" t="t" r="r" b="b"/>
              <a:pathLst>
                <a:path w="2706" h="2354" extrusionOk="0">
                  <a:moveTo>
                    <a:pt x="1415" y="1"/>
                  </a:moveTo>
                  <a:cubicBezTo>
                    <a:pt x="1067" y="1"/>
                    <a:pt x="667" y="147"/>
                    <a:pt x="304" y="485"/>
                  </a:cubicBezTo>
                  <a:cubicBezTo>
                    <a:pt x="213" y="546"/>
                    <a:pt x="122" y="667"/>
                    <a:pt x="91" y="789"/>
                  </a:cubicBezTo>
                  <a:cubicBezTo>
                    <a:pt x="0" y="971"/>
                    <a:pt x="91" y="1215"/>
                    <a:pt x="243" y="1397"/>
                  </a:cubicBezTo>
                  <a:cubicBezTo>
                    <a:pt x="517" y="1731"/>
                    <a:pt x="1003" y="2157"/>
                    <a:pt x="1368" y="2339"/>
                  </a:cubicBezTo>
                  <a:cubicBezTo>
                    <a:pt x="1390" y="2349"/>
                    <a:pt x="1416" y="2353"/>
                    <a:pt x="1446" y="2353"/>
                  </a:cubicBezTo>
                  <a:cubicBezTo>
                    <a:pt x="1802" y="2353"/>
                    <a:pt x="2705" y="1735"/>
                    <a:pt x="2705" y="1427"/>
                  </a:cubicBezTo>
                  <a:cubicBezTo>
                    <a:pt x="2705" y="637"/>
                    <a:pt x="2250" y="151"/>
                    <a:pt x="1672" y="29"/>
                  </a:cubicBezTo>
                  <a:cubicBezTo>
                    <a:pt x="1591" y="10"/>
                    <a:pt x="1505" y="1"/>
                    <a:pt x="141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9" name="Google Shape;7069;p63"/>
            <p:cNvSpPr/>
            <p:nvPr/>
          </p:nvSpPr>
          <p:spPr>
            <a:xfrm>
              <a:off x="494642" y="3854916"/>
              <a:ext cx="97999" cy="88002"/>
            </a:xfrm>
            <a:custGeom>
              <a:avLst/>
              <a:gdLst/>
              <a:ahLst/>
              <a:cxnLst/>
              <a:rect l="l" t="t" r="r" b="b"/>
              <a:pathLst>
                <a:path w="2393" h="2149" extrusionOk="0">
                  <a:moveTo>
                    <a:pt x="1267" y="0"/>
                  </a:moveTo>
                  <a:cubicBezTo>
                    <a:pt x="1250" y="0"/>
                    <a:pt x="1233" y="1"/>
                    <a:pt x="1216" y="2"/>
                  </a:cubicBezTo>
                  <a:cubicBezTo>
                    <a:pt x="669" y="32"/>
                    <a:pt x="61" y="428"/>
                    <a:pt x="0" y="944"/>
                  </a:cubicBezTo>
                  <a:lnTo>
                    <a:pt x="0" y="1127"/>
                  </a:lnTo>
                  <a:cubicBezTo>
                    <a:pt x="13" y="1837"/>
                    <a:pt x="470" y="2148"/>
                    <a:pt x="976" y="2148"/>
                  </a:cubicBezTo>
                  <a:cubicBezTo>
                    <a:pt x="1641" y="2148"/>
                    <a:pt x="2392" y="1611"/>
                    <a:pt x="2340" y="732"/>
                  </a:cubicBezTo>
                  <a:cubicBezTo>
                    <a:pt x="2311" y="352"/>
                    <a:pt x="1693" y="0"/>
                    <a:pt x="1267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0" name="Google Shape;7070;p63"/>
            <p:cNvSpPr/>
            <p:nvPr/>
          </p:nvSpPr>
          <p:spPr>
            <a:xfrm>
              <a:off x="3845481" y="241338"/>
              <a:ext cx="120769" cy="102293"/>
            </a:xfrm>
            <a:custGeom>
              <a:avLst/>
              <a:gdLst/>
              <a:ahLst/>
              <a:cxnLst/>
              <a:rect l="l" t="t" r="r" b="b"/>
              <a:pathLst>
                <a:path w="2949" h="2498" extrusionOk="0">
                  <a:moveTo>
                    <a:pt x="1688" y="0"/>
                  </a:moveTo>
                  <a:cubicBezTo>
                    <a:pt x="1651" y="0"/>
                    <a:pt x="1615" y="2"/>
                    <a:pt x="1581" y="5"/>
                  </a:cubicBezTo>
                  <a:cubicBezTo>
                    <a:pt x="1003" y="65"/>
                    <a:pt x="0" y="613"/>
                    <a:pt x="608" y="2041"/>
                  </a:cubicBezTo>
                  <a:cubicBezTo>
                    <a:pt x="760" y="2376"/>
                    <a:pt x="1459" y="2376"/>
                    <a:pt x="1794" y="2497"/>
                  </a:cubicBezTo>
                  <a:cubicBezTo>
                    <a:pt x="2402" y="2284"/>
                    <a:pt x="2949" y="977"/>
                    <a:pt x="2584" y="309"/>
                  </a:cubicBezTo>
                  <a:cubicBezTo>
                    <a:pt x="2447" y="118"/>
                    <a:pt x="2017" y="0"/>
                    <a:pt x="168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1" name="Google Shape;7071;p63"/>
            <p:cNvSpPr/>
            <p:nvPr/>
          </p:nvSpPr>
          <p:spPr>
            <a:xfrm>
              <a:off x="3372453" y="363700"/>
              <a:ext cx="104634" cy="98198"/>
            </a:xfrm>
            <a:custGeom>
              <a:avLst/>
              <a:gdLst/>
              <a:ahLst/>
              <a:cxnLst/>
              <a:rect l="l" t="t" r="r" b="b"/>
              <a:pathLst>
                <a:path w="2555" h="2398" extrusionOk="0">
                  <a:moveTo>
                    <a:pt x="1117" y="1"/>
                  </a:moveTo>
                  <a:cubicBezTo>
                    <a:pt x="666" y="1"/>
                    <a:pt x="252" y="196"/>
                    <a:pt x="122" y="634"/>
                  </a:cubicBezTo>
                  <a:cubicBezTo>
                    <a:pt x="62" y="938"/>
                    <a:pt x="1" y="1515"/>
                    <a:pt x="122" y="1667"/>
                  </a:cubicBezTo>
                  <a:cubicBezTo>
                    <a:pt x="426" y="2093"/>
                    <a:pt x="1217" y="2336"/>
                    <a:pt x="1642" y="2397"/>
                  </a:cubicBezTo>
                  <a:cubicBezTo>
                    <a:pt x="1648" y="2397"/>
                    <a:pt x="1654" y="2398"/>
                    <a:pt x="1660" y="2398"/>
                  </a:cubicBezTo>
                  <a:cubicBezTo>
                    <a:pt x="1907" y="2398"/>
                    <a:pt x="2344" y="1810"/>
                    <a:pt x="2433" y="1424"/>
                  </a:cubicBezTo>
                  <a:cubicBezTo>
                    <a:pt x="2554" y="1120"/>
                    <a:pt x="2433" y="603"/>
                    <a:pt x="2220" y="421"/>
                  </a:cubicBezTo>
                  <a:cubicBezTo>
                    <a:pt x="1936" y="151"/>
                    <a:pt x="1512" y="1"/>
                    <a:pt x="1117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2" name="Google Shape;7072;p63"/>
            <p:cNvSpPr/>
            <p:nvPr/>
          </p:nvSpPr>
          <p:spPr>
            <a:xfrm>
              <a:off x="2817317" y="2686168"/>
              <a:ext cx="113316" cy="103849"/>
            </a:xfrm>
            <a:custGeom>
              <a:avLst/>
              <a:gdLst/>
              <a:ahLst/>
              <a:cxnLst/>
              <a:rect l="l" t="t" r="r" b="b"/>
              <a:pathLst>
                <a:path w="2767" h="2536" extrusionOk="0">
                  <a:moveTo>
                    <a:pt x="1368" y="1"/>
                  </a:moveTo>
                  <a:cubicBezTo>
                    <a:pt x="396" y="1"/>
                    <a:pt x="0" y="791"/>
                    <a:pt x="92" y="1308"/>
                  </a:cubicBezTo>
                  <a:cubicBezTo>
                    <a:pt x="120" y="1762"/>
                    <a:pt x="494" y="2535"/>
                    <a:pt x="1237" y="2535"/>
                  </a:cubicBezTo>
                  <a:cubicBezTo>
                    <a:pt x="1289" y="2535"/>
                    <a:pt x="1343" y="2531"/>
                    <a:pt x="1399" y="2523"/>
                  </a:cubicBezTo>
                  <a:cubicBezTo>
                    <a:pt x="1824" y="2432"/>
                    <a:pt x="2402" y="2250"/>
                    <a:pt x="2523" y="1946"/>
                  </a:cubicBezTo>
                  <a:cubicBezTo>
                    <a:pt x="2766" y="1216"/>
                    <a:pt x="1976" y="122"/>
                    <a:pt x="136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3" name="Google Shape;7073;p63"/>
            <p:cNvSpPr/>
            <p:nvPr/>
          </p:nvSpPr>
          <p:spPr>
            <a:xfrm>
              <a:off x="2033223" y="3354984"/>
              <a:ext cx="138133" cy="95495"/>
            </a:xfrm>
            <a:custGeom>
              <a:avLst/>
              <a:gdLst/>
              <a:ahLst/>
              <a:cxnLst/>
              <a:rect l="l" t="t" r="r" b="b"/>
              <a:pathLst>
                <a:path w="3373" h="2332" extrusionOk="0">
                  <a:moveTo>
                    <a:pt x="1564" y="1"/>
                  </a:moveTo>
                  <a:cubicBezTo>
                    <a:pt x="373" y="1"/>
                    <a:pt x="0" y="1780"/>
                    <a:pt x="1032" y="2210"/>
                  </a:cubicBezTo>
                  <a:cubicBezTo>
                    <a:pt x="1214" y="2301"/>
                    <a:pt x="1396" y="2331"/>
                    <a:pt x="1639" y="2331"/>
                  </a:cubicBezTo>
                  <a:cubicBezTo>
                    <a:pt x="3372" y="2149"/>
                    <a:pt x="3129" y="204"/>
                    <a:pt x="1791" y="21"/>
                  </a:cubicBezTo>
                  <a:cubicBezTo>
                    <a:pt x="1713" y="7"/>
                    <a:pt x="1637" y="1"/>
                    <a:pt x="1564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4" name="Google Shape;7074;p63"/>
            <p:cNvSpPr/>
            <p:nvPr/>
          </p:nvSpPr>
          <p:spPr>
            <a:xfrm>
              <a:off x="1441886" y="3525586"/>
              <a:ext cx="113316" cy="100491"/>
            </a:xfrm>
            <a:custGeom>
              <a:avLst/>
              <a:gdLst/>
              <a:ahLst/>
              <a:cxnLst/>
              <a:rect l="l" t="t" r="r" b="b"/>
              <a:pathLst>
                <a:path w="2767" h="2454" extrusionOk="0">
                  <a:moveTo>
                    <a:pt x="879" y="1"/>
                  </a:moveTo>
                  <a:cubicBezTo>
                    <a:pt x="254" y="1"/>
                    <a:pt x="0" y="700"/>
                    <a:pt x="0" y="1144"/>
                  </a:cubicBezTo>
                  <a:cubicBezTo>
                    <a:pt x="0" y="1691"/>
                    <a:pt x="152" y="2208"/>
                    <a:pt x="730" y="2421"/>
                  </a:cubicBezTo>
                  <a:cubicBezTo>
                    <a:pt x="816" y="2442"/>
                    <a:pt x="927" y="2454"/>
                    <a:pt x="1051" y="2454"/>
                  </a:cubicBezTo>
                  <a:cubicBezTo>
                    <a:pt x="1450" y="2454"/>
                    <a:pt x="1972" y="2335"/>
                    <a:pt x="2158" y="2056"/>
                  </a:cubicBezTo>
                  <a:cubicBezTo>
                    <a:pt x="2766" y="1296"/>
                    <a:pt x="1854" y="111"/>
                    <a:pt x="1064" y="20"/>
                  </a:cubicBezTo>
                  <a:cubicBezTo>
                    <a:pt x="999" y="7"/>
                    <a:pt x="937" y="1"/>
                    <a:pt x="879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5" name="Google Shape;7075;p63"/>
            <p:cNvSpPr/>
            <p:nvPr/>
          </p:nvSpPr>
          <p:spPr>
            <a:xfrm>
              <a:off x="2348056" y="2692392"/>
              <a:ext cx="107091" cy="99058"/>
            </a:xfrm>
            <a:custGeom>
              <a:avLst/>
              <a:gdLst/>
              <a:ahLst/>
              <a:cxnLst/>
              <a:rect l="l" t="t" r="r" b="b"/>
              <a:pathLst>
                <a:path w="2615" h="2419" extrusionOk="0">
                  <a:moveTo>
                    <a:pt x="1573" y="0"/>
                  </a:moveTo>
                  <a:cubicBezTo>
                    <a:pt x="1372" y="0"/>
                    <a:pt x="1181" y="47"/>
                    <a:pt x="1064" y="153"/>
                  </a:cubicBezTo>
                  <a:cubicBezTo>
                    <a:pt x="791" y="396"/>
                    <a:pt x="0" y="943"/>
                    <a:pt x="31" y="1399"/>
                  </a:cubicBezTo>
                  <a:lnTo>
                    <a:pt x="91" y="1490"/>
                  </a:lnTo>
                  <a:cubicBezTo>
                    <a:pt x="213" y="1703"/>
                    <a:pt x="608" y="2098"/>
                    <a:pt x="821" y="2159"/>
                  </a:cubicBezTo>
                  <a:cubicBezTo>
                    <a:pt x="1113" y="2289"/>
                    <a:pt x="1388" y="2419"/>
                    <a:pt x="1651" y="2419"/>
                  </a:cubicBezTo>
                  <a:cubicBezTo>
                    <a:pt x="1879" y="2419"/>
                    <a:pt x="2098" y="2320"/>
                    <a:pt x="2310" y="2037"/>
                  </a:cubicBezTo>
                  <a:cubicBezTo>
                    <a:pt x="2462" y="1824"/>
                    <a:pt x="2523" y="1520"/>
                    <a:pt x="2584" y="1216"/>
                  </a:cubicBezTo>
                  <a:cubicBezTo>
                    <a:pt x="2614" y="912"/>
                    <a:pt x="2584" y="578"/>
                    <a:pt x="2371" y="305"/>
                  </a:cubicBezTo>
                  <a:cubicBezTo>
                    <a:pt x="2241" y="118"/>
                    <a:pt x="1892" y="0"/>
                    <a:pt x="157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6" name="Google Shape;7076;p63"/>
            <p:cNvSpPr/>
            <p:nvPr/>
          </p:nvSpPr>
          <p:spPr>
            <a:xfrm>
              <a:off x="1191674" y="3352117"/>
              <a:ext cx="98368" cy="94758"/>
            </a:xfrm>
            <a:custGeom>
              <a:avLst/>
              <a:gdLst/>
              <a:ahLst/>
              <a:cxnLst/>
              <a:rect l="l" t="t" r="r" b="b"/>
              <a:pathLst>
                <a:path w="2402" h="2314" extrusionOk="0">
                  <a:moveTo>
                    <a:pt x="1216" y="0"/>
                  </a:moveTo>
                  <a:cubicBezTo>
                    <a:pt x="821" y="31"/>
                    <a:pt x="1" y="304"/>
                    <a:pt x="1" y="760"/>
                  </a:cubicBezTo>
                  <a:cubicBezTo>
                    <a:pt x="1" y="1312"/>
                    <a:pt x="551" y="2313"/>
                    <a:pt x="1152" y="2313"/>
                  </a:cubicBezTo>
                  <a:cubicBezTo>
                    <a:pt x="1214" y="2313"/>
                    <a:pt x="1276" y="2303"/>
                    <a:pt x="1338" y="2280"/>
                  </a:cubicBezTo>
                  <a:cubicBezTo>
                    <a:pt x="1581" y="2219"/>
                    <a:pt x="2402" y="1642"/>
                    <a:pt x="2341" y="1307"/>
                  </a:cubicBezTo>
                  <a:cubicBezTo>
                    <a:pt x="2280" y="578"/>
                    <a:pt x="1976" y="0"/>
                    <a:pt x="121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7" name="Google Shape;7077;p63"/>
            <p:cNvSpPr/>
            <p:nvPr/>
          </p:nvSpPr>
          <p:spPr>
            <a:xfrm>
              <a:off x="1349746" y="3777723"/>
              <a:ext cx="99637" cy="84767"/>
            </a:xfrm>
            <a:custGeom>
              <a:avLst/>
              <a:gdLst/>
              <a:ahLst/>
              <a:cxnLst/>
              <a:rect l="l" t="t" r="r" b="b"/>
              <a:pathLst>
                <a:path w="2433" h="2070" extrusionOk="0">
                  <a:moveTo>
                    <a:pt x="1139" y="0"/>
                  </a:moveTo>
                  <a:cubicBezTo>
                    <a:pt x="603" y="0"/>
                    <a:pt x="232" y="416"/>
                    <a:pt x="92" y="975"/>
                  </a:cubicBezTo>
                  <a:cubicBezTo>
                    <a:pt x="1" y="1279"/>
                    <a:pt x="518" y="1735"/>
                    <a:pt x="609" y="1948"/>
                  </a:cubicBezTo>
                  <a:cubicBezTo>
                    <a:pt x="926" y="2027"/>
                    <a:pt x="1189" y="2069"/>
                    <a:pt x="1408" y="2069"/>
                  </a:cubicBezTo>
                  <a:cubicBezTo>
                    <a:pt x="2030" y="2069"/>
                    <a:pt x="2298" y="1731"/>
                    <a:pt x="2433" y="945"/>
                  </a:cubicBezTo>
                  <a:cubicBezTo>
                    <a:pt x="2433" y="702"/>
                    <a:pt x="1977" y="276"/>
                    <a:pt x="1673" y="124"/>
                  </a:cubicBezTo>
                  <a:cubicBezTo>
                    <a:pt x="1481" y="39"/>
                    <a:pt x="1302" y="0"/>
                    <a:pt x="1139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8" name="Google Shape;7078;p63"/>
            <p:cNvSpPr/>
            <p:nvPr/>
          </p:nvSpPr>
          <p:spPr>
            <a:xfrm>
              <a:off x="8861815" y="171824"/>
              <a:ext cx="118312" cy="108313"/>
            </a:xfrm>
            <a:custGeom>
              <a:avLst/>
              <a:gdLst/>
              <a:ahLst/>
              <a:cxnLst/>
              <a:rect l="l" t="t" r="r" b="b"/>
              <a:pathLst>
                <a:path w="2889" h="2645" extrusionOk="0">
                  <a:moveTo>
                    <a:pt x="1551" y="0"/>
                  </a:moveTo>
                  <a:cubicBezTo>
                    <a:pt x="761" y="0"/>
                    <a:pt x="1" y="1155"/>
                    <a:pt x="122" y="1763"/>
                  </a:cubicBezTo>
                  <a:cubicBezTo>
                    <a:pt x="353" y="2414"/>
                    <a:pt x="845" y="2644"/>
                    <a:pt x="1288" y="2644"/>
                  </a:cubicBezTo>
                  <a:cubicBezTo>
                    <a:pt x="1486" y="2644"/>
                    <a:pt x="1674" y="2598"/>
                    <a:pt x="1825" y="2523"/>
                  </a:cubicBezTo>
                  <a:cubicBezTo>
                    <a:pt x="2250" y="2280"/>
                    <a:pt x="2888" y="1611"/>
                    <a:pt x="2463" y="851"/>
                  </a:cubicBezTo>
                  <a:cubicBezTo>
                    <a:pt x="2280" y="456"/>
                    <a:pt x="1855" y="0"/>
                    <a:pt x="155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9" name="Google Shape;7079;p63"/>
            <p:cNvSpPr/>
            <p:nvPr/>
          </p:nvSpPr>
          <p:spPr>
            <a:xfrm>
              <a:off x="768856" y="201623"/>
              <a:ext cx="109589" cy="104914"/>
            </a:xfrm>
            <a:custGeom>
              <a:avLst/>
              <a:gdLst/>
              <a:ahLst/>
              <a:cxnLst/>
              <a:rect l="l" t="t" r="r" b="b"/>
              <a:pathLst>
                <a:path w="2676" h="2562" extrusionOk="0">
                  <a:moveTo>
                    <a:pt x="1237" y="1"/>
                  </a:moveTo>
                  <a:cubicBezTo>
                    <a:pt x="1119" y="1"/>
                    <a:pt x="1000" y="30"/>
                    <a:pt x="882" y="96"/>
                  </a:cubicBezTo>
                  <a:cubicBezTo>
                    <a:pt x="578" y="248"/>
                    <a:pt x="395" y="582"/>
                    <a:pt x="213" y="886"/>
                  </a:cubicBezTo>
                  <a:cubicBezTo>
                    <a:pt x="122" y="1038"/>
                    <a:pt x="0" y="1220"/>
                    <a:pt x="0" y="1403"/>
                  </a:cubicBezTo>
                  <a:cubicBezTo>
                    <a:pt x="0" y="1841"/>
                    <a:pt x="900" y="2561"/>
                    <a:pt x="1321" y="2561"/>
                  </a:cubicBezTo>
                  <a:cubicBezTo>
                    <a:pt x="1337" y="2561"/>
                    <a:pt x="1353" y="2560"/>
                    <a:pt x="1368" y="2558"/>
                  </a:cubicBezTo>
                  <a:cubicBezTo>
                    <a:pt x="1672" y="2527"/>
                    <a:pt x="1946" y="2284"/>
                    <a:pt x="2189" y="2011"/>
                  </a:cubicBezTo>
                  <a:cubicBezTo>
                    <a:pt x="2675" y="1403"/>
                    <a:pt x="2675" y="1160"/>
                    <a:pt x="2189" y="582"/>
                  </a:cubicBezTo>
                  <a:cubicBezTo>
                    <a:pt x="1958" y="283"/>
                    <a:pt x="1606" y="1"/>
                    <a:pt x="1237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0" name="Google Shape;7080;p63"/>
            <p:cNvSpPr/>
            <p:nvPr/>
          </p:nvSpPr>
          <p:spPr>
            <a:xfrm>
              <a:off x="5605788" y="-2088"/>
              <a:ext cx="102095" cy="104955"/>
            </a:xfrm>
            <a:custGeom>
              <a:avLst/>
              <a:gdLst/>
              <a:ahLst/>
              <a:cxnLst/>
              <a:rect l="l" t="t" r="r" b="b"/>
              <a:pathLst>
                <a:path w="2493" h="2563" extrusionOk="0">
                  <a:moveTo>
                    <a:pt x="1514" y="0"/>
                  </a:moveTo>
                  <a:cubicBezTo>
                    <a:pt x="1412" y="0"/>
                    <a:pt x="1302" y="20"/>
                    <a:pt x="1186" y="62"/>
                  </a:cubicBezTo>
                  <a:cubicBezTo>
                    <a:pt x="0" y="396"/>
                    <a:pt x="183" y="1399"/>
                    <a:pt x="547" y="2220"/>
                  </a:cubicBezTo>
                  <a:cubicBezTo>
                    <a:pt x="619" y="2410"/>
                    <a:pt x="1097" y="2563"/>
                    <a:pt x="1376" y="2563"/>
                  </a:cubicBezTo>
                  <a:cubicBezTo>
                    <a:pt x="1455" y="2563"/>
                    <a:pt x="1517" y="2551"/>
                    <a:pt x="1550" y="2524"/>
                  </a:cubicBezTo>
                  <a:cubicBezTo>
                    <a:pt x="1763" y="2342"/>
                    <a:pt x="2158" y="2099"/>
                    <a:pt x="2310" y="1855"/>
                  </a:cubicBezTo>
                  <a:cubicBezTo>
                    <a:pt x="2462" y="1582"/>
                    <a:pt x="2493" y="1247"/>
                    <a:pt x="2432" y="883"/>
                  </a:cubicBezTo>
                  <a:cubicBezTo>
                    <a:pt x="2306" y="431"/>
                    <a:pt x="1995" y="0"/>
                    <a:pt x="151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1" name="Google Shape;7081;p63"/>
            <p:cNvSpPr/>
            <p:nvPr/>
          </p:nvSpPr>
          <p:spPr>
            <a:xfrm>
              <a:off x="1065097" y="296753"/>
              <a:ext cx="104593" cy="98075"/>
            </a:xfrm>
            <a:custGeom>
              <a:avLst/>
              <a:gdLst/>
              <a:ahLst/>
              <a:cxnLst/>
              <a:rect l="l" t="t" r="r" b="b"/>
              <a:pathLst>
                <a:path w="2554" h="2395" extrusionOk="0">
                  <a:moveTo>
                    <a:pt x="1101" y="0"/>
                  </a:moveTo>
                  <a:cubicBezTo>
                    <a:pt x="649" y="0"/>
                    <a:pt x="236" y="203"/>
                    <a:pt x="122" y="660"/>
                  </a:cubicBezTo>
                  <a:cubicBezTo>
                    <a:pt x="31" y="964"/>
                    <a:pt x="0" y="1512"/>
                    <a:pt x="122" y="1663"/>
                  </a:cubicBezTo>
                  <a:cubicBezTo>
                    <a:pt x="426" y="2089"/>
                    <a:pt x="1216" y="2363"/>
                    <a:pt x="1642" y="2393"/>
                  </a:cubicBezTo>
                  <a:cubicBezTo>
                    <a:pt x="1647" y="2394"/>
                    <a:pt x="1652" y="2394"/>
                    <a:pt x="1658" y="2394"/>
                  </a:cubicBezTo>
                  <a:cubicBezTo>
                    <a:pt x="1876" y="2394"/>
                    <a:pt x="2313" y="1807"/>
                    <a:pt x="2432" y="1451"/>
                  </a:cubicBezTo>
                  <a:cubicBezTo>
                    <a:pt x="2554" y="1147"/>
                    <a:pt x="2432" y="600"/>
                    <a:pt x="2189" y="417"/>
                  </a:cubicBezTo>
                  <a:cubicBezTo>
                    <a:pt x="1908" y="150"/>
                    <a:pt x="1490" y="0"/>
                    <a:pt x="110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2" name="Google Shape;7082;p63"/>
            <p:cNvSpPr/>
            <p:nvPr/>
          </p:nvSpPr>
          <p:spPr>
            <a:xfrm>
              <a:off x="2960442" y="4234248"/>
              <a:ext cx="100866" cy="90704"/>
            </a:xfrm>
            <a:custGeom>
              <a:avLst/>
              <a:gdLst/>
              <a:ahLst/>
              <a:cxnLst/>
              <a:rect l="l" t="t" r="r" b="b"/>
              <a:pathLst>
                <a:path w="2463" h="2215" extrusionOk="0">
                  <a:moveTo>
                    <a:pt x="1368" y="0"/>
                  </a:moveTo>
                  <a:cubicBezTo>
                    <a:pt x="817" y="0"/>
                    <a:pt x="280" y="321"/>
                    <a:pt x="153" y="891"/>
                  </a:cubicBezTo>
                  <a:cubicBezTo>
                    <a:pt x="1" y="1408"/>
                    <a:pt x="92" y="1712"/>
                    <a:pt x="548" y="1985"/>
                  </a:cubicBezTo>
                  <a:cubicBezTo>
                    <a:pt x="759" y="2082"/>
                    <a:pt x="1262" y="2214"/>
                    <a:pt x="1673" y="2214"/>
                  </a:cubicBezTo>
                  <a:cubicBezTo>
                    <a:pt x="1912" y="2214"/>
                    <a:pt x="2119" y="2169"/>
                    <a:pt x="2220" y="2046"/>
                  </a:cubicBezTo>
                  <a:cubicBezTo>
                    <a:pt x="2281" y="1925"/>
                    <a:pt x="2311" y="1742"/>
                    <a:pt x="2372" y="1590"/>
                  </a:cubicBezTo>
                  <a:cubicBezTo>
                    <a:pt x="2402" y="1347"/>
                    <a:pt x="2463" y="1043"/>
                    <a:pt x="2433" y="770"/>
                  </a:cubicBezTo>
                  <a:cubicBezTo>
                    <a:pt x="2402" y="526"/>
                    <a:pt x="2250" y="344"/>
                    <a:pt x="2068" y="192"/>
                  </a:cubicBezTo>
                  <a:cubicBezTo>
                    <a:pt x="1854" y="62"/>
                    <a:pt x="1610" y="0"/>
                    <a:pt x="136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3" name="Google Shape;7083;p63"/>
            <p:cNvSpPr/>
            <p:nvPr/>
          </p:nvSpPr>
          <p:spPr>
            <a:xfrm>
              <a:off x="1032332" y="3856104"/>
              <a:ext cx="109589" cy="107862"/>
            </a:xfrm>
            <a:custGeom>
              <a:avLst/>
              <a:gdLst/>
              <a:ahLst/>
              <a:cxnLst/>
              <a:rect l="l" t="t" r="r" b="b"/>
              <a:pathLst>
                <a:path w="2676" h="2634" extrusionOk="0">
                  <a:moveTo>
                    <a:pt x="1365" y="1"/>
                  </a:moveTo>
                  <a:cubicBezTo>
                    <a:pt x="693" y="1"/>
                    <a:pt x="123" y="903"/>
                    <a:pt x="123" y="1462"/>
                  </a:cubicBezTo>
                  <a:cubicBezTo>
                    <a:pt x="1" y="2253"/>
                    <a:pt x="1065" y="2465"/>
                    <a:pt x="1642" y="2617"/>
                  </a:cubicBezTo>
                  <a:cubicBezTo>
                    <a:pt x="1665" y="2629"/>
                    <a:pt x="1692" y="2634"/>
                    <a:pt x="1722" y="2634"/>
                  </a:cubicBezTo>
                  <a:cubicBezTo>
                    <a:pt x="1857" y="2634"/>
                    <a:pt x="2049" y="2534"/>
                    <a:pt x="2098" y="2435"/>
                  </a:cubicBezTo>
                  <a:cubicBezTo>
                    <a:pt x="2493" y="1949"/>
                    <a:pt x="2676" y="1341"/>
                    <a:pt x="2341" y="733"/>
                  </a:cubicBezTo>
                  <a:cubicBezTo>
                    <a:pt x="2098" y="338"/>
                    <a:pt x="1794" y="34"/>
                    <a:pt x="1430" y="3"/>
                  </a:cubicBezTo>
                  <a:cubicBezTo>
                    <a:pt x="1408" y="2"/>
                    <a:pt x="1386" y="1"/>
                    <a:pt x="136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4" name="Google Shape;7084;p63"/>
            <p:cNvSpPr/>
            <p:nvPr/>
          </p:nvSpPr>
          <p:spPr>
            <a:xfrm>
              <a:off x="627119" y="2967134"/>
              <a:ext cx="136536" cy="94963"/>
            </a:xfrm>
            <a:custGeom>
              <a:avLst/>
              <a:gdLst/>
              <a:ahLst/>
              <a:cxnLst/>
              <a:rect l="l" t="t" r="r" b="b"/>
              <a:pathLst>
                <a:path w="3334" h="2319" extrusionOk="0">
                  <a:moveTo>
                    <a:pt x="1705" y="0"/>
                  </a:moveTo>
                  <a:cubicBezTo>
                    <a:pt x="723" y="0"/>
                    <a:pt x="1" y="1312"/>
                    <a:pt x="777" y="1985"/>
                  </a:cubicBezTo>
                  <a:cubicBezTo>
                    <a:pt x="929" y="2106"/>
                    <a:pt x="1112" y="2228"/>
                    <a:pt x="1324" y="2258"/>
                  </a:cubicBezTo>
                  <a:cubicBezTo>
                    <a:pt x="1493" y="2300"/>
                    <a:pt x="1648" y="2319"/>
                    <a:pt x="1791" y="2319"/>
                  </a:cubicBezTo>
                  <a:cubicBezTo>
                    <a:pt x="3118" y="2319"/>
                    <a:pt x="3334" y="679"/>
                    <a:pt x="2236" y="131"/>
                  </a:cubicBezTo>
                  <a:cubicBezTo>
                    <a:pt x="2055" y="40"/>
                    <a:pt x="1876" y="0"/>
                    <a:pt x="1705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5" name="Google Shape;7085;p63"/>
            <p:cNvSpPr/>
            <p:nvPr/>
          </p:nvSpPr>
          <p:spPr>
            <a:xfrm>
              <a:off x="3571616" y="3446869"/>
              <a:ext cx="115814" cy="102948"/>
            </a:xfrm>
            <a:custGeom>
              <a:avLst/>
              <a:gdLst/>
              <a:ahLst/>
              <a:cxnLst/>
              <a:rect l="l" t="t" r="r" b="b"/>
              <a:pathLst>
                <a:path w="2828" h="2514" extrusionOk="0">
                  <a:moveTo>
                    <a:pt x="1190" y="0"/>
                  </a:moveTo>
                  <a:cubicBezTo>
                    <a:pt x="721" y="0"/>
                    <a:pt x="362" y="461"/>
                    <a:pt x="244" y="793"/>
                  </a:cubicBezTo>
                  <a:cubicBezTo>
                    <a:pt x="61" y="1340"/>
                    <a:pt x="0" y="1887"/>
                    <a:pt x="517" y="2252"/>
                  </a:cubicBezTo>
                  <a:cubicBezTo>
                    <a:pt x="731" y="2408"/>
                    <a:pt x="1120" y="2514"/>
                    <a:pt x="1476" y="2514"/>
                  </a:cubicBezTo>
                  <a:cubicBezTo>
                    <a:pt x="1676" y="2514"/>
                    <a:pt x="1865" y="2480"/>
                    <a:pt x="2007" y="2404"/>
                  </a:cubicBezTo>
                  <a:cubicBezTo>
                    <a:pt x="2827" y="1887"/>
                    <a:pt x="2341" y="459"/>
                    <a:pt x="1611" y="124"/>
                  </a:cubicBezTo>
                  <a:cubicBezTo>
                    <a:pt x="1464" y="37"/>
                    <a:pt x="1322" y="0"/>
                    <a:pt x="1190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6" name="Google Shape;7086;p63"/>
            <p:cNvSpPr/>
            <p:nvPr/>
          </p:nvSpPr>
          <p:spPr>
            <a:xfrm>
              <a:off x="326474" y="3374684"/>
              <a:ext cx="122038" cy="90336"/>
            </a:xfrm>
            <a:custGeom>
              <a:avLst/>
              <a:gdLst/>
              <a:ahLst/>
              <a:cxnLst/>
              <a:rect l="l" t="t" r="r" b="b"/>
              <a:pathLst>
                <a:path w="2980" h="2206" extrusionOk="0">
                  <a:moveTo>
                    <a:pt x="1353" y="0"/>
                  </a:moveTo>
                  <a:cubicBezTo>
                    <a:pt x="1003" y="0"/>
                    <a:pt x="654" y="102"/>
                    <a:pt x="487" y="307"/>
                  </a:cubicBezTo>
                  <a:cubicBezTo>
                    <a:pt x="1" y="1006"/>
                    <a:pt x="335" y="1522"/>
                    <a:pt x="700" y="1917"/>
                  </a:cubicBezTo>
                  <a:cubicBezTo>
                    <a:pt x="914" y="2119"/>
                    <a:pt x="1212" y="2206"/>
                    <a:pt x="1519" y="2206"/>
                  </a:cubicBezTo>
                  <a:cubicBezTo>
                    <a:pt x="1954" y="2206"/>
                    <a:pt x="2409" y="2033"/>
                    <a:pt x="2676" y="1766"/>
                  </a:cubicBezTo>
                  <a:cubicBezTo>
                    <a:pt x="2980" y="1462"/>
                    <a:pt x="2676" y="550"/>
                    <a:pt x="1977" y="124"/>
                  </a:cubicBezTo>
                  <a:cubicBezTo>
                    <a:pt x="1799" y="41"/>
                    <a:pt x="1576" y="0"/>
                    <a:pt x="135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7" name="Google Shape;7087;p63"/>
            <p:cNvSpPr/>
            <p:nvPr/>
          </p:nvSpPr>
          <p:spPr>
            <a:xfrm>
              <a:off x="3337603" y="2807916"/>
              <a:ext cx="120810" cy="97707"/>
            </a:xfrm>
            <a:custGeom>
              <a:avLst/>
              <a:gdLst/>
              <a:ahLst/>
              <a:cxnLst/>
              <a:rect l="l" t="t" r="r" b="b"/>
              <a:pathLst>
                <a:path w="2950" h="2386" extrusionOk="0">
                  <a:moveTo>
                    <a:pt x="1566" y="1"/>
                  </a:moveTo>
                  <a:cubicBezTo>
                    <a:pt x="1018" y="1"/>
                    <a:pt x="438" y="418"/>
                    <a:pt x="153" y="675"/>
                  </a:cubicBezTo>
                  <a:cubicBezTo>
                    <a:pt x="1" y="827"/>
                    <a:pt x="153" y="1557"/>
                    <a:pt x="366" y="1891"/>
                  </a:cubicBezTo>
                  <a:cubicBezTo>
                    <a:pt x="503" y="2138"/>
                    <a:pt x="914" y="2386"/>
                    <a:pt x="1216" y="2386"/>
                  </a:cubicBezTo>
                  <a:cubicBezTo>
                    <a:pt x="1248" y="2386"/>
                    <a:pt x="1279" y="2383"/>
                    <a:pt x="1308" y="2377"/>
                  </a:cubicBezTo>
                  <a:cubicBezTo>
                    <a:pt x="2128" y="2286"/>
                    <a:pt x="2949" y="1344"/>
                    <a:pt x="2463" y="645"/>
                  </a:cubicBezTo>
                  <a:cubicBezTo>
                    <a:pt x="2280" y="402"/>
                    <a:pt x="1855" y="6"/>
                    <a:pt x="1673" y="6"/>
                  </a:cubicBezTo>
                  <a:cubicBezTo>
                    <a:pt x="1637" y="3"/>
                    <a:pt x="1601" y="1"/>
                    <a:pt x="156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8" name="Google Shape;7088;p63"/>
            <p:cNvSpPr/>
            <p:nvPr/>
          </p:nvSpPr>
          <p:spPr>
            <a:xfrm>
              <a:off x="1638534" y="1474584"/>
              <a:ext cx="102136" cy="88657"/>
            </a:xfrm>
            <a:custGeom>
              <a:avLst/>
              <a:gdLst/>
              <a:ahLst/>
              <a:cxnLst/>
              <a:rect l="l" t="t" r="r" b="b"/>
              <a:pathLst>
                <a:path w="2494" h="2165" extrusionOk="0">
                  <a:moveTo>
                    <a:pt x="1278" y="0"/>
                  </a:moveTo>
                  <a:cubicBezTo>
                    <a:pt x="696" y="0"/>
                    <a:pt x="75" y="291"/>
                    <a:pt x="31" y="711"/>
                  </a:cubicBezTo>
                  <a:cubicBezTo>
                    <a:pt x="1" y="1136"/>
                    <a:pt x="365" y="1744"/>
                    <a:pt x="700" y="2048"/>
                  </a:cubicBezTo>
                  <a:cubicBezTo>
                    <a:pt x="801" y="2129"/>
                    <a:pt x="939" y="2165"/>
                    <a:pt x="1093" y="2165"/>
                  </a:cubicBezTo>
                  <a:cubicBezTo>
                    <a:pt x="1639" y="2165"/>
                    <a:pt x="2392" y="1718"/>
                    <a:pt x="2463" y="1197"/>
                  </a:cubicBezTo>
                  <a:cubicBezTo>
                    <a:pt x="2493" y="832"/>
                    <a:pt x="2037" y="407"/>
                    <a:pt x="1885" y="133"/>
                  </a:cubicBezTo>
                  <a:cubicBezTo>
                    <a:pt x="1710" y="42"/>
                    <a:pt x="1497" y="0"/>
                    <a:pt x="127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9" name="Google Shape;7089;p63"/>
            <p:cNvSpPr/>
            <p:nvPr/>
          </p:nvSpPr>
          <p:spPr>
            <a:xfrm>
              <a:off x="105236" y="1585316"/>
              <a:ext cx="86942" cy="93161"/>
            </a:xfrm>
            <a:custGeom>
              <a:avLst/>
              <a:gdLst/>
              <a:ahLst/>
              <a:cxnLst/>
              <a:rect l="l" t="t" r="r" b="b"/>
              <a:pathLst>
                <a:path w="2123" h="2275" extrusionOk="0">
                  <a:moveTo>
                    <a:pt x="1096" y="0"/>
                  </a:moveTo>
                  <a:cubicBezTo>
                    <a:pt x="936" y="0"/>
                    <a:pt x="753" y="26"/>
                    <a:pt x="542" y="74"/>
                  </a:cubicBezTo>
                  <a:cubicBezTo>
                    <a:pt x="299" y="135"/>
                    <a:pt x="86" y="712"/>
                    <a:pt x="56" y="1046"/>
                  </a:cubicBezTo>
                  <a:cubicBezTo>
                    <a:pt x="1" y="1873"/>
                    <a:pt x="545" y="2275"/>
                    <a:pt x="1214" y="2275"/>
                  </a:cubicBezTo>
                  <a:cubicBezTo>
                    <a:pt x="1282" y="2275"/>
                    <a:pt x="1353" y="2271"/>
                    <a:pt x="1424" y="2262"/>
                  </a:cubicBezTo>
                  <a:cubicBezTo>
                    <a:pt x="1728" y="2232"/>
                    <a:pt x="1971" y="1624"/>
                    <a:pt x="2123" y="1442"/>
                  </a:cubicBezTo>
                  <a:cubicBezTo>
                    <a:pt x="2001" y="418"/>
                    <a:pt x="1742" y="0"/>
                    <a:pt x="109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0" name="Google Shape;7090;p63"/>
            <p:cNvSpPr/>
            <p:nvPr/>
          </p:nvSpPr>
          <p:spPr>
            <a:xfrm>
              <a:off x="666760" y="2642227"/>
              <a:ext cx="136536" cy="104300"/>
            </a:xfrm>
            <a:custGeom>
              <a:avLst/>
              <a:gdLst/>
              <a:ahLst/>
              <a:cxnLst/>
              <a:rect l="l" t="t" r="r" b="b"/>
              <a:pathLst>
                <a:path w="3334" h="2547" extrusionOk="0">
                  <a:moveTo>
                    <a:pt x="1382" y="0"/>
                  </a:moveTo>
                  <a:cubicBezTo>
                    <a:pt x="1316" y="0"/>
                    <a:pt x="1247" y="3"/>
                    <a:pt x="1177" y="10"/>
                  </a:cubicBezTo>
                  <a:cubicBezTo>
                    <a:pt x="995" y="40"/>
                    <a:pt x="843" y="162"/>
                    <a:pt x="721" y="283"/>
                  </a:cubicBezTo>
                  <a:cubicBezTo>
                    <a:pt x="0" y="1004"/>
                    <a:pt x="456" y="2546"/>
                    <a:pt x="1465" y="2546"/>
                  </a:cubicBezTo>
                  <a:cubicBezTo>
                    <a:pt x="1519" y="2546"/>
                    <a:pt x="1575" y="2542"/>
                    <a:pt x="1633" y="2533"/>
                  </a:cubicBezTo>
                  <a:cubicBezTo>
                    <a:pt x="3333" y="2298"/>
                    <a:pt x="3168" y="0"/>
                    <a:pt x="138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1" name="Google Shape;7091;p63"/>
            <p:cNvSpPr/>
            <p:nvPr/>
          </p:nvSpPr>
          <p:spPr>
            <a:xfrm>
              <a:off x="2497405" y="538029"/>
              <a:ext cx="144399" cy="98321"/>
            </a:xfrm>
            <a:custGeom>
              <a:avLst/>
              <a:gdLst/>
              <a:ahLst/>
              <a:cxnLst/>
              <a:rect l="l" t="t" r="r" b="b"/>
              <a:pathLst>
                <a:path w="3526" h="2401" extrusionOk="0">
                  <a:moveTo>
                    <a:pt x="1437" y="1"/>
                  </a:moveTo>
                  <a:cubicBezTo>
                    <a:pt x="933" y="1"/>
                    <a:pt x="520" y="328"/>
                    <a:pt x="335" y="723"/>
                  </a:cubicBezTo>
                  <a:cubicBezTo>
                    <a:pt x="1" y="1362"/>
                    <a:pt x="183" y="2243"/>
                    <a:pt x="1095" y="2395"/>
                  </a:cubicBezTo>
                  <a:cubicBezTo>
                    <a:pt x="1124" y="2399"/>
                    <a:pt x="1154" y="2400"/>
                    <a:pt x="1186" y="2400"/>
                  </a:cubicBezTo>
                  <a:cubicBezTo>
                    <a:pt x="1957" y="2400"/>
                    <a:pt x="3526" y="1361"/>
                    <a:pt x="2767" y="602"/>
                  </a:cubicBezTo>
                  <a:cubicBezTo>
                    <a:pt x="2524" y="359"/>
                    <a:pt x="2007" y="115"/>
                    <a:pt x="1672" y="24"/>
                  </a:cubicBezTo>
                  <a:cubicBezTo>
                    <a:pt x="1592" y="8"/>
                    <a:pt x="1513" y="1"/>
                    <a:pt x="1437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2" name="Google Shape;7092;p63"/>
            <p:cNvSpPr/>
            <p:nvPr/>
          </p:nvSpPr>
          <p:spPr>
            <a:xfrm>
              <a:off x="1594962" y="1142633"/>
              <a:ext cx="107746" cy="93120"/>
            </a:xfrm>
            <a:custGeom>
              <a:avLst/>
              <a:gdLst/>
              <a:ahLst/>
              <a:cxnLst/>
              <a:rect l="l" t="t" r="r" b="b"/>
              <a:pathLst>
                <a:path w="2631" h="2274" extrusionOk="0">
                  <a:moveTo>
                    <a:pt x="963" y="1"/>
                  </a:moveTo>
                  <a:cubicBezTo>
                    <a:pt x="946" y="1"/>
                    <a:pt x="929" y="1"/>
                    <a:pt x="913" y="2"/>
                  </a:cubicBezTo>
                  <a:cubicBezTo>
                    <a:pt x="548" y="32"/>
                    <a:pt x="62" y="823"/>
                    <a:pt x="31" y="1340"/>
                  </a:cubicBezTo>
                  <a:cubicBezTo>
                    <a:pt x="1" y="1826"/>
                    <a:pt x="609" y="2130"/>
                    <a:pt x="1004" y="2251"/>
                  </a:cubicBezTo>
                  <a:cubicBezTo>
                    <a:pt x="1071" y="2267"/>
                    <a:pt x="1141" y="2274"/>
                    <a:pt x="1212" y="2274"/>
                  </a:cubicBezTo>
                  <a:cubicBezTo>
                    <a:pt x="1856" y="2274"/>
                    <a:pt x="2630" y="1683"/>
                    <a:pt x="2493" y="944"/>
                  </a:cubicBezTo>
                  <a:cubicBezTo>
                    <a:pt x="2346" y="444"/>
                    <a:pt x="1486" y="1"/>
                    <a:pt x="96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3" name="Google Shape;7093;p63"/>
            <p:cNvSpPr/>
            <p:nvPr/>
          </p:nvSpPr>
          <p:spPr>
            <a:xfrm>
              <a:off x="878443" y="884635"/>
              <a:ext cx="123185" cy="103808"/>
            </a:xfrm>
            <a:custGeom>
              <a:avLst/>
              <a:gdLst/>
              <a:ahLst/>
              <a:cxnLst/>
              <a:rect l="l" t="t" r="r" b="b"/>
              <a:pathLst>
                <a:path w="3008" h="2535" extrusionOk="0">
                  <a:moveTo>
                    <a:pt x="1924" y="0"/>
                  </a:moveTo>
                  <a:cubicBezTo>
                    <a:pt x="887" y="0"/>
                    <a:pt x="1" y="1042"/>
                    <a:pt x="423" y="1808"/>
                  </a:cubicBezTo>
                  <a:cubicBezTo>
                    <a:pt x="910" y="2051"/>
                    <a:pt x="1366" y="2294"/>
                    <a:pt x="1852" y="2507"/>
                  </a:cubicBezTo>
                  <a:cubicBezTo>
                    <a:pt x="1904" y="2526"/>
                    <a:pt x="1958" y="2534"/>
                    <a:pt x="2011" y="2534"/>
                  </a:cubicBezTo>
                  <a:cubicBezTo>
                    <a:pt x="2391" y="2534"/>
                    <a:pt x="2775" y="2098"/>
                    <a:pt x="2855" y="1778"/>
                  </a:cubicBezTo>
                  <a:cubicBezTo>
                    <a:pt x="3007" y="1048"/>
                    <a:pt x="2734" y="623"/>
                    <a:pt x="2399" y="76"/>
                  </a:cubicBezTo>
                  <a:cubicBezTo>
                    <a:pt x="2240" y="24"/>
                    <a:pt x="2081" y="0"/>
                    <a:pt x="192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4" name="Google Shape;7094;p63"/>
            <p:cNvSpPr/>
            <p:nvPr/>
          </p:nvSpPr>
          <p:spPr>
            <a:xfrm>
              <a:off x="2038096" y="4792208"/>
              <a:ext cx="113316" cy="109951"/>
            </a:xfrm>
            <a:custGeom>
              <a:avLst/>
              <a:gdLst/>
              <a:ahLst/>
              <a:cxnLst/>
              <a:rect l="l" t="t" r="r" b="b"/>
              <a:pathLst>
                <a:path w="2767" h="2685" extrusionOk="0">
                  <a:moveTo>
                    <a:pt x="1197" y="0"/>
                  </a:moveTo>
                  <a:cubicBezTo>
                    <a:pt x="1007" y="0"/>
                    <a:pt x="824" y="38"/>
                    <a:pt x="669" y="124"/>
                  </a:cubicBezTo>
                  <a:cubicBezTo>
                    <a:pt x="487" y="215"/>
                    <a:pt x="365" y="397"/>
                    <a:pt x="274" y="640"/>
                  </a:cubicBezTo>
                  <a:cubicBezTo>
                    <a:pt x="1" y="1339"/>
                    <a:pt x="335" y="2403"/>
                    <a:pt x="1065" y="2646"/>
                  </a:cubicBezTo>
                  <a:cubicBezTo>
                    <a:pt x="1160" y="2672"/>
                    <a:pt x="1258" y="2685"/>
                    <a:pt x="1356" y="2685"/>
                  </a:cubicBezTo>
                  <a:cubicBezTo>
                    <a:pt x="1938" y="2685"/>
                    <a:pt x="2511" y="2242"/>
                    <a:pt x="2615" y="1643"/>
                  </a:cubicBezTo>
                  <a:cubicBezTo>
                    <a:pt x="2767" y="975"/>
                    <a:pt x="2280" y="245"/>
                    <a:pt x="1642" y="63"/>
                  </a:cubicBezTo>
                  <a:cubicBezTo>
                    <a:pt x="1496" y="23"/>
                    <a:pt x="1344" y="0"/>
                    <a:pt x="1197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5" name="Google Shape;7095;p63"/>
            <p:cNvSpPr/>
            <p:nvPr/>
          </p:nvSpPr>
          <p:spPr>
            <a:xfrm>
              <a:off x="2609448" y="4436424"/>
              <a:ext cx="106681" cy="99304"/>
            </a:xfrm>
            <a:custGeom>
              <a:avLst/>
              <a:gdLst/>
              <a:ahLst/>
              <a:cxnLst/>
              <a:rect l="l" t="t" r="r" b="b"/>
              <a:pathLst>
                <a:path w="2605" h="2425" extrusionOk="0">
                  <a:moveTo>
                    <a:pt x="856" y="1"/>
                  </a:moveTo>
                  <a:cubicBezTo>
                    <a:pt x="694" y="1"/>
                    <a:pt x="538" y="37"/>
                    <a:pt x="395" y="118"/>
                  </a:cubicBezTo>
                  <a:cubicBezTo>
                    <a:pt x="0" y="392"/>
                    <a:pt x="61" y="878"/>
                    <a:pt x="183" y="1304"/>
                  </a:cubicBezTo>
                  <a:cubicBezTo>
                    <a:pt x="243" y="1577"/>
                    <a:pt x="395" y="1821"/>
                    <a:pt x="517" y="1973"/>
                  </a:cubicBezTo>
                  <a:cubicBezTo>
                    <a:pt x="742" y="2254"/>
                    <a:pt x="1188" y="2424"/>
                    <a:pt x="1605" y="2424"/>
                  </a:cubicBezTo>
                  <a:cubicBezTo>
                    <a:pt x="2090" y="2424"/>
                    <a:pt x="2537" y="2194"/>
                    <a:pt x="2554" y="1638"/>
                  </a:cubicBezTo>
                  <a:cubicBezTo>
                    <a:pt x="2604" y="904"/>
                    <a:pt x="1664" y="1"/>
                    <a:pt x="85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6" name="Google Shape;7096;p63"/>
            <p:cNvSpPr/>
            <p:nvPr/>
          </p:nvSpPr>
          <p:spPr>
            <a:xfrm>
              <a:off x="2542206" y="2984866"/>
              <a:ext cx="109507" cy="100123"/>
            </a:xfrm>
            <a:custGeom>
              <a:avLst/>
              <a:gdLst/>
              <a:ahLst/>
              <a:cxnLst/>
              <a:rect l="l" t="t" r="r" b="b"/>
              <a:pathLst>
                <a:path w="2674" h="2445" extrusionOk="0">
                  <a:moveTo>
                    <a:pt x="1150" y="0"/>
                  </a:moveTo>
                  <a:cubicBezTo>
                    <a:pt x="1122" y="0"/>
                    <a:pt x="1094" y="1"/>
                    <a:pt x="1065" y="2"/>
                  </a:cubicBezTo>
                  <a:cubicBezTo>
                    <a:pt x="639" y="32"/>
                    <a:pt x="1" y="761"/>
                    <a:pt x="1" y="1187"/>
                  </a:cubicBezTo>
                  <a:cubicBezTo>
                    <a:pt x="1" y="1825"/>
                    <a:pt x="974" y="2220"/>
                    <a:pt x="1490" y="2433"/>
                  </a:cubicBezTo>
                  <a:cubicBezTo>
                    <a:pt x="1506" y="2441"/>
                    <a:pt x="1524" y="2445"/>
                    <a:pt x="1545" y="2445"/>
                  </a:cubicBezTo>
                  <a:cubicBezTo>
                    <a:pt x="1850" y="2445"/>
                    <a:pt x="2674" y="1654"/>
                    <a:pt x="2645" y="1369"/>
                  </a:cubicBezTo>
                  <a:cubicBezTo>
                    <a:pt x="2586" y="512"/>
                    <a:pt x="2125" y="0"/>
                    <a:pt x="1150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7" name="Google Shape;7097;p63"/>
            <p:cNvSpPr/>
            <p:nvPr/>
          </p:nvSpPr>
          <p:spPr>
            <a:xfrm>
              <a:off x="8925898" y="3150104"/>
              <a:ext cx="120155" cy="107699"/>
            </a:xfrm>
            <a:custGeom>
              <a:avLst/>
              <a:gdLst/>
              <a:ahLst/>
              <a:cxnLst/>
              <a:rect l="l" t="t" r="r" b="b"/>
              <a:pathLst>
                <a:path w="2934" h="2630" extrusionOk="0">
                  <a:moveTo>
                    <a:pt x="1199" y="1"/>
                  </a:moveTo>
                  <a:cubicBezTo>
                    <a:pt x="1154" y="1"/>
                    <a:pt x="1114" y="3"/>
                    <a:pt x="1079" y="9"/>
                  </a:cubicBezTo>
                  <a:cubicBezTo>
                    <a:pt x="988" y="9"/>
                    <a:pt x="958" y="70"/>
                    <a:pt x="958" y="70"/>
                  </a:cubicBezTo>
                  <a:cubicBezTo>
                    <a:pt x="684" y="526"/>
                    <a:pt x="259" y="1073"/>
                    <a:pt x="167" y="1590"/>
                  </a:cubicBezTo>
                  <a:cubicBezTo>
                    <a:pt x="1" y="2357"/>
                    <a:pt x="428" y="2630"/>
                    <a:pt x="959" y="2630"/>
                  </a:cubicBezTo>
                  <a:cubicBezTo>
                    <a:pt x="1396" y="2630"/>
                    <a:pt x="1902" y="2445"/>
                    <a:pt x="2204" y="2198"/>
                  </a:cubicBezTo>
                  <a:cubicBezTo>
                    <a:pt x="2538" y="1924"/>
                    <a:pt x="2934" y="1012"/>
                    <a:pt x="2690" y="617"/>
                  </a:cubicBezTo>
                  <a:cubicBezTo>
                    <a:pt x="2525" y="259"/>
                    <a:pt x="1636" y="1"/>
                    <a:pt x="1199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8" name="Google Shape;7098;p63"/>
            <p:cNvSpPr/>
            <p:nvPr/>
          </p:nvSpPr>
          <p:spPr>
            <a:xfrm>
              <a:off x="9063454" y="3352813"/>
              <a:ext cx="109548" cy="96765"/>
            </a:xfrm>
            <a:custGeom>
              <a:avLst/>
              <a:gdLst/>
              <a:ahLst/>
              <a:cxnLst/>
              <a:rect l="l" t="t" r="r" b="b"/>
              <a:pathLst>
                <a:path w="2675" h="2363" extrusionOk="0">
                  <a:moveTo>
                    <a:pt x="1483" y="1"/>
                  </a:moveTo>
                  <a:cubicBezTo>
                    <a:pt x="1093" y="1"/>
                    <a:pt x="643" y="157"/>
                    <a:pt x="304" y="470"/>
                  </a:cubicBezTo>
                  <a:cubicBezTo>
                    <a:pt x="182" y="561"/>
                    <a:pt x="91" y="652"/>
                    <a:pt x="61" y="774"/>
                  </a:cubicBezTo>
                  <a:cubicBezTo>
                    <a:pt x="0" y="956"/>
                    <a:pt x="61" y="1199"/>
                    <a:pt x="213" y="1381"/>
                  </a:cubicBezTo>
                  <a:cubicBezTo>
                    <a:pt x="486" y="1716"/>
                    <a:pt x="973" y="2141"/>
                    <a:pt x="1368" y="2354"/>
                  </a:cubicBezTo>
                  <a:cubicBezTo>
                    <a:pt x="1383" y="2360"/>
                    <a:pt x="1402" y="2363"/>
                    <a:pt x="1423" y="2363"/>
                  </a:cubicBezTo>
                  <a:cubicBezTo>
                    <a:pt x="1741" y="2363"/>
                    <a:pt x="2675" y="1756"/>
                    <a:pt x="2675" y="1442"/>
                  </a:cubicBezTo>
                  <a:cubicBezTo>
                    <a:pt x="2675" y="622"/>
                    <a:pt x="2219" y="135"/>
                    <a:pt x="1672" y="14"/>
                  </a:cubicBezTo>
                  <a:cubicBezTo>
                    <a:pt x="1611" y="5"/>
                    <a:pt x="1548" y="1"/>
                    <a:pt x="148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9" name="Google Shape;7099;p63"/>
            <p:cNvSpPr/>
            <p:nvPr/>
          </p:nvSpPr>
          <p:spPr>
            <a:xfrm>
              <a:off x="8172203" y="2964232"/>
              <a:ext cx="120769" cy="100778"/>
            </a:xfrm>
            <a:custGeom>
              <a:avLst/>
              <a:gdLst/>
              <a:ahLst/>
              <a:cxnLst/>
              <a:rect l="l" t="t" r="r" b="b"/>
              <a:pathLst>
                <a:path w="2949" h="2461" extrusionOk="0">
                  <a:moveTo>
                    <a:pt x="1487" y="1"/>
                  </a:moveTo>
                  <a:cubicBezTo>
                    <a:pt x="1011" y="1"/>
                    <a:pt x="505" y="230"/>
                    <a:pt x="91" y="694"/>
                  </a:cubicBezTo>
                  <a:lnTo>
                    <a:pt x="0" y="816"/>
                  </a:lnTo>
                  <a:cubicBezTo>
                    <a:pt x="89" y="1524"/>
                    <a:pt x="520" y="2460"/>
                    <a:pt x="1295" y="2460"/>
                  </a:cubicBezTo>
                  <a:cubicBezTo>
                    <a:pt x="1319" y="2460"/>
                    <a:pt x="1343" y="2459"/>
                    <a:pt x="1368" y="2457"/>
                  </a:cubicBezTo>
                  <a:cubicBezTo>
                    <a:pt x="1945" y="2366"/>
                    <a:pt x="2736" y="1789"/>
                    <a:pt x="2949" y="1242"/>
                  </a:cubicBezTo>
                  <a:cubicBezTo>
                    <a:pt x="2721" y="420"/>
                    <a:pt x="2132" y="1"/>
                    <a:pt x="1487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0" name="Google Shape;7100;p63"/>
            <p:cNvSpPr/>
            <p:nvPr/>
          </p:nvSpPr>
          <p:spPr>
            <a:xfrm>
              <a:off x="8635212" y="3257793"/>
              <a:ext cx="107091" cy="93571"/>
            </a:xfrm>
            <a:custGeom>
              <a:avLst/>
              <a:gdLst/>
              <a:ahLst/>
              <a:cxnLst/>
              <a:rect l="l" t="t" r="r" b="b"/>
              <a:pathLst>
                <a:path w="2615" h="2285" extrusionOk="0">
                  <a:moveTo>
                    <a:pt x="877" y="1"/>
                  </a:moveTo>
                  <a:cubicBezTo>
                    <a:pt x="604" y="1"/>
                    <a:pt x="340" y="56"/>
                    <a:pt x="183" y="199"/>
                  </a:cubicBezTo>
                  <a:lnTo>
                    <a:pt x="61" y="442"/>
                  </a:lnTo>
                  <a:cubicBezTo>
                    <a:pt x="0" y="624"/>
                    <a:pt x="31" y="898"/>
                    <a:pt x="61" y="1111"/>
                  </a:cubicBezTo>
                  <a:cubicBezTo>
                    <a:pt x="152" y="1354"/>
                    <a:pt x="61" y="1901"/>
                    <a:pt x="183" y="2053"/>
                  </a:cubicBezTo>
                  <a:cubicBezTo>
                    <a:pt x="274" y="2175"/>
                    <a:pt x="791" y="2205"/>
                    <a:pt x="942" y="2266"/>
                  </a:cubicBezTo>
                  <a:cubicBezTo>
                    <a:pt x="1060" y="2278"/>
                    <a:pt x="1173" y="2285"/>
                    <a:pt x="1282" y="2285"/>
                  </a:cubicBezTo>
                  <a:cubicBezTo>
                    <a:pt x="1733" y="2285"/>
                    <a:pt x="2102" y="2160"/>
                    <a:pt x="2371" y="1719"/>
                  </a:cubicBezTo>
                  <a:cubicBezTo>
                    <a:pt x="2614" y="1384"/>
                    <a:pt x="2006" y="321"/>
                    <a:pt x="1702" y="169"/>
                  </a:cubicBezTo>
                  <a:cubicBezTo>
                    <a:pt x="1509" y="72"/>
                    <a:pt x="1187" y="1"/>
                    <a:pt x="877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1" name="Google Shape;7101;p63"/>
            <p:cNvSpPr/>
            <p:nvPr/>
          </p:nvSpPr>
          <p:spPr>
            <a:xfrm>
              <a:off x="7453454" y="3030854"/>
              <a:ext cx="126298" cy="85012"/>
            </a:xfrm>
            <a:custGeom>
              <a:avLst/>
              <a:gdLst/>
              <a:ahLst/>
              <a:cxnLst/>
              <a:rect l="l" t="t" r="r" b="b"/>
              <a:pathLst>
                <a:path w="3084" h="2076" extrusionOk="0">
                  <a:moveTo>
                    <a:pt x="1439" y="0"/>
                  </a:moveTo>
                  <a:cubicBezTo>
                    <a:pt x="1036" y="0"/>
                    <a:pt x="623" y="100"/>
                    <a:pt x="409" y="368"/>
                  </a:cubicBezTo>
                  <a:cubicBezTo>
                    <a:pt x="317" y="490"/>
                    <a:pt x="257" y="581"/>
                    <a:pt x="257" y="733"/>
                  </a:cubicBezTo>
                  <a:cubicBezTo>
                    <a:pt x="1" y="1546"/>
                    <a:pt x="616" y="2075"/>
                    <a:pt x="1301" y="2075"/>
                  </a:cubicBezTo>
                  <a:cubicBezTo>
                    <a:pt x="1511" y="2075"/>
                    <a:pt x="1728" y="2025"/>
                    <a:pt x="1928" y="1918"/>
                  </a:cubicBezTo>
                  <a:cubicBezTo>
                    <a:pt x="2506" y="1584"/>
                    <a:pt x="3083" y="459"/>
                    <a:pt x="2202" y="125"/>
                  </a:cubicBezTo>
                  <a:cubicBezTo>
                    <a:pt x="2001" y="50"/>
                    <a:pt x="1723" y="0"/>
                    <a:pt x="1439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2" name="Google Shape;7102;p63"/>
            <p:cNvSpPr/>
            <p:nvPr/>
          </p:nvSpPr>
          <p:spPr>
            <a:xfrm>
              <a:off x="8183401" y="3320026"/>
              <a:ext cx="98368" cy="94635"/>
            </a:xfrm>
            <a:custGeom>
              <a:avLst/>
              <a:gdLst/>
              <a:ahLst/>
              <a:cxnLst/>
              <a:rect l="l" t="t" r="r" b="b"/>
              <a:pathLst>
                <a:path w="2402" h="2311" extrusionOk="0">
                  <a:moveTo>
                    <a:pt x="1795" y="1"/>
                  </a:moveTo>
                  <a:cubicBezTo>
                    <a:pt x="1754" y="1"/>
                    <a:pt x="1713" y="4"/>
                    <a:pt x="1672" y="11"/>
                  </a:cubicBezTo>
                  <a:cubicBezTo>
                    <a:pt x="1186" y="72"/>
                    <a:pt x="213" y="437"/>
                    <a:pt x="61" y="923"/>
                  </a:cubicBezTo>
                  <a:cubicBezTo>
                    <a:pt x="0" y="1106"/>
                    <a:pt x="31" y="1288"/>
                    <a:pt x="92" y="1501"/>
                  </a:cubicBezTo>
                  <a:cubicBezTo>
                    <a:pt x="290" y="1996"/>
                    <a:pt x="690" y="2310"/>
                    <a:pt x="1194" y="2310"/>
                  </a:cubicBezTo>
                  <a:cubicBezTo>
                    <a:pt x="1308" y="2310"/>
                    <a:pt x="1427" y="2294"/>
                    <a:pt x="1551" y="2261"/>
                  </a:cubicBezTo>
                  <a:cubicBezTo>
                    <a:pt x="2371" y="2017"/>
                    <a:pt x="2402" y="1349"/>
                    <a:pt x="2311" y="589"/>
                  </a:cubicBezTo>
                  <a:cubicBezTo>
                    <a:pt x="2280" y="467"/>
                    <a:pt x="2280" y="346"/>
                    <a:pt x="2189" y="254"/>
                  </a:cubicBezTo>
                  <a:lnTo>
                    <a:pt x="2189" y="163"/>
                  </a:lnTo>
                  <a:cubicBezTo>
                    <a:pt x="2071" y="45"/>
                    <a:pt x="1935" y="1"/>
                    <a:pt x="179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3" name="Google Shape;7103;p63"/>
            <p:cNvSpPr/>
            <p:nvPr/>
          </p:nvSpPr>
          <p:spPr>
            <a:xfrm>
              <a:off x="6632574" y="2877144"/>
              <a:ext cx="125765" cy="99631"/>
            </a:xfrm>
            <a:custGeom>
              <a:avLst/>
              <a:gdLst/>
              <a:ahLst/>
              <a:cxnLst/>
              <a:rect l="l" t="t" r="r" b="b"/>
              <a:pathLst>
                <a:path w="3071" h="2433" extrusionOk="0">
                  <a:moveTo>
                    <a:pt x="2341" y="1"/>
                  </a:moveTo>
                  <a:cubicBezTo>
                    <a:pt x="1824" y="1"/>
                    <a:pt x="1277" y="92"/>
                    <a:pt x="760" y="122"/>
                  </a:cubicBezTo>
                  <a:cubicBezTo>
                    <a:pt x="0" y="730"/>
                    <a:pt x="730" y="2372"/>
                    <a:pt x="1915" y="2433"/>
                  </a:cubicBezTo>
                  <a:cubicBezTo>
                    <a:pt x="2462" y="2068"/>
                    <a:pt x="2888" y="1764"/>
                    <a:pt x="3009" y="1034"/>
                  </a:cubicBezTo>
                  <a:cubicBezTo>
                    <a:pt x="3070" y="639"/>
                    <a:pt x="2797" y="1"/>
                    <a:pt x="2341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4" name="Google Shape;7104;p63"/>
            <p:cNvSpPr/>
            <p:nvPr/>
          </p:nvSpPr>
          <p:spPr>
            <a:xfrm>
              <a:off x="3845477" y="3531012"/>
              <a:ext cx="126666" cy="89640"/>
            </a:xfrm>
            <a:custGeom>
              <a:avLst/>
              <a:gdLst/>
              <a:ahLst/>
              <a:cxnLst/>
              <a:rect l="l" t="t" r="r" b="b"/>
              <a:pathLst>
                <a:path w="3093" h="2189" extrusionOk="0">
                  <a:moveTo>
                    <a:pt x="2209" y="1"/>
                  </a:moveTo>
                  <a:cubicBezTo>
                    <a:pt x="1743" y="1"/>
                    <a:pt x="1202" y="203"/>
                    <a:pt x="874" y="442"/>
                  </a:cubicBezTo>
                  <a:lnTo>
                    <a:pt x="813" y="533"/>
                  </a:lnTo>
                  <a:cubicBezTo>
                    <a:pt x="1" y="1271"/>
                    <a:pt x="1102" y="2189"/>
                    <a:pt x="2034" y="2189"/>
                  </a:cubicBezTo>
                  <a:cubicBezTo>
                    <a:pt x="2253" y="2189"/>
                    <a:pt x="2463" y="2138"/>
                    <a:pt x="2637" y="2022"/>
                  </a:cubicBezTo>
                  <a:cubicBezTo>
                    <a:pt x="2941" y="1810"/>
                    <a:pt x="3093" y="1171"/>
                    <a:pt x="3093" y="837"/>
                  </a:cubicBezTo>
                  <a:cubicBezTo>
                    <a:pt x="3093" y="218"/>
                    <a:pt x="2691" y="1"/>
                    <a:pt x="2209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5" name="Google Shape;7105;p63"/>
            <p:cNvSpPr/>
            <p:nvPr/>
          </p:nvSpPr>
          <p:spPr>
            <a:xfrm>
              <a:off x="6809849" y="1687285"/>
              <a:ext cx="107091" cy="99672"/>
            </a:xfrm>
            <a:custGeom>
              <a:avLst/>
              <a:gdLst/>
              <a:ahLst/>
              <a:cxnLst/>
              <a:rect l="l" t="t" r="r" b="b"/>
              <a:pathLst>
                <a:path w="2615" h="2434" extrusionOk="0">
                  <a:moveTo>
                    <a:pt x="882" y="1"/>
                  </a:moveTo>
                  <a:cubicBezTo>
                    <a:pt x="616" y="1"/>
                    <a:pt x="354" y="68"/>
                    <a:pt x="213" y="255"/>
                  </a:cubicBezTo>
                  <a:cubicBezTo>
                    <a:pt x="1" y="529"/>
                    <a:pt x="61" y="1380"/>
                    <a:pt x="153" y="1714"/>
                  </a:cubicBezTo>
                  <a:cubicBezTo>
                    <a:pt x="258" y="2197"/>
                    <a:pt x="580" y="2433"/>
                    <a:pt x="970" y="2433"/>
                  </a:cubicBezTo>
                  <a:cubicBezTo>
                    <a:pt x="1144" y="2433"/>
                    <a:pt x="1332" y="2386"/>
                    <a:pt x="1520" y="2292"/>
                  </a:cubicBezTo>
                  <a:cubicBezTo>
                    <a:pt x="1520" y="2292"/>
                    <a:pt x="1581" y="2261"/>
                    <a:pt x="1612" y="2231"/>
                  </a:cubicBezTo>
                  <a:cubicBezTo>
                    <a:pt x="2432" y="1593"/>
                    <a:pt x="2615" y="620"/>
                    <a:pt x="1551" y="134"/>
                  </a:cubicBezTo>
                  <a:cubicBezTo>
                    <a:pt x="1389" y="60"/>
                    <a:pt x="1133" y="1"/>
                    <a:pt x="88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6" name="Google Shape;7106;p63"/>
            <p:cNvSpPr/>
            <p:nvPr/>
          </p:nvSpPr>
          <p:spPr>
            <a:xfrm>
              <a:off x="7239156" y="1366268"/>
              <a:ext cx="115281" cy="107739"/>
            </a:xfrm>
            <a:custGeom>
              <a:avLst/>
              <a:gdLst/>
              <a:ahLst/>
              <a:cxnLst/>
              <a:rect l="l" t="t" r="r" b="b"/>
              <a:pathLst>
                <a:path w="2815" h="2631" extrusionOk="0">
                  <a:moveTo>
                    <a:pt x="1066" y="1"/>
                  </a:moveTo>
                  <a:cubicBezTo>
                    <a:pt x="755" y="1"/>
                    <a:pt x="0" y="1280"/>
                    <a:pt x="231" y="1684"/>
                  </a:cubicBezTo>
                  <a:cubicBezTo>
                    <a:pt x="406" y="2004"/>
                    <a:pt x="942" y="2630"/>
                    <a:pt x="1361" y="2630"/>
                  </a:cubicBezTo>
                  <a:cubicBezTo>
                    <a:pt x="1380" y="2630"/>
                    <a:pt x="1398" y="2629"/>
                    <a:pt x="1417" y="2626"/>
                  </a:cubicBezTo>
                  <a:cubicBezTo>
                    <a:pt x="1903" y="2444"/>
                    <a:pt x="2815" y="1684"/>
                    <a:pt x="2480" y="1107"/>
                  </a:cubicBezTo>
                  <a:cubicBezTo>
                    <a:pt x="2237" y="651"/>
                    <a:pt x="1569" y="286"/>
                    <a:pt x="1113" y="12"/>
                  </a:cubicBezTo>
                  <a:cubicBezTo>
                    <a:pt x="1099" y="5"/>
                    <a:pt x="1083" y="1"/>
                    <a:pt x="106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7" name="Google Shape;7107;p63"/>
            <p:cNvSpPr/>
            <p:nvPr/>
          </p:nvSpPr>
          <p:spPr>
            <a:xfrm>
              <a:off x="7577209" y="1596906"/>
              <a:ext cx="108319" cy="91237"/>
            </a:xfrm>
            <a:custGeom>
              <a:avLst/>
              <a:gdLst/>
              <a:ahLst/>
              <a:cxnLst/>
              <a:rect l="l" t="t" r="r" b="b"/>
              <a:pathLst>
                <a:path w="2645" h="2228" extrusionOk="0">
                  <a:moveTo>
                    <a:pt x="1348" y="1"/>
                  </a:moveTo>
                  <a:cubicBezTo>
                    <a:pt x="883" y="1"/>
                    <a:pt x="510" y="358"/>
                    <a:pt x="183" y="794"/>
                  </a:cubicBezTo>
                  <a:cubicBezTo>
                    <a:pt x="153" y="885"/>
                    <a:pt x="61" y="1007"/>
                    <a:pt x="31" y="1098"/>
                  </a:cubicBezTo>
                  <a:lnTo>
                    <a:pt x="1" y="1189"/>
                  </a:lnTo>
                  <a:cubicBezTo>
                    <a:pt x="1" y="1341"/>
                    <a:pt x="122" y="1523"/>
                    <a:pt x="274" y="1645"/>
                  </a:cubicBezTo>
                  <a:cubicBezTo>
                    <a:pt x="545" y="1866"/>
                    <a:pt x="1215" y="2228"/>
                    <a:pt x="1702" y="2228"/>
                  </a:cubicBezTo>
                  <a:cubicBezTo>
                    <a:pt x="1816" y="2228"/>
                    <a:pt x="1920" y="2208"/>
                    <a:pt x="2007" y="2162"/>
                  </a:cubicBezTo>
                  <a:cubicBezTo>
                    <a:pt x="2189" y="2101"/>
                    <a:pt x="2311" y="1949"/>
                    <a:pt x="2402" y="1766"/>
                  </a:cubicBezTo>
                  <a:cubicBezTo>
                    <a:pt x="2645" y="1189"/>
                    <a:pt x="2493" y="551"/>
                    <a:pt x="1946" y="186"/>
                  </a:cubicBezTo>
                  <a:cubicBezTo>
                    <a:pt x="1730" y="57"/>
                    <a:pt x="1532" y="1"/>
                    <a:pt x="134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8" name="Google Shape;7108;p63"/>
            <p:cNvSpPr/>
            <p:nvPr/>
          </p:nvSpPr>
          <p:spPr>
            <a:xfrm>
              <a:off x="7945647" y="3967614"/>
              <a:ext cx="128263" cy="105487"/>
            </a:xfrm>
            <a:custGeom>
              <a:avLst/>
              <a:gdLst/>
              <a:ahLst/>
              <a:cxnLst/>
              <a:rect l="l" t="t" r="r" b="b"/>
              <a:pathLst>
                <a:path w="3132" h="2576" extrusionOk="0">
                  <a:moveTo>
                    <a:pt x="1567" y="0"/>
                  </a:moveTo>
                  <a:cubicBezTo>
                    <a:pt x="1242" y="0"/>
                    <a:pt x="931" y="73"/>
                    <a:pt x="578" y="320"/>
                  </a:cubicBezTo>
                  <a:cubicBezTo>
                    <a:pt x="274" y="563"/>
                    <a:pt x="1" y="1171"/>
                    <a:pt x="305" y="1505"/>
                  </a:cubicBezTo>
                  <a:cubicBezTo>
                    <a:pt x="639" y="1870"/>
                    <a:pt x="1095" y="2235"/>
                    <a:pt x="1490" y="2569"/>
                  </a:cubicBezTo>
                  <a:cubicBezTo>
                    <a:pt x="1524" y="2574"/>
                    <a:pt x="1558" y="2576"/>
                    <a:pt x="1592" y="2576"/>
                  </a:cubicBezTo>
                  <a:cubicBezTo>
                    <a:pt x="2510" y="2576"/>
                    <a:pt x="3132" y="1015"/>
                    <a:pt x="2311" y="77"/>
                  </a:cubicBezTo>
                  <a:cubicBezTo>
                    <a:pt x="2043" y="39"/>
                    <a:pt x="1801" y="0"/>
                    <a:pt x="1567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9" name="Google Shape;7109;p63"/>
            <p:cNvSpPr/>
            <p:nvPr/>
          </p:nvSpPr>
          <p:spPr>
            <a:xfrm>
              <a:off x="6189328" y="4121058"/>
              <a:ext cx="117738" cy="93857"/>
            </a:xfrm>
            <a:custGeom>
              <a:avLst/>
              <a:gdLst/>
              <a:ahLst/>
              <a:cxnLst/>
              <a:rect l="l" t="t" r="r" b="b"/>
              <a:pathLst>
                <a:path w="2875" h="2292" extrusionOk="0">
                  <a:moveTo>
                    <a:pt x="984" y="0"/>
                  </a:moveTo>
                  <a:cubicBezTo>
                    <a:pt x="715" y="0"/>
                    <a:pt x="456" y="53"/>
                    <a:pt x="304" y="251"/>
                  </a:cubicBezTo>
                  <a:cubicBezTo>
                    <a:pt x="0" y="676"/>
                    <a:pt x="122" y="1923"/>
                    <a:pt x="608" y="2227"/>
                  </a:cubicBezTo>
                  <a:cubicBezTo>
                    <a:pt x="702" y="2271"/>
                    <a:pt x="817" y="2291"/>
                    <a:pt x="945" y="2291"/>
                  </a:cubicBezTo>
                  <a:cubicBezTo>
                    <a:pt x="1690" y="2291"/>
                    <a:pt x="2875" y="1599"/>
                    <a:pt x="2797" y="950"/>
                  </a:cubicBezTo>
                  <a:cubicBezTo>
                    <a:pt x="2766" y="342"/>
                    <a:pt x="2250" y="99"/>
                    <a:pt x="1733" y="69"/>
                  </a:cubicBezTo>
                  <a:cubicBezTo>
                    <a:pt x="1535" y="53"/>
                    <a:pt x="1254" y="0"/>
                    <a:pt x="98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0" name="Google Shape;7110;p63"/>
            <p:cNvSpPr/>
            <p:nvPr/>
          </p:nvSpPr>
          <p:spPr>
            <a:xfrm>
              <a:off x="1854501" y="4600080"/>
              <a:ext cx="118312" cy="92629"/>
            </a:xfrm>
            <a:custGeom>
              <a:avLst/>
              <a:gdLst/>
              <a:ahLst/>
              <a:cxnLst/>
              <a:rect l="l" t="t" r="r" b="b"/>
              <a:pathLst>
                <a:path w="2889" h="2262" extrusionOk="0">
                  <a:moveTo>
                    <a:pt x="1153" y="0"/>
                  </a:moveTo>
                  <a:cubicBezTo>
                    <a:pt x="753" y="0"/>
                    <a:pt x="350" y="123"/>
                    <a:pt x="183" y="438"/>
                  </a:cubicBezTo>
                  <a:cubicBezTo>
                    <a:pt x="1" y="833"/>
                    <a:pt x="61" y="1229"/>
                    <a:pt x="274" y="1624"/>
                  </a:cubicBezTo>
                  <a:cubicBezTo>
                    <a:pt x="456" y="1928"/>
                    <a:pt x="639" y="2110"/>
                    <a:pt x="882" y="2201"/>
                  </a:cubicBezTo>
                  <a:cubicBezTo>
                    <a:pt x="1064" y="2262"/>
                    <a:pt x="1338" y="2262"/>
                    <a:pt x="1581" y="2262"/>
                  </a:cubicBezTo>
                  <a:cubicBezTo>
                    <a:pt x="1976" y="2232"/>
                    <a:pt x="2463" y="2262"/>
                    <a:pt x="2645" y="1806"/>
                  </a:cubicBezTo>
                  <a:cubicBezTo>
                    <a:pt x="2888" y="1320"/>
                    <a:pt x="2311" y="377"/>
                    <a:pt x="1855" y="134"/>
                  </a:cubicBezTo>
                  <a:cubicBezTo>
                    <a:pt x="1665" y="51"/>
                    <a:pt x="1409" y="0"/>
                    <a:pt x="115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1" name="Google Shape;7111;p63"/>
            <p:cNvSpPr/>
            <p:nvPr/>
          </p:nvSpPr>
          <p:spPr>
            <a:xfrm>
              <a:off x="7010852" y="1148858"/>
              <a:ext cx="100866" cy="110360"/>
            </a:xfrm>
            <a:custGeom>
              <a:avLst/>
              <a:gdLst/>
              <a:ahLst/>
              <a:cxnLst/>
              <a:rect l="l" t="t" r="r" b="b"/>
              <a:pathLst>
                <a:path w="2463" h="2695" extrusionOk="0">
                  <a:moveTo>
                    <a:pt x="1098" y="1"/>
                  </a:moveTo>
                  <a:cubicBezTo>
                    <a:pt x="1086" y="1"/>
                    <a:pt x="1075" y="1"/>
                    <a:pt x="1064" y="2"/>
                  </a:cubicBezTo>
                  <a:cubicBezTo>
                    <a:pt x="669" y="93"/>
                    <a:pt x="213" y="1036"/>
                    <a:pt x="92" y="1370"/>
                  </a:cubicBezTo>
                  <a:cubicBezTo>
                    <a:pt x="1" y="1795"/>
                    <a:pt x="304" y="2434"/>
                    <a:pt x="639" y="2616"/>
                  </a:cubicBezTo>
                  <a:cubicBezTo>
                    <a:pt x="734" y="2670"/>
                    <a:pt x="855" y="2694"/>
                    <a:pt x="989" y="2694"/>
                  </a:cubicBezTo>
                  <a:cubicBezTo>
                    <a:pt x="1537" y="2694"/>
                    <a:pt x="2298" y="2284"/>
                    <a:pt x="2371" y="1795"/>
                  </a:cubicBezTo>
                  <a:cubicBezTo>
                    <a:pt x="2463" y="1491"/>
                    <a:pt x="2341" y="1188"/>
                    <a:pt x="2189" y="914"/>
                  </a:cubicBezTo>
                  <a:cubicBezTo>
                    <a:pt x="2011" y="588"/>
                    <a:pt x="1544" y="1"/>
                    <a:pt x="109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2" name="Google Shape;7112;p63"/>
            <p:cNvSpPr/>
            <p:nvPr/>
          </p:nvSpPr>
          <p:spPr>
            <a:xfrm>
              <a:off x="4569953" y="79117"/>
              <a:ext cx="129369" cy="96314"/>
            </a:xfrm>
            <a:custGeom>
              <a:avLst/>
              <a:gdLst/>
              <a:ahLst/>
              <a:cxnLst/>
              <a:rect l="l" t="t" r="r" b="b"/>
              <a:pathLst>
                <a:path w="3159" h="2352" extrusionOk="0">
                  <a:moveTo>
                    <a:pt x="2111" y="1"/>
                  </a:moveTo>
                  <a:cubicBezTo>
                    <a:pt x="1606" y="1"/>
                    <a:pt x="825" y="278"/>
                    <a:pt x="575" y="556"/>
                  </a:cubicBezTo>
                  <a:cubicBezTo>
                    <a:pt x="1" y="1176"/>
                    <a:pt x="1197" y="2351"/>
                    <a:pt x="2051" y="2351"/>
                  </a:cubicBezTo>
                  <a:cubicBezTo>
                    <a:pt x="2328" y="2351"/>
                    <a:pt x="2569" y="2228"/>
                    <a:pt x="2703" y="1923"/>
                  </a:cubicBezTo>
                  <a:cubicBezTo>
                    <a:pt x="2703" y="1893"/>
                    <a:pt x="2976" y="1468"/>
                    <a:pt x="3007" y="1376"/>
                  </a:cubicBezTo>
                  <a:cubicBezTo>
                    <a:pt x="3159" y="829"/>
                    <a:pt x="2885" y="100"/>
                    <a:pt x="2247" y="9"/>
                  </a:cubicBezTo>
                  <a:cubicBezTo>
                    <a:pt x="2204" y="3"/>
                    <a:pt x="2159" y="1"/>
                    <a:pt x="2111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3" name="Google Shape;7113;p63"/>
            <p:cNvSpPr/>
            <p:nvPr/>
          </p:nvSpPr>
          <p:spPr>
            <a:xfrm>
              <a:off x="5195001" y="291687"/>
              <a:ext cx="120114" cy="108190"/>
            </a:xfrm>
            <a:custGeom>
              <a:avLst/>
              <a:gdLst/>
              <a:ahLst/>
              <a:cxnLst/>
              <a:rect l="l" t="t" r="r" b="b"/>
              <a:pathLst>
                <a:path w="2933" h="2642" extrusionOk="0">
                  <a:moveTo>
                    <a:pt x="1144" y="1"/>
                  </a:moveTo>
                  <a:cubicBezTo>
                    <a:pt x="1120" y="1"/>
                    <a:pt x="1098" y="2"/>
                    <a:pt x="1078" y="3"/>
                  </a:cubicBezTo>
                  <a:cubicBezTo>
                    <a:pt x="1017" y="3"/>
                    <a:pt x="957" y="94"/>
                    <a:pt x="957" y="94"/>
                  </a:cubicBezTo>
                  <a:cubicBezTo>
                    <a:pt x="714" y="550"/>
                    <a:pt x="288" y="1067"/>
                    <a:pt x="166" y="1614"/>
                  </a:cubicBezTo>
                  <a:cubicBezTo>
                    <a:pt x="1" y="2376"/>
                    <a:pt x="422" y="2642"/>
                    <a:pt x="953" y="2642"/>
                  </a:cubicBezTo>
                  <a:cubicBezTo>
                    <a:pt x="1396" y="2642"/>
                    <a:pt x="1915" y="2457"/>
                    <a:pt x="2233" y="2222"/>
                  </a:cubicBezTo>
                  <a:cubicBezTo>
                    <a:pt x="2568" y="1949"/>
                    <a:pt x="2932" y="1037"/>
                    <a:pt x="2720" y="611"/>
                  </a:cubicBezTo>
                  <a:cubicBezTo>
                    <a:pt x="2547" y="265"/>
                    <a:pt x="1579" y="1"/>
                    <a:pt x="1144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4" name="Google Shape;7114;p63"/>
            <p:cNvSpPr/>
            <p:nvPr/>
          </p:nvSpPr>
          <p:spPr>
            <a:xfrm>
              <a:off x="6078475" y="177777"/>
              <a:ext cx="110858" cy="96396"/>
            </a:xfrm>
            <a:custGeom>
              <a:avLst/>
              <a:gdLst/>
              <a:ahLst/>
              <a:cxnLst/>
              <a:rect l="l" t="t" r="r" b="b"/>
              <a:pathLst>
                <a:path w="2707" h="2354" extrusionOk="0">
                  <a:moveTo>
                    <a:pt x="1401" y="1"/>
                  </a:moveTo>
                  <a:cubicBezTo>
                    <a:pt x="1039" y="1"/>
                    <a:pt x="643" y="147"/>
                    <a:pt x="305" y="485"/>
                  </a:cubicBezTo>
                  <a:cubicBezTo>
                    <a:pt x="183" y="546"/>
                    <a:pt x="123" y="667"/>
                    <a:pt x="92" y="789"/>
                  </a:cubicBezTo>
                  <a:cubicBezTo>
                    <a:pt x="1" y="971"/>
                    <a:pt x="92" y="1215"/>
                    <a:pt x="244" y="1397"/>
                  </a:cubicBezTo>
                  <a:cubicBezTo>
                    <a:pt x="487" y="1731"/>
                    <a:pt x="1004" y="2157"/>
                    <a:pt x="1369" y="2339"/>
                  </a:cubicBezTo>
                  <a:cubicBezTo>
                    <a:pt x="1390" y="2349"/>
                    <a:pt x="1417" y="2353"/>
                    <a:pt x="1447" y="2353"/>
                  </a:cubicBezTo>
                  <a:cubicBezTo>
                    <a:pt x="1803" y="2353"/>
                    <a:pt x="2706" y="1735"/>
                    <a:pt x="2706" y="1427"/>
                  </a:cubicBezTo>
                  <a:cubicBezTo>
                    <a:pt x="2706" y="637"/>
                    <a:pt x="2250" y="151"/>
                    <a:pt x="1673" y="29"/>
                  </a:cubicBezTo>
                  <a:cubicBezTo>
                    <a:pt x="1585" y="10"/>
                    <a:pt x="1494" y="1"/>
                    <a:pt x="1401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5" name="Google Shape;7115;p63"/>
            <p:cNvSpPr/>
            <p:nvPr/>
          </p:nvSpPr>
          <p:spPr>
            <a:xfrm>
              <a:off x="2381169" y="132866"/>
              <a:ext cx="119540" cy="100368"/>
            </a:xfrm>
            <a:custGeom>
              <a:avLst/>
              <a:gdLst/>
              <a:ahLst/>
              <a:cxnLst/>
              <a:rect l="l" t="t" r="r" b="b"/>
              <a:pathLst>
                <a:path w="2919" h="2451" extrusionOk="0">
                  <a:moveTo>
                    <a:pt x="1467" y="0"/>
                  </a:moveTo>
                  <a:cubicBezTo>
                    <a:pt x="992" y="0"/>
                    <a:pt x="484" y="224"/>
                    <a:pt x="61" y="685"/>
                  </a:cubicBezTo>
                  <a:lnTo>
                    <a:pt x="0" y="806"/>
                  </a:lnTo>
                  <a:cubicBezTo>
                    <a:pt x="59" y="1514"/>
                    <a:pt x="490" y="2450"/>
                    <a:pt x="1293" y="2450"/>
                  </a:cubicBezTo>
                  <a:cubicBezTo>
                    <a:pt x="1318" y="2450"/>
                    <a:pt x="1343" y="2449"/>
                    <a:pt x="1368" y="2447"/>
                  </a:cubicBezTo>
                  <a:cubicBezTo>
                    <a:pt x="1915" y="2387"/>
                    <a:pt x="2736" y="1809"/>
                    <a:pt x="2918" y="1232"/>
                  </a:cubicBezTo>
                  <a:cubicBezTo>
                    <a:pt x="2707" y="422"/>
                    <a:pt x="2119" y="0"/>
                    <a:pt x="1467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6" name="Google Shape;7116;p63"/>
            <p:cNvSpPr/>
            <p:nvPr/>
          </p:nvSpPr>
          <p:spPr>
            <a:xfrm>
              <a:off x="5096420" y="3854916"/>
              <a:ext cx="98573" cy="88002"/>
            </a:xfrm>
            <a:custGeom>
              <a:avLst/>
              <a:gdLst/>
              <a:ahLst/>
              <a:cxnLst/>
              <a:rect l="l" t="t" r="r" b="b"/>
              <a:pathLst>
                <a:path w="2407" h="2149" extrusionOk="0">
                  <a:moveTo>
                    <a:pt x="1268" y="0"/>
                  </a:moveTo>
                  <a:cubicBezTo>
                    <a:pt x="1251" y="0"/>
                    <a:pt x="1233" y="1"/>
                    <a:pt x="1217" y="2"/>
                  </a:cubicBezTo>
                  <a:cubicBezTo>
                    <a:pt x="700" y="32"/>
                    <a:pt x="92" y="428"/>
                    <a:pt x="1" y="944"/>
                  </a:cubicBezTo>
                  <a:lnTo>
                    <a:pt x="1" y="1127"/>
                  </a:lnTo>
                  <a:cubicBezTo>
                    <a:pt x="27" y="1837"/>
                    <a:pt x="486" y="2148"/>
                    <a:pt x="992" y="2148"/>
                  </a:cubicBezTo>
                  <a:cubicBezTo>
                    <a:pt x="1658" y="2148"/>
                    <a:pt x="2406" y="1611"/>
                    <a:pt x="2372" y="732"/>
                  </a:cubicBezTo>
                  <a:cubicBezTo>
                    <a:pt x="2343" y="352"/>
                    <a:pt x="1696" y="0"/>
                    <a:pt x="126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7" name="Google Shape;7117;p63"/>
            <p:cNvSpPr/>
            <p:nvPr/>
          </p:nvSpPr>
          <p:spPr>
            <a:xfrm>
              <a:off x="7701864" y="802083"/>
              <a:ext cx="93208" cy="100246"/>
            </a:xfrm>
            <a:custGeom>
              <a:avLst/>
              <a:gdLst/>
              <a:ahLst/>
              <a:cxnLst/>
              <a:rect l="l" t="t" r="r" b="b"/>
              <a:pathLst>
                <a:path w="2276" h="2448" extrusionOk="0">
                  <a:moveTo>
                    <a:pt x="855" y="0"/>
                  </a:moveTo>
                  <a:cubicBezTo>
                    <a:pt x="492" y="0"/>
                    <a:pt x="1" y="1014"/>
                    <a:pt x="57" y="1661"/>
                  </a:cubicBezTo>
                  <a:cubicBezTo>
                    <a:pt x="57" y="1983"/>
                    <a:pt x="696" y="2447"/>
                    <a:pt x="1076" y="2447"/>
                  </a:cubicBezTo>
                  <a:cubicBezTo>
                    <a:pt x="1127" y="2447"/>
                    <a:pt x="1173" y="2439"/>
                    <a:pt x="1212" y="2421"/>
                  </a:cubicBezTo>
                  <a:cubicBezTo>
                    <a:pt x="1261" y="2424"/>
                    <a:pt x="1308" y="2425"/>
                    <a:pt x="1354" y="2425"/>
                  </a:cubicBezTo>
                  <a:cubicBezTo>
                    <a:pt x="1936" y="2425"/>
                    <a:pt x="2276" y="2222"/>
                    <a:pt x="2276" y="1236"/>
                  </a:cubicBezTo>
                  <a:cubicBezTo>
                    <a:pt x="2154" y="415"/>
                    <a:pt x="1546" y="294"/>
                    <a:pt x="938" y="20"/>
                  </a:cubicBezTo>
                  <a:cubicBezTo>
                    <a:pt x="912" y="7"/>
                    <a:pt x="884" y="0"/>
                    <a:pt x="855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8" name="Google Shape;7118;p63"/>
            <p:cNvSpPr/>
            <p:nvPr/>
          </p:nvSpPr>
          <p:spPr>
            <a:xfrm>
              <a:off x="6893854" y="3602657"/>
              <a:ext cx="107091" cy="108313"/>
            </a:xfrm>
            <a:custGeom>
              <a:avLst/>
              <a:gdLst/>
              <a:ahLst/>
              <a:cxnLst/>
              <a:rect l="l" t="t" r="r" b="b"/>
              <a:pathLst>
                <a:path w="2615" h="2645" extrusionOk="0">
                  <a:moveTo>
                    <a:pt x="1176" y="1"/>
                  </a:moveTo>
                  <a:cubicBezTo>
                    <a:pt x="1056" y="1"/>
                    <a:pt x="937" y="34"/>
                    <a:pt x="821" y="113"/>
                  </a:cubicBezTo>
                  <a:cubicBezTo>
                    <a:pt x="517" y="357"/>
                    <a:pt x="335" y="964"/>
                    <a:pt x="213" y="1299"/>
                  </a:cubicBezTo>
                  <a:cubicBezTo>
                    <a:pt x="0" y="1937"/>
                    <a:pt x="669" y="2271"/>
                    <a:pt x="1034" y="2545"/>
                  </a:cubicBezTo>
                  <a:cubicBezTo>
                    <a:pt x="1108" y="2613"/>
                    <a:pt x="1210" y="2644"/>
                    <a:pt x="1328" y="2644"/>
                  </a:cubicBezTo>
                  <a:cubicBezTo>
                    <a:pt x="1792" y="2644"/>
                    <a:pt x="2493" y="2154"/>
                    <a:pt x="2614" y="1451"/>
                  </a:cubicBezTo>
                  <a:cubicBezTo>
                    <a:pt x="2462" y="1268"/>
                    <a:pt x="2462" y="843"/>
                    <a:pt x="2189" y="569"/>
                  </a:cubicBezTo>
                  <a:cubicBezTo>
                    <a:pt x="1934" y="338"/>
                    <a:pt x="1556" y="1"/>
                    <a:pt x="117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9" name="Google Shape;7119;p63"/>
            <p:cNvSpPr/>
            <p:nvPr/>
          </p:nvSpPr>
          <p:spPr>
            <a:xfrm>
              <a:off x="7458332" y="3606240"/>
              <a:ext cx="103364" cy="101146"/>
            </a:xfrm>
            <a:custGeom>
              <a:avLst/>
              <a:gdLst/>
              <a:ahLst/>
              <a:cxnLst/>
              <a:rect l="l" t="t" r="r" b="b"/>
              <a:pathLst>
                <a:path w="2524" h="2470" extrusionOk="0">
                  <a:moveTo>
                    <a:pt x="1047" y="0"/>
                  </a:moveTo>
                  <a:cubicBezTo>
                    <a:pt x="1001" y="0"/>
                    <a:pt x="956" y="4"/>
                    <a:pt x="912" y="12"/>
                  </a:cubicBezTo>
                  <a:cubicBezTo>
                    <a:pt x="213" y="164"/>
                    <a:pt x="0" y="1258"/>
                    <a:pt x="152" y="1836"/>
                  </a:cubicBezTo>
                  <a:cubicBezTo>
                    <a:pt x="260" y="2373"/>
                    <a:pt x="807" y="2470"/>
                    <a:pt x="1343" y="2470"/>
                  </a:cubicBezTo>
                  <a:cubicBezTo>
                    <a:pt x="1567" y="2470"/>
                    <a:pt x="1789" y="2453"/>
                    <a:pt x="1976" y="2444"/>
                  </a:cubicBezTo>
                  <a:cubicBezTo>
                    <a:pt x="2098" y="2413"/>
                    <a:pt x="2311" y="2261"/>
                    <a:pt x="2341" y="2110"/>
                  </a:cubicBezTo>
                  <a:cubicBezTo>
                    <a:pt x="2523" y="1502"/>
                    <a:pt x="2493" y="863"/>
                    <a:pt x="2007" y="407"/>
                  </a:cubicBezTo>
                  <a:cubicBezTo>
                    <a:pt x="1716" y="169"/>
                    <a:pt x="1356" y="0"/>
                    <a:pt x="1047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0" name="Google Shape;7120;p63"/>
            <p:cNvSpPr/>
            <p:nvPr/>
          </p:nvSpPr>
          <p:spPr>
            <a:xfrm>
              <a:off x="7421635" y="2686168"/>
              <a:ext cx="113316" cy="103849"/>
            </a:xfrm>
            <a:custGeom>
              <a:avLst/>
              <a:gdLst/>
              <a:ahLst/>
              <a:cxnLst/>
              <a:rect l="l" t="t" r="r" b="b"/>
              <a:pathLst>
                <a:path w="2767" h="2536" extrusionOk="0">
                  <a:moveTo>
                    <a:pt x="1368" y="1"/>
                  </a:moveTo>
                  <a:cubicBezTo>
                    <a:pt x="365" y="1"/>
                    <a:pt x="0" y="791"/>
                    <a:pt x="61" y="1308"/>
                  </a:cubicBezTo>
                  <a:cubicBezTo>
                    <a:pt x="118" y="1762"/>
                    <a:pt x="467" y="2535"/>
                    <a:pt x="1231" y="2535"/>
                  </a:cubicBezTo>
                  <a:cubicBezTo>
                    <a:pt x="1285" y="2535"/>
                    <a:pt x="1341" y="2531"/>
                    <a:pt x="1398" y="2523"/>
                  </a:cubicBezTo>
                  <a:cubicBezTo>
                    <a:pt x="1824" y="2432"/>
                    <a:pt x="2401" y="2250"/>
                    <a:pt x="2493" y="1946"/>
                  </a:cubicBezTo>
                  <a:cubicBezTo>
                    <a:pt x="2766" y="1216"/>
                    <a:pt x="1976" y="122"/>
                    <a:pt x="136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1" name="Google Shape;7121;p63"/>
            <p:cNvSpPr/>
            <p:nvPr/>
          </p:nvSpPr>
          <p:spPr>
            <a:xfrm>
              <a:off x="6636353" y="3354984"/>
              <a:ext cx="139279" cy="95495"/>
            </a:xfrm>
            <a:custGeom>
              <a:avLst/>
              <a:gdLst/>
              <a:ahLst/>
              <a:cxnLst/>
              <a:rect l="l" t="t" r="r" b="b"/>
              <a:pathLst>
                <a:path w="3401" h="2332" extrusionOk="0">
                  <a:moveTo>
                    <a:pt x="1592" y="1"/>
                  </a:moveTo>
                  <a:cubicBezTo>
                    <a:pt x="398" y="1"/>
                    <a:pt x="0" y="1780"/>
                    <a:pt x="1060" y="2210"/>
                  </a:cubicBezTo>
                  <a:cubicBezTo>
                    <a:pt x="1212" y="2301"/>
                    <a:pt x="1395" y="2331"/>
                    <a:pt x="1668" y="2331"/>
                  </a:cubicBezTo>
                  <a:cubicBezTo>
                    <a:pt x="3401" y="2149"/>
                    <a:pt x="3127" y="204"/>
                    <a:pt x="1820" y="21"/>
                  </a:cubicBezTo>
                  <a:cubicBezTo>
                    <a:pt x="1741" y="7"/>
                    <a:pt x="1665" y="1"/>
                    <a:pt x="159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2" name="Google Shape;7122;p63"/>
            <p:cNvSpPr/>
            <p:nvPr/>
          </p:nvSpPr>
          <p:spPr>
            <a:xfrm>
              <a:off x="6045057" y="3525586"/>
              <a:ext cx="114421" cy="100491"/>
            </a:xfrm>
            <a:custGeom>
              <a:avLst/>
              <a:gdLst/>
              <a:ahLst/>
              <a:cxnLst/>
              <a:rect l="l" t="t" r="r" b="b"/>
              <a:pathLst>
                <a:path w="2794" h="2454" extrusionOk="0">
                  <a:moveTo>
                    <a:pt x="900" y="1"/>
                  </a:moveTo>
                  <a:cubicBezTo>
                    <a:pt x="252" y="1"/>
                    <a:pt x="0" y="700"/>
                    <a:pt x="28" y="1144"/>
                  </a:cubicBezTo>
                  <a:cubicBezTo>
                    <a:pt x="28" y="1691"/>
                    <a:pt x="180" y="2208"/>
                    <a:pt x="757" y="2421"/>
                  </a:cubicBezTo>
                  <a:cubicBezTo>
                    <a:pt x="843" y="2442"/>
                    <a:pt x="953" y="2454"/>
                    <a:pt x="1074" y="2454"/>
                  </a:cubicBezTo>
                  <a:cubicBezTo>
                    <a:pt x="1466" y="2454"/>
                    <a:pt x="1977" y="2335"/>
                    <a:pt x="2186" y="2056"/>
                  </a:cubicBezTo>
                  <a:cubicBezTo>
                    <a:pt x="2794" y="1296"/>
                    <a:pt x="1882" y="111"/>
                    <a:pt x="1092" y="20"/>
                  </a:cubicBezTo>
                  <a:cubicBezTo>
                    <a:pt x="1024" y="7"/>
                    <a:pt x="960" y="1"/>
                    <a:pt x="900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3" name="Google Shape;7123;p63"/>
            <p:cNvSpPr/>
            <p:nvPr/>
          </p:nvSpPr>
          <p:spPr>
            <a:xfrm>
              <a:off x="6949876" y="2692392"/>
              <a:ext cx="107091" cy="99058"/>
            </a:xfrm>
            <a:custGeom>
              <a:avLst/>
              <a:gdLst/>
              <a:ahLst/>
              <a:cxnLst/>
              <a:rect l="l" t="t" r="r" b="b"/>
              <a:pathLst>
                <a:path w="2615" h="2419" extrusionOk="0">
                  <a:moveTo>
                    <a:pt x="1574" y="0"/>
                  </a:moveTo>
                  <a:cubicBezTo>
                    <a:pt x="1371" y="0"/>
                    <a:pt x="1181" y="47"/>
                    <a:pt x="1064" y="153"/>
                  </a:cubicBezTo>
                  <a:cubicBezTo>
                    <a:pt x="790" y="396"/>
                    <a:pt x="0" y="943"/>
                    <a:pt x="31" y="1399"/>
                  </a:cubicBezTo>
                  <a:lnTo>
                    <a:pt x="122" y="1490"/>
                  </a:lnTo>
                  <a:cubicBezTo>
                    <a:pt x="243" y="1703"/>
                    <a:pt x="608" y="2098"/>
                    <a:pt x="851" y="2159"/>
                  </a:cubicBezTo>
                  <a:cubicBezTo>
                    <a:pt x="1127" y="2289"/>
                    <a:pt x="1395" y="2419"/>
                    <a:pt x="1654" y="2419"/>
                  </a:cubicBezTo>
                  <a:cubicBezTo>
                    <a:pt x="1879" y="2419"/>
                    <a:pt x="2098" y="2320"/>
                    <a:pt x="2310" y="2037"/>
                  </a:cubicBezTo>
                  <a:cubicBezTo>
                    <a:pt x="2462" y="1824"/>
                    <a:pt x="2553" y="1520"/>
                    <a:pt x="2584" y="1216"/>
                  </a:cubicBezTo>
                  <a:cubicBezTo>
                    <a:pt x="2614" y="912"/>
                    <a:pt x="2584" y="578"/>
                    <a:pt x="2401" y="305"/>
                  </a:cubicBezTo>
                  <a:cubicBezTo>
                    <a:pt x="2252" y="118"/>
                    <a:pt x="1897" y="0"/>
                    <a:pt x="157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4" name="Google Shape;7124;p63"/>
            <p:cNvSpPr/>
            <p:nvPr/>
          </p:nvSpPr>
          <p:spPr>
            <a:xfrm>
              <a:off x="6613788" y="3691316"/>
              <a:ext cx="123267" cy="88984"/>
            </a:xfrm>
            <a:custGeom>
              <a:avLst/>
              <a:gdLst/>
              <a:ahLst/>
              <a:cxnLst/>
              <a:rect l="l" t="t" r="r" b="b"/>
              <a:pathLst>
                <a:path w="3010" h="2173" extrusionOk="0">
                  <a:moveTo>
                    <a:pt x="1449" y="0"/>
                  </a:moveTo>
                  <a:cubicBezTo>
                    <a:pt x="999" y="0"/>
                    <a:pt x="409" y="306"/>
                    <a:pt x="274" y="684"/>
                  </a:cubicBezTo>
                  <a:cubicBezTo>
                    <a:pt x="0" y="1444"/>
                    <a:pt x="487" y="1869"/>
                    <a:pt x="1003" y="2082"/>
                  </a:cubicBezTo>
                  <a:cubicBezTo>
                    <a:pt x="1134" y="2144"/>
                    <a:pt x="1276" y="2172"/>
                    <a:pt x="1422" y="2172"/>
                  </a:cubicBezTo>
                  <a:cubicBezTo>
                    <a:pt x="1988" y="2172"/>
                    <a:pt x="2609" y="1751"/>
                    <a:pt x="2827" y="1292"/>
                  </a:cubicBezTo>
                  <a:cubicBezTo>
                    <a:pt x="3009" y="927"/>
                    <a:pt x="2402" y="167"/>
                    <a:pt x="1611" y="15"/>
                  </a:cubicBezTo>
                  <a:cubicBezTo>
                    <a:pt x="1560" y="5"/>
                    <a:pt x="1506" y="0"/>
                    <a:pt x="1449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5" name="Google Shape;7125;p63"/>
            <p:cNvSpPr/>
            <p:nvPr/>
          </p:nvSpPr>
          <p:spPr>
            <a:xfrm>
              <a:off x="5793493" y="3352117"/>
              <a:ext cx="98368" cy="94758"/>
            </a:xfrm>
            <a:custGeom>
              <a:avLst/>
              <a:gdLst/>
              <a:ahLst/>
              <a:cxnLst/>
              <a:rect l="l" t="t" r="r" b="b"/>
              <a:pathLst>
                <a:path w="2402" h="2314" extrusionOk="0">
                  <a:moveTo>
                    <a:pt x="1216" y="0"/>
                  </a:moveTo>
                  <a:cubicBezTo>
                    <a:pt x="852" y="31"/>
                    <a:pt x="1" y="304"/>
                    <a:pt x="1" y="760"/>
                  </a:cubicBezTo>
                  <a:cubicBezTo>
                    <a:pt x="1" y="1312"/>
                    <a:pt x="576" y="2313"/>
                    <a:pt x="1159" y="2313"/>
                  </a:cubicBezTo>
                  <a:cubicBezTo>
                    <a:pt x="1219" y="2313"/>
                    <a:pt x="1279" y="2303"/>
                    <a:pt x="1338" y="2280"/>
                  </a:cubicBezTo>
                  <a:cubicBezTo>
                    <a:pt x="1611" y="2219"/>
                    <a:pt x="2402" y="1642"/>
                    <a:pt x="2371" y="1307"/>
                  </a:cubicBezTo>
                  <a:cubicBezTo>
                    <a:pt x="2341" y="578"/>
                    <a:pt x="2037" y="0"/>
                    <a:pt x="121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6" name="Google Shape;7126;p63"/>
            <p:cNvSpPr/>
            <p:nvPr/>
          </p:nvSpPr>
          <p:spPr>
            <a:xfrm>
              <a:off x="6702161" y="2345003"/>
              <a:ext cx="123267" cy="101310"/>
            </a:xfrm>
            <a:custGeom>
              <a:avLst/>
              <a:gdLst/>
              <a:ahLst/>
              <a:cxnLst/>
              <a:rect l="l" t="t" r="r" b="b"/>
              <a:pathLst>
                <a:path w="3010" h="2474" extrusionOk="0">
                  <a:moveTo>
                    <a:pt x="1368" y="1"/>
                  </a:moveTo>
                  <a:cubicBezTo>
                    <a:pt x="1357" y="1"/>
                    <a:pt x="1347" y="1"/>
                    <a:pt x="1338" y="3"/>
                  </a:cubicBezTo>
                  <a:cubicBezTo>
                    <a:pt x="791" y="155"/>
                    <a:pt x="304" y="824"/>
                    <a:pt x="122" y="1189"/>
                  </a:cubicBezTo>
                  <a:cubicBezTo>
                    <a:pt x="0" y="1371"/>
                    <a:pt x="426" y="1979"/>
                    <a:pt x="730" y="2253"/>
                  </a:cubicBezTo>
                  <a:cubicBezTo>
                    <a:pt x="917" y="2377"/>
                    <a:pt x="1217" y="2473"/>
                    <a:pt x="1476" y="2473"/>
                  </a:cubicBezTo>
                  <a:cubicBezTo>
                    <a:pt x="1596" y="2473"/>
                    <a:pt x="1707" y="2453"/>
                    <a:pt x="1794" y="2404"/>
                  </a:cubicBezTo>
                  <a:cubicBezTo>
                    <a:pt x="2523" y="2009"/>
                    <a:pt x="3010" y="885"/>
                    <a:pt x="2280" y="338"/>
                  </a:cubicBezTo>
                  <a:cubicBezTo>
                    <a:pt x="2080" y="223"/>
                    <a:pt x="1556" y="1"/>
                    <a:pt x="136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7" name="Google Shape;7127;p63"/>
            <p:cNvSpPr/>
            <p:nvPr/>
          </p:nvSpPr>
          <p:spPr>
            <a:xfrm>
              <a:off x="5952835" y="3777723"/>
              <a:ext cx="99596" cy="84767"/>
            </a:xfrm>
            <a:custGeom>
              <a:avLst/>
              <a:gdLst/>
              <a:ahLst/>
              <a:cxnLst/>
              <a:rect l="l" t="t" r="r" b="b"/>
              <a:pathLst>
                <a:path w="2432" h="2070" extrusionOk="0">
                  <a:moveTo>
                    <a:pt x="1125" y="0"/>
                  </a:moveTo>
                  <a:cubicBezTo>
                    <a:pt x="583" y="0"/>
                    <a:pt x="224" y="416"/>
                    <a:pt x="61" y="975"/>
                  </a:cubicBezTo>
                  <a:cubicBezTo>
                    <a:pt x="0" y="1279"/>
                    <a:pt x="487" y="1735"/>
                    <a:pt x="608" y="1948"/>
                  </a:cubicBezTo>
                  <a:cubicBezTo>
                    <a:pt x="933" y="2027"/>
                    <a:pt x="1202" y="2069"/>
                    <a:pt x="1425" y="2069"/>
                  </a:cubicBezTo>
                  <a:cubicBezTo>
                    <a:pt x="2058" y="2069"/>
                    <a:pt x="2319" y="1731"/>
                    <a:pt x="2432" y="945"/>
                  </a:cubicBezTo>
                  <a:cubicBezTo>
                    <a:pt x="2432" y="702"/>
                    <a:pt x="1976" y="276"/>
                    <a:pt x="1672" y="124"/>
                  </a:cubicBezTo>
                  <a:cubicBezTo>
                    <a:pt x="1473" y="39"/>
                    <a:pt x="1291" y="0"/>
                    <a:pt x="1125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8" name="Google Shape;7128;p63"/>
            <p:cNvSpPr/>
            <p:nvPr/>
          </p:nvSpPr>
          <p:spPr>
            <a:xfrm>
              <a:off x="8347707" y="3893574"/>
              <a:ext cx="118312" cy="108313"/>
            </a:xfrm>
            <a:custGeom>
              <a:avLst/>
              <a:gdLst/>
              <a:ahLst/>
              <a:cxnLst/>
              <a:rect l="l" t="t" r="r" b="b"/>
              <a:pathLst>
                <a:path w="2889" h="2645" extrusionOk="0">
                  <a:moveTo>
                    <a:pt x="1551" y="0"/>
                  </a:moveTo>
                  <a:cubicBezTo>
                    <a:pt x="760" y="0"/>
                    <a:pt x="1" y="1155"/>
                    <a:pt x="92" y="1763"/>
                  </a:cubicBezTo>
                  <a:cubicBezTo>
                    <a:pt x="344" y="2414"/>
                    <a:pt x="828" y="2644"/>
                    <a:pt x="1263" y="2644"/>
                  </a:cubicBezTo>
                  <a:cubicBezTo>
                    <a:pt x="1458" y="2644"/>
                    <a:pt x="1643" y="2598"/>
                    <a:pt x="1794" y="2523"/>
                  </a:cubicBezTo>
                  <a:cubicBezTo>
                    <a:pt x="2219" y="2280"/>
                    <a:pt x="2888" y="1611"/>
                    <a:pt x="2463" y="851"/>
                  </a:cubicBezTo>
                  <a:cubicBezTo>
                    <a:pt x="2280" y="456"/>
                    <a:pt x="1855" y="0"/>
                    <a:pt x="155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9" name="Google Shape;7129;p63"/>
            <p:cNvSpPr/>
            <p:nvPr/>
          </p:nvSpPr>
          <p:spPr>
            <a:xfrm>
              <a:off x="8281782" y="4535723"/>
              <a:ext cx="108360" cy="104914"/>
            </a:xfrm>
            <a:custGeom>
              <a:avLst/>
              <a:gdLst/>
              <a:ahLst/>
              <a:cxnLst/>
              <a:rect l="l" t="t" r="r" b="b"/>
              <a:pathLst>
                <a:path w="2646" h="2562" extrusionOk="0">
                  <a:moveTo>
                    <a:pt x="1233" y="1"/>
                  </a:moveTo>
                  <a:cubicBezTo>
                    <a:pt x="1118" y="1"/>
                    <a:pt x="1000" y="30"/>
                    <a:pt x="882" y="96"/>
                  </a:cubicBezTo>
                  <a:cubicBezTo>
                    <a:pt x="578" y="248"/>
                    <a:pt x="396" y="582"/>
                    <a:pt x="183" y="886"/>
                  </a:cubicBezTo>
                  <a:cubicBezTo>
                    <a:pt x="123" y="1038"/>
                    <a:pt x="1" y="1220"/>
                    <a:pt x="1" y="1403"/>
                  </a:cubicBezTo>
                  <a:cubicBezTo>
                    <a:pt x="1" y="1841"/>
                    <a:pt x="873" y="2561"/>
                    <a:pt x="1318" y="2561"/>
                  </a:cubicBezTo>
                  <a:cubicBezTo>
                    <a:pt x="1336" y="2561"/>
                    <a:pt x="1353" y="2560"/>
                    <a:pt x="1369" y="2558"/>
                  </a:cubicBezTo>
                  <a:cubicBezTo>
                    <a:pt x="1673" y="2527"/>
                    <a:pt x="1946" y="2284"/>
                    <a:pt x="2159" y="2011"/>
                  </a:cubicBezTo>
                  <a:cubicBezTo>
                    <a:pt x="2645" y="1403"/>
                    <a:pt x="2645" y="1160"/>
                    <a:pt x="2159" y="582"/>
                  </a:cubicBezTo>
                  <a:cubicBezTo>
                    <a:pt x="1929" y="283"/>
                    <a:pt x="1594" y="1"/>
                    <a:pt x="123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0" name="Google Shape;7130;p63"/>
            <p:cNvSpPr/>
            <p:nvPr/>
          </p:nvSpPr>
          <p:spPr>
            <a:xfrm>
              <a:off x="8019082" y="3604337"/>
              <a:ext cx="103323" cy="104955"/>
            </a:xfrm>
            <a:custGeom>
              <a:avLst/>
              <a:gdLst/>
              <a:ahLst/>
              <a:cxnLst/>
              <a:rect l="l" t="t" r="r" b="b"/>
              <a:pathLst>
                <a:path w="2523" h="2563" extrusionOk="0">
                  <a:moveTo>
                    <a:pt x="1533" y="0"/>
                  </a:moveTo>
                  <a:cubicBezTo>
                    <a:pt x="1433" y="0"/>
                    <a:pt x="1327" y="20"/>
                    <a:pt x="1216" y="62"/>
                  </a:cubicBezTo>
                  <a:cubicBezTo>
                    <a:pt x="0" y="396"/>
                    <a:pt x="182" y="1399"/>
                    <a:pt x="578" y="2220"/>
                  </a:cubicBezTo>
                  <a:cubicBezTo>
                    <a:pt x="625" y="2410"/>
                    <a:pt x="1099" y="2563"/>
                    <a:pt x="1376" y="2563"/>
                  </a:cubicBezTo>
                  <a:cubicBezTo>
                    <a:pt x="1454" y="2563"/>
                    <a:pt x="1517" y="2551"/>
                    <a:pt x="1550" y="2524"/>
                  </a:cubicBezTo>
                  <a:cubicBezTo>
                    <a:pt x="1793" y="2342"/>
                    <a:pt x="2158" y="2099"/>
                    <a:pt x="2310" y="1855"/>
                  </a:cubicBezTo>
                  <a:cubicBezTo>
                    <a:pt x="2462" y="1582"/>
                    <a:pt x="2523" y="1247"/>
                    <a:pt x="2432" y="883"/>
                  </a:cubicBezTo>
                  <a:cubicBezTo>
                    <a:pt x="2331" y="431"/>
                    <a:pt x="2003" y="0"/>
                    <a:pt x="153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1" name="Google Shape;7131;p63"/>
            <p:cNvSpPr/>
            <p:nvPr/>
          </p:nvSpPr>
          <p:spPr>
            <a:xfrm>
              <a:off x="3649942" y="3063653"/>
              <a:ext cx="104593" cy="98075"/>
            </a:xfrm>
            <a:custGeom>
              <a:avLst/>
              <a:gdLst/>
              <a:ahLst/>
              <a:cxnLst/>
              <a:rect l="l" t="t" r="r" b="b"/>
              <a:pathLst>
                <a:path w="2554" h="2395" extrusionOk="0">
                  <a:moveTo>
                    <a:pt x="1129" y="0"/>
                  </a:moveTo>
                  <a:cubicBezTo>
                    <a:pt x="673" y="0"/>
                    <a:pt x="253" y="203"/>
                    <a:pt x="122" y="660"/>
                  </a:cubicBezTo>
                  <a:cubicBezTo>
                    <a:pt x="61" y="964"/>
                    <a:pt x="0" y="1512"/>
                    <a:pt x="122" y="1663"/>
                  </a:cubicBezTo>
                  <a:cubicBezTo>
                    <a:pt x="456" y="2089"/>
                    <a:pt x="1216" y="2363"/>
                    <a:pt x="1642" y="2393"/>
                  </a:cubicBezTo>
                  <a:cubicBezTo>
                    <a:pt x="1648" y="2394"/>
                    <a:pt x="1654" y="2394"/>
                    <a:pt x="1660" y="2394"/>
                  </a:cubicBezTo>
                  <a:cubicBezTo>
                    <a:pt x="1907" y="2394"/>
                    <a:pt x="2343" y="1807"/>
                    <a:pt x="2432" y="1451"/>
                  </a:cubicBezTo>
                  <a:cubicBezTo>
                    <a:pt x="2554" y="1147"/>
                    <a:pt x="2432" y="600"/>
                    <a:pt x="2219" y="417"/>
                  </a:cubicBezTo>
                  <a:cubicBezTo>
                    <a:pt x="1938" y="150"/>
                    <a:pt x="1520" y="0"/>
                    <a:pt x="1129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2" name="Google Shape;7132;p63"/>
            <p:cNvSpPr/>
            <p:nvPr/>
          </p:nvSpPr>
          <p:spPr>
            <a:xfrm>
              <a:off x="5231437" y="2967134"/>
              <a:ext cx="136536" cy="94963"/>
            </a:xfrm>
            <a:custGeom>
              <a:avLst/>
              <a:gdLst/>
              <a:ahLst/>
              <a:cxnLst/>
              <a:rect l="l" t="t" r="r" b="b"/>
              <a:pathLst>
                <a:path w="3334" h="2319" extrusionOk="0">
                  <a:moveTo>
                    <a:pt x="1704" y="0"/>
                  </a:moveTo>
                  <a:cubicBezTo>
                    <a:pt x="722" y="0"/>
                    <a:pt x="1" y="1312"/>
                    <a:pt x="777" y="1985"/>
                  </a:cubicBezTo>
                  <a:cubicBezTo>
                    <a:pt x="929" y="2106"/>
                    <a:pt x="1081" y="2228"/>
                    <a:pt x="1324" y="2258"/>
                  </a:cubicBezTo>
                  <a:cubicBezTo>
                    <a:pt x="1492" y="2300"/>
                    <a:pt x="1648" y="2319"/>
                    <a:pt x="1791" y="2319"/>
                  </a:cubicBezTo>
                  <a:cubicBezTo>
                    <a:pt x="3118" y="2319"/>
                    <a:pt x="3334" y="679"/>
                    <a:pt x="2236" y="131"/>
                  </a:cubicBezTo>
                  <a:cubicBezTo>
                    <a:pt x="2055" y="40"/>
                    <a:pt x="1876" y="0"/>
                    <a:pt x="170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3" name="Google Shape;7133;p63"/>
            <p:cNvSpPr/>
            <p:nvPr/>
          </p:nvSpPr>
          <p:spPr>
            <a:xfrm>
              <a:off x="7068102" y="3954469"/>
              <a:ext cx="115814" cy="102948"/>
            </a:xfrm>
            <a:custGeom>
              <a:avLst/>
              <a:gdLst/>
              <a:ahLst/>
              <a:cxnLst/>
              <a:rect l="l" t="t" r="r" b="b"/>
              <a:pathLst>
                <a:path w="2828" h="2514" extrusionOk="0">
                  <a:moveTo>
                    <a:pt x="1190" y="0"/>
                  </a:moveTo>
                  <a:cubicBezTo>
                    <a:pt x="719" y="0"/>
                    <a:pt x="356" y="461"/>
                    <a:pt x="213" y="793"/>
                  </a:cubicBezTo>
                  <a:cubicBezTo>
                    <a:pt x="31" y="1340"/>
                    <a:pt x="1" y="1887"/>
                    <a:pt x="487" y="2252"/>
                  </a:cubicBezTo>
                  <a:cubicBezTo>
                    <a:pt x="721" y="2408"/>
                    <a:pt x="1117" y="2514"/>
                    <a:pt x="1467" y="2514"/>
                  </a:cubicBezTo>
                  <a:cubicBezTo>
                    <a:pt x="1663" y="2514"/>
                    <a:pt x="1845" y="2480"/>
                    <a:pt x="1976" y="2404"/>
                  </a:cubicBezTo>
                  <a:cubicBezTo>
                    <a:pt x="2828" y="1887"/>
                    <a:pt x="2311" y="459"/>
                    <a:pt x="1612" y="124"/>
                  </a:cubicBezTo>
                  <a:cubicBezTo>
                    <a:pt x="1464" y="37"/>
                    <a:pt x="1323" y="0"/>
                    <a:pt x="1190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4" name="Google Shape;7134;p63"/>
            <p:cNvSpPr/>
            <p:nvPr/>
          </p:nvSpPr>
          <p:spPr>
            <a:xfrm>
              <a:off x="7320393" y="247321"/>
              <a:ext cx="123308" cy="90336"/>
            </a:xfrm>
            <a:custGeom>
              <a:avLst/>
              <a:gdLst/>
              <a:ahLst/>
              <a:cxnLst/>
              <a:rect l="l" t="t" r="r" b="b"/>
              <a:pathLst>
                <a:path w="3011" h="2206" extrusionOk="0">
                  <a:moveTo>
                    <a:pt x="1375" y="0"/>
                  </a:moveTo>
                  <a:cubicBezTo>
                    <a:pt x="1029" y="0"/>
                    <a:pt x="673" y="102"/>
                    <a:pt x="487" y="307"/>
                  </a:cubicBezTo>
                  <a:cubicBezTo>
                    <a:pt x="1" y="1006"/>
                    <a:pt x="335" y="1522"/>
                    <a:pt x="730" y="1917"/>
                  </a:cubicBezTo>
                  <a:cubicBezTo>
                    <a:pt x="932" y="2119"/>
                    <a:pt x="1227" y="2206"/>
                    <a:pt x="1537" y="2206"/>
                  </a:cubicBezTo>
                  <a:cubicBezTo>
                    <a:pt x="1974" y="2206"/>
                    <a:pt x="2439" y="2033"/>
                    <a:pt x="2706" y="1766"/>
                  </a:cubicBezTo>
                  <a:cubicBezTo>
                    <a:pt x="3010" y="1462"/>
                    <a:pt x="2706" y="550"/>
                    <a:pt x="1977" y="124"/>
                  </a:cubicBezTo>
                  <a:cubicBezTo>
                    <a:pt x="1811" y="41"/>
                    <a:pt x="1595" y="0"/>
                    <a:pt x="1375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5" name="Google Shape;7135;p63"/>
            <p:cNvSpPr/>
            <p:nvPr/>
          </p:nvSpPr>
          <p:spPr>
            <a:xfrm>
              <a:off x="7341123" y="2203566"/>
              <a:ext cx="122038" cy="97707"/>
            </a:xfrm>
            <a:custGeom>
              <a:avLst/>
              <a:gdLst/>
              <a:ahLst/>
              <a:cxnLst/>
              <a:rect l="l" t="t" r="r" b="b"/>
              <a:pathLst>
                <a:path w="2980" h="2386" extrusionOk="0">
                  <a:moveTo>
                    <a:pt x="1575" y="1"/>
                  </a:moveTo>
                  <a:cubicBezTo>
                    <a:pt x="1071" y="1"/>
                    <a:pt x="438" y="418"/>
                    <a:pt x="153" y="675"/>
                  </a:cubicBezTo>
                  <a:cubicBezTo>
                    <a:pt x="1" y="827"/>
                    <a:pt x="153" y="1557"/>
                    <a:pt x="396" y="1891"/>
                  </a:cubicBezTo>
                  <a:cubicBezTo>
                    <a:pt x="533" y="2138"/>
                    <a:pt x="944" y="2386"/>
                    <a:pt x="1247" y="2386"/>
                  </a:cubicBezTo>
                  <a:cubicBezTo>
                    <a:pt x="1278" y="2386"/>
                    <a:pt x="1309" y="2383"/>
                    <a:pt x="1338" y="2377"/>
                  </a:cubicBezTo>
                  <a:cubicBezTo>
                    <a:pt x="2128" y="2286"/>
                    <a:pt x="2979" y="1344"/>
                    <a:pt x="2463" y="645"/>
                  </a:cubicBezTo>
                  <a:cubicBezTo>
                    <a:pt x="2280" y="402"/>
                    <a:pt x="1855" y="6"/>
                    <a:pt x="1672" y="6"/>
                  </a:cubicBezTo>
                  <a:cubicBezTo>
                    <a:pt x="1641" y="3"/>
                    <a:pt x="1608" y="1"/>
                    <a:pt x="157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6" name="Google Shape;7136;p63"/>
            <p:cNvSpPr/>
            <p:nvPr/>
          </p:nvSpPr>
          <p:spPr>
            <a:xfrm>
              <a:off x="5281889" y="4761577"/>
              <a:ext cx="117657" cy="94554"/>
            </a:xfrm>
            <a:custGeom>
              <a:avLst/>
              <a:gdLst/>
              <a:ahLst/>
              <a:cxnLst/>
              <a:rect l="l" t="t" r="r" b="b"/>
              <a:pathLst>
                <a:path w="2873" h="2309" extrusionOk="0">
                  <a:moveTo>
                    <a:pt x="1329" y="1"/>
                  </a:moveTo>
                  <a:cubicBezTo>
                    <a:pt x="1251" y="1"/>
                    <a:pt x="1173" y="7"/>
                    <a:pt x="1095" y="20"/>
                  </a:cubicBezTo>
                  <a:cubicBezTo>
                    <a:pt x="1004" y="233"/>
                    <a:pt x="578" y="355"/>
                    <a:pt x="396" y="689"/>
                  </a:cubicBezTo>
                  <a:cubicBezTo>
                    <a:pt x="244" y="1115"/>
                    <a:pt x="1" y="1783"/>
                    <a:pt x="457" y="2148"/>
                  </a:cubicBezTo>
                  <a:cubicBezTo>
                    <a:pt x="670" y="2284"/>
                    <a:pt x="993" y="2308"/>
                    <a:pt x="1302" y="2308"/>
                  </a:cubicBezTo>
                  <a:cubicBezTo>
                    <a:pt x="1479" y="2308"/>
                    <a:pt x="1651" y="2300"/>
                    <a:pt x="1794" y="2300"/>
                  </a:cubicBezTo>
                  <a:cubicBezTo>
                    <a:pt x="2524" y="2300"/>
                    <a:pt x="2554" y="1540"/>
                    <a:pt x="2706" y="1115"/>
                  </a:cubicBezTo>
                  <a:cubicBezTo>
                    <a:pt x="2872" y="671"/>
                    <a:pt x="2129" y="1"/>
                    <a:pt x="1329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7" name="Google Shape;7137;p63"/>
            <p:cNvSpPr/>
            <p:nvPr/>
          </p:nvSpPr>
          <p:spPr>
            <a:xfrm>
              <a:off x="7458941" y="1210326"/>
              <a:ext cx="102136" cy="105160"/>
            </a:xfrm>
            <a:custGeom>
              <a:avLst/>
              <a:gdLst/>
              <a:ahLst/>
              <a:cxnLst/>
              <a:rect l="l" t="t" r="r" b="b"/>
              <a:pathLst>
                <a:path w="2494" h="2568" extrusionOk="0">
                  <a:moveTo>
                    <a:pt x="1503" y="0"/>
                  </a:moveTo>
                  <a:cubicBezTo>
                    <a:pt x="1412" y="0"/>
                    <a:pt x="1316" y="16"/>
                    <a:pt x="1217" y="51"/>
                  </a:cubicBezTo>
                  <a:cubicBezTo>
                    <a:pt x="1" y="416"/>
                    <a:pt x="183" y="1389"/>
                    <a:pt x="578" y="2240"/>
                  </a:cubicBezTo>
                  <a:cubicBezTo>
                    <a:pt x="628" y="2414"/>
                    <a:pt x="1147" y="2568"/>
                    <a:pt x="1416" y="2568"/>
                  </a:cubicBezTo>
                  <a:cubicBezTo>
                    <a:pt x="1476" y="2568"/>
                    <a:pt x="1524" y="2560"/>
                    <a:pt x="1551" y="2544"/>
                  </a:cubicBezTo>
                  <a:cubicBezTo>
                    <a:pt x="1794" y="2331"/>
                    <a:pt x="2159" y="2118"/>
                    <a:pt x="2311" y="1845"/>
                  </a:cubicBezTo>
                  <a:cubicBezTo>
                    <a:pt x="2463" y="1571"/>
                    <a:pt x="2493" y="1237"/>
                    <a:pt x="2433" y="902"/>
                  </a:cubicBezTo>
                  <a:cubicBezTo>
                    <a:pt x="2306" y="419"/>
                    <a:pt x="1966" y="0"/>
                    <a:pt x="150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8" name="Google Shape;7138;p63"/>
            <p:cNvSpPr/>
            <p:nvPr/>
          </p:nvSpPr>
          <p:spPr>
            <a:xfrm>
              <a:off x="7968048" y="1567134"/>
              <a:ext cx="108360" cy="96232"/>
            </a:xfrm>
            <a:custGeom>
              <a:avLst/>
              <a:gdLst/>
              <a:ahLst/>
              <a:cxnLst/>
              <a:rect l="l" t="t" r="r" b="b"/>
              <a:pathLst>
                <a:path w="2646" h="2350" extrusionOk="0">
                  <a:moveTo>
                    <a:pt x="1399" y="1"/>
                  </a:moveTo>
                  <a:cubicBezTo>
                    <a:pt x="518" y="1"/>
                    <a:pt x="1" y="670"/>
                    <a:pt x="335" y="1582"/>
                  </a:cubicBezTo>
                  <a:cubicBezTo>
                    <a:pt x="463" y="1921"/>
                    <a:pt x="871" y="2350"/>
                    <a:pt x="1458" y="2350"/>
                  </a:cubicBezTo>
                  <a:cubicBezTo>
                    <a:pt x="1712" y="2350"/>
                    <a:pt x="1999" y="2270"/>
                    <a:pt x="2311" y="2068"/>
                  </a:cubicBezTo>
                  <a:cubicBezTo>
                    <a:pt x="2372" y="1642"/>
                    <a:pt x="2645" y="1126"/>
                    <a:pt x="2493" y="822"/>
                  </a:cubicBezTo>
                  <a:cubicBezTo>
                    <a:pt x="2341" y="427"/>
                    <a:pt x="1764" y="1"/>
                    <a:pt x="1399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9" name="Google Shape;7139;p63"/>
            <p:cNvSpPr/>
            <p:nvPr/>
          </p:nvSpPr>
          <p:spPr>
            <a:xfrm>
              <a:off x="8742290" y="1851636"/>
              <a:ext cx="119540" cy="102293"/>
            </a:xfrm>
            <a:custGeom>
              <a:avLst/>
              <a:gdLst/>
              <a:ahLst/>
              <a:cxnLst/>
              <a:rect l="l" t="t" r="r" b="b"/>
              <a:pathLst>
                <a:path w="2919" h="2498" extrusionOk="0">
                  <a:moveTo>
                    <a:pt x="1659" y="1"/>
                  </a:moveTo>
                  <a:cubicBezTo>
                    <a:pt x="1621" y="1"/>
                    <a:pt x="1585" y="2"/>
                    <a:pt x="1550" y="5"/>
                  </a:cubicBezTo>
                  <a:cubicBezTo>
                    <a:pt x="1003" y="66"/>
                    <a:pt x="0" y="613"/>
                    <a:pt x="608" y="2042"/>
                  </a:cubicBezTo>
                  <a:cubicBezTo>
                    <a:pt x="760" y="2376"/>
                    <a:pt x="1459" y="2376"/>
                    <a:pt x="1794" y="2498"/>
                  </a:cubicBezTo>
                  <a:cubicBezTo>
                    <a:pt x="2402" y="2346"/>
                    <a:pt x="2918" y="978"/>
                    <a:pt x="2584" y="309"/>
                  </a:cubicBezTo>
                  <a:cubicBezTo>
                    <a:pt x="2447" y="118"/>
                    <a:pt x="1992" y="1"/>
                    <a:pt x="1659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0" name="Google Shape;7140;p63"/>
            <p:cNvSpPr/>
            <p:nvPr/>
          </p:nvSpPr>
          <p:spPr>
            <a:xfrm>
              <a:off x="7100495" y="538029"/>
              <a:ext cx="145627" cy="98321"/>
            </a:xfrm>
            <a:custGeom>
              <a:avLst/>
              <a:gdLst/>
              <a:ahLst/>
              <a:cxnLst/>
              <a:rect l="l" t="t" r="r" b="b"/>
              <a:pathLst>
                <a:path w="3556" h="2401" extrusionOk="0">
                  <a:moveTo>
                    <a:pt x="1429" y="1"/>
                  </a:moveTo>
                  <a:cubicBezTo>
                    <a:pt x="917" y="1"/>
                    <a:pt x="549" y="328"/>
                    <a:pt x="365" y="723"/>
                  </a:cubicBezTo>
                  <a:cubicBezTo>
                    <a:pt x="0" y="1362"/>
                    <a:pt x="213" y="2243"/>
                    <a:pt x="1125" y="2395"/>
                  </a:cubicBezTo>
                  <a:cubicBezTo>
                    <a:pt x="1152" y="2399"/>
                    <a:pt x="1181" y="2400"/>
                    <a:pt x="1212" y="2400"/>
                  </a:cubicBezTo>
                  <a:cubicBezTo>
                    <a:pt x="1959" y="2400"/>
                    <a:pt x="3556" y="1361"/>
                    <a:pt x="2796" y="602"/>
                  </a:cubicBezTo>
                  <a:cubicBezTo>
                    <a:pt x="2553" y="359"/>
                    <a:pt x="2037" y="115"/>
                    <a:pt x="1672" y="24"/>
                  </a:cubicBezTo>
                  <a:cubicBezTo>
                    <a:pt x="1587" y="8"/>
                    <a:pt x="1506" y="1"/>
                    <a:pt x="1429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1" name="Google Shape;7141;p63"/>
            <p:cNvSpPr/>
            <p:nvPr/>
          </p:nvSpPr>
          <p:spPr>
            <a:xfrm>
              <a:off x="6641144" y="4792208"/>
              <a:ext cx="114585" cy="109951"/>
            </a:xfrm>
            <a:custGeom>
              <a:avLst/>
              <a:gdLst/>
              <a:ahLst/>
              <a:cxnLst/>
              <a:rect l="l" t="t" r="r" b="b"/>
              <a:pathLst>
                <a:path w="2798" h="2685" extrusionOk="0">
                  <a:moveTo>
                    <a:pt x="1222" y="0"/>
                  </a:moveTo>
                  <a:cubicBezTo>
                    <a:pt x="1037" y="0"/>
                    <a:pt x="854" y="38"/>
                    <a:pt x="700" y="124"/>
                  </a:cubicBezTo>
                  <a:cubicBezTo>
                    <a:pt x="518" y="215"/>
                    <a:pt x="366" y="397"/>
                    <a:pt x="275" y="640"/>
                  </a:cubicBezTo>
                  <a:cubicBezTo>
                    <a:pt x="1" y="1339"/>
                    <a:pt x="366" y="2403"/>
                    <a:pt x="1095" y="2646"/>
                  </a:cubicBezTo>
                  <a:cubicBezTo>
                    <a:pt x="1191" y="2672"/>
                    <a:pt x="1289" y="2685"/>
                    <a:pt x="1386" y="2685"/>
                  </a:cubicBezTo>
                  <a:cubicBezTo>
                    <a:pt x="1969" y="2685"/>
                    <a:pt x="2541" y="2242"/>
                    <a:pt x="2645" y="1643"/>
                  </a:cubicBezTo>
                  <a:cubicBezTo>
                    <a:pt x="2797" y="975"/>
                    <a:pt x="2311" y="245"/>
                    <a:pt x="1642" y="63"/>
                  </a:cubicBezTo>
                  <a:cubicBezTo>
                    <a:pt x="1510" y="23"/>
                    <a:pt x="1365" y="0"/>
                    <a:pt x="122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2" name="Google Shape;7142;p63"/>
            <p:cNvSpPr/>
            <p:nvPr/>
          </p:nvSpPr>
          <p:spPr>
            <a:xfrm>
              <a:off x="7146524" y="2984866"/>
              <a:ext cx="109507" cy="100123"/>
            </a:xfrm>
            <a:custGeom>
              <a:avLst/>
              <a:gdLst/>
              <a:ahLst/>
              <a:cxnLst/>
              <a:rect l="l" t="t" r="r" b="b"/>
              <a:pathLst>
                <a:path w="2674" h="2445" extrusionOk="0">
                  <a:moveTo>
                    <a:pt x="1145" y="0"/>
                  </a:moveTo>
                  <a:cubicBezTo>
                    <a:pt x="1118" y="0"/>
                    <a:pt x="1092" y="1"/>
                    <a:pt x="1064" y="2"/>
                  </a:cubicBezTo>
                  <a:cubicBezTo>
                    <a:pt x="639" y="32"/>
                    <a:pt x="1" y="761"/>
                    <a:pt x="1" y="1187"/>
                  </a:cubicBezTo>
                  <a:cubicBezTo>
                    <a:pt x="1" y="1825"/>
                    <a:pt x="973" y="2220"/>
                    <a:pt x="1460" y="2433"/>
                  </a:cubicBezTo>
                  <a:cubicBezTo>
                    <a:pt x="1477" y="2441"/>
                    <a:pt x="1497" y="2445"/>
                    <a:pt x="1520" y="2445"/>
                  </a:cubicBezTo>
                  <a:cubicBezTo>
                    <a:pt x="1850" y="2445"/>
                    <a:pt x="2674" y="1654"/>
                    <a:pt x="2645" y="1369"/>
                  </a:cubicBezTo>
                  <a:cubicBezTo>
                    <a:pt x="2586" y="512"/>
                    <a:pt x="2067" y="0"/>
                    <a:pt x="1145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3" name="Google Shape;7143;p63"/>
          <p:cNvGrpSpPr/>
          <p:nvPr/>
        </p:nvGrpSpPr>
        <p:grpSpPr>
          <a:xfrm>
            <a:off x="5878677" y="2791570"/>
            <a:ext cx="632361" cy="590417"/>
            <a:chOff x="6702500" y="655975"/>
            <a:chExt cx="375400" cy="350500"/>
          </a:xfrm>
        </p:grpSpPr>
        <p:sp>
          <p:nvSpPr>
            <p:cNvPr id="7144" name="Google Shape;7144;p63"/>
            <p:cNvSpPr/>
            <p:nvPr/>
          </p:nvSpPr>
          <p:spPr>
            <a:xfrm>
              <a:off x="6728325" y="667125"/>
              <a:ext cx="349575" cy="339350"/>
            </a:xfrm>
            <a:custGeom>
              <a:avLst/>
              <a:gdLst/>
              <a:ahLst/>
              <a:cxnLst/>
              <a:rect l="l" t="t" r="r" b="b"/>
              <a:pathLst>
                <a:path w="13983" h="13574" extrusionOk="0">
                  <a:moveTo>
                    <a:pt x="7694" y="1"/>
                  </a:moveTo>
                  <a:cubicBezTo>
                    <a:pt x="7468" y="1"/>
                    <a:pt x="7209" y="12"/>
                    <a:pt x="6901" y="40"/>
                  </a:cubicBezTo>
                  <a:cubicBezTo>
                    <a:pt x="6232" y="71"/>
                    <a:pt x="5806" y="223"/>
                    <a:pt x="5472" y="314"/>
                  </a:cubicBezTo>
                  <a:cubicBezTo>
                    <a:pt x="5290" y="375"/>
                    <a:pt x="5138" y="405"/>
                    <a:pt x="4986" y="496"/>
                  </a:cubicBezTo>
                  <a:cubicBezTo>
                    <a:pt x="4834" y="557"/>
                    <a:pt x="4682" y="648"/>
                    <a:pt x="4469" y="709"/>
                  </a:cubicBezTo>
                  <a:cubicBezTo>
                    <a:pt x="4135" y="861"/>
                    <a:pt x="3952" y="1013"/>
                    <a:pt x="4104" y="1013"/>
                  </a:cubicBezTo>
                  <a:cubicBezTo>
                    <a:pt x="4256" y="1013"/>
                    <a:pt x="4560" y="861"/>
                    <a:pt x="4925" y="709"/>
                  </a:cubicBezTo>
                  <a:cubicBezTo>
                    <a:pt x="5320" y="557"/>
                    <a:pt x="5776" y="466"/>
                    <a:pt x="6110" y="375"/>
                  </a:cubicBezTo>
                  <a:cubicBezTo>
                    <a:pt x="6598" y="282"/>
                    <a:pt x="7103" y="242"/>
                    <a:pt x="7599" y="242"/>
                  </a:cubicBezTo>
                  <a:cubicBezTo>
                    <a:pt x="7753" y="242"/>
                    <a:pt x="7905" y="246"/>
                    <a:pt x="8056" y="253"/>
                  </a:cubicBezTo>
                  <a:cubicBezTo>
                    <a:pt x="8481" y="284"/>
                    <a:pt x="8785" y="344"/>
                    <a:pt x="9150" y="405"/>
                  </a:cubicBezTo>
                  <a:cubicBezTo>
                    <a:pt x="9484" y="496"/>
                    <a:pt x="9940" y="588"/>
                    <a:pt x="10548" y="891"/>
                  </a:cubicBezTo>
                  <a:cubicBezTo>
                    <a:pt x="11399" y="1317"/>
                    <a:pt x="11734" y="1651"/>
                    <a:pt x="12068" y="1986"/>
                  </a:cubicBezTo>
                  <a:cubicBezTo>
                    <a:pt x="12433" y="2320"/>
                    <a:pt x="12767" y="2624"/>
                    <a:pt x="13193" y="3445"/>
                  </a:cubicBezTo>
                  <a:cubicBezTo>
                    <a:pt x="13588" y="4296"/>
                    <a:pt x="13649" y="4782"/>
                    <a:pt x="13679" y="5238"/>
                  </a:cubicBezTo>
                  <a:cubicBezTo>
                    <a:pt x="13709" y="5694"/>
                    <a:pt x="13740" y="6180"/>
                    <a:pt x="13588" y="7062"/>
                  </a:cubicBezTo>
                  <a:cubicBezTo>
                    <a:pt x="13405" y="7974"/>
                    <a:pt x="13223" y="8399"/>
                    <a:pt x="12980" y="8825"/>
                  </a:cubicBezTo>
                  <a:cubicBezTo>
                    <a:pt x="12797" y="9220"/>
                    <a:pt x="12585" y="9645"/>
                    <a:pt x="12007" y="10375"/>
                  </a:cubicBezTo>
                  <a:cubicBezTo>
                    <a:pt x="11399" y="11104"/>
                    <a:pt x="11065" y="11408"/>
                    <a:pt x="10670" y="11652"/>
                  </a:cubicBezTo>
                  <a:cubicBezTo>
                    <a:pt x="10305" y="11925"/>
                    <a:pt x="9940" y="12229"/>
                    <a:pt x="9120" y="12655"/>
                  </a:cubicBezTo>
                  <a:cubicBezTo>
                    <a:pt x="8269" y="13080"/>
                    <a:pt x="7813" y="13171"/>
                    <a:pt x="7357" y="13262"/>
                  </a:cubicBezTo>
                  <a:cubicBezTo>
                    <a:pt x="7062" y="13302"/>
                    <a:pt x="6768" y="13366"/>
                    <a:pt x="6343" y="13366"/>
                  </a:cubicBezTo>
                  <a:cubicBezTo>
                    <a:pt x="6110" y="13366"/>
                    <a:pt x="5837" y="13347"/>
                    <a:pt x="5502" y="13293"/>
                  </a:cubicBezTo>
                  <a:cubicBezTo>
                    <a:pt x="4591" y="13171"/>
                    <a:pt x="4135" y="12959"/>
                    <a:pt x="3770" y="12746"/>
                  </a:cubicBezTo>
                  <a:cubicBezTo>
                    <a:pt x="3344" y="12563"/>
                    <a:pt x="2919" y="12351"/>
                    <a:pt x="2250" y="11743"/>
                  </a:cubicBezTo>
                  <a:cubicBezTo>
                    <a:pt x="1551" y="11104"/>
                    <a:pt x="1338" y="10709"/>
                    <a:pt x="1095" y="10284"/>
                  </a:cubicBezTo>
                  <a:cubicBezTo>
                    <a:pt x="882" y="9919"/>
                    <a:pt x="609" y="9493"/>
                    <a:pt x="426" y="8582"/>
                  </a:cubicBezTo>
                  <a:cubicBezTo>
                    <a:pt x="214" y="7791"/>
                    <a:pt x="274" y="7335"/>
                    <a:pt x="305" y="6940"/>
                  </a:cubicBezTo>
                  <a:cubicBezTo>
                    <a:pt x="335" y="6515"/>
                    <a:pt x="426" y="6180"/>
                    <a:pt x="609" y="5572"/>
                  </a:cubicBezTo>
                  <a:cubicBezTo>
                    <a:pt x="730" y="5208"/>
                    <a:pt x="882" y="4813"/>
                    <a:pt x="974" y="4509"/>
                  </a:cubicBezTo>
                  <a:cubicBezTo>
                    <a:pt x="1066" y="4293"/>
                    <a:pt x="1089" y="4206"/>
                    <a:pt x="1068" y="4206"/>
                  </a:cubicBezTo>
                  <a:cubicBezTo>
                    <a:pt x="1028" y="4206"/>
                    <a:pt x="820" y="4541"/>
                    <a:pt x="639" y="4904"/>
                  </a:cubicBezTo>
                  <a:cubicBezTo>
                    <a:pt x="305" y="5572"/>
                    <a:pt x="62" y="6423"/>
                    <a:pt x="31" y="7244"/>
                  </a:cubicBezTo>
                  <a:cubicBezTo>
                    <a:pt x="1" y="8095"/>
                    <a:pt x="183" y="8946"/>
                    <a:pt x="518" y="9676"/>
                  </a:cubicBezTo>
                  <a:cubicBezTo>
                    <a:pt x="578" y="9767"/>
                    <a:pt x="730" y="10101"/>
                    <a:pt x="974" y="10557"/>
                  </a:cubicBezTo>
                  <a:cubicBezTo>
                    <a:pt x="1247" y="10983"/>
                    <a:pt x="1642" y="11500"/>
                    <a:pt x="2098" y="11925"/>
                  </a:cubicBezTo>
                  <a:cubicBezTo>
                    <a:pt x="2797" y="12563"/>
                    <a:pt x="3223" y="12807"/>
                    <a:pt x="3679" y="12989"/>
                  </a:cubicBezTo>
                  <a:cubicBezTo>
                    <a:pt x="4104" y="13171"/>
                    <a:pt x="4560" y="13414"/>
                    <a:pt x="5502" y="13506"/>
                  </a:cubicBezTo>
                  <a:cubicBezTo>
                    <a:pt x="5879" y="13554"/>
                    <a:pt x="6188" y="13574"/>
                    <a:pt x="6452" y="13574"/>
                  </a:cubicBezTo>
                  <a:cubicBezTo>
                    <a:pt x="6848" y="13574"/>
                    <a:pt x="7144" y="13530"/>
                    <a:pt x="7417" y="13475"/>
                  </a:cubicBezTo>
                  <a:cubicBezTo>
                    <a:pt x="7873" y="13414"/>
                    <a:pt x="8360" y="13293"/>
                    <a:pt x="9241" y="12867"/>
                  </a:cubicBezTo>
                  <a:cubicBezTo>
                    <a:pt x="10092" y="12472"/>
                    <a:pt x="10457" y="12168"/>
                    <a:pt x="10822" y="11864"/>
                  </a:cubicBezTo>
                  <a:cubicBezTo>
                    <a:pt x="11217" y="11560"/>
                    <a:pt x="11582" y="11256"/>
                    <a:pt x="12159" y="10496"/>
                  </a:cubicBezTo>
                  <a:cubicBezTo>
                    <a:pt x="12767" y="9737"/>
                    <a:pt x="12980" y="9311"/>
                    <a:pt x="13193" y="8886"/>
                  </a:cubicBezTo>
                  <a:cubicBezTo>
                    <a:pt x="13375" y="8460"/>
                    <a:pt x="13588" y="8004"/>
                    <a:pt x="13801" y="7062"/>
                  </a:cubicBezTo>
                  <a:cubicBezTo>
                    <a:pt x="13983" y="6120"/>
                    <a:pt x="13892" y="5633"/>
                    <a:pt x="13861" y="5177"/>
                  </a:cubicBezTo>
                  <a:cubicBezTo>
                    <a:pt x="13831" y="4721"/>
                    <a:pt x="13740" y="4174"/>
                    <a:pt x="13345" y="3354"/>
                  </a:cubicBezTo>
                  <a:cubicBezTo>
                    <a:pt x="12919" y="2472"/>
                    <a:pt x="12524" y="2138"/>
                    <a:pt x="12190" y="1773"/>
                  </a:cubicBezTo>
                  <a:cubicBezTo>
                    <a:pt x="11855" y="1439"/>
                    <a:pt x="11521" y="1104"/>
                    <a:pt x="10639" y="679"/>
                  </a:cubicBezTo>
                  <a:cubicBezTo>
                    <a:pt x="9758" y="253"/>
                    <a:pt x="9302" y="192"/>
                    <a:pt x="8816" y="71"/>
                  </a:cubicBezTo>
                  <a:cubicBezTo>
                    <a:pt x="8504" y="50"/>
                    <a:pt x="8179" y="1"/>
                    <a:pt x="7694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5" name="Google Shape;7145;p63"/>
            <p:cNvSpPr/>
            <p:nvPr/>
          </p:nvSpPr>
          <p:spPr>
            <a:xfrm>
              <a:off x="6757975" y="699750"/>
              <a:ext cx="60425" cy="61300"/>
            </a:xfrm>
            <a:custGeom>
              <a:avLst/>
              <a:gdLst/>
              <a:ahLst/>
              <a:cxnLst/>
              <a:rect l="l" t="t" r="r" b="b"/>
              <a:pathLst>
                <a:path w="2417" h="2452" extrusionOk="0">
                  <a:moveTo>
                    <a:pt x="2316" y="1"/>
                  </a:moveTo>
                  <a:cubicBezTo>
                    <a:pt x="2301" y="1"/>
                    <a:pt x="2288" y="4"/>
                    <a:pt x="2280" y="12"/>
                  </a:cubicBezTo>
                  <a:cubicBezTo>
                    <a:pt x="2128" y="73"/>
                    <a:pt x="2006" y="164"/>
                    <a:pt x="1885" y="255"/>
                  </a:cubicBezTo>
                  <a:cubicBezTo>
                    <a:pt x="1885" y="255"/>
                    <a:pt x="1763" y="316"/>
                    <a:pt x="1702" y="407"/>
                  </a:cubicBezTo>
                  <a:cubicBezTo>
                    <a:pt x="1581" y="529"/>
                    <a:pt x="1581" y="529"/>
                    <a:pt x="1429" y="620"/>
                  </a:cubicBezTo>
                  <a:cubicBezTo>
                    <a:pt x="1307" y="742"/>
                    <a:pt x="1307" y="742"/>
                    <a:pt x="1155" y="863"/>
                  </a:cubicBezTo>
                  <a:cubicBezTo>
                    <a:pt x="1064" y="985"/>
                    <a:pt x="1064" y="985"/>
                    <a:pt x="943" y="1106"/>
                  </a:cubicBezTo>
                  <a:cubicBezTo>
                    <a:pt x="821" y="1228"/>
                    <a:pt x="851" y="1289"/>
                    <a:pt x="760" y="1380"/>
                  </a:cubicBezTo>
                  <a:cubicBezTo>
                    <a:pt x="639" y="1501"/>
                    <a:pt x="639" y="1501"/>
                    <a:pt x="517" y="1653"/>
                  </a:cubicBezTo>
                  <a:cubicBezTo>
                    <a:pt x="395" y="1805"/>
                    <a:pt x="395" y="1805"/>
                    <a:pt x="335" y="1927"/>
                  </a:cubicBezTo>
                  <a:cubicBezTo>
                    <a:pt x="243" y="2079"/>
                    <a:pt x="213" y="2049"/>
                    <a:pt x="91" y="2201"/>
                  </a:cubicBezTo>
                  <a:cubicBezTo>
                    <a:pt x="31" y="2292"/>
                    <a:pt x="31" y="2352"/>
                    <a:pt x="0" y="2383"/>
                  </a:cubicBezTo>
                  <a:cubicBezTo>
                    <a:pt x="0" y="2413"/>
                    <a:pt x="0" y="2444"/>
                    <a:pt x="61" y="2444"/>
                  </a:cubicBezTo>
                  <a:cubicBezTo>
                    <a:pt x="77" y="2449"/>
                    <a:pt x="92" y="2452"/>
                    <a:pt x="107" y="2452"/>
                  </a:cubicBezTo>
                  <a:cubicBezTo>
                    <a:pt x="173" y="2452"/>
                    <a:pt x="218" y="2397"/>
                    <a:pt x="243" y="2322"/>
                  </a:cubicBezTo>
                  <a:cubicBezTo>
                    <a:pt x="304" y="2292"/>
                    <a:pt x="335" y="2261"/>
                    <a:pt x="365" y="2170"/>
                  </a:cubicBezTo>
                  <a:cubicBezTo>
                    <a:pt x="395" y="2109"/>
                    <a:pt x="395" y="2079"/>
                    <a:pt x="487" y="1988"/>
                  </a:cubicBezTo>
                  <a:cubicBezTo>
                    <a:pt x="578" y="1836"/>
                    <a:pt x="547" y="1836"/>
                    <a:pt x="669" y="1714"/>
                  </a:cubicBezTo>
                  <a:cubicBezTo>
                    <a:pt x="791" y="1562"/>
                    <a:pt x="791" y="1623"/>
                    <a:pt x="912" y="1501"/>
                  </a:cubicBezTo>
                  <a:cubicBezTo>
                    <a:pt x="1003" y="1380"/>
                    <a:pt x="973" y="1349"/>
                    <a:pt x="1095" y="1228"/>
                  </a:cubicBezTo>
                  <a:cubicBezTo>
                    <a:pt x="1216" y="1106"/>
                    <a:pt x="1247" y="1106"/>
                    <a:pt x="1368" y="1015"/>
                  </a:cubicBezTo>
                  <a:cubicBezTo>
                    <a:pt x="1459" y="894"/>
                    <a:pt x="1429" y="863"/>
                    <a:pt x="1581" y="742"/>
                  </a:cubicBezTo>
                  <a:cubicBezTo>
                    <a:pt x="1733" y="620"/>
                    <a:pt x="1733" y="620"/>
                    <a:pt x="1854" y="559"/>
                  </a:cubicBezTo>
                  <a:cubicBezTo>
                    <a:pt x="1976" y="468"/>
                    <a:pt x="1976" y="438"/>
                    <a:pt x="2128" y="377"/>
                  </a:cubicBezTo>
                  <a:cubicBezTo>
                    <a:pt x="2219" y="286"/>
                    <a:pt x="2219" y="255"/>
                    <a:pt x="2341" y="225"/>
                  </a:cubicBezTo>
                  <a:cubicBezTo>
                    <a:pt x="2371" y="164"/>
                    <a:pt x="2371" y="134"/>
                    <a:pt x="2371" y="103"/>
                  </a:cubicBezTo>
                  <a:cubicBezTo>
                    <a:pt x="2417" y="35"/>
                    <a:pt x="2360" y="1"/>
                    <a:pt x="231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6" name="Google Shape;7146;p63"/>
            <p:cNvSpPr/>
            <p:nvPr/>
          </p:nvSpPr>
          <p:spPr>
            <a:xfrm>
              <a:off x="6831750" y="737475"/>
              <a:ext cx="34900" cy="29450"/>
            </a:xfrm>
            <a:custGeom>
              <a:avLst/>
              <a:gdLst/>
              <a:ahLst/>
              <a:cxnLst/>
              <a:rect l="l" t="t" r="r" b="b"/>
              <a:pathLst>
                <a:path w="1396" h="1178" extrusionOk="0">
                  <a:moveTo>
                    <a:pt x="925" y="91"/>
                  </a:moveTo>
                  <a:cubicBezTo>
                    <a:pt x="970" y="91"/>
                    <a:pt x="1016" y="99"/>
                    <a:pt x="1092" y="114"/>
                  </a:cubicBezTo>
                  <a:cubicBezTo>
                    <a:pt x="1244" y="175"/>
                    <a:pt x="1214" y="175"/>
                    <a:pt x="1214" y="327"/>
                  </a:cubicBezTo>
                  <a:cubicBezTo>
                    <a:pt x="1183" y="479"/>
                    <a:pt x="1183" y="479"/>
                    <a:pt x="1092" y="600"/>
                  </a:cubicBezTo>
                  <a:cubicBezTo>
                    <a:pt x="1001" y="722"/>
                    <a:pt x="940" y="722"/>
                    <a:pt x="818" y="843"/>
                  </a:cubicBezTo>
                  <a:cubicBezTo>
                    <a:pt x="727" y="904"/>
                    <a:pt x="727" y="935"/>
                    <a:pt x="575" y="995"/>
                  </a:cubicBezTo>
                  <a:cubicBezTo>
                    <a:pt x="423" y="995"/>
                    <a:pt x="423" y="935"/>
                    <a:pt x="302" y="874"/>
                  </a:cubicBezTo>
                  <a:cubicBezTo>
                    <a:pt x="180" y="752"/>
                    <a:pt x="180" y="752"/>
                    <a:pt x="180" y="600"/>
                  </a:cubicBezTo>
                  <a:cubicBezTo>
                    <a:pt x="180" y="479"/>
                    <a:pt x="180" y="448"/>
                    <a:pt x="271" y="388"/>
                  </a:cubicBezTo>
                  <a:cubicBezTo>
                    <a:pt x="271" y="327"/>
                    <a:pt x="302" y="296"/>
                    <a:pt x="302" y="296"/>
                  </a:cubicBezTo>
                  <a:cubicBezTo>
                    <a:pt x="304" y="291"/>
                    <a:pt x="306" y="286"/>
                    <a:pt x="308" y="281"/>
                  </a:cubicBezTo>
                  <a:lnTo>
                    <a:pt x="308" y="281"/>
                  </a:lnTo>
                  <a:cubicBezTo>
                    <a:pt x="334" y="273"/>
                    <a:pt x="362" y="266"/>
                    <a:pt x="393" y="266"/>
                  </a:cubicBezTo>
                  <a:cubicBezTo>
                    <a:pt x="423" y="236"/>
                    <a:pt x="484" y="236"/>
                    <a:pt x="545" y="175"/>
                  </a:cubicBezTo>
                  <a:cubicBezTo>
                    <a:pt x="606" y="144"/>
                    <a:pt x="636" y="114"/>
                    <a:pt x="758" y="114"/>
                  </a:cubicBezTo>
                  <a:cubicBezTo>
                    <a:pt x="834" y="99"/>
                    <a:pt x="879" y="91"/>
                    <a:pt x="925" y="91"/>
                  </a:cubicBezTo>
                  <a:close/>
                  <a:moveTo>
                    <a:pt x="929" y="0"/>
                  </a:moveTo>
                  <a:cubicBezTo>
                    <a:pt x="872" y="0"/>
                    <a:pt x="818" y="8"/>
                    <a:pt x="727" y="23"/>
                  </a:cubicBezTo>
                  <a:cubicBezTo>
                    <a:pt x="666" y="23"/>
                    <a:pt x="630" y="18"/>
                    <a:pt x="596" y="18"/>
                  </a:cubicBezTo>
                  <a:cubicBezTo>
                    <a:pt x="546" y="18"/>
                    <a:pt x="502" y="29"/>
                    <a:pt x="393" y="84"/>
                  </a:cubicBezTo>
                  <a:cubicBezTo>
                    <a:pt x="271" y="144"/>
                    <a:pt x="241" y="175"/>
                    <a:pt x="150" y="236"/>
                  </a:cubicBezTo>
                  <a:cubicBezTo>
                    <a:pt x="120" y="265"/>
                    <a:pt x="119" y="294"/>
                    <a:pt x="146" y="296"/>
                  </a:cubicBezTo>
                  <a:lnTo>
                    <a:pt x="146" y="296"/>
                  </a:lnTo>
                  <a:cubicBezTo>
                    <a:pt x="24" y="421"/>
                    <a:pt x="0" y="612"/>
                    <a:pt x="28" y="752"/>
                  </a:cubicBezTo>
                  <a:cubicBezTo>
                    <a:pt x="28" y="752"/>
                    <a:pt x="89" y="935"/>
                    <a:pt x="180" y="1026"/>
                  </a:cubicBezTo>
                  <a:cubicBezTo>
                    <a:pt x="393" y="1147"/>
                    <a:pt x="393" y="1147"/>
                    <a:pt x="606" y="1178"/>
                  </a:cubicBezTo>
                  <a:cubicBezTo>
                    <a:pt x="849" y="1147"/>
                    <a:pt x="849" y="1147"/>
                    <a:pt x="1001" y="1026"/>
                  </a:cubicBezTo>
                  <a:cubicBezTo>
                    <a:pt x="1153" y="904"/>
                    <a:pt x="1153" y="904"/>
                    <a:pt x="1244" y="752"/>
                  </a:cubicBezTo>
                  <a:cubicBezTo>
                    <a:pt x="1365" y="600"/>
                    <a:pt x="1365" y="600"/>
                    <a:pt x="1396" y="388"/>
                  </a:cubicBezTo>
                  <a:cubicBezTo>
                    <a:pt x="1396" y="266"/>
                    <a:pt x="1365" y="175"/>
                    <a:pt x="1335" y="144"/>
                  </a:cubicBezTo>
                  <a:cubicBezTo>
                    <a:pt x="1305" y="114"/>
                    <a:pt x="1244" y="23"/>
                    <a:pt x="1153" y="23"/>
                  </a:cubicBezTo>
                  <a:cubicBezTo>
                    <a:pt x="1046" y="8"/>
                    <a:pt x="986" y="0"/>
                    <a:pt x="929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7" name="Google Shape;7147;p63"/>
            <p:cNvSpPr/>
            <p:nvPr/>
          </p:nvSpPr>
          <p:spPr>
            <a:xfrm>
              <a:off x="6791400" y="660525"/>
              <a:ext cx="47150" cy="89125"/>
            </a:xfrm>
            <a:custGeom>
              <a:avLst/>
              <a:gdLst/>
              <a:ahLst/>
              <a:cxnLst/>
              <a:rect l="l" t="t" r="r" b="b"/>
              <a:pathLst>
                <a:path w="1886" h="3565" extrusionOk="0">
                  <a:moveTo>
                    <a:pt x="426" y="0"/>
                  </a:moveTo>
                  <a:cubicBezTo>
                    <a:pt x="274" y="0"/>
                    <a:pt x="183" y="0"/>
                    <a:pt x="92" y="152"/>
                  </a:cubicBezTo>
                  <a:cubicBezTo>
                    <a:pt x="1" y="335"/>
                    <a:pt x="62" y="396"/>
                    <a:pt x="92" y="517"/>
                  </a:cubicBezTo>
                  <a:cubicBezTo>
                    <a:pt x="107" y="548"/>
                    <a:pt x="138" y="563"/>
                    <a:pt x="164" y="563"/>
                  </a:cubicBezTo>
                  <a:cubicBezTo>
                    <a:pt x="191" y="563"/>
                    <a:pt x="213" y="548"/>
                    <a:pt x="213" y="517"/>
                  </a:cubicBezTo>
                  <a:cubicBezTo>
                    <a:pt x="213" y="456"/>
                    <a:pt x="153" y="365"/>
                    <a:pt x="213" y="304"/>
                  </a:cubicBezTo>
                  <a:cubicBezTo>
                    <a:pt x="244" y="213"/>
                    <a:pt x="244" y="183"/>
                    <a:pt x="305" y="183"/>
                  </a:cubicBezTo>
                  <a:cubicBezTo>
                    <a:pt x="369" y="161"/>
                    <a:pt x="403" y="140"/>
                    <a:pt x="461" y="140"/>
                  </a:cubicBezTo>
                  <a:cubicBezTo>
                    <a:pt x="484" y="140"/>
                    <a:pt x="512" y="144"/>
                    <a:pt x="548" y="152"/>
                  </a:cubicBezTo>
                  <a:cubicBezTo>
                    <a:pt x="700" y="213"/>
                    <a:pt x="730" y="274"/>
                    <a:pt x="821" y="456"/>
                  </a:cubicBezTo>
                  <a:cubicBezTo>
                    <a:pt x="882" y="639"/>
                    <a:pt x="821" y="669"/>
                    <a:pt x="852" y="882"/>
                  </a:cubicBezTo>
                  <a:lnTo>
                    <a:pt x="943" y="1338"/>
                  </a:lnTo>
                  <a:cubicBezTo>
                    <a:pt x="973" y="1551"/>
                    <a:pt x="943" y="1551"/>
                    <a:pt x="1004" y="1763"/>
                  </a:cubicBezTo>
                  <a:cubicBezTo>
                    <a:pt x="1034" y="2007"/>
                    <a:pt x="1095" y="2007"/>
                    <a:pt x="1156" y="2219"/>
                  </a:cubicBezTo>
                  <a:cubicBezTo>
                    <a:pt x="1247" y="2463"/>
                    <a:pt x="1186" y="2463"/>
                    <a:pt x="1308" y="2675"/>
                  </a:cubicBezTo>
                  <a:cubicBezTo>
                    <a:pt x="1399" y="2918"/>
                    <a:pt x="1399" y="2918"/>
                    <a:pt x="1490" y="3101"/>
                  </a:cubicBezTo>
                  <a:cubicBezTo>
                    <a:pt x="1581" y="3283"/>
                    <a:pt x="1612" y="3283"/>
                    <a:pt x="1703" y="3435"/>
                  </a:cubicBezTo>
                  <a:lnTo>
                    <a:pt x="1794" y="3557"/>
                  </a:lnTo>
                  <a:cubicBezTo>
                    <a:pt x="1810" y="3562"/>
                    <a:pt x="1824" y="3565"/>
                    <a:pt x="1834" y="3565"/>
                  </a:cubicBezTo>
                  <a:cubicBezTo>
                    <a:pt x="1885" y="3565"/>
                    <a:pt x="1885" y="3510"/>
                    <a:pt x="1885" y="3435"/>
                  </a:cubicBezTo>
                  <a:cubicBezTo>
                    <a:pt x="1855" y="3253"/>
                    <a:pt x="1733" y="3101"/>
                    <a:pt x="1642" y="2918"/>
                  </a:cubicBezTo>
                  <a:cubicBezTo>
                    <a:pt x="1642" y="2918"/>
                    <a:pt x="1581" y="2766"/>
                    <a:pt x="1551" y="2614"/>
                  </a:cubicBezTo>
                  <a:cubicBezTo>
                    <a:pt x="1460" y="2371"/>
                    <a:pt x="1460" y="2432"/>
                    <a:pt x="1399" y="2189"/>
                  </a:cubicBezTo>
                  <a:cubicBezTo>
                    <a:pt x="1308" y="1976"/>
                    <a:pt x="1308" y="1976"/>
                    <a:pt x="1277" y="1763"/>
                  </a:cubicBezTo>
                  <a:lnTo>
                    <a:pt x="1186" y="1307"/>
                  </a:lnTo>
                  <a:lnTo>
                    <a:pt x="1125" y="852"/>
                  </a:lnTo>
                  <a:cubicBezTo>
                    <a:pt x="1095" y="639"/>
                    <a:pt x="1125" y="639"/>
                    <a:pt x="1034" y="396"/>
                  </a:cubicBezTo>
                  <a:cubicBezTo>
                    <a:pt x="1004" y="304"/>
                    <a:pt x="973" y="244"/>
                    <a:pt x="943" y="183"/>
                  </a:cubicBezTo>
                  <a:cubicBezTo>
                    <a:pt x="882" y="152"/>
                    <a:pt x="852" y="61"/>
                    <a:pt x="700" y="31"/>
                  </a:cubicBezTo>
                  <a:cubicBezTo>
                    <a:pt x="578" y="0"/>
                    <a:pt x="517" y="0"/>
                    <a:pt x="42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8" name="Google Shape;7148;p63"/>
            <p:cNvSpPr/>
            <p:nvPr/>
          </p:nvSpPr>
          <p:spPr>
            <a:xfrm>
              <a:off x="6789125" y="655975"/>
              <a:ext cx="76775" cy="87775"/>
            </a:xfrm>
            <a:custGeom>
              <a:avLst/>
              <a:gdLst/>
              <a:ahLst/>
              <a:cxnLst/>
              <a:rect l="l" t="t" r="r" b="b"/>
              <a:pathLst>
                <a:path w="3071" h="3511" extrusionOk="0">
                  <a:moveTo>
                    <a:pt x="517" y="0"/>
                  </a:moveTo>
                  <a:cubicBezTo>
                    <a:pt x="456" y="0"/>
                    <a:pt x="365" y="0"/>
                    <a:pt x="213" y="61"/>
                  </a:cubicBezTo>
                  <a:cubicBezTo>
                    <a:pt x="92" y="152"/>
                    <a:pt x="61" y="213"/>
                    <a:pt x="31" y="304"/>
                  </a:cubicBezTo>
                  <a:cubicBezTo>
                    <a:pt x="1" y="365"/>
                    <a:pt x="1" y="395"/>
                    <a:pt x="1" y="517"/>
                  </a:cubicBezTo>
                  <a:cubicBezTo>
                    <a:pt x="1" y="608"/>
                    <a:pt x="61" y="669"/>
                    <a:pt x="92" y="669"/>
                  </a:cubicBezTo>
                  <a:cubicBezTo>
                    <a:pt x="108" y="673"/>
                    <a:pt x="122" y="675"/>
                    <a:pt x="132" y="675"/>
                  </a:cubicBezTo>
                  <a:cubicBezTo>
                    <a:pt x="198" y="675"/>
                    <a:pt x="153" y="600"/>
                    <a:pt x="153" y="547"/>
                  </a:cubicBezTo>
                  <a:cubicBezTo>
                    <a:pt x="92" y="395"/>
                    <a:pt x="213" y="182"/>
                    <a:pt x="365" y="152"/>
                  </a:cubicBezTo>
                  <a:cubicBezTo>
                    <a:pt x="365" y="152"/>
                    <a:pt x="548" y="152"/>
                    <a:pt x="669" y="213"/>
                  </a:cubicBezTo>
                  <a:cubicBezTo>
                    <a:pt x="852" y="334"/>
                    <a:pt x="852" y="365"/>
                    <a:pt x="973" y="547"/>
                  </a:cubicBezTo>
                  <a:lnTo>
                    <a:pt x="1216" y="1003"/>
                  </a:lnTo>
                  <a:lnTo>
                    <a:pt x="1429" y="1459"/>
                  </a:lnTo>
                  <a:cubicBezTo>
                    <a:pt x="1551" y="1702"/>
                    <a:pt x="1581" y="1702"/>
                    <a:pt x="1703" y="1915"/>
                  </a:cubicBezTo>
                  <a:cubicBezTo>
                    <a:pt x="1855" y="2158"/>
                    <a:pt x="1824" y="2158"/>
                    <a:pt x="1976" y="2371"/>
                  </a:cubicBezTo>
                  <a:cubicBezTo>
                    <a:pt x="2128" y="2614"/>
                    <a:pt x="2128" y="2614"/>
                    <a:pt x="2280" y="2796"/>
                  </a:cubicBezTo>
                  <a:cubicBezTo>
                    <a:pt x="2554" y="2979"/>
                    <a:pt x="2493" y="2979"/>
                    <a:pt x="2706" y="3222"/>
                  </a:cubicBezTo>
                  <a:cubicBezTo>
                    <a:pt x="2797" y="3374"/>
                    <a:pt x="2858" y="3404"/>
                    <a:pt x="2919" y="3465"/>
                  </a:cubicBezTo>
                  <a:cubicBezTo>
                    <a:pt x="2934" y="3496"/>
                    <a:pt x="2957" y="3511"/>
                    <a:pt x="2979" y="3511"/>
                  </a:cubicBezTo>
                  <a:cubicBezTo>
                    <a:pt x="3002" y="3511"/>
                    <a:pt x="3025" y="3496"/>
                    <a:pt x="3040" y="3465"/>
                  </a:cubicBezTo>
                  <a:cubicBezTo>
                    <a:pt x="3070" y="3404"/>
                    <a:pt x="2949" y="3283"/>
                    <a:pt x="2888" y="3222"/>
                  </a:cubicBezTo>
                  <a:cubicBezTo>
                    <a:pt x="2797" y="3131"/>
                    <a:pt x="2767" y="3070"/>
                    <a:pt x="2736" y="2979"/>
                  </a:cubicBezTo>
                  <a:cubicBezTo>
                    <a:pt x="2645" y="2918"/>
                    <a:pt x="2615" y="2857"/>
                    <a:pt x="2493" y="2736"/>
                  </a:cubicBezTo>
                  <a:cubicBezTo>
                    <a:pt x="2341" y="2523"/>
                    <a:pt x="2341" y="2523"/>
                    <a:pt x="2189" y="2310"/>
                  </a:cubicBezTo>
                  <a:cubicBezTo>
                    <a:pt x="2037" y="2067"/>
                    <a:pt x="2098" y="2067"/>
                    <a:pt x="1946" y="1854"/>
                  </a:cubicBezTo>
                  <a:cubicBezTo>
                    <a:pt x="1794" y="1611"/>
                    <a:pt x="1794" y="1611"/>
                    <a:pt x="1672" y="1398"/>
                  </a:cubicBezTo>
                  <a:lnTo>
                    <a:pt x="1429" y="942"/>
                  </a:lnTo>
                  <a:cubicBezTo>
                    <a:pt x="1338" y="699"/>
                    <a:pt x="1338" y="699"/>
                    <a:pt x="1156" y="486"/>
                  </a:cubicBezTo>
                  <a:cubicBezTo>
                    <a:pt x="1004" y="243"/>
                    <a:pt x="1064" y="213"/>
                    <a:pt x="791" y="61"/>
                  </a:cubicBezTo>
                  <a:cubicBezTo>
                    <a:pt x="669" y="0"/>
                    <a:pt x="608" y="0"/>
                    <a:pt x="517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9" name="Google Shape;7149;p63"/>
            <p:cNvSpPr/>
            <p:nvPr/>
          </p:nvSpPr>
          <p:spPr>
            <a:xfrm>
              <a:off x="6833950" y="737075"/>
              <a:ext cx="57025" cy="55700"/>
            </a:xfrm>
            <a:custGeom>
              <a:avLst/>
              <a:gdLst/>
              <a:ahLst/>
              <a:cxnLst/>
              <a:rect l="l" t="t" r="r" b="b"/>
              <a:pathLst>
                <a:path w="2281" h="2228" extrusionOk="0">
                  <a:moveTo>
                    <a:pt x="1118" y="1"/>
                  </a:moveTo>
                  <a:cubicBezTo>
                    <a:pt x="1075" y="1"/>
                    <a:pt x="1101" y="55"/>
                    <a:pt x="1126" y="130"/>
                  </a:cubicBezTo>
                  <a:cubicBezTo>
                    <a:pt x="1247" y="312"/>
                    <a:pt x="1429" y="495"/>
                    <a:pt x="1581" y="708"/>
                  </a:cubicBezTo>
                  <a:cubicBezTo>
                    <a:pt x="1581" y="708"/>
                    <a:pt x="1733" y="859"/>
                    <a:pt x="1855" y="1011"/>
                  </a:cubicBezTo>
                  <a:cubicBezTo>
                    <a:pt x="2007" y="1194"/>
                    <a:pt x="2037" y="1194"/>
                    <a:pt x="2129" y="1407"/>
                  </a:cubicBezTo>
                  <a:cubicBezTo>
                    <a:pt x="2129" y="1528"/>
                    <a:pt x="2129" y="1559"/>
                    <a:pt x="2068" y="1650"/>
                  </a:cubicBezTo>
                  <a:cubicBezTo>
                    <a:pt x="2037" y="1680"/>
                    <a:pt x="2037" y="1771"/>
                    <a:pt x="1916" y="1832"/>
                  </a:cubicBezTo>
                  <a:cubicBezTo>
                    <a:pt x="1733" y="1984"/>
                    <a:pt x="1733" y="1984"/>
                    <a:pt x="1521" y="2075"/>
                  </a:cubicBezTo>
                  <a:cubicBezTo>
                    <a:pt x="1277" y="2075"/>
                    <a:pt x="1277" y="2075"/>
                    <a:pt x="1065" y="1954"/>
                  </a:cubicBezTo>
                  <a:lnTo>
                    <a:pt x="670" y="1559"/>
                  </a:lnTo>
                  <a:cubicBezTo>
                    <a:pt x="487" y="1376"/>
                    <a:pt x="487" y="1376"/>
                    <a:pt x="335" y="1163"/>
                  </a:cubicBezTo>
                  <a:cubicBezTo>
                    <a:pt x="183" y="920"/>
                    <a:pt x="183" y="890"/>
                    <a:pt x="153" y="647"/>
                  </a:cubicBezTo>
                  <a:cubicBezTo>
                    <a:pt x="92" y="464"/>
                    <a:pt x="153" y="434"/>
                    <a:pt x="153" y="312"/>
                  </a:cubicBezTo>
                  <a:cubicBezTo>
                    <a:pt x="153" y="282"/>
                    <a:pt x="153" y="252"/>
                    <a:pt x="92" y="252"/>
                  </a:cubicBezTo>
                  <a:cubicBezTo>
                    <a:pt x="31" y="252"/>
                    <a:pt x="1" y="434"/>
                    <a:pt x="1" y="556"/>
                  </a:cubicBezTo>
                  <a:cubicBezTo>
                    <a:pt x="1" y="647"/>
                    <a:pt x="1" y="738"/>
                    <a:pt x="31" y="859"/>
                  </a:cubicBezTo>
                  <a:cubicBezTo>
                    <a:pt x="62" y="951"/>
                    <a:pt x="92" y="1042"/>
                    <a:pt x="214" y="1194"/>
                  </a:cubicBezTo>
                  <a:cubicBezTo>
                    <a:pt x="366" y="1407"/>
                    <a:pt x="366" y="1407"/>
                    <a:pt x="548" y="1619"/>
                  </a:cubicBezTo>
                  <a:cubicBezTo>
                    <a:pt x="761" y="1802"/>
                    <a:pt x="700" y="1832"/>
                    <a:pt x="943" y="2015"/>
                  </a:cubicBezTo>
                  <a:cubicBezTo>
                    <a:pt x="1065" y="2106"/>
                    <a:pt x="1126" y="2136"/>
                    <a:pt x="1217" y="2167"/>
                  </a:cubicBezTo>
                  <a:cubicBezTo>
                    <a:pt x="1277" y="2227"/>
                    <a:pt x="1369" y="2227"/>
                    <a:pt x="1521" y="2227"/>
                  </a:cubicBezTo>
                  <a:cubicBezTo>
                    <a:pt x="1825" y="2136"/>
                    <a:pt x="1825" y="2136"/>
                    <a:pt x="2037" y="1954"/>
                  </a:cubicBezTo>
                  <a:cubicBezTo>
                    <a:pt x="2159" y="1832"/>
                    <a:pt x="2189" y="1771"/>
                    <a:pt x="2220" y="1680"/>
                  </a:cubicBezTo>
                  <a:cubicBezTo>
                    <a:pt x="2281" y="1619"/>
                    <a:pt x="2281" y="1528"/>
                    <a:pt x="2281" y="1376"/>
                  </a:cubicBezTo>
                  <a:cubicBezTo>
                    <a:pt x="2159" y="1072"/>
                    <a:pt x="2159" y="1072"/>
                    <a:pt x="1977" y="890"/>
                  </a:cubicBezTo>
                  <a:cubicBezTo>
                    <a:pt x="1764" y="647"/>
                    <a:pt x="1429" y="282"/>
                    <a:pt x="1308" y="130"/>
                  </a:cubicBezTo>
                  <a:cubicBezTo>
                    <a:pt x="1277" y="100"/>
                    <a:pt x="1247" y="39"/>
                    <a:pt x="1156" y="8"/>
                  </a:cubicBezTo>
                  <a:cubicBezTo>
                    <a:pt x="1140" y="3"/>
                    <a:pt x="1127" y="1"/>
                    <a:pt x="111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0" name="Google Shape;7150;p63"/>
            <p:cNvSpPr/>
            <p:nvPr/>
          </p:nvSpPr>
          <p:spPr>
            <a:xfrm>
              <a:off x="6878025" y="669650"/>
              <a:ext cx="110225" cy="89875"/>
            </a:xfrm>
            <a:custGeom>
              <a:avLst/>
              <a:gdLst/>
              <a:ahLst/>
              <a:cxnLst/>
              <a:rect l="l" t="t" r="r" b="b"/>
              <a:pathLst>
                <a:path w="4409" h="3595" extrusionOk="0">
                  <a:moveTo>
                    <a:pt x="4074" y="0"/>
                  </a:moveTo>
                  <a:cubicBezTo>
                    <a:pt x="3952" y="0"/>
                    <a:pt x="3861" y="0"/>
                    <a:pt x="3740" y="31"/>
                  </a:cubicBezTo>
                  <a:cubicBezTo>
                    <a:pt x="3588" y="91"/>
                    <a:pt x="3557" y="122"/>
                    <a:pt x="3344" y="213"/>
                  </a:cubicBezTo>
                  <a:cubicBezTo>
                    <a:pt x="3101" y="304"/>
                    <a:pt x="3101" y="304"/>
                    <a:pt x="2828" y="456"/>
                  </a:cubicBezTo>
                  <a:cubicBezTo>
                    <a:pt x="2554" y="608"/>
                    <a:pt x="2554" y="578"/>
                    <a:pt x="2281" y="760"/>
                  </a:cubicBezTo>
                  <a:lnTo>
                    <a:pt x="1825" y="1155"/>
                  </a:lnTo>
                  <a:lnTo>
                    <a:pt x="1369" y="1520"/>
                  </a:lnTo>
                  <a:cubicBezTo>
                    <a:pt x="1156" y="1763"/>
                    <a:pt x="1186" y="1763"/>
                    <a:pt x="1004" y="1976"/>
                  </a:cubicBezTo>
                  <a:cubicBezTo>
                    <a:pt x="822" y="2219"/>
                    <a:pt x="761" y="2219"/>
                    <a:pt x="609" y="2432"/>
                  </a:cubicBezTo>
                  <a:cubicBezTo>
                    <a:pt x="426" y="2675"/>
                    <a:pt x="426" y="2675"/>
                    <a:pt x="274" y="2918"/>
                  </a:cubicBezTo>
                  <a:cubicBezTo>
                    <a:pt x="122" y="3161"/>
                    <a:pt x="122" y="3192"/>
                    <a:pt x="62" y="3344"/>
                  </a:cubicBezTo>
                  <a:cubicBezTo>
                    <a:pt x="1" y="3435"/>
                    <a:pt x="1" y="3465"/>
                    <a:pt x="1" y="3526"/>
                  </a:cubicBezTo>
                  <a:cubicBezTo>
                    <a:pt x="1" y="3575"/>
                    <a:pt x="15" y="3594"/>
                    <a:pt x="35" y="3594"/>
                  </a:cubicBezTo>
                  <a:cubicBezTo>
                    <a:pt x="64" y="3594"/>
                    <a:pt x="104" y="3550"/>
                    <a:pt x="122" y="3496"/>
                  </a:cubicBezTo>
                  <a:cubicBezTo>
                    <a:pt x="274" y="3313"/>
                    <a:pt x="396" y="3070"/>
                    <a:pt x="548" y="2857"/>
                  </a:cubicBezTo>
                  <a:cubicBezTo>
                    <a:pt x="548" y="2827"/>
                    <a:pt x="700" y="2675"/>
                    <a:pt x="761" y="2523"/>
                  </a:cubicBezTo>
                  <a:lnTo>
                    <a:pt x="1156" y="2067"/>
                  </a:lnTo>
                  <a:cubicBezTo>
                    <a:pt x="1338" y="1824"/>
                    <a:pt x="1338" y="1824"/>
                    <a:pt x="1581" y="1642"/>
                  </a:cubicBezTo>
                  <a:cubicBezTo>
                    <a:pt x="1764" y="1459"/>
                    <a:pt x="1794" y="1459"/>
                    <a:pt x="2037" y="1277"/>
                  </a:cubicBezTo>
                  <a:lnTo>
                    <a:pt x="2493" y="882"/>
                  </a:lnTo>
                  <a:cubicBezTo>
                    <a:pt x="2706" y="730"/>
                    <a:pt x="2706" y="730"/>
                    <a:pt x="2980" y="578"/>
                  </a:cubicBezTo>
                  <a:cubicBezTo>
                    <a:pt x="3253" y="426"/>
                    <a:pt x="3253" y="426"/>
                    <a:pt x="3496" y="304"/>
                  </a:cubicBezTo>
                  <a:cubicBezTo>
                    <a:pt x="3648" y="213"/>
                    <a:pt x="3709" y="213"/>
                    <a:pt x="3952" y="152"/>
                  </a:cubicBezTo>
                  <a:cubicBezTo>
                    <a:pt x="4165" y="152"/>
                    <a:pt x="4195" y="152"/>
                    <a:pt x="4317" y="213"/>
                  </a:cubicBezTo>
                  <a:cubicBezTo>
                    <a:pt x="4347" y="213"/>
                    <a:pt x="4408" y="213"/>
                    <a:pt x="4378" y="152"/>
                  </a:cubicBezTo>
                  <a:cubicBezTo>
                    <a:pt x="4378" y="91"/>
                    <a:pt x="4195" y="0"/>
                    <a:pt x="407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1" name="Google Shape;7151;p63"/>
            <p:cNvSpPr/>
            <p:nvPr/>
          </p:nvSpPr>
          <p:spPr>
            <a:xfrm>
              <a:off x="6883825" y="671525"/>
              <a:ext cx="104425" cy="97700"/>
            </a:xfrm>
            <a:custGeom>
              <a:avLst/>
              <a:gdLst/>
              <a:ahLst/>
              <a:cxnLst/>
              <a:rect l="l" t="t" r="r" b="b"/>
              <a:pathLst>
                <a:path w="4177" h="3908" extrusionOk="0">
                  <a:moveTo>
                    <a:pt x="3945" y="0"/>
                  </a:moveTo>
                  <a:cubicBezTo>
                    <a:pt x="3920" y="0"/>
                    <a:pt x="3895" y="5"/>
                    <a:pt x="3872" y="16"/>
                  </a:cubicBezTo>
                  <a:cubicBezTo>
                    <a:pt x="3781" y="16"/>
                    <a:pt x="3659" y="47"/>
                    <a:pt x="3538" y="77"/>
                  </a:cubicBezTo>
                  <a:cubicBezTo>
                    <a:pt x="3416" y="168"/>
                    <a:pt x="3356" y="199"/>
                    <a:pt x="3204" y="320"/>
                  </a:cubicBezTo>
                  <a:cubicBezTo>
                    <a:pt x="2960" y="503"/>
                    <a:pt x="2960" y="503"/>
                    <a:pt x="2748" y="655"/>
                  </a:cubicBezTo>
                  <a:cubicBezTo>
                    <a:pt x="2504" y="837"/>
                    <a:pt x="2474" y="807"/>
                    <a:pt x="2292" y="989"/>
                  </a:cubicBezTo>
                  <a:cubicBezTo>
                    <a:pt x="2049" y="1171"/>
                    <a:pt x="2049" y="1171"/>
                    <a:pt x="1866" y="1415"/>
                  </a:cubicBezTo>
                  <a:cubicBezTo>
                    <a:pt x="1684" y="1597"/>
                    <a:pt x="1653" y="1597"/>
                    <a:pt x="1441" y="1840"/>
                  </a:cubicBezTo>
                  <a:lnTo>
                    <a:pt x="1076" y="2296"/>
                  </a:lnTo>
                  <a:lnTo>
                    <a:pt x="681" y="2752"/>
                  </a:lnTo>
                  <a:cubicBezTo>
                    <a:pt x="498" y="2965"/>
                    <a:pt x="498" y="2965"/>
                    <a:pt x="346" y="3238"/>
                  </a:cubicBezTo>
                  <a:cubicBezTo>
                    <a:pt x="194" y="3451"/>
                    <a:pt x="194" y="3451"/>
                    <a:pt x="73" y="3664"/>
                  </a:cubicBezTo>
                  <a:cubicBezTo>
                    <a:pt x="42" y="3725"/>
                    <a:pt x="42" y="3755"/>
                    <a:pt x="12" y="3846"/>
                  </a:cubicBezTo>
                  <a:cubicBezTo>
                    <a:pt x="1" y="3892"/>
                    <a:pt x="6" y="3908"/>
                    <a:pt x="20" y="3908"/>
                  </a:cubicBezTo>
                  <a:cubicBezTo>
                    <a:pt x="42" y="3908"/>
                    <a:pt x="84" y="3865"/>
                    <a:pt x="103" y="3846"/>
                  </a:cubicBezTo>
                  <a:cubicBezTo>
                    <a:pt x="255" y="3664"/>
                    <a:pt x="377" y="3421"/>
                    <a:pt x="529" y="3238"/>
                  </a:cubicBezTo>
                  <a:cubicBezTo>
                    <a:pt x="529" y="3208"/>
                    <a:pt x="681" y="3056"/>
                    <a:pt x="772" y="2904"/>
                  </a:cubicBezTo>
                  <a:cubicBezTo>
                    <a:pt x="954" y="2661"/>
                    <a:pt x="924" y="2661"/>
                    <a:pt x="1106" y="2448"/>
                  </a:cubicBezTo>
                  <a:lnTo>
                    <a:pt x="1501" y="1992"/>
                  </a:lnTo>
                  <a:cubicBezTo>
                    <a:pt x="1684" y="1749"/>
                    <a:pt x="1684" y="1749"/>
                    <a:pt x="1897" y="1567"/>
                  </a:cubicBezTo>
                  <a:cubicBezTo>
                    <a:pt x="2109" y="1384"/>
                    <a:pt x="2109" y="1323"/>
                    <a:pt x="2322" y="1141"/>
                  </a:cubicBezTo>
                  <a:lnTo>
                    <a:pt x="2778" y="776"/>
                  </a:lnTo>
                  <a:cubicBezTo>
                    <a:pt x="3021" y="564"/>
                    <a:pt x="3021" y="564"/>
                    <a:pt x="3234" y="412"/>
                  </a:cubicBezTo>
                  <a:cubicBezTo>
                    <a:pt x="3508" y="229"/>
                    <a:pt x="3508" y="229"/>
                    <a:pt x="3781" y="168"/>
                  </a:cubicBezTo>
                  <a:cubicBezTo>
                    <a:pt x="3834" y="159"/>
                    <a:pt x="3875" y="156"/>
                    <a:pt x="3908" y="156"/>
                  </a:cubicBezTo>
                  <a:cubicBezTo>
                    <a:pt x="3989" y="156"/>
                    <a:pt x="4029" y="177"/>
                    <a:pt x="4115" y="199"/>
                  </a:cubicBezTo>
                  <a:cubicBezTo>
                    <a:pt x="4146" y="199"/>
                    <a:pt x="4176" y="199"/>
                    <a:pt x="4176" y="168"/>
                  </a:cubicBezTo>
                  <a:cubicBezTo>
                    <a:pt x="4176" y="94"/>
                    <a:pt x="4056" y="0"/>
                    <a:pt x="3945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2" name="Google Shape;7152;p63"/>
            <p:cNvSpPr/>
            <p:nvPr/>
          </p:nvSpPr>
          <p:spPr>
            <a:xfrm>
              <a:off x="6902350" y="683750"/>
              <a:ext cx="111725" cy="99875"/>
            </a:xfrm>
            <a:custGeom>
              <a:avLst/>
              <a:gdLst/>
              <a:ahLst/>
              <a:cxnLst/>
              <a:rect l="l" t="t" r="r" b="b"/>
              <a:pathLst>
                <a:path w="4469" h="3995" extrusionOk="0">
                  <a:moveTo>
                    <a:pt x="3588" y="0"/>
                  </a:moveTo>
                  <a:cubicBezTo>
                    <a:pt x="3533" y="0"/>
                    <a:pt x="3466" y="4"/>
                    <a:pt x="3374" y="14"/>
                  </a:cubicBezTo>
                  <a:cubicBezTo>
                    <a:pt x="3040" y="75"/>
                    <a:pt x="3040" y="75"/>
                    <a:pt x="2767" y="226"/>
                  </a:cubicBezTo>
                  <a:cubicBezTo>
                    <a:pt x="2493" y="439"/>
                    <a:pt x="2463" y="378"/>
                    <a:pt x="2219" y="622"/>
                  </a:cubicBezTo>
                  <a:cubicBezTo>
                    <a:pt x="2007" y="834"/>
                    <a:pt x="2007" y="834"/>
                    <a:pt x="1763" y="1108"/>
                  </a:cubicBezTo>
                  <a:cubicBezTo>
                    <a:pt x="1551" y="1351"/>
                    <a:pt x="1551" y="1351"/>
                    <a:pt x="1308" y="1594"/>
                  </a:cubicBezTo>
                  <a:lnTo>
                    <a:pt x="943" y="2141"/>
                  </a:lnTo>
                  <a:lnTo>
                    <a:pt x="548" y="2689"/>
                  </a:lnTo>
                  <a:cubicBezTo>
                    <a:pt x="396" y="2992"/>
                    <a:pt x="396" y="2992"/>
                    <a:pt x="244" y="3236"/>
                  </a:cubicBezTo>
                  <a:cubicBezTo>
                    <a:pt x="152" y="3509"/>
                    <a:pt x="92" y="3540"/>
                    <a:pt x="31" y="3752"/>
                  </a:cubicBezTo>
                  <a:cubicBezTo>
                    <a:pt x="0" y="3813"/>
                    <a:pt x="0" y="3904"/>
                    <a:pt x="0" y="3935"/>
                  </a:cubicBezTo>
                  <a:cubicBezTo>
                    <a:pt x="0" y="3978"/>
                    <a:pt x="8" y="3995"/>
                    <a:pt x="20" y="3995"/>
                  </a:cubicBezTo>
                  <a:cubicBezTo>
                    <a:pt x="40" y="3995"/>
                    <a:pt x="72" y="3943"/>
                    <a:pt x="92" y="3904"/>
                  </a:cubicBezTo>
                  <a:cubicBezTo>
                    <a:pt x="244" y="3661"/>
                    <a:pt x="335" y="3388"/>
                    <a:pt x="487" y="3144"/>
                  </a:cubicBezTo>
                  <a:cubicBezTo>
                    <a:pt x="487" y="3084"/>
                    <a:pt x="578" y="2901"/>
                    <a:pt x="700" y="2719"/>
                  </a:cubicBezTo>
                  <a:cubicBezTo>
                    <a:pt x="852" y="2445"/>
                    <a:pt x="852" y="2445"/>
                    <a:pt x="1034" y="2172"/>
                  </a:cubicBezTo>
                  <a:lnTo>
                    <a:pt x="1429" y="1655"/>
                  </a:lnTo>
                  <a:cubicBezTo>
                    <a:pt x="1611" y="1382"/>
                    <a:pt x="1611" y="1382"/>
                    <a:pt x="1855" y="1169"/>
                  </a:cubicBezTo>
                  <a:cubicBezTo>
                    <a:pt x="2067" y="926"/>
                    <a:pt x="2037" y="895"/>
                    <a:pt x="2311" y="713"/>
                  </a:cubicBezTo>
                  <a:cubicBezTo>
                    <a:pt x="2523" y="470"/>
                    <a:pt x="2523" y="470"/>
                    <a:pt x="2797" y="318"/>
                  </a:cubicBezTo>
                  <a:cubicBezTo>
                    <a:pt x="3070" y="166"/>
                    <a:pt x="3070" y="166"/>
                    <a:pt x="3374" y="105"/>
                  </a:cubicBezTo>
                  <a:cubicBezTo>
                    <a:pt x="3709" y="135"/>
                    <a:pt x="3709" y="166"/>
                    <a:pt x="3982" y="226"/>
                  </a:cubicBezTo>
                  <a:cubicBezTo>
                    <a:pt x="4165" y="318"/>
                    <a:pt x="4195" y="348"/>
                    <a:pt x="4317" y="439"/>
                  </a:cubicBezTo>
                  <a:cubicBezTo>
                    <a:pt x="4332" y="454"/>
                    <a:pt x="4355" y="462"/>
                    <a:pt x="4377" y="462"/>
                  </a:cubicBezTo>
                  <a:cubicBezTo>
                    <a:pt x="4400" y="462"/>
                    <a:pt x="4423" y="454"/>
                    <a:pt x="4438" y="439"/>
                  </a:cubicBezTo>
                  <a:cubicBezTo>
                    <a:pt x="4469" y="348"/>
                    <a:pt x="4317" y="196"/>
                    <a:pt x="4195" y="135"/>
                  </a:cubicBezTo>
                  <a:cubicBezTo>
                    <a:pt x="4104" y="44"/>
                    <a:pt x="3982" y="14"/>
                    <a:pt x="3861" y="14"/>
                  </a:cubicBezTo>
                  <a:cubicBezTo>
                    <a:pt x="3759" y="14"/>
                    <a:pt x="3699" y="0"/>
                    <a:pt x="358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3" name="Google Shape;7153;p63"/>
            <p:cNvSpPr/>
            <p:nvPr/>
          </p:nvSpPr>
          <p:spPr>
            <a:xfrm>
              <a:off x="6881825" y="679525"/>
              <a:ext cx="132250" cy="86650"/>
            </a:xfrm>
            <a:custGeom>
              <a:avLst/>
              <a:gdLst/>
              <a:ahLst/>
              <a:cxnLst/>
              <a:rect l="l" t="t" r="r" b="b"/>
              <a:pathLst>
                <a:path w="5290" h="3466" extrusionOk="0">
                  <a:moveTo>
                    <a:pt x="4591" y="0"/>
                  </a:moveTo>
                  <a:cubicBezTo>
                    <a:pt x="4560" y="0"/>
                    <a:pt x="4287" y="0"/>
                    <a:pt x="4104" y="61"/>
                  </a:cubicBezTo>
                  <a:cubicBezTo>
                    <a:pt x="3770" y="213"/>
                    <a:pt x="3800" y="213"/>
                    <a:pt x="3466" y="365"/>
                  </a:cubicBezTo>
                  <a:cubicBezTo>
                    <a:pt x="3162" y="517"/>
                    <a:pt x="3162" y="517"/>
                    <a:pt x="2858" y="730"/>
                  </a:cubicBezTo>
                  <a:cubicBezTo>
                    <a:pt x="2554" y="912"/>
                    <a:pt x="2554" y="912"/>
                    <a:pt x="2280" y="1095"/>
                  </a:cubicBezTo>
                  <a:cubicBezTo>
                    <a:pt x="2007" y="1277"/>
                    <a:pt x="2007" y="1338"/>
                    <a:pt x="1764" y="1551"/>
                  </a:cubicBezTo>
                  <a:lnTo>
                    <a:pt x="1217" y="2006"/>
                  </a:lnTo>
                  <a:cubicBezTo>
                    <a:pt x="943" y="2250"/>
                    <a:pt x="1004" y="2250"/>
                    <a:pt x="730" y="2493"/>
                  </a:cubicBezTo>
                  <a:cubicBezTo>
                    <a:pt x="548" y="2675"/>
                    <a:pt x="518" y="2645"/>
                    <a:pt x="305" y="2949"/>
                  </a:cubicBezTo>
                  <a:cubicBezTo>
                    <a:pt x="153" y="3161"/>
                    <a:pt x="122" y="3222"/>
                    <a:pt x="62" y="3344"/>
                  </a:cubicBezTo>
                  <a:cubicBezTo>
                    <a:pt x="1" y="3405"/>
                    <a:pt x="1" y="3465"/>
                    <a:pt x="62" y="3465"/>
                  </a:cubicBezTo>
                  <a:cubicBezTo>
                    <a:pt x="122" y="3465"/>
                    <a:pt x="274" y="3253"/>
                    <a:pt x="335" y="3192"/>
                  </a:cubicBezTo>
                  <a:cubicBezTo>
                    <a:pt x="426" y="3070"/>
                    <a:pt x="487" y="3010"/>
                    <a:pt x="578" y="2918"/>
                  </a:cubicBezTo>
                  <a:cubicBezTo>
                    <a:pt x="700" y="2797"/>
                    <a:pt x="700" y="2736"/>
                    <a:pt x="882" y="2554"/>
                  </a:cubicBezTo>
                  <a:cubicBezTo>
                    <a:pt x="1095" y="2280"/>
                    <a:pt x="1095" y="2280"/>
                    <a:pt x="1338" y="2037"/>
                  </a:cubicBezTo>
                  <a:cubicBezTo>
                    <a:pt x="1581" y="1824"/>
                    <a:pt x="1612" y="1824"/>
                    <a:pt x="1855" y="1642"/>
                  </a:cubicBezTo>
                  <a:cubicBezTo>
                    <a:pt x="2129" y="1399"/>
                    <a:pt x="2129" y="1399"/>
                    <a:pt x="2402" y="1216"/>
                  </a:cubicBezTo>
                  <a:cubicBezTo>
                    <a:pt x="2676" y="1034"/>
                    <a:pt x="2706" y="1034"/>
                    <a:pt x="2980" y="882"/>
                  </a:cubicBezTo>
                  <a:cubicBezTo>
                    <a:pt x="3284" y="669"/>
                    <a:pt x="3223" y="669"/>
                    <a:pt x="3527" y="517"/>
                  </a:cubicBezTo>
                  <a:cubicBezTo>
                    <a:pt x="3831" y="365"/>
                    <a:pt x="3831" y="365"/>
                    <a:pt x="4135" y="274"/>
                  </a:cubicBezTo>
                  <a:cubicBezTo>
                    <a:pt x="4287" y="183"/>
                    <a:pt x="4378" y="183"/>
                    <a:pt x="4439" y="183"/>
                  </a:cubicBezTo>
                  <a:cubicBezTo>
                    <a:pt x="4530" y="183"/>
                    <a:pt x="4591" y="183"/>
                    <a:pt x="4743" y="213"/>
                  </a:cubicBezTo>
                  <a:cubicBezTo>
                    <a:pt x="4986" y="335"/>
                    <a:pt x="5016" y="365"/>
                    <a:pt x="5107" y="517"/>
                  </a:cubicBezTo>
                  <a:cubicBezTo>
                    <a:pt x="5138" y="578"/>
                    <a:pt x="5138" y="639"/>
                    <a:pt x="5138" y="669"/>
                  </a:cubicBezTo>
                  <a:cubicBezTo>
                    <a:pt x="5138" y="715"/>
                    <a:pt x="5155" y="735"/>
                    <a:pt x="5177" y="735"/>
                  </a:cubicBezTo>
                  <a:cubicBezTo>
                    <a:pt x="5213" y="735"/>
                    <a:pt x="5259" y="683"/>
                    <a:pt x="5259" y="608"/>
                  </a:cubicBezTo>
                  <a:cubicBezTo>
                    <a:pt x="5290" y="274"/>
                    <a:pt x="4895" y="0"/>
                    <a:pt x="459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4" name="Google Shape;7154;p63"/>
            <p:cNvSpPr/>
            <p:nvPr/>
          </p:nvSpPr>
          <p:spPr>
            <a:xfrm>
              <a:off x="6892700" y="771325"/>
              <a:ext cx="68950" cy="116425"/>
            </a:xfrm>
            <a:custGeom>
              <a:avLst/>
              <a:gdLst/>
              <a:ahLst/>
              <a:cxnLst/>
              <a:rect l="l" t="t" r="r" b="b"/>
              <a:pathLst>
                <a:path w="2758" h="4657" extrusionOk="0">
                  <a:moveTo>
                    <a:pt x="72" y="0"/>
                  </a:moveTo>
                  <a:cubicBezTo>
                    <a:pt x="1" y="0"/>
                    <a:pt x="34" y="79"/>
                    <a:pt x="113" y="158"/>
                  </a:cubicBezTo>
                  <a:cubicBezTo>
                    <a:pt x="174" y="280"/>
                    <a:pt x="265" y="341"/>
                    <a:pt x="386" y="462"/>
                  </a:cubicBezTo>
                  <a:cubicBezTo>
                    <a:pt x="447" y="523"/>
                    <a:pt x="478" y="675"/>
                    <a:pt x="538" y="797"/>
                  </a:cubicBezTo>
                  <a:cubicBezTo>
                    <a:pt x="538" y="827"/>
                    <a:pt x="630" y="1040"/>
                    <a:pt x="721" y="1192"/>
                  </a:cubicBezTo>
                  <a:lnTo>
                    <a:pt x="1025" y="1708"/>
                  </a:lnTo>
                  <a:cubicBezTo>
                    <a:pt x="1177" y="1982"/>
                    <a:pt x="1177" y="1982"/>
                    <a:pt x="1359" y="2225"/>
                  </a:cubicBezTo>
                  <a:cubicBezTo>
                    <a:pt x="1542" y="2438"/>
                    <a:pt x="1542" y="2468"/>
                    <a:pt x="1754" y="2711"/>
                  </a:cubicBezTo>
                  <a:cubicBezTo>
                    <a:pt x="1937" y="2924"/>
                    <a:pt x="1967" y="2924"/>
                    <a:pt x="2210" y="3137"/>
                  </a:cubicBezTo>
                  <a:cubicBezTo>
                    <a:pt x="2423" y="3350"/>
                    <a:pt x="2423" y="3350"/>
                    <a:pt x="2575" y="3593"/>
                  </a:cubicBezTo>
                  <a:cubicBezTo>
                    <a:pt x="2727" y="3806"/>
                    <a:pt x="2727" y="3836"/>
                    <a:pt x="2727" y="4110"/>
                  </a:cubicBezTo>
                  <a:cubicBezTo>
                    <a:pt x="2727" y="4262"/>
                    <a:pt x="2666" y="4292"/>
                    <a:pt x="2605" y="4353"/>
                  </a:cubicBezTo>
                  <a:cubicBezTo>
                    <a:pt x="2514" y="4414"/>
                    <a:pt x="2453" y="4444"/>
                    <a:pt x="2362" y="4505"/>
                  </a:cubicBezTo>
                  <a:cubicBezTo>
                    <a:pt x="2324" y="4512"/>
                    <a:pt x="2290" y="4516"/>
                    <a:pt x="2260" y="4516"/>
                  </a:cubicBezTo>
                  <a:cubicBezTo>
                    <a:pt x="2168" y="4516"/>
                    <a:pt x="2111" y="4482"/>
                    <a:pt x="2089" y="4414"/>
                  </a:cubicBezTo>
                  <a:cubicBezTo>
                    <a:pt x="2058" y="4398"/>
                    <a:pt x="2035" y="4391"/>
                    <a:pt x="2016" y="4391"/>
                  </a:cubicBezTo>
                  <a:cubicBezTo>
                    <a:pt x="1997" y="4391"/>
                    <a:pt x="1982" y="4398"/>
                    <a:pt x="1967" y="4414"/>
                  </a:cubicBezTo>
                  <a:cubicBezTo>
                    <a:pt x="1937" y="4444"/>
                    <a:pt x="1967" y="4535"/>
                    <a:pt x="1997" y="4566"/>
                  </a:cubicBezTo>
                  <a:cubicBezTo>
                    <a:pt x="2089" y="4596"/>
                    <a:pt x="2149" y="4657"/>
                    <a:pt x="2241" y="4657"/>
                  </a:cubicBezTo>
                  <a:cubicBezTo>
                    <a:pt x="2362" y="4657"/>
                    <a:pt x="2514" y="4657"/>
                    <a:pt x="2575" y="4566"/>
                  </a:cubicBezTo>
                  <a:cubicBezTo>
                    <a:pt x="2697" y="4444"/>
                    <a:pt x="2727" y="4383"/>
                    <a:pt x="2757" y="4140"/>
                  </a:cubicBezTo>
                  <a:cubicBezTo>
                    <a:pt x="2757" y="3988"/>
                    <a:pt x="2757" y="3897"/>
                    <a:pt x="2727" y="3806"/>
                  </a:cubicBezTo>
                  <a:cubicBezTo>
                    <a:pt x="2697" y="3745"/>
                    <a:pt x="2697" y="3654"/>
                    <a:pt x="2575" y="3502"/>
                  </a:cubicBezTo>
                  <a:cubicBezTo>
                    <a:pt x="2393" y="3228"/>
                    <a:pt x="2393" y="3228"/>
                    <a:pt x="2210" y="3015"/>
                  </a:cubicBezTo>
                  <a:cubicBezTo>
                    <a:pt x="1967" y="2772"/>
                    <a:pt x="1967" y="2833"/>
                    <a:pt x="1785" y="2590"/>
                  </a:cubicBezTo>
                  <a:cubicBezTo>
                    <a:pt x="1602" y="2377"/>
                    <a:pt x="1602" y="2377"/>
                    <a:pt x="1450" y="2104"/>
                  </a:cubicBezTo>
                  <a:cubicBezTo>
                    <a:pt x="1238" y="1860"/>
                    <a:pt x="1238" y="1860"/>
                    <a:pt x="1086" y="1587"/>
                  </a:cubicBezTo>
                  <a:cubicBezTo>
                    <a:pt x="934" y="1344"/>
                    <a:pt x="934" y="1344"/>
                    <a:pt x="842" y="1070"/>
                  </a:cubicBezTo>
                  <a:cubicBezTo>
                    <a:pt x="690" y="797"/>
                    <a:pt x="690" y="797"/>
                    <a:pt x="569" y="523"/>
                  </a:cubicBezTo>
                  <a:cubicBezTo>
                    <a:pt x="508" y="432"/>
                    <a:pt x="447" y="310"/>
                    <a:pt x="417" y="280"/>
                  </a:cubicBezTo>
                  <a:lnTo>
                    <a:pt x="265" y="128"/>
                  </a:lnTo>
                  <a:cubicBezTo>
                    <a:pt x="235" y="67"/>
                    <a:pt x="143" y="37"/>
                    <a:pt x="113" y="6"/>
                  </a:cubicBezTo>
                  <a:cubicBezTo>
                    <a:pt x="97" y="2"/>
                    <a:pt x="83" y="0"/>
                    <a:pt x="7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5" name="Google Shape;7155;p63"/>
            <p:cNvSpPr/>
            <p:nvPr/>
          </p:nvSpPr>
          <p:spPr>
            <a:xfrm>
              <a:off x="6857525" y="796550"/>
              <a:ext cx="89675" cy="88200"/>
            </a:xfrm>
            <a:custGeom>
              <a:avLst/>
              <a:gdLst/>
              <a:ahLst/>
              <a:cxnLst/>
              <a:rect l="l" t="t" r="r" b="b"/>
              <a:pathLst>
                <a:path w="3587" h="3528" extrusionOk="0">
                  <a:moveTo>
                    <a:pt x="61" y="0"/>
                  </a:moveTo>
                  <a:cubicBezTo>
                    <a:pt x="31" y="0"/>
                    <a:pt x="0" y="0"/>
                    <a:pt x="0" y="31"/>
                  </a:cubicBezTo>
                  <a:cubicBezTo>
                    <a:pt x="0" y="91"/>
                    <a:pt x="183" y="183"/>
                    <a:pt x="274" y="183"/>
                  </a:cubicBezTo>
                  <a:cubicBezTo>
                    <a:pt x="365" y="213"/>
                    <a:pt x="456" y="213"/>
                    <a:pt x="517" y="243"/>
                  </a:cubicBezTo>
                  <a:cubicBezTo>
                    <a:pt x="638" y="274"/>
                    <a:pt x="669" y="274"/>
                    <a:pt x="882" y="365"/>
                  </a:cubicBezTo>
                  <a:cubicBezTo>
                    <a:pt x="1094" y="487"/>
                    <a:pt x="1094" y="487"/>
                    <a:pt x="1338" y="639"/>
                  </a:cubicBezTo>
                  <a:cubicBezTo>
                    <a:pt x="1520" y="791"/>
                    <a:pt x="1520" y="821"/>
                    <a:pt x="1672" y="1003"/>
                  </a:cubicBezTo>
                  <a:lnTo>
                    <a:pt x="2037" y="1398"/>
                  </a:lnTo>
                  <a:cubicBezTo>
                    <a:pt x="2249" y="1581"/>
                    <a:pt x="2189" y="1611"/>
                    <a:pt x="2401" y="1824"/>
                  </a:cubicBezTo>
                  <a:lnTo>
                    <a:pt x="2766" y="2189"/>
                  </a:lnTo>
                  <a:cubicBezTo>
                    <a:pt x="2949" y="2371"/>
                    <a:pt x="2918" y="2371"/>
                    <a:pt x="3101" y="2614"/>
                  </a:cubicBezTo>
                  <a:cubicBezTo>
                    <a:pt x="3313" y="2797"/>
                    <a:pt x="3313" y="2797"/>
                    <a:pt x="3404" y="2979"/>
                  </a:cubicBezTo>
                  <a:cubicBezTo>
                    <a:pt x="3496" y="3192"/>
                    <a:pt x="3496" y="3192"/>
                    <a:pt x="3404" y="3344"/>
                  </a:cubicBezTo>
                  <a:cubicBezTo>
                    <a:pt x="3404" y="3374"/>
                    <a:pt x="3374" y="3405"/>
                    <a:pt x="3344" y="3435"/>
                  </a:cubicBezTo>
                  <a:cubicBezTo>
                    <a:pt x="3285" y="3494"/>
                    <a:pt x="3315" y="3527"/>
                    <a:pt x="3360" y="3527"/>
                  </a:cubicBezTo>
                  <a:cubicBezTo>
                    <a:pt x="3384" y="3527"/>
                    <a:pt x="3413" y="3517"/>
                    <a:pt x="3435" y="3496"/>
                  </a:cubicBezTo>
                  <a:cubicBezTo>
                    <a:pt x="3556" y="3405"/>
                    <a:pt x="3587" y="3253"/>
                    <a:pt x="3587" y="3131"/>
                  </a:cubicBezTo>
                  <a:cubicBezTo>
                    <a:pt x="3587" y="2979"/>
                    <a:pt x="3526" y="2888"/>
                    <a:pt x="3435" y="2797"/>
                  </a:cubicBezTo>
                  <a:cubicBezTo>
                    <a:pt x="3435" y="2766"/>
                    <a:pt x="3344" y="2645"/>
                    <a:pt x="3222" y="2493"/>
                  </a:cubicBezTo>
                  <a:cubicBezTo>
                    <a:pt x="3040" y="2310"/>
                    <a:pt x="2341" y="1490"/>
                    <a:pt x="2158" y="1307"/>
                  </a:cubicBezTo>
                  <a:lnTo>
                    <a:pt x="1793" y="943"/>
                  </a:lnTo>
                  <a:lnTo>
                    <a:pt x="1398" y="547"/>
                  </a:lnTo>
                  <a:cubicBezTo>
                    <a:pt x="1155" y="395"/>
                    <a:pt x="1155" y="395"/>
                    <a:pt x="912" y="274"/>
                  </a:cubicBezTo>
                  <a:cubicBezTo>
                    <a:pt x="669" y="183"/>
                    <a:pt x="669" y="152"/>
                    <a:pt x="426" y="61"/>
                  </a:cubicBezTo>
                  <a:cubicBezTo>
                    <a:pt x="213" y="31"/>
                    <a:pt x="183" y="0"/>
                    <a:pt x="6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6" name="Google Shape;7156;p63"/>
            <p:cNvSpPr/>
            <p:nvPr/>
          </p:nvSpPr>
          <p:spPr>
            <a:xfrm>
              <a:off x="6744300" y="801875"/>
              <a:ext cx="136800" cy="78575"/>
            </a:xfrm>
            <a:custGeom>
              <a:avLst/>
              <a:gdLst/>
              <a:ahLst/>
              <a:cxnLst/>
              <a:rect l="l" t="t" r="r" b="b"/>
              <a:pathLst>
                <a:path w="5472" h="3143" extrusionOk="0">
                  <a:moveTo>
                    <a:pt x="5259" y="0"/>
                  </a:moveTo>
                  <a:cubicBezTo>
                    <a:pt x="4985" y="0"/>
                    <a:pt x="4681" y="61"/>
                    <a:pt x="4408" y="152"/>
                  </a:cubicBezTo>
                  <a:cubicBezTo>
                    <a:pt x="4377" y="152"/>
                    <a:pt x="4134" y="182"/>
                    <a:pt x="3952" y="213"/>
                  </a:cubicBezTo>
                  <a:cubicBezTo>
                    <a:pt x="3648" y="304"/>
                    <a:pt x="3648" y="304"/>
                    <a:pt x="3313" y="365"/>
                  </a:cubicBezTo>
                  <a:cubicBezTo>
                    <a:pt x="3009" y="456"/>
                    <a:pt x="3009" y="456"/>
                    <a:pt x="2675" y="578"/>
                  </a:cubicBezTo>
                  <a:lnTo>
                    <a:pt x="2067" y="790"/>
                  </a:lnTo>
                  <a:cubicBezTo>
                    <a:pt x="1763" y="942"/>
                    <a:pt x="1763" y="942"/>
                    <a:pt x="1490" y="1125"/>
                  </a:cubicBezTo>
                  <a:cubicBezTo>
                    <a:pt x="1216" y="1337"/>
                    <a:pt x="1186" y="1277"/>
                    <a:pt x="942" y="1520"/>
                  </a:cubicBezTo>
                  <a:cubicBezTo>
                    <a:pt x="730" y="1733"/>
                    <a:pt x="730" y="1733"/>
                    <a:pt x="487" y="2006"/>
                  </a:cubicBezTo>
                  <a:cubicBezTo>
                    <a:pt x="274" y="2310"/>
                    <a:pt x="243" y="2310"/>
                    <a:pt x="122" y="2614"/>
                  </a:cubicBezTo>
                  <a:cubicBezTo>
                    <a:pt x="31" y="2857"/>
                    <a:pt x="31" y="2918"/>
                    <a:pt x="0" y="3040"/>
                  </a:cubicBezTo>
                  <a:cubicBezTo>
                    <a:pt x="0" y="3108"/>
                    <a:pt x="17" y="3142"/>
                    <a:pt x="51" y="3142"/>
                  </a:cubicBezTo>
                  <a:cubicBezTo>
                    <a:pt x="63" y="3142"/>
                    <a:pt x="76" y="3138"/>
                    <a:pt x="91" y="3131"/>
                  </a:cubicBezTo>
                  <a:cubicBezTo>
                    <a:pt x="152" y="3070"/>
                    <a:pt x="183" y="2888"/>
                    <a:pt x="243" y="2766"/>
                  </a:cubicBezTo>
                  <a:cubicBezTo>
                    <a:pt x="274" y="2644"/>
                    <a:pt x="304" y="2584"/>
                    <a:pt x="395" y="2462"/>
                  </a:cubicBezTo>
                  <a:cubicBezTo>
                    <a:pt x="456" y="2341"/>
                    <a:pt x="456" y="2280"/>
                    <a:pt x="608" y="2097"/>
                  </a:cubicBezTo>
                  <a:cubicBezTo>
                    <a:pt x="790" y="1824"/>
                    <a:pt x="790" y="1824"/>
                    <a:pt x="1034" y="1581"/>
                  </a:cubicBezTo>
                  <a:cubicBezTo>
                    <a:pt x="1246" y="1368"/>
                    <a:pt x="1307" y="1398"/>
                    <a:pt x="1550" y="1216"/>
                  </a:cubicBezTo>
                  <a:cubicBezTo>
                    <a:pt x="1824" y="1064"/>
                    <a:pt x="1824" y="1033"/>
                    <a:pt x="2128" y="912"/>
                  </a:cubicBezTo>
                  <a:lnTo>
                    <a:pt x="2736" y="669"/>
                  </a:lnTo>
                  <a:cubicBezTo>
                    <a:pt x="3040" y="578"/>
                    <a:pt x="3040" y="578"/>
                    <a:pt x="3344" y="486"/>
                  </a:cubicBezTo>
                  <a:cubicBezTo>
                    <a:pt x="3648" y="426"/>
                    <a:pt x="3648" y="456"/>
                    <a:pt x="3982" y="365"/>
                  </a:cubicBezTo>
                  <a:cubicBezTo>
                    <a:pt x="4286" y="304"/>
                    <a:pt x="4955" y="182"/>
                    <a:pt x="5167" y="152"/>
                  </a:cubicBezTo>
                  <a:cubicBezTo>
                    <a:pt x="5259" y="122"/>
                    <a:pt x="5319" y="122"/>
                    <a:pt x="5350" y="61"/>
                  </a:cubicBezTo>
                  <a:cubicBezTo>
                    <a:pt x="5471" y="0"/>
                    <a:pt x="5350" y="0"/>
                    <a:pt x="5259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7" name="Google Shape;7157;p63"/>
            <p:cNvSpPr/>
            <p:nvPr/>
          </p:nvSpPr>
          <p:spPr>
            <a:xfrm>
              <a:off x="6743525" y="792925"/>
              <a:ext cx="106425" cy="89125"/>
            </a:xfrm>
            <a:custGeom>
              <a:avLst/>
              <a:gdLst/>
              <a:ahLst/>
              <a:cxnLst/>
              <a:rect l="l" t="t" r="r" b="b"/>
              <a:pathLst>
                <a:path w="4257" h="3565" extrusionOk="0">
                  <a:moveTo>
                    <a:pt x="4066" y="1"/>
                  </a:moveTo>
                  <a:cubicBezTo>
                    <a:pt x="3998" y="1"/>
                    <a:pt x="3922" y="8"/>
                    <a:pt x="3861" y="24"/>
                  </a:cubicBezTo>
                  <a:cubicBezTo>
                    <a:pt x="3770" y="24"/>
                    <a:pt x="3679" y="54"/>
                    <a:pt x="3557" y="84"/>
                  </a:cubicBezTo>
                  <a:cubicBezTo>
                    <a:pt x="3466" y="115"/>
                    <a:pt x="3405" y="176"/>
                    <a:pt x="3192" y="236"/>
                  </a:cubicBezTo>
                  <a:cubicBezTo>
                    <a:pt x="2919" y="358"/>
                    <a:pt x="2919" y="358"/>
                    <a:pt x="2645" y="510"/>
                  </a:cubicBezTo>
                  <a:cubicBezTo>
                    <a:pt x="2402" y="662"/>
                    <a:pt x="2402" y="632"/>
                    <a:pt x="2159" y="784"/>
                  </a:cubicBezTo>
                  <a:cubicBezTo>
                    <a:pt x="1946" y="936"/>
                    <a:pt x="1946" y="966"/>
                    <a:pt x="1703" y="1118"/>
                  </a:cubicBezTo>
                  <a:cubicBezTo>
                    <a:pt x="1490" y="1300"/>
                    <a:pt x="1490" y="1270"/>
                    <a:pt x="1277" y="1483"/>
                  </a:cubicBezTo>
                  <a:cubicBezTo>
                    <a:pt x="1095" y="1695"/>
                    <a:pt x="1095" y="1726"/>
                    <a:pt x="913" y="1939"/>
                  </a:cubicBezTo>
                  <a:cubicBezTo>
                    <a:pt x="730" y="2182"/>
                    <a:pt x="730" y="2182"/>
                    <a:pt x="578" y="2395"/>
                  </a:cubicBezTo>
                  <a:cubicBezTo>
                    <a:pt x="426" y="2638"/>
                    <a:pt x="426" y="2638"/>
                    <a:pt x="274" y="2911"/>
                  </a:cubicBezTo>
                  <a:cubicBezTo>
                    <a:pt x="153" y="3124"/>
                    <a:pt x="122" y="3124"/>
                    <a:pt x="31" y="3306"/>
                  </a:cubicBezTo>
                  <a:cubicBezTo>
                    <a:pt x="1" y="3398"/>
                    <a:pt x="1" y="3428"/>
                    <a:pt x="1" y="3519"/>
                  </a:cubicBezTo>
                  <a:cubicBezTo>
                    <a:pt x="1" y="3551"/>
                    <a:pt x="8" y="3564"/>
                    <a:pt x="20" y="3564"/>
                  </a:cubicBezTo>
                  <a:cubicBezTo>
                    <a:pt x="43" y="3564"/>
                    <a:pt x="83" y="3518"/>
                    <a:pt x="122" y="3458"/>
                  </a:cubicBezTo>
                  <a:cubicBezTo>
                    <a:pt x="274" y="3276"/>
                    <a:pt x="335" y="3063"/>
                    <a:pt x="457" y="2850"/>
                  </a:cubicBezTo>
                  <a:cubicBezTo>
                    <a:pt x="457" y="2820"/>
                    <a:pt x="578" y="2668"/>
                    <a:pt x="669" y="2516"/>
                  </a:cubicBezTo>
                  <a:cubicBezTo>
                    <a:pt x="821" y="2303"/>
                    <a:pt x="821" y="2303"/>
                    <a:pt x="1034" y="2060"/>
                  </a:cubicBezTo>
                  <a:cubicBezTo>
                    <a:pt x="1217" y="1847"/>
                    <a:pt x="1217" y="1847"/>
                    <a:pt x="1399" y="1635"/>
                  </a:cubicBezTo>
                  <a:cubicBezTo>
                    <a:pt x="1581" y="1452"/>
                    <a:pt x="1581" y="1452"/>
                    <a:pt x="1825" y="1270"/>
                  </a:cubicBezTo>
                  <a:cubicBezTo>
                    <a:pt x="2037" y="1088"/>
                    <a:pt x="2007" y="1088"/>
                    <a:pt x="2250" y="936"/>
                  </a:cubicBezTo>
                  <a:cubicBezTo>
                    <a:pt x="2463" y="784"/>
                    <a:pt x="2463" y="784"/>
                    <a:pt x="2736" y="662"/>
                  </a:cubicBezTo>
                  <a:cubicBezTo>
                    <a:pt x="2949" y="540"/>
                    <a:pt x="3010" y="540"/>
                    <a:pt x="3223" y="419"/>
                  </a:cubicBezTo>
                  <a:cubicBezTo>
                    <a:pt x="3557" y="297"/>
                    <a:pt x="3557" y="297"/>
                    <a:pt x="3831" y="206"/>
                  </a:cubicBezTo>
                  <a:cubicBezTo>
                    <a:pt x="4013" y="176"/>
                    <a:pt x="4074" y="145"/>
                    <a:pt x="4165" y="84"/>
                  </a:cubicBezTo>
                  <a:cubicBezTo>
                    <a:pt x="4226" y="54"/>
                    <a:pt x="4256" y="24"/>
                    <a:pt x="4226" y="24"/>
                  </a:cubicBezTo>
                  <a:cubicBezTo>
                    <a:pt x="4195" y="8"/>
                    <a:pt x="4135" y="1"/>
                    <a:pt x="406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8" name="Google Shape;7158;p63"/>
            <p:cNvSpPr/>
            <p:nvPr/>
          </p:nvSpPr>
          <p:spPr>
            <a:xfrm>
              <a:off x="6732900" y="882400"/>
              <a:ext cx="11425" cy="25125"/>
            </a:xfrm>
            <a:custGeom>
              <a:avLst/>
              <a:gdLst/>
              <a:ahLst/>
              <a:cxnLst/>
              <a:rect l="l" t="t" r="r" b="b"/>
              <a:pathLst>
                <a:path w="457" h="1005" extrusionOk="0">
                  <a:moveTo>
                    <a:pt x="293" y="890"/>
                  </a:moveTo>
                  <a:lnTo>
                    <a:pt x="293" y="890"/>
                  </a:lnTo>
                  <a:cubicBezTo>
                    <a:pt x="289" y="890"/>
                    <a:pt x="289" y="898"/>
                    <a:pt x="304" y="913"/>
                  </a:cubicBezTo>
                  <a:cubicBezTo>
                    <a:pt x="304" y="898"/>
                    <a:pt x="297" y="890"/>
                    <a:pt x="293" y="890"/>
                  </a:cubicBezTo>
                  <a:close/>
                  <a:moveTo>
                    <a:pt x="152" y="1"/>
                  </a:moveTo>
                  <a:cubicBezTo>
                    <a:pt x="122" y="1"/>
                    <a:pt x="61" y="62"/>
                    <a:pt x="31" y="62"/>
                  </a:cubicBezTo>
                  <a:cubicBezTo>
                    <a:pt x="0" y="92"/>
                    <a:pt x="31" y="123"/>
                    <a:pt x="31" y="214"/>
                  </a:cubicBezTo>
                  <a:lnTo>
                    <a:pt x="31" y="275"/>
                  </a:lnTo>
                  <a:cubicBezTo>
                    <a:pt x="31" y="305"/>
                    <a:pt x="91" y="305"/>
                    <a:pt x="91" y="396"/>
                  </a:cubicBezTo>
                  <a:cubicBezTo>
                    <a:pt x="91" y="427"/>
                    <a:pt x="91" y="427"/>
                    <a:pt x="122" y="518"/>
                  </a:cubicBezTo>
                  <a:cubicBezTo>
                    <a:pt x="122" y="548"/>
                    <a:pt x="122" y="548"/>
                    <a:pt x="152" y="609"/>
                  </a:cubicBezTo>
                  <a:cubicBezTo>
                    <a:pt x="152" y="670"/>
                    <a:pt x="183" y="670"/>
                    <a:pt x="243" y="700"/>
                  </a:cubicBezTo>
                  <a:cubicBezTo>
                    <a:pt x="274" y="730"/>
                    <a:pt x="243" y="730"/>
                    <a:pt x="274" y="822"/>
                  </a:cubicBezTo>
                  <a:cubicBezTo>
                    <a:pt x="304" y="852"/>
                    <a:pt x="304" y="852"/>
                    <a:pt x="304" y="913"/>
                  </a:cubicBezTo>
                  <a:cubicBezTo>
                    <a:pt x="335" y="974"/>
                    <a:pt x="335" y="974"/>
                    <a:pt x="335" y="1004"/>
                  </a:cubicBezTo>
                  <a:cubicBezTo>
                    <a:pt x="395" y="1004"/>
                    <a:pt x="395" y="1004"/>
                    <a:pt x="426" y="974"/>
                  </a:cubicBezTo>
                  <a:cubicBezTo>
                    <a:pt x="456" y="913"/>
                    <a:pt x="456" y="882"/>
                    <a:pt x="456" y="852"/>
                  </a:cubicBezTo>
                  <a:lnTo>
                    <a:pt x="456" y="822"/>
                  </a:lnTo>
                  <a:lnTo>
                    <a:pt x="426" y="761"/>
                  </a:lnTo>
                  <a:cubicBezTo>
                    <a:pt x="395" y="730"/>
                    <a:pt x="395" y="730"/>
                    <a:pt x="395" y="700"/>
                  </a:cubicBezTo>
                  <a:cubicBezTo>
                    <a:pt x="335" y="670"/>
                    <a:pt x="395" y="609"/>
                    <a:pt x="395" y="578"/>
                  </a:cubicBezTo>
                  <a:cubicBezTo>
                    <a:pt x="395" y="548"/>
                    <a:pt x="335" y="548"/>
                    <a:pt x="335" y="518"/>
                  </a:cubicBezTo>
                  <a:lnTo>
                    <a:pt x="335" y="396"/>
                  </a:lnTo>
                  <a:cubicBezTo>
                    <a:pt x="335" y="366"/>
                    <a:pt x="304" y="366"/>
                    <a:pt x="274" y="305"/>
                  </a:cubicBezTo>
                  <a:cubicBezTo>
                    <a:pt x="243" y="275"/>
                    <a:pt x="274" y="275"/>
                    <a:pt x="274" y="214"/>
                  </a:cubicBezTo>
                  <a:cubicBezTo>
                    <a:pt x="274" y="153"/>
                    <a:pt x="274" y="153"/>
                    <a:pt x="243" y="92"/>
                  </a:cubicBezTo>
                  <a:cubicBezTo>
                    <a:pt x="243" y="62"/>
                    <a:pt x="183" y="62"/>
                    <a:pt x="18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9" name="Google Shape;7159;p63"/>
            <p:cNvSpPr/>
            <p:nvPr/>
          </p:nvSpPr>
          <p:spPr>
            <a:xfrm>
              <a:off x="6702500" y="738025"/>
              <a:ext cx="143650" cy="55500"/>
            </a:xfrm>
            <a:custGeom>
              <a:avLst/>
              <a:gdLst/>
              <a:ahLst/>
              <a:cxnLst/>
              <a:rect l="l" t="t" r="r" b="b"/>
              <a:pathLst>
                <a:path w="5746" h="2220" extrusionOk="0">
                  <a:moveTo>
                    <a:pt x="548" y="1"/>
                  </a:moveTo>
                  <a:cubicBezTo>
                    <a:pt x="274" y="1"/>
                    <a:pt x="183" y="62"/>
                    <a:pt x="92" y="122"/>
                  </a:cubicBezTo>
                  <a:cubicBezTo>
                    <a:pt x="31" y="153"/>
                    <a:pt x="0" y="244"/>
                    <a:pt x="31" y="244"/>
                  </a:cubicBezTo>
                  <a:cubicBezTo>
                    <a:pt x="122" y="244"/>
                    <a:pt x="274" y="153"/>
                    <a:pt x="396" y="153"/>
                  </a:cubicBezTo>
                  <a:cubicBezTo>
                    <a:pt x="487" y="153"/>
                    <a:pt x="578" y="153"/>
                    <a:pt x="669" y="214"/>
                  </a:cubicBezTo>
                  <a:cubicBezTo>
                    <a:pt x="791" y="244"/>
                    <a:pt x="882" y="244"/>
                    <a:pt x="1064" y="396"/>
                  </a:cubicBezTo>
                  <a:cubicBezTo>
                    <a:pt x="1277" y="578"/>
                    <a:pt x="1277" y="609"/>
                    <a:pt x="1490" y="852"/>
                  </a:cubicBezTo>
                  <a:cubicBezTo>
                    <a:pt x="1672" y="1065"/>
                    <a:pt x="1672" y="1125"/>
                    <a:pt x="1915" y="1338"/>
                  </a:cubicBezTo>
                  <a:cubicBezTo>
                    <a:pt x="2159" y="1521"/>
                    <a:pt x="2159" y="1521"/>
                    <a:pt x="2462" y="1642"/>
                  </a:cubicBezTo>
                  <a:cubicBezTo>
                    <a:pt x="2766" y="1764"/>
                    <a:pt x="2766" y="1764"/>
                    <a:pt x="3070" y="1825"/>
                  </a:cubicBezTo>
                  <a:cubicBezTo>
                    <a:pt x="3374" y="1916"/>
                    <a:pt x="3374" y="1885"/>
                    <a:pt x="3678" y="1916"/>
                  </a:cubicBezTo>
                  <a:cubicBezTo>
                    <a:pt x="3982" y="1977"/>
                    <a:pt x="3982" y="1977"/>
                    <a:pt x="4286" y="2037"/>
                  </a:cubicBezTo>
                  <a:cubicBezTo>
                    <a:pt x="4590" y="2098"/>
                    <a:pt x="5198" y="2189"/>
                    <a:pt x="5441" y="2220"/>
                  </a:cubicBezTo>
                  <a:lnTo>
                    <a:pt x="5624" y="2220"/>
                  </a:lnTo>
                  <a:cubicBezTo>
                    <a:pt x="5745" y="2220"/>
                    <a:pt x="5654" y="2129"/>
                    <a:pt x="5563" y="2098"/>
                  </a:cubicBezTo>
                  <a:cubicBezTo>
                    <a:pt x="5320" y="2037"/>
                    <a:pt x="5016" y="1977"/>
                    <a:pt x="4742" y="1916"/>
                  </a:cubicBezTo>
                  <a:cubicBezTo>
                    <a:pt x="4712" y="1916"/>
                    <a:pt x="4529" y="1885"/>
                    <a:pt x="4286" y="1825"/>
                  </a:cubicBezTo>
                  <a:cubicBezTo>
                    <a:pt x="3982" y="1764"/>
                    <a:pt x="3374" y="1673"/>
                    <a:pt x="3040" y="1612"/>
                  </a:cubicBezTo>
                  <a:cubicBezTo>
                    <a:pt x="2736" y="1521"/>
                    <a:pt x="2736" y="1521"/>
                    <a:pt x="2432" y="1429"/>
                  </a:cubicBezTo>
                  <a:cubicBezTo>
                    <a:pt x="2159" y="1308"/>
                    <a:pt x="2128" y="1308"/>
                    <a:pt x="1915" y="1156"/>
                  </a:cubicBezTo>
                  <a:cubicBezTo>
                    <a:pt x="1672" y="973"/>
                    <a:pt x="1672" y="973"/>
                    <a:pt x="1490" y="700"/>
                  </a:cubicBezTo>
                  <a:cubicBezTo>
                    <a:pt x="1277" y="457"/>
                    <a:pt x="1277" y="426"/>
                    <a:pt x="1064" y="214"/>
                  </a:cubicBezTo>
                  <a:cubicBezTo>
                    <a:pt x="943" y="92"/>
                    <a:pt x="882" y="62"/>
                    <a:pt x="791" y="1"/>
                  </a:cubicBezTo>
                  <a:cubicBezTo>
                    <a:pt x="791" y="21"/>
                    <a:pt x="784" y="28"/>
                    <a:pt x="768" y="28"/>
                  </a:cubicBezTo>
                  <a:cubicBezTo>
                    <a:pt x="737" y="28"/>
                    <a:pt x="669" y="1"/>
                    <a:pt x="54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0" name="Google Shape;7160;p63"/>
            <p:cNvSpPr/>
            <p:nvPr/>
          </p:nvSpPr>
          <p:spPr>
            <a:xfrm>
              <a:off x="6702500" y="736700"/>
              <a:ext cx="142875" cy="43150"/>
            </a:xfrm>
            <a:custGeom>
              <a:avLst/>
              <a:gdLst/>
              <a:ahLst/>
              <a:cxnLst/>
              <a:rect l="l" t="t" r="r" b="b"/>
              <a:pathLst>
                <a:path w="5715" h="1726" extrusionOk="0">
                  <a:moveTo>
                    <a:pt x="521" y="1"/>
                  </a:moveTo>
                  <a:cubicBezTo>
                    <a:pt x="449" y="1"/>
                    <a:pt x="380" y="8"/>
                    <a:pt x="274" y="23"/>
                  </a:cubicBezTo>
                  <a:cubicBezTo>
                    <a:pt x="183" y="54"/>
                    <a:pt x="122" y="84"/>
                    <a:pt x="92" y="145"/>
                  </a:cubicBezTo>
                  <a:cubicBezTo>
                    <a:pt x="0" y="206"/>
                    <a:pt x="122" y="206"/>
                    <a:pt x="183" y="206"/>
                  </a:cubicBezTo>
                  <a:cubicBezTo>
                    <a:pt x="264" y="196"/>
                    <a:pt x="348" y="189"/>
                    <a:pt x="433" y="189"/>
                  </a:cubicBezTo>
                  <a:cubicBezTo>
                    <a:pt x="602" y="189"/>
                    <a:pt x="770" y="216"/>
                    <a:pt x="912" y="297"/>
                  </a:cubicBezTo>
                  <a:cubicBezTo>
                    <a:pt x="943" y="297"/>
                    <a:pt x="1095" y="358"/>
                    <a:pt x="1247" y="479"/>
                  </a:cubicBezTo>
                  <a:cubicBezTo>
                    <a:pt x="1490" y="631"/>
                    <a:pt x="1490" y="631"/>
                    <a:pt x="1763" y="814"/>
                  </a:cubicBezTo>
                  <a:cubicBezTo>
                    <a:pt x="1976" y="996"/>
                    <a:pt x="1976" y="996"/>
                    <a:pt x="2250" y="1148"/>
                  </a:cubicBezTo>
                  <a:cubicBezTo>
                    <a:pt x="2523" y="1330"/>
                    <a:pt x="2523" y="1330"/>
                    <a:pt x="2827" y="1422"/>
                  </a:cubicBezTo>
                  <a:cubicBezTo>
                    <a:pt x="3131" y="1543"/>
                    <a:pt x="3131" y="1513"/>
                    <a:pt x="3374" y="1574"/>
                  </a:cubicBezTo>
                  <a:cubicBezTo>
                    <a:pt x="3678" y="1665"/>
                    <a:pt x="3678" y="1665"/>
                    <a:pt x="3982" y="1695"/>
                  </a:cubicBezTo>
                  <a:cubicBezTo>
                    <a:pt x="4286" y="1726"/>
                    <a:pt x="4286" y="1726"/>
                    <a:pt x="4590" y="1726"/>
                  </a:cubicBezTo>
                  <a:cubicBezTo>
                    <a:pt x="4955" y="1665"/>
                    <a:pt x="4955" y="1695"/>
                    <a:pt x="5259" y="1665"/>
                  </a:cubicBezTo>
                  <a:cubicBezTo>
                    <a:pt x="5472" y="1634"/>
                    <a:pt x="5502" y="1574"/>
                    <a:pt x="5624" y="1543"/>
                  </a:cubicBezTo>
                  <a:cubicBezTo>
                    <a:pt x="5654" y="1513"/>
                    <a:pt x="5715" y="1482"/>
                    <a:pt x="5654" y="1482"/>
                  </a:cubicBezTo>
                  <a:cubicBezTo>
                    <a:pt x="5634" y="1462"/>
                    <a:pt x="5603" y="1455"/>
                    <a:pt x="5567" y="1455"/>
                  </a:cubicBezTo>
                  <a:cubicBezTo>
                    <a:pt x="5495" y="1455"/>
                    <a:pt x="5401" y="1482"/>
                    <a:pt x="5320" y="1482"/>
                  </a:cubicBezTo>
                  <a:cubicBezTo>
                    <a:pt x="5198" y="1482"/>
                    <a:pt x="5137" y="1513"/>
                    <a:pt x="5016" y="1513"/>
                  </a:cubicBezTo>
                  <a:cubicBezTo>
                    <a:pt x="4864" y="1513"/>
                    <a:pt x="4833" y="1543"/>
                    <a:pt x="4590" y="1543"/>
                  </a:cubicBezTo>
                  <a:cubicBezTo>
                    <a:pt x="4286" y="1543"/>
                    <a:pt x="4286" y="1543"/>
                    <a:pt x="4043" y="1513"/>
                  </a:cubicBezTo>
                  <a:cubicBezTo>
                    <a:pt x="3739" y="1482"/>
                    <a:pt x="3739" y="1422"/>
                    <a:pt x="3466" y="1391"/>
                  </a:cubicBezTo>
                  <a:cubicBezTo>
                    <a:pt x="3192" y="1330"/>
                    <a:pt x="3162" y="1361"/>
                    <a:pt x="2888" y="1239"/>
                  </a:cubicBezTo>
                  <a:cubicBezTo>
                    <a:pt x="2614" y="1118"/>
                    <a:pt x="2614" y="1118"/>
                    <a:pt x="2371" y="966"/>
                  </a:cubicBezTo>
                  <a:cubicBezTo>
                    <a:pt x="2098" y="814"/>
                    <a:pt x="2098" y="844"/>
                    <a:pt x="1855" y="662"/>
                  </a:cubicBezTo>
                  <a:cubicBezTo>
                    <a:pt x="1642" y="479"/>
                    <a:pt x="1642" y="479"/>
                    <a:pt x="1368" y="297"/>
                  </a:cubicBezTo>
                  <a:cubicBezTo>
                    <a:pt x="1095" y="145"/>
                    <a:pt x="1095" y="84"/>
                    <a:pt x="791" y="23"/>
                  </a:cubicBezTo>
                  <a:cubicBezTo>
                    <a:pt x="669" y="8"/>
                    <a:pt x="593" y="1"/>
                    <a:pt x="521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1" name="Google Shape;7161;p63"/>
            <p:cNvSpPr/>
            <p:nvPr/>
          </p:nvSpPr>
          <p:spPr>
            <a:xfrm>
              <a:off x="6831675" y="744100"/>
              <a:ext cx="19775" cy="11425"/>
            </a:xfrm>
            <a:custGeom>
              <a:avLst/>
              <a:gdLst/>
              <a:ahLst/>
              <a:cxnLst/>
              <a:rect l="l" t="t" r="r" b="b"/>
              <a:pathLst>
                <a:path w="791" h="457" extrusionOk="0">
                  <a:moveTo>
                    <a:pt x="700" y="1"/>
                  </a:moveTo>
                  <a:cubicBezTo>
                    <a:pt x="730" y="31"/>
                    <a:pt x="730" y="31"/>
                    <a:pt x="639" y="62"/>
                  </a:cubicBezTo>
                  <a:cubicBezTo>
                    <a:pt x="609" y="92"/>
                    <a:pt x="578" y="92"/>
                    <a:pt x="578" y="92"/>
                  </a:cubicBezTo>
                  <a:lnTo>
                    <a:pt x="578" y="153"/>
                  </a:lnTo>
                  <a:cubicBezTo>
                    <a:pt x="588" y="163"/>
                    <a:pt x="598" y="166"/>
                    <a:pt x="607" y="166"/>
                  </a:cubicBezTo>
                  <a:cubicBezTo>
                    <a:pt x="625" y="166"/>
                    <a:pt x="639" y="153"/>
                    <a:pt x="639" y="153"/>
                  </a:cubicBezTo>
                  <a:lnTo>
                    <a:pt x="761" y="153"/>
                  </a:lnTo>
                  <a:lnTo>
                    <a:pt x="790" y="183"/>
                  </a:lnTo>
                  <a:lnTo>
                    <a:pt x="790" y="183"/>
                  </a:lnTo>
                  <a:cubicBezTo>
                    <a:pt x="791" y="174"/>
                    <a:pt x="791" y="164"/>
                    <a:pt x="791" y="153"/>
                  </a:cubicBezTo>
                  <a:cubicBezTo>
                    <a:pt x="791" y="31"/>
                    <a:pt x="761" y="31"/>
                    <a:pt x="700" y="1"/>
                  </a:cubicBezTo>
                  <a:close/>
                  <a:moveTo>
                    <a:pt x="790" y="183"/>
                  </a:moveTo>
                  <a:lnTo>
                    <a:pt x="790" y="183"/>
                  </a:lnTo>
                  <a:cubicBezTo>
                    <a:pt x="790" y="186"/>
                    <a:pt x="790" y="190"/>
                    <a:pt x="790" y="193"/>
                  </a:cubicBezTo>
                  <a:lnTo>
                    <a:pt x="790" y="193"/>
                  </a:lnTo>
                  <a:cubicBezTo>
                    <a:pt x="790" y="191"/>
                    <a:pt x="791" y="187"/>
                    <a:pt x="791" y="183"/>
                  </a:cubicBezTo>
                  <a:lnTo>
                    <a:pt x="790" y="183"/>
                  </a:lnTo>
                  <a:close/>
                  <a:moveTo>
                    <a:pt x="85" y="126"/>
                  </a:moveTo>
                  <a:cubicBezTo>
                    <a:pt x="58" y="126"/>
                    <a:pt x="31" y="153"/>
                    <a:pt x="31" y="153"/>
                  </a:cubicBezTo>
                  <a:cubicBezTo>
                    <a:pt x="1" y="214"/>
                    <a:pt x="92" y="305"/>
                    <a:pt x="122" y="335"/>
                  </a:cubicBezTo>
                  <a:lnTo>
                    <a:pt x="183" y="396"/>
                  </a:lnTo>
                  <a:cubicBezTo>
                    <a:pt x="274" y="457"/>
                    <a:pt x="274" y="457"/>
                    <a:pt x="335" y="457"/>
                  </a:cubicBezTo>
                  <a:cubicBezTo>
                    <a:pt x="426" y="457"/>
                    <a:pt x="426" y="457"/>
                    <a:pt x="487" y="396"/>
                  </a:cubicBezTo>
                  <a:cubicBezTo>
                    <a:pt x="578" y="366"/>
                    <a:pt x="578" y="366"/>
                    <a:pt x="609" y="366"/>
                  </a:cubicBezTo>
                  <a:cubicBezTo>
                    <a:pt x="700" y="335"/>
                    <a:pt x="639" y="335"/>
                    <a:pt x="730" y="305"/>
                  </a:cubicBezTo>
                  <a:cubicBezTo>
                    <a:pt x="757" y="278"/>
                    <a:pt x="783" y="275"/>
                    <a:pt x="790" y="193"/>
                  </a:cubicBezTo>
                  <a:lnTo>
                    <a:pt x="790" y="193"/>
                  </a:lnTo>
                  <a:cubicBezTo>
                    <a:pt x="783" y="214"/>
                    <a:pt x="757" y="214"/>
                    <a:pt x="730" y="214"/>
                  </a:cubicBezTo>
                  <a:cubicBezTo>
                    <a:pt x="700" y="244"/>
                    <a:pt x="700" y="244"/>
                    <a:pt x="609" y="305"/>
                  </a:cubicBezTo>
                  <a:cubicBezTo>
                    <a:pt x="578" y="320"/>
                    <a:pt x="563" y="320"/>
                    <a:pt x="548" y="320"/>
                  </a:cubicBezTo>
                  <a:cubicBezTo>
                    <a:pt x="533" y="320"/>
                    <a:pt x="517" y="320"/>
                    <a:pt x="487" y="335"/>
                  </a:cubicBezTo>
                  <a:cubicBezTo>
                    <a:pt x="457" y="335"/>
                    <a:pt x="457" y="366"/>
                    <a:pt x="396" y="366"/>
                  </a:cubicBezTo>
                  <a:cubicBezTo>
                    <a:pt x="305" y="366"/>
                    <a:pt x="335" y="366"/>
                    <a:pt x="274" y="335"/>
                  </a:cubicBezTo>
                  <a:lnTo>
                    <a:pt x="183" y="244"/>
                  </a:lnTo>
                  <a:cubicBezTo>
                    <a:pt x="153" y="214"/>
                    <a:pt x="153" y="214"/>
                    <a:pt x="153" y="183"/>
                  </a:cubicBezTo>
                  <a:lnTo>
                    <a:pt x="122" y="153"/>
                  </a:lnTo>
                  <a:cubicBezTo>
                    <a:pt x="112" y="133"/>
                    <a:pt x="99" y="126"/>
                    <a:pt x="85" y="126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2" name="Google Shape;7162;p63"/>
            <p:cNvSpPr/>
            <p:nvPr/>
          </p:nvSpPr>
          <p:spPr>
            <a:xfrm>
              <a:off x="6874225" y="762350"/>
              <a:ext cx="9900" cy="18250"/>
            </a:xfrm>
            <a:custGeom>
              <a:avLst/>
              <a:gdLst/>
              <a:ahLst/>
              <a:cxnLst/>
              <a:rect l="l" t="t" r="r" b="b"/>
              <a:pathLst>
                <a:path w="396" h="730" extrusionOk="0">
                  <a:moveTo>
                    <a:pt x="305" y="0"/>
                  </a:moveTo>
                  <a:cubicBezTo>
                    <a:pt x="274" y="31"/>
                    <a:pt x="274" y="31"/>
                    <a:pt x="274" y="61"/>
                  </a:cubicBezTo>
                  <a:lnTo>
                    <a:pt x="274" y="92"/>
                  </a:lnTo>
                  <a:cubicBezTo>
                    <a:pt x="274" y="92"/>
                    <a:pt x="274" y="122"/>
                    <a:pt x="305" y="122"/>
                  </a:cubicBezTo>
                  <a:lnTo>
                    <a:pt x="305" y="213"/>
                  </a:lnTo>
                  <a:cubicBezTo>
                    <a:pt x="305" y="244"/>
                    <a:pt x="274" y="244"/>
                    <a:pt x="274" y="274"/>
                  </a:cubicBezTo>
                  <a:lnTo>
                    <a:pt x="274" y="365"/>
                  </a:lnTo>
                  <a:cubicBezTo>
                    <a:pt x="274" y="396"/>
                    <a:pt x="244" y="396"/>
                    <a:pt x="244" y="426"/>
                  </a:cubicBezTo>
                  <a:cubicBezTo>
                    <a:pt x="183" y="487"/>
                    <a:pt x="244" y="487"/>
                    <a:pt x="183" y="517"/>
                  </a:cubicBezTo>
                  <a:cubicBezTo>
                    <a:pt x="153" y="548"/>
                    <a:pt x="153" y="548"/>
                    <a:pt x="122" y="548"/>
                  </a:cubicBezTo>
                  <a:cubicBezTo>
                    <a:pt x="92" y="578"/>
                    <a:pt x="92" y="578"/>
                    <a:pt x="31" y="578"/>
                  </a:cubicBezTo>
                  <a:lnTo>
                    <a:pt x="1" y="639"/>
                  </a:lnTo>
                  <a:lnTo>
                    <a:pt x="1" y="669"/>
                  </a:lnTo>
                  <a:cubicBezTo>
                    <a:pt x="1" y="700"/>
                    <a:pt x="31" y="700"/>
                    <a:pt x="31" y="730"/>
                  </a:cubicBezTo>
                  <a:cubicBezTo>
                    <a:pt x="92" y="730"/>
                    <a:pt x="122" y="700"/>
                    <a:pt x="153" y="700"/>
                  </a:cubicBezTo>
                  <a:cubicBezTo>
                    <a:pt x="153" y="700"/>
                    <a:pt x="183" y="669"/>
                    <a:pt x="244" y="669"/>
                  </a:cubicBezTo>
                  <a:lnTo>
                    <a:pt x="305" y="578"/>
                  </a:lnTo>
                  <a:cubicBezTo>
                    <a:pt x="335" y="548"/>
                    <a:pt x="335" y="548"/>
                    <a:pt x="335" y="517"/>
                  </a:cubicBezTo>
                  <a:cubicBezTo>
                    <a:pt x="396" y="487"/>
                    <a:pt x="396" y="487"/>
                    <a:pt x="396" y="426"/>
                  </a:cubicBezTo>
                  <a:lnTo>
                    <a:pt x="396" y="335"/>
                  </a:lnTo>
                  <a:lnTo>
                    <a:pt x="396" y="213"/>
                  </a:lnTo>
                  <a:lnTo>
                    <a:pt x="396" y="92"/>
                  </a:lnTo>
                  <a:lnTo>
                    <a:pt x="396" y="61"/>
                  </a:lnTo>
                  <a:cubicBezTo>
                    <a:pt x="396" y="31"/>
                    <a:pt x="396" y="31"/>
                    <a:pt x="36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3" name="Google Shape;7163;p63"/>
            <p:cNvSpPr/>
            <p:nvPr/>
          </p:nvSpPr>
          <p:spPr>
            <a:xfrm>
              <a:off x="6873475" y="757025"/>
              <a:ext cx="7625" cy="19025"/>
            </a:xfrm>
            <a:custGeom>
              <a:avLst/>
              <a:gdLst/>
              <a:ahLst/>
              <a:cxnLst/>
              <a:rect l="l" t="t" r="r" b="b"/>
              <a:pathLst>
                <a:path w="305" h="761" extrusionOk="0">
                  <a:moveTo>
                    <a:pt x="152" y="1"/>
                  </a:moveTo>
                  <a:cubicBezTo>
                    <a:pt x="152" y="1"/>
                    <a:pt x="122" y="1"/>
                    <a:pt x="122" y="61"/>
                  </a:cubicBezTo>
                  <a:cubicBezTo>
                    <a:pt x="92" y="92"/>
                    <a:pt x="92" y="92"/>
                    <a:pt x="92" y="122"/>
                  </a:cubicBezTo>
                  <a:lnTo>
                    <a:pt x="92" y="153"/>
                  </a:lnTo>
                  <a:cubicBezTo>
                    <a:pt x="92" y="153"/>
                    <a:pt x="122" y="153"/>
                    <a:pt x="122" y="183"/>
                  </a:cubicBezTo>
                  <a:cubicBezTo>
                    <a:pt x="122" y="244"/>
                    <a:pt x="122" y="244"/>
                    <a:pt x="152" y="274"/>
                  </a:cubicBezTo>
                  <a:lnTo>
                    <a:pt x="152" y="335"/>
                  </a:lnTo>
                  <a:lnTo>
                    <a:pt x="152" y="426"/>
                  </a:lnTo>
                  <a:cubicBezTo>
                    <a:pt x="152" y="457"/>
                    <a:pt x="122" y="457"/>
                    <a:pt x="122" y="487"/>
                  </a:cubicBezTo>
                  <a:lnTo>
                    <a:pt x="122" y="578"/>
                  </a:lnTo>
                  <a:cubicBezTo>
                    <a:pt x="122" y="609"/>
                    <a:pt x="92" y="609"/>
                    <a:pt x="92" y="609"/>
                  </a:cubicBezTo>
                  <a:lnTo>
                    <a:pt x="31" y="639"/>
                  </a:lnTo>
                  <a:lnTo>
                    <a:pt x="0" y="700"/>
                  </a:lnTo>
                  <a:lnTo>
                    <a:pt x="0" y="730"/>
                  </a:lnTo>
                  <a:cubicBezTo>
                    <a:pt x="0" y="761"/>
                    <a:pt x="31" y="761"/>
                    <a:pt x="31" y="761"/>
                  </a:cubicBezTo>
                  <a:cubicBezTo>
                    <a:pt x="92" y="761"/>
                    <a:pt x="122" y="730"/>
                    <a:pt x="152" y="700"/>
                  </a:cubicBezTo>
                  <a:lnTo>
                    <a:pt x="183" y="639"/>
                  </a:lnTo>
                  <a:cubicBezTo>
                    <a:pt x="244" y="609"/>
                    <a:pt x="244" y="609"/>
                    <a:pt x="244" y="578"/>
                  </a:cubicBezTo>
                  <a:cubicBezTo>
                    <a:pt x="274" y="548"/>
                    <a:pt x="274" y="548"/>
                    <a:pt x="274" y="487"/>
                  </a:cubicBezTo>
                  <a:cubicBezTo>
                    <a:pt x="274" y="457"/>
                    <a:pt x="274" y="457"/>
                    <a:pt x="304" y="426"/>
                  </a:cubicBezTo>
                  <a:lnTo>
                    <a:pt x="304" y="335"/>
                  </a:lnTo>
                  <a:lnTo>
                    <a:pt x="304" y="274"/>
                  </a:lnTo>
                  <a:cubicBezTo>
                    <a:pt x="304" y="244"/>
                    <a:pt x="304" y="244"/>
                    <a:pt x="274" y="183"/>
                  </a:cubicBezTo>
                  <a:cubicBezTo>
                    <a:pt x="183" y="92"/>
                    <a:pt x="244" y="92"/>
                    <a:pt x="183" y="61"/>
                  </a:cubicBezTo>
                  <a:cubicBezTo>
                    <a:pt x="183" y="1"/>
                    <a:pt x="152" y="1"/>
                    <a:pt x="15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4" name="Google Shape;7164;p63"/>
            <p:cNvSpPr/>
            <p:nvPr/>
          </p:nvSpPr>
          <p:spPr>
            <a:xfrm>
              <a:off x="6865875" y="753225"/>
              <a:ext cx="8000" cy="12850"/>
            </a:xfrm>
            <a:custGeom>
              <a:avLst/>
              <a:gdLst/>
              <a:ahLst/>
              <a:cxnLst/>
              <a:rect l="l" t="t" r="r" b="b"/>
              <a:pathLst>
                <a:path w="320" h="514" extrusionOk="0">
                  <a:moveTo>
                    <a:pt x="244" y="1"/>
                  </a:moveTo>
                  <a:lnTo>
                    <a:pt x="183" y="62"/>
                  </a:lnTo>
                  <a:lnTo>
                    <a:pt x="183" y="92"/>
                  </a:lnTo>
                  <a:lnTo>
                    <a:pt x="183" y="122"/>
                  </a:lnTo>
                  <a:lnTo>
                    <a:pt x="183" y="153"/>
                  </a:lnTo>
                  <a:cubicBezTo>
                    <a:pt x="183" y="183"/>
                    <a:pt x="152" y="183"/>
                    <a:pt x="152" y="183"/>
                  </a:cubicBezTo>
                  <a:lnTo>
                    <a:pt x="152" y="244"/>
                  </a:lnTo>
                  <a:cubicBezTo>
                    <a:pt x="152" y="259"/>
                    <a:pt x="145" y="259"/>
                    <a:pt x="137" y="259"/>
                  </a:cubicBezTo>
                  <a:cubicBezTo>
                    <a:pt x="130" y="259"/>
                    <a:pt x="122" y="259"/>
                    <a:pt x="122" y="274"/>
                  </a:cubicBezTo>
                  <a:lnTo>
                    <a:pt x="122" y="305"/>
                  </a:lnTo>
                  <a:cubicBezTo>
                    <a:pt x="122" y="305"/>
                    <a:pt x="61" y="305"/>
                    <a:pt x="61" y="335"/>
                  </a:cubicBezTo>
                  <a:cubicBezTo>
                    <a:pt x="61" y="335"/>
                    <a:pt x="31" y="335"/>
                    <a:pt x="31" y="396"/>
                  </a:cubicBezTo>
                  <a:lnTo>
                    <a:pt x="0" y="396"/>
                  </a:lnTo>
                  <a:lnTo>
                    <a:pt x="0" y="426"/>
                  </a:lnTo>
                  <a:cubicBezTo>
                    <a:pt x="0" y="457"/>
                    <a:pt x="0" y="487"/>
                    <a:pt x="31" y="487"/>
                  </a:cubicBezTo>
                  <a:cubicBezTo>
                    <a:pt x="40" y="506"/>
                    <a:pt x="53" y="513"/>
                    <a:pt x="65" y="513"/>
                  </a:cubicBezTo>
                  <a:cubicBezTo>
                    <a:pt x="93" y="513"/>
                    <a:pt x="122" y="478"/>
                    <a:pt x="122" y="457"/>
                  </a:cubicBezTo>
                  <a:cubicBezTo>
                    <a:pt x="122" y="457"/>
                    <a:pt x="152" y="457"/>
                    <a:pt x="152" y="426"/>
                  </a:cubicBezTo>
                  <a:lnTo>
                    <a:pt x="183" y="396"/>
                  </a:lnTo>
                  <a:lnTo>
                    <a:pt x="244" y="335"/>
                  </a:lnTo>
                  <a:cubicBezTo>
                    <a:pt x="244" y="305"/>
                    <a:pt x="274" y="305"/>
                    <a:pt x="274" y="274"/>
                  </a:cubicBezTo>
                  <a:lnTo>
                    <a:pt x="274" y="183"/>
                  </a:lnTo>
                  <a:lnTo>
                    <a:pt x="274" y="122"/>
                  </a:lnTo>
                  <a:lnTo>
                    <a:pt x="274" y="62"/>
                  </a:lnTo>
                  <a:cubicBezTo>
                    <a:pt x="289" y="77"/>
                    <a:pt x="304" y="84"/>
                    <a:pt x="312" y="84"/>
                  </a:cubicBezTo>
                  <a:cubicBezTo>
                    <a:pt x="320" y="84"/>
                    <a:pt x="320" y="77"/>
                    <a:pt x="304" y="62"/>
                  </a:cubicBezTo>
                  <a:cubicBezTo>
                    <a:pt x="304" y="1"/>
                    <a:pt x="304" y="1"/>
                    <a:pt x="274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5" name="Google Shape;7165;p63"/>
            <p:cNvSpPr/>
            <p:nvPr/>
          </p:nvSpPr>
          <p:spPr>
            <a:xfrm>
              <a:off x="6863600" y="749425"/>
              <a:ext cx="8375" cy="10675"/>
            </a:xfrm>
            <a:custGeom>
              <a:avLst/>
              <a:gdLst/>
              <a:ahLst/>
              <a:cxnLst/>
              <a:rect l="l" t="t" r="r" b="b"/>
              <a:pathLst>
                <a:path w="335" h="427" extrusionOk="0">
                  <a:moveTo>
                    <a:pt x="152" y="1"/>
                  </a:moveTo>
                  <a:lnTo>
                    <a:pt x="152" y="62"/>
                  </a:lnTo>
                  <a:lnTo>
                    <a:pt x="152" y="92"/>
                  </a:lnTo>
                  <a:lnTo>
                    <a:pt x="152" y="122"/>
                  </a:lnTo>
                  <a:cubicBezTo>
                    <a:pt x="152" y="138"/>
                    <a:pt x="145" y="138"/>
                    <a:pt x="137" y="138"/>
                  </a:cubicBezTo>
                  <a:cubicBezTo>
                    <a:pt x="129" y="138"/>
                    <a:pt x="122" y="138"/>
                    <a:pt x="122" y="153"/>
                  </a:cubicBezTo>
                  <a:lnTo>
                    <a:pt x="122" y="183"/>
                  </a:lnTo>
                  <a:cubicBezTo>
                    <a:pt x="122" y="183"/>
                    <a:pt x="91" y="183"/>
                    <a:pt x="91" y="244"/>
                  </a:cubicBezTo>
                  <a:lnTo>
                    <a:pt x="91" y="274"/>
                  </a:lnTo>
                  <a:cubicBezTo>
                    <a:pt x="91" y="274"/>
                    <a:pt x="61" y="274"/>
                    <a:pt x="61" y="305"/>
                  </a:cubicBezTo>
                  <a:lnTo>
                    <a:pt x="0" y="335"/>
                  </a:lnTo>
                  <a:lnTo>
                    <a:pt x="0" y="396"/>
                  </a:lnTo>
                  <a:cubicBezTo>
                    <a:pt x="0" y="426"/>
                    <a:pt x="61" y="426"/>
                    <a:pt x="61" y="426"/>
                  </a:cubicBezTo>
                  <a:cubicBezTo>
                    <a:pt x="91" y="426"/>
                    <a:pt x="91" y="426"/>
                    <a:pt x="122" y="396"/>
                  </a:cubicBezTo>
                  <a:lnTo>
                    <a:pt x="152" y="335"/>
                  </a:lnTo>
                  <a:cubicBezTo>
                    <a:pt x="152" y="305"/>
                    <a:pt x="152" y="305"/>
                    <a:pt x="213" y="305"/>
                  </a:cubicBezTo>
                  <a:cubicBezTo>
                    <a:pt x="213" y="305"/>
                    <a:pt x="213" y="274"/>
                    <a:pt x="243" y="274"/>
                  </a:cubicBezTo>
                  <a:cubicBezTo>
                    <a:pt x="243" y="244"/>
                    <a:pt x="243" y="244"/>
                    <a:pt x="274" y="244"/>
                  </a:cubicBezTo>
                  <a:lnTo>
                    <a:pt x="274" y="183"/>
                  </a:lnTo>
                  <a:cubicBezTo>
                    <a:pt x="274" y="153"/>
                    <a:pt x="274" y="153"/>
                    <a:pt x="335" y="153"/>
                  </a:cubicBezTo>
                  <a:lnTo>
                    <a:pt x="335" y="122"/>
                  </a:lnTo>
                  <a:cubicBezTo>
                    <a:pt x="243" y="92"/>
                    <a:pt x="274" y="92"/>
                    <a:pt x="274" y="62"/>
                  </a:cubicBezTo>
                  <a:cubicBezTo>
                    <a:pt x="274" y="1"/>
                    <a:pt x="243" y="1"/>
                    <a:pt x="24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6" name="Google Shape;7166;p63"/>
            <p:cNvSpPr/>
            <p:nvPr/>
          </p:nvSpPr>
          <p:spPr>
            <a:xfrm>
              <a:off x="6763300" y="816875"/>
              <a:ext cx="55875" cy="93975"/>
            </a:xfrm>
            <a:custGeom>
              <a:avLst/>
              <a:gdLst/>
              <a:ahLst/>
              <a:cxnLst/>
              <a:rect l="l" t="t" r="r" b="b"/>
              <a:pathLst>
                <a:path w="2235" h="3759" extrusionOk="0">
                  <a:moveTo>
                    <a:pt x="2204" y="0"/>
                  </a:moveTo>
                  <a:cubicBezTo>
                    <a:pt x="2181" y="0"/>
                    <a:pt x="2143" y="8"/>
                    <a:pt x="2128" y="8"/>
                  </a:cubicBezTo>
                  <a:cubicBezTo>
                    <a:pt x="1945" y="99"/>
                    <a:pt x="1793" y="251"/>
                    <a:pt x="1641" y="312"/>
                  </a:cubicBezTo>
                  <a:cubicBezTo>
                    <a:pt x="1641" y="312"/>
                    <a:pt x="1489" y="433"/>
                    <a:pt x="1368" y="494"/>
                  </a:cubicBezTo>
                  <a:cubicBezTo>
                    <a:pt x="1186" y="646"/>
                    <a:pt x="1186" y="646"/>
                    <a:pt x="1034" y="798"/>
                  </a:cubicBezTo>
                  <a:cubicBezTo>
                    <a:pt x="882" y="950"/>
                    <a:pt x="821" y="950"/>
                    <a:pt x="669" y="1163"/>
                  </a:cubicBezTo>
                  <a:cubicBezTo>
                    <a:pt x="517" y="1345"/>
                    <a:pt x="517" y="1345"/>
                    <a:pt x="426" y="1528"/>
                  </a:cubicBezTo>
                  <a:cubicBezTo>
                    <a:pt x="304" y="1710"/>
                    <a:pt x="304" y="1771"/>
                    <a:pt x="213" y="1953"/>
                  </a:cubicBezTo>
                  <a:lnTo>
                    <a:pt x="61" y="2409"/>
                  </a:lnTo>
                  <a:cubicBezTo>
                    <a:pt x="30" y="2622"/>
                    <a:pt x="30" y="2622"/>
                    <a:pt x="30" y="2865"/>
                  </a:cubicBezTo>
                  <a:cubicBezTo>
                    <a:pt x="0" y="3169"/>
                    <a:pt x="0" y="3169"/>
                    <a:pt x="30" y="3382"/>
                  </a:cubicBezTo>
                  <a:cubicBezTo>
                    <a:pt x="91" y="3534"/>
                    <a:pt x="122" y="3625"/>
                    <a:pt x="152" y="3686"/>
                  </a:cubicBezTo>
                  <a:cubicBezTo>
                    <a:pt x="174" y="3730"/>
                    <a:pt x="180" y="3759"/>
                    <a:pt x="206" y="3759"/>
                  </a:cubicBezTo>
                  <a:cubicBezTo>
                    <a:pt x="215" y="3759"/>
                    <a:pt x="227" y="3755"/>
                    <a:pt x="243" y="3747"/>
                  </a:cubicBezTo>
                  <a:cubicBezTo>
                    <a:pt x="274" y="3686"/>
                    <a:pt x="243" y="3534"/>
                    <a:pt x="182" y="3473"/>
                  </a:cubicBezTo>
                  <a:cubicBezTo>
                    <a:pt x="182" y="3382"/>
                    <a:pt x="152" y="3321"/>
                    <a:pt x="152" y="3230"/>
                  </a:cubicBezTo>
                  <a:cubicBezTo>
                    <a:pt x="152" y="3139"/>
                    <a:pt x="122" y="3078"/>
                    <a:pt x="122" y="2926"/>
                  </a:cubicBezTo>
                  <a:cubicBezTo>
                    <a:pt x="122" y="2713"/>
                    <a:pt x="122" y="2713"/>
                    <a:pt x="152" y="2470"/>
                  </a:cubicBezTo>
                  <a:cubicBezTo>
                    <a:pt x="182" y="2257"/>
                    <a:pt x="243" y="2257"/>
                    <a:pt x="304" y="2075"/>
                  </a:cubicBezTo>
                  <a:cubicBezTo>
                    <a:pt x="395" y="1832"/>
                    <a:pt x="395" y="1832"/>
                    <a:pt x="486" y="1649"/>
                  </a:cubicBezTo>
                  <a:cubicBezTo>
                    <a:pt x="608" y="1467"/>
                    <a:pt x="638" y="1467"/>
                    <a:pt x="760" y="1315"/>
                  </a:cubicBezTo>
                  <a:cubicBezTo>
                    <a:pt x="912" y="1102"/>
                    <a:pt x="912" y="1102"/>
                    <a:pt x="1064" y="950"/>
                  </a:cubicBezTo>
                  <a:cubicBezTo>
                    <a:pt x="1216" y="798"/>
                    <a:pt x="1246" y="798"/>
                    <a:pt x="1398" y="646"/>
                  </a:cubicBezTo>
                  <a:cubicBezTo>
                    <a:pt x="1611" y="494"/>
                    <a:pt x="1611" y="494"/>
                    <a:pt x="1793" y="403"/>
                  </a:cubicBezTo>
                  <a:cubicBezTo>
                    <a:pt x="1945" y="282"/>
                    <a:pt x="1976" y="282"/>
                    <a:pt x="2097" y="160"/>
                  </a:cubicBezTo>
                  <a:lnTo>
                    <a:pt x="2189" y="38"/>
                  </a:lnTo>
                  <a:cubicBezTo>
                    <a:pt x="2234" y="8"/>
                    <a:pt x="2227" y="0"/>
                    <a:pt x="220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7" name="Google Shape;7167;p63"/>
            <p:cNvSpPr/>
            <p:nvPr/>
          </p:nvSpPr>
          <p:spPr>
            <a:xfrm>
              <a:off x="6903875" y="721325"/>
              <a:ext cx="95000" cy="67500"/>
            </a:xfrm>
            <a:custGeom>
              <a:avLst/>
              <a:gdLst/>
              <a:ahLst/>
              <a:cxnLst/>
              <a:rect l="l" t="t" r="r" b="b"/>
              <a:pathLst>
                <a:path w="3800" h="2700" extrusionOk="0">
                  <a:moveTo>
                    <a:pt x="3526" y="0"/>
                  </a:moveTo>
                  <a:cubicBezTo>
                    <a:pt x="3465" y="0"/>
                    <a:pt x="3344" y="0"/>
                    <a:pt x="3253" y="31"/>
                  </a:cubicBezTo>
                  <a:cubicBezTo>
                    <a:pt x="3161" y="31"/>
                    <a:pt x="3101" y="61"/>
                    <a:pt x="2918" y="122"/>
                  </a:cubicBezTo>
                  <a:lnTo>
                    <a:pt x="2462" y="274"/>
                  </a:lnTo>
                  <a:cubicBezTo>
                    <a:pt x="2250" y="334"/>
                    <a:pt x="2250" y="334"/>
                    <a:pt x="2006" y="456"/>
                  </a:cubicBezTo>
                  <a:cubicBezTo>
                    <a:pt x="1794" y="578"/>
                    <a:pt x="1794" y="578"/>
                    <a:pt x="1581" y="730"/>
                  </a:cubicBezTo>
                  <a:cubicBezTo>
                    <a:pt x="1398" y="882"/>
                    <a:pt x="1368" y="821"/>
                    <a:pt x="1186" y="973"/>
                  </a:cubicBezTo>
                  <a:cubicBezTo>
                    <a:pt x="973" y="1125"/>
                    <a:pt x="973" y="1186"/>
                    <a:pt x="821" y="1338"/>
                  </a:cubicBezTo>
                  <a:cubicBezTo>
                    <a:pt x="669" y="1520"/>
                    <a:pt x="639" y="1520"/>
                    <a:pt x="487" y="1702"/>
                  </a:cubicBezTo>
                  <a:cubicBezTo>
                    <a:pt x="335" y="1885"/>
                    <a:pt x="335" y="1885"/>
                    <a:pt x="213" y="2128"/>
                  </a:cubicBezTo>
                  <a:cubicBezTo>
                    <a:pt x="122" y="2310"/>
                    <a:pt x="122" y="2341"/>
                    <a:pt x="31" y="2493"/>
                  </a:cubicBezTo>
                  <a:cubicBezTo>
                    <a:pt x="31" y="2523"/>
                    <a:pt x="0" y="2614"/>
                    <a:pt x="0" y="2645"/>
                  </a:cubicBezTo>
                  <a:cubicBezTo>
                    <a:pt x="0" y="2683"/>
                    <a:pt x="6" y="2700"/>
                    <a:pt x="14" y="2700"/>
                  </a:cubicBezTo>
                  <a:cubicBezTo>
                    <a:pt x="26" y="2700"/>
                    <a:pt x="43" y="2667"/>
                    <a:pt x="61" y="2614"/>
                  </a:cubicBezTo>
                  <a:cubicBezTo>
                    <a:pt x="183" y="2462"/>
                    <a:pt x="274" y="2249"/>
                    <a:pt x="365" y="2097"/>
                  </a:cubicBezTo>
                  <a:cubicBezTo>
                    <a:pt x="365" y="2097"/>
                    <a:pt x="487" y="1945"/>
                    <a:pt x="578" y="1824"/>
                  </a:cubicBezTo>
                  <a:lnTo>
                    <a:pt x="882" y="1429"/>
                  </a:lnTo>
                  <a:cubicBezTo>
                    <a:pt x="1064" y="1277"/>
                    <a:pt x="1034" y="1246"/>
                    <a:pt x="1216" y="1094"/>
                  </a:cubicBezTo>
                  <a:cubicBezTo>
                    <a:pt x="1398" y="942"/>
                    <a:pt x="1398" y="942"/>
                    <a:pt x="1581" y="821"/>
                  </a:cubicBezTo>
                  <a:cubicBezTo>
                    <a:pt x="1794" y="730"/>
                    <a:pt x="1794" y="669"/>
                    <a:pt x="2006" y="578"/>
                  </a:cubicBezTo>
                  <a:cubicBezTo>
                    <a:pt x="2250" y="456"/>
                    <a:pt x="2250" y="456"/>
                    <a:pt x="2462" y="365"/>
                  </a:cubicBezTo>
                  <a:lnTo>
                    <a:pt x="2918" y="213"/>
                  </a:lnTo>
                  <a:cubicBezTo>
                    <a:pt x="3192" y="122"/>
                    <a:pt x="3192" y="152"/>
                    <a:pt x="3435" y="122"/>
                  </a:cubicBezTo>
                  <a:cubicBezTo>
                    <a:pt x="3511" y="91"/>
                    <a:pt x="3564" y="91"/>
                    <a:pt x="3610" y="91"/>
                  </a:cubicBezTo>
                  <a:cubicBezTo>
                    <a:pt x="3655" y="91"/>
                    <a:pt x="3693" y="91"/>
                    <a:pt x="3739" y="61"/>
                  </a:cubicBezTo>
                  <a:cubicBezTo>
                    <a:pt x="3769" y="61"/>
                    <a:pt x="3800" y="31"/>
                    <a:pt x="3800" y="31"/>
                  </a:cubicBezTo>
                  <a:cubicBezTo>
                    <a:pt x="3769" y="0"/>
                    <a:pt x="3617" y="0"/>
                    <a:pt x="352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8" name="Google Shape;7168;p63"/>
            <p:cNvSpPr/>
            <p:nvPr/>
          </p:nvSpPr>
          <p:spPr>
            <a:xfrm>
              <a:off x="6785325" y="741825"/>
              <a:ext cx="57025" cy="32700"/>
            </a:xfrm>
            <a:custGeom>
              <a:avLst/>
              <a:gdLst/>
              <a:ahLst/>
              <a:cxnLst/>
              <a:rect l="l" t="t" r="r" b="b"/>
              <a:pathLst>
                <a:path w="2281" h="1308" extrusionOk="0">
                  <a:moveTo>
                    <a:pt x="31" y="1"/>
                  </a:moveTo>
                  <a:cubicBezTo>
                    <a:pt x="1" y="1"/>
                    <a:pt x="1" y="62"/>
                    <a:pt x="1" y="62"/>
                  </a:cubicBezTo>
                  <a:cubicBezTo>
                    <a:pt x="1" y="92"/>
                    <a:pt x="61" y="122"/>
                    <a:pt x="153" y="122"/>
                  </a:cubicBezTo>
                  <a:cubicBezTo>
                    <a:pt x="213" y="122"/>
                    <a:pt x="213" y="153"/>
                    <a:pt x="244" y="153"/>
                  </a:cubicBezTo>
                  <a:cubicBezTo>
                    <a:pt x="335" y="153"/>
                    <a:pt x="335" y="153"/>
                    <a:pt x="456" y="183"/>
                  </a:cubicBezTo>
                  <a:cubicBezTo>
                    <a:pt x="548" y="244"/>
                    <a:pt x="548" y="244"/>
                    <a:pt x="730" y="274"/>
                  </a:cubicBezTo>
                  <a:cubicBezTo>
                    <a:pt x="821" y="305"/>
                    <a:pt x="821" y="335"/>
                    <a:pt x="943" y="396"/>
                  </a:cubicBezTo>
                  <a:cubicBezTo>
                    <a:pt x="1064" y="426"/>
                    <a:pt x="1064" y="426"/>
                    <a:pt x="1186" y="518"/>
                  </a:cubicBezTo>
                  <a:lnTo>
                    <a:pt x="1399" y="669"/>
                  </a:lnTo>
                  <a:cubicBezTo>
                    <a:pt x="1520" y="730"/>
                    <a:pt x="1520" y="700"/>
                    <a:pt x="1642" y="761"/>
                  </a:cubicBezTo>
                  <a:cubicBezTo>
                    <a:pt x="1733" y="852"/>
                    <a:pt x="1733" y="852"/>
                    <a:pt x="1824" y="913"/>
                  </a:cubicBezTo>
                  <a:cubicBezTo>
                    <a:pt x="1946" y="1004"/>
                    <a:pt x="1946" y="1004"/>
                    <a:pt x="2007" y="1125"/>
                  </a:cubicBezTo>
                  <a:lnTo>
                    <a:pt x="2159" y="1277"/>
                  </a:lnTo>
                  <a:cubicBezTo>
                    <a:pt x="2189" y="1277"/>
                    <a:pt x="2189" y="1308"/>
                    <a:pt x="2250" y="1308"/>
                  </a:cubicBezTo>
                  <a:cubicBezTo>
                    <a:pt x="2280" y="1308"/>
                    <a:pt x="2280" y="1277"/>
                    <a:pt x="2280" y="1217"/>
                  </a:cubicBezTo>
                  <a:cubicBezTo>
                    <a:pt x="2250" y="1125"/>
                    <a:pt x="2128" y="1034"/>
                    <a:pt x="2037" y="973"/>
                  </a:cubicBezTo>
                  <a:cubicBezTo>
                    <a:pt x="2037" y="973"/>
                    <a:pt x="1976" y="882"/>
                    <a:pt x="1885" y="852"/>
                  </a:cubicBezTo>
                  <a:lnTo>
                    <a:pt x="1672" y="700"/>
                  </a:lnTo>
                  <a:lnTo>
                    <a:pt x="1429" y="548"/>
                  </a:lnTo>
                  <a:lnTo>
                    <a:pt x="1216" y="396"/>
                  </a:lnTo>
                  <a:cubicBezTo>
                    <a:pt x="1095" y="305"/>
                    <a:pt x="1095" y="366"/>
                    <a:pt x="943" y="274"/>
                  </a:cubicBezTo>
                  <a:cubicBezTo>
                    <a:pt x="821" y="244"/>
                    <a:pt x="821" y="214"/>
                    <a:pt x="669" y="153"/>
                  </a:cubicBezTo>
                  <a:cubicBezTo>
                    <a:pt x="578" y="122"/>
                    <a:pt x="578" y="122"/>
                    <a:pt x="396" y="92"/>
                  </a:cubicBezTo>
                  <a:cubicBezTo>
                    <a:pt x="335" y="92"/>
                    <a:pt x="335" y="92"/>
                    <a:pt x="213" y="62"/>
                  </a:cubicBezTo>
                  <a:cubicBezTo>
                    <a:pt x="153" y="62"/>
                    <a:pt x="122" y="62"/>
                    <a:pt x="31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9" name="Google Shape;7169;p63"/>
            <p:cNvSpPr/>
            <p:nvPr/>
          </p:nvSpPr>
          <p:spPr>
            <a:xfrm>
              <a:off x="6863600" y="687875"/>
              <a:ext cx="14450" cy="70850"/>
            </a:xfrm>
            <a:custGeom>
              <a:avLst/>
              <a:gdLst/>
              <a:ahLst/>
              <a:cxnLst/>
              <a:rect l="l" t="t" r="r" b="b"/>
              <a:pathLst>
                <a:path w="578" h="2834" extrusionOk="0">
                  <a:moveTo>
                    <a:pt x="243" y="1"/>
                  </a:moveTo>
                  <a:cubicBezTo>
                    <a:pt x="213" y="1"/>
                    <a:pt x="152" y="61"/>
                    <a:pt x="152" y="153"/>
                  </a:cubicBezTo>
                  <a:cubicBezTo>
                    <a:pt x="152" y="183"/>
                    <a:pt x="122" y="274"/>
                    <a:pt x="122" y="305"/>
                  </a:cubicBezTo>
                  <a:cubicBezTo>
                    <a:pt x="122" y="396"/>
                    <a:pt x="122" y="396"/>
                    <a:pt x="91" y="487"/>
                  </a:cubicBezTo>
                  <a:cubicBezTo>
                    <a:pt x="91" y="639"/>
                    <a:pt x="91" y="639"/>
                    <a:pt x="61" y="791"/>
                  </a:cubicBezTo>
                  <a:cubicBezTo>
                    <a:pt x="61" y="943"/>
                    <a:pt x="0" y="943"/>
                    <a:pt x="0" y="1095"/>
                  </a:cubicBezTo>
                  <a:cubicBezTo>
                    <a:pt x="0" y="1247"/>
                    <a:pt x="0" y="1247"/>
                    <a:pt x="61" y="1399"/>
                  </a:cubicBezTo>
                  <a:cubicBezTo>
                    <a:pt x="61" y="1551"/>
                    <a:pt x="61" y="1551"/>
                    <a:pt x="91" y="1703"/>
                  </a:cubicBezTo>
                  <a:cubicBezTo>
                    <a:pt x="122" y="1855"/>
                    <a:pt x="122" y="1855"/>
                    <a:pt x="152" y="1976"/>
                  </a:cubicBezTo>
                  <a:cubicBezTo>
                    <a:pt x="213" y="2128"/>
                    <a:pt x="213" y="2128"/>
                    <a:pt x="243" y="2250"/>
                  </a:cubicBezTo>
                  <a:cubicBezTo>
                    <a:pt x="274" y="2402"/>
                    <a:pt x="274" y="2402"/>
                    <a:pt x="365" y="2524"/>
                  </a:cubicBezTo>
                  <a:cubicBezTo>
                    <a:pt x="395" y="2615"/>
                    <a:pt x="426" y="2615"/>
                    <a:pt x="456" y="2736"/>
                  </a:cubicBezTo>
                  <a:cubicBezTo>
                    <a:pt x="456" y="2767"/>
                    <a:pt x="517" y="2767"/>
                    <a:pt x="547" y="2827"/>
                  </a:cubicBezTo>
                  <a:cubicBezTo>
                    <a:pt x="552" y="2832"/>
                    <a:pt x="555" y="2834"/>
                    <a:pt x="558" y="2834"/>
                  </a:cubicBezTo>
                  <a:cubicBezTo>
                    <a:pt x="578" y="2834"/>
                    <a:pt x="578" y="2762"/>
                    <a:pt x="578" y="2736"/>
                  </a:cubicBezTo>
                  <a:cubicBezTo>
                    <a:pt x="547" y="2615"/>
                    <a:pt x="487" y="2524"/>
                    <a:pt x="426" y="2402"/>
                  </a:cubicBezTo>
                  <a:cubicBezTo>
                    <a:pt x="426" y="2402"/>
                    <a:pt x="395" y="2280"/>
                    <a:pt x="365" y="2220"/>
                  </a:cubicBezTo>
                  <a:cubicBezTo>
                    <a:pt x="304" y="2098"/>
                    <a:pt x="304" y="2098"/>
                    <a:pt x="274" y="1946"/>
                  </a:cubicBezTo>
                  <a:cubicBezTo>
                    <a:pt x="243" y="1794"/>
                    <a:pt x="243" y="1794"/>
                    <a:pt x="213" y="1672"/>
                  </a:cubicBezTo>
                  <a:cubicBezTo>
                    <a:pt x="152" y="1520"/>
                    <a:pt x="152" y="1520"/>
                    <a:pt x="152" y="1399"/>
                  </a:cubicBezTo>
                  <a:cubicBezTo>
                    <a:pt x="152" y="1247"/>
                    <a:pt x="122" y="1247"/>
                    <a:pt x="122" y="1156"/>
                  </a:cubicBezTo>
                  <a:lnTo>
                    <a:pt x="122" y="882"/>
                  </a:lnTo>
                  <a:cubicBezTo>
                    <a:pt x="122" y="730"/>
                    <a:pt x="122" y="730"/>
                    <a:pt x="152" y="609"/>
                  </a:cubicBezTo>
                  <a:cubicBezTo>
                    <a:pt x="213" y="396"/>
                    <a:pt x="213" y="396"/>
                    <a:pt x="243" y="244"/>
                  </a:cubicBezTo>
                  <a:cubicBezTo>
                    <a:pt x="243" y="153"/>
                    <a:pt x="274" y="122"/>
                    <a:pt x="274" y="31"/>
                  </a:cubicBezTo>
                  <a:cubicBezTo>
                    <a:pt x="274" y="1"/>
                    <a:pt x="274" y="1"/>
                    <a:pt x="24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0" name="Google Shape;7170;p63"/>
            <p:cNvSpPr/>
            <p:nvPr/>
          </p:nvSpPr>
          <p:spPr>
            <a:xfrm>
              <a:off x="6886925" y="804425"/>
              <a:ext cx="186425" cy="201425"/>
            </a:xfrm>
            <a:custGeom>
              <a:avLst/>
              <a:gdLst/>
              <a:ahLst/>
              <a:cxnLst/>
              <a:rect l="l" t="t" r="r" b="b"/>
              <a:pathLst>
                <a:path w="7457" h="8057" extrusionOk="0">
                  <a:moveTo>
                    <a:pt x="7428" y="0"/>
                  </a:moveTo>
                  <a:cubicBezTo>
                    <a:pt x="7419" y="0"/>
                    <a:pt x="7409" y="6"/>
                    <a:pt x="7396" y="20"/>
                  </a:cubicBezTo>
                  <a:cubicBezTo>
                    <a:pt x="7335" y="80"/>
                    <a:pt x="7244" y="415"/>
                    <a:pt x="7213" y="658"/>
                  </a:cubicBezTo>
                  <a:cubicBezTo>
                    <a:pt x="7183" y="840"/>
                    <a:pt x="7122" y="1023"/>
                    <a:pt x="7061" y="1266"/>
                  </a:cubicBezTo>
                  <a:cubicBezTo>
                    <a:pt x="6970" y="1539"/>
                    <a:pt x="6970" y="1631"/>
                    <a:pt x="6818" y="2026"/>
                  </a:cubicBezTo>
                  <a:cubicBezTo>
                    <a:pt x="6636" y="2542"/>
                    <a:pt x="6636" y="2542"/>
                    <a:pt x="6362" y="3090"/>
                  </a:cubicBezTo>
                  <a:cubicBezTo>
                    <a:pt x="6119" y="3637"/>
                    <a:pt x="6119" y="3576"/>
                    <a:pt x="5754" y="4062"/>
                  </a:cubicBezTo>
                  <a:cubicBezTo>
                    <a:pt x="5450" y="4579"/>
                    <a:pt x="5450" y="4579"/>
                    <a:pt x="5086" y="4974"/>
                  </a:cubicBezTo>
                  <a:cubicBezTo>
                    <a:pt x="4691" y="5430"/>
                    <a:pt x="4691" y="5400"/>
                    <a:pt x="4295" y="5825"/>
                  </a:cubicBezTo>
                  <a:cubicBezTo>
                    <a:pt x="3870" y="6190"/>
                    <a:pt x="3870" y="6251"/>
                    <a:pt x="3414" y="6555"/>
                  </a:cubicBezTo>
                  <a:cubicBezTo>
                    <a:pt x="2958" y="6889"/>
                    <a:pt x="2928" y="6889"/>
                    <a:pt x="2411" y="7163"/>
                  </a:cubicBezTo>
                  <a:cubicBezTo>
                    <a:pt x="1925" y="7406"/>
                    <a:pt x="1925" y="7406"/>
                    <a:pt x="1377" y="7619"/>
                  </a:cubicBezTo>
                  <a:cubicBezTo>
                    <a:pt x="891" y="7770"/>
                    <a:pt x="830" y="7801"/>
                    <a:pt x="466" y="7862"/>
                  </a:cubicBezTo>
                  <a:lnTo>
                    <a:pt x="101" y="7983"/>
                  </a:lnTo>
                  <a:cubicBezTo>
                    <a:pt x="0" y="8033"/>
                    <a:pt x="11" y="8056"/>
                    <a:pt x="65" y="8056"/>
                  </a:cubicBezTo>
                  <a:cubicBezTo>
                    <a:pt x="110" y="8056"/>
                    <a:pt x="184" y="8041"/>
                    <a:pt x="253" y="8014"/>
                  </a:cubicBezTo>
                  <a:cubicBezTo>
                    <a:pt x="709" y="7953"/>
                    <a:pt x="1256" y="7801"/>
                    <a:pt x="1712" y="7619"/>
                  </a:cubicBezTo>
                  <a:cubicBezTo>
                    <a:pt x="1742" y="7619"/>
                    <a:pt x="2137" y="7467"/>
                    <a:pt x="2472" y="7254"/>
                  </a:cubicBezTo>
                  <a:cubicBezTo>
                    <a:pt x="2958" y="7011"/>
                    <a:pt x="2988" y="7011"/>
                    <a:pt x="3444" y="6646"/>
                  </a:cubicBezTo>
                  <a:cubicBezTo>
                    <a:pt x="3900" y="6312"/>
                    <a:pt x="3931" y="6312"/>
                    <a:pt x="4356" y="5947"/>
                  </a:cubicBezTo>
                  <a:cubicBezTo>
                    <a:pt x="4782" y="5552"/>
                    <a:pt x="4782" y="5552"/>
                    <a:pt x="5177" y="5096"/>
                  </a:cubicBezTo>
                  <a:cubicBezTo>
                    <a:pt x="5542" y="4640"/>
                    <a:pt x="5542" y="4640"/>
                    <a:pt x="5846" y="4153"/>
                  </a:cubicBezTo>
                  <a:cubicBezTo>
                    <a:pt x="6150" y="3667"/>
                    <a:pt x="6180" y="3667"/>
                    <a:pt x="6453" y="3150"/>
                  </a:cubicBezTo>
                  <a:cubicBezTo>
                    <a:pt x="6727" y="2634"/>
                    <a:pt x="6727" y="2634"/>
                    <a:pt x="6909" y="2087"/>
                  </a:cubicBezTo>
                  <a:cubicBezTo>
                    <a:pt x="7153" y="1509"/>
                    <a:pt x="7153" y="1509"/>
                    <a:pt x="7305" y="931"/>
                  </a:cubicBezTo>
                  <a:cubicBezTo>
                    <a:pt x="7365" y="506"/>
                    <a:pt x="7396" y="384"/>
                    <a:pt x="7457" y="172"/>
                  </a:cubicBezTo>
                  <a:cubicBezTo>
                    <a:pt x="7457" y="77"/>
                    <a:pt x="7457" y="0"/>
                    <a:pt x="742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1" name="Google Shape;7171;p63"/>
            <p:cNvSpPr/>
            <p:nvPr/>
          </p:nvSpPr>
          <p:spPr>
            <a:xfrm>
              <a:off x="6863375" y="811250"/>
              <a:ext cx="195525" cy="190025"/>
            </a:xfrm>
            <a:custGeom>
              <a:avLst/>
              <a:gdLst/>
              <a:ahLst/>
              <a:cxnLst/>
              <a:rect l="l" t="t" r="r" b="b"/>
              <a:pathLst>
                <a:path w="7821" h="7601" extrusionOk="0">
                  <a:moveTo>
                    <a:pt x="7792" y="1"/>
                  </a:moveTo>
                  <a:cubicBezTo>
                    <a:pt x="7784" y="1"/>
                    <a:pt x="7774" y="7"/>
                    <a:pt x="7760" y="20"/>
                  </a:cubicBezTo>
                  <a:cubicBezTo>
                    <a:pt x="7730" y="81"/>
                    <a:pt x="7669" y="415"/>
                    <a:pt x="7578" y="628"/>
                  </a:cubicBezTo>
                  <a:cubicBezTo>
                    <a:pt x="7547" y="810"/>
                    <a:pt x="7487" y="993"/>
                    <a:pt x="7395" y="1175"/>
                  </a:cubicBezTo>
                  <a:cubicBezTo>
                    <a:pt x="7304" y="1418"/>
                    <a:pt x="7274" y="1540"/>
                    <a:pt x="7092" y="1905"/>
                  </a:cubicBezTo>
                  <a:cubicBezTo>
                    <a:pt x="6818" y="2391"/>
                    <a:pt x="6818" y="2391"/>
                    <a:pt x="6514" y="2908"/>
                  </a:cubicBezTo>
                  <a:cubicBezTo>
                    <a:pt x="6210" y="3364"/>
                    <a:pt x="6180" y="3364"/>
                    <a:pt x="5845" y="3820"/>
                  </a:cubicBezTo>
                  <a:cubicBezTo>
                    <a:pt x="5511" y="4215"/>
                    <a:pt x="5511" y="4276"/>
                    <a:pt x="5085" y="4640"/>
                  </a:cubicBezTo>
                  <a:cubicBezTo>
                    <a:pt x="4660" y="5066"/>
                    <a:pt x="4660" y="5035"/>
                    <a:pt x="4234" y="5400"/>
                  </a:cubicBezTo>
                  <a:cubicBezTo>
                    <a:pt x="3778" y="5735"/>
                    <a:pt x="3839" y="5795"/>
                    <a:pt x="3322" y="6099"/>
                  </a:cubicBezTo>
                  <a:cubicBezTo>
                    <a:pt x="2867" y="6403"/>
                    <a:pt x="2836" y="6403"/>
                    <a:pt x="2350" y="6646"/>
                  </a:cubicBezTo>
                  <a:cubicBezTo>
                    <a:pt x="1863" y="6920"/>
                    <a:pt x="1863" y="6920"/>
                    <a:pt x="1316" y="7102"/>
                  </a:cubicBezTo>
                  <a:cubicBezTo>
                    <a:pt x="860" y="7315"/>
                    <a:pt x="800" y="7315"/>
                    <a:pt x="435" y="7406"/>
                  </a:cubicBezTo>
                  <a:lnTo>
                    <a:pt x="100" y="7528"/>
                  </a:lnTo>
                  <a:cubicBezTo>
                    <a:pt x="0" y="7578"/>
                    <a:pt x="10" y="7601"/>
                    <a:pt x="65" y="7601"/>
                  </a:cubicBezTo>
                  <a:cubicBezTo>
                    <a:pt x="110" y="7601"/>
                    <a:pt x="184" y="7586"/>
                    <a:pt x="252" y="7558"/>
                  </a:cubicBezTo>
                  <a:cubicBezTo>
                    <a:pt x="708" y="7497"/>
                    <a:pt x="1195" y="7315"/>
                    <a:pt x="1651" y="7102"/>
                  </a:cubicBezTo>
                  <a:cubicBezTo>
                    <a:pt x="1711" y="7102"/>
                    <a:pt x="2076" y="6950"/>
                    <a:pt x="2380" y="6768"/>
                  </a:cubicBezTo>
                  <a:cubicBezTo>
                    <a:pt x="2867" y="6494"/>
                    <a:pt x="2867" y="6494"/>
                    <a:pt x="3383" y="6190"/>
                  </a:cubicBezTo>
                  <a:cubicBezTo>
                    <a:pt x="3870" y="5887"/>
                    <a:pt x="3870" y="5887"/>
                    <a:pt x="4295" y="5522"/>
                  </a:cubicBezTo>
                  <a:cubicBezTo>
                    <a:pt x="4751" y="5187"/>
                    <a:pt x="4751" y="5187"/>
                    <a:pt x="5116" y="4762"/>
                  </a:cubicBezTo>
                  <a:cubicBezTo>
                    <a:pt x="5541" y="4336"/>
                    <a:pt x="5511" y="4336"/>
                    <a:pt x="5876" y="3911"/>
                  </a:cubicBezTo>
                  <a:cubicBezTo>
                    <a:pt x="6271" y="3455"/>
                    <a:pt x="6271" y="3455"/>
                    <a:pt x="6575" y="2999"/>
                  </a:cubicBezTo>
                  <a:cubicBezTo>
                    <a:pt x="6879" y="2513"/>
                    <a:pt x="6879" y="2513"/>
                    <a:pt x="7122" y="2026"/>
                  </a:cubicBezTo>
                  <a:cubicBezTo>
                    <a:pt x="7487" y="1449"/>
                    <a:pt x="7487" y="1449"/>
                    <a:pt x="7669" y="932"/>
                  </a:cubicBezTo>
                  <a:cubicBezTo>
                    <a:pt x="7760" y="537"/>
                    <a:pt x="7760" y="415"/>
                    <a:pt x="7821" y="172"/>
                  </a:cubicBezTo>
                  <a:cubicBezTo>
                    <a:pt x="7821" y="77"/>
                    <a:pt x="7821" y="1"/>
                    <a:pt x="779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2" name="Google Shape;7172;p63"/>
            <p:cNvSpPr/>
            <p:nvPr/>
          </p:nvSpPr>
          <p:spPr>
            <a:xfrm>
              <a:off x="6837375" y="852625"/>
              <a:ext cx="190350" cy="143525"/>
            </a:xfrm>
            <a:custGeom>
              <a:avLst/>
              <a:gdLst/>
              <a:ahLst/>
              <a:cxnLst/>
              <a:rect l="l" t="t" r="r" b="b"/>
              <a:pathLst>
                <a:path w="7614" h="5741" extrusionOk="0">
                  <a:moveTo>
                    <a:pt x="7576" y="1"/>
                  </a:moveTo>
                  <a:cubicBezTo>
                    <a:pt x="7569" y="1"/>
                    <a:pt x="7562" y="2"/>
                    <a:pt x="7554" y="7"/>
                  </a:cubicBezTo>
                  <a:cubicBezTo>
                    <a:pt x="7493" y="67"/>
                    <a:pt x="7341" y="341"/>
                    <a:pt x="7250" y="462"/>
                  </a:cubicBezTo>
                  <a:cubicBezTo>
                    <a:pt x="7159" y="614"/>
                    <a:pt x="7068" y="766"/>
                    <a:pt x="7007" y="888"/>
                  </a:cubicBezTo>
                  <a:cubicBezTo>
                    <a:pt x="6885" y="1070"/>
                    <a:pt x="6855" y="1162"/>
                    <a:pt x="6612" y="1466"/>
                  </a:cubicBezTo>
                  <a:lnTo>
                    <a:pt x="6004" y="2225"/>
                  </a:lnTo>
                  <a:cubicBezTo>
                    <a:pt x="5976" y="2259"/>
                    <a:pt x="5950" y="2290"/>
                    <a:pt x="5926" y="2317"/>
                  </a:cubicBezTo>
                  <a:lnTo>
                    <a:pt x="5926" y="2317"/>
                  </a:lnTo>
                  <a:cubicBezTo>
                    <a:pt x="5973" y="2267"/>
                    <a:pt x="6028" y="2207"/>
                    <a:pt x="6095" y="2134"/>
                  </a:cubicBezTo>
                  <a:cubicBezTo>
                    <a:pt x="6399" y="1769"/>
                    <a:pt x="6429" y="1769"/>
                    <a:pt x="6703" y="1374"/>
                  </a:cubicBezTo>
                  <a:cubicBezTo>
                    <a:pt x="7007" y="1131"/>
                    <a:pt x="7007" y="1131"/>
                    <a:pt x="7250" y="706"/>
                  </a:cubicBezTo>
                  <a:cubicBezTo>
                    <a:pt x="7463" y="402"/>
                    <a:pt x="7493" y="341"/>
                    <a:pt x="7554" y="128"/>
                  </a:cubicBezTo>
                  <a:cubicBezTo>
                    <a:pt x="7606" y="76"/>
                    <a:pt x="7614" y="1"/>
                    <a:pt x="7576" y="1"/>
                  </a:cubicBezTo>
                  <a:close/>
                  <a:moveTo>
                    <a:pt x="5926" y="2317"/>
                  </a:moveTo>
                  <a:cubicBezTo>
                    <a:pt x="5848" y="2402"/>
                    <a:pt x="5792" y="2462"/>
                    <a:pt x="5738" y="2518"/>
                  </a:cubicBezTo>
                  <a:lnTo>
                    <a:pt x="5738" y="2518"/>
                  </a:lnTo>
                  <a:cubicBezTo>
                    <a:pt x="5791" y="2467"/>
                    <a:pt x="5849" y="2406"/>
                    <a:pt x="5926" y="2317"/>
                  </a:cubicBezTo>
                  <a:close/>
                  <a:moveTo>
                    <a:pt x="5738" y="2518"/>
                  </a:moveTo>
                  <a:lnTo>
                    <a:pt x="5738" y="2518"/>
                  </a:lnTo>
                  <a:cubicBezTo>
                    <a:pt x="5629" y="2622"/>
                    <a:pt x="5538" y="2691"/>
                    <a:pt x="5335" y="2894"/>
                  </a:cubicBezTo>
                  <a:cubicBezTo>
                    <a:pt x="4970" y="3259"/>
                    <a:pt x="4970" y="3259"/>
                    <a:pt x="4606" y="3563"/>
                  </a:cubicBezTo>
                  <a:cubicBezTo>
                    <a:pt x="4210" y="3867"/>
                    <a:pt x="4210" y="3867"/>
                    <a:pt x="3815" y="4110"/>
                  </a:cubicBezTo>
                  <a:cubicBezTo>
                    <a:pt x="3390" y="4384"/>
                    <a:pt x="3420" y="4414"/>
                    <a:pt x="2964" y="4657"/>
                  </a:cubicBezTo>
                  <a:cubicBezTo>
                    <a:pt x="2539" y="4870"/>
                    <a:pt x="2539" y="4870"/>
                    <a:pt x="2083" y="5083"/>
                  </a:cubicBezTo>
                  <a:cubicBezTo>
                    <a:pt x="1627" y="5265"/>
                    <a:pt x="1627" y="5265"/>
                    <a:pt x="1171" y="5417"/>
                  </a:cubicBezTo>
                  <a:cubicBezTo>
                    <a:pt x="776" y="5539"/>
                    <a:pt x="715" y="5539"/>
                    <a:pt x="411" y="5599"/>
                  </a:cubicBezTo>
                  <a:cubicBezTo>
                    <a:pt x="320" y="5630"/>
                    <a:pt x="229" y="5630"/>
                    <a:pt x="107" y="5691"/>
                  </a:cubicBezTo>
                  <a:cubicBezTo>
                    <a:pt x="0" y="5726"/>
                    <a:pt x="19" y="5741"/>
                    <a:pt x="83" y="5741"/>
                  </a:cubicBezTo>
                  <a:cubicBezTo>
                    <a:pt x="128" y="5741"/>
                    <a:pt x="196" y="5734"/>
                    <a:pt x="259" y="5721"/>
                  </a:cubicBezTo>
                  <a:cubicBezTo>
                    <a:pt x="685" y="5691"/>
                    <a:pt x="1110" y="5539"/>
                    <a:pt x="1536" y="5417"/>
                  </a:cubicBezTo>
                  <a:cubicBezTo>
                    <a:pt x="1566" y="5417"/>
                    <a:pt x="1900" y="5295"/>
                    <a:pt x="2174" y="5143"/>
                  </a:cubicBezTo>
                  <a:cubicBezTo>
                    <a:pt x="2630" y="4961"/>
                    <a:pt x="2630" y="4961"/>
                    <a:pt x="3055" y="4687"/>
                  </a:cubicBezTo>
                  <a:cubicBezTo>
                    <a:pt x="3451" y="4475"/>
                    <a:pt x="3451" y="4475"/>
                    <a:pt x="3876" y="4171"/>
                  </a:cubicBezTo>
                  <a:cubicBezTo>
                    <a:pt x="4302" y="3897"/>
                    <a:pt x="4302" y="3897"/>
                    <a:pt x="4666" y="3563"/>
                  </a:cubicBezTo>
                  <a:cubicBezTo>
                    <a:pt x="5062" y="3259"/>
                    <a:pt x="5062" y="3198"/>
                    <a:pt x="5396" y="2864"/>
                  </a:cubicBezTo>
                  <a:cubicBezTo>
                    <a:pt x="5565" y="2694"/>
                    <a:pt x="5649" y="2611"/>
                    <a:pt x="5738" y="2518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3" name="Google Shape;7173;p63"/>
            <p:cNvSpPr/>
            <p:nvPr/>
          </p:nvSpPr>
          <p:spPr>
            <a:xfrm>
              <a:off x="6820900" y="863425"/>
              <a:ext cx="181775" cy="128125"/>
            </a:xfrm>
            <a:custGeom>
              <a:avLst/>
              <a:gdLst/>
              <a:ahLst/>
              <a:cxnLst/>
              <a:rect l="l" t="t" r="r" b="b"/>
              <a:pathLst>
                <a:path w="7271" h="5125" extrusionOk="0">
                  <a:moveTo>
                    <a:pt x="7240" y="0"/>
                  </a:moveTo>
                  <a:lnTo>
                    <a:pt x="7240" y="0"/>
                  </a:lnTo>
                  <a:cubicBezTo>
                    <a:pt x="7149" y="30"/>
                    <a:pt x="6997" y="274"/>
                    <a:pt x="6906" y="395"/>
                  </a:cubicBezTo>
                  <a:cubicBezTo>
                    <a:pt x="6784" y="517"/>
                    <a:pt x="6693" y="608"/>
                    <a:pt x="6602" y="760"/>
                  </a:cubicBezTo>
                  <a:cubicBezTo>
                    <a:pt x="6480" y="912"/>
                    <a:pt x="6389" y="1003"/>
                    <a:pt x="6207" y="1277"/>
                  </a:cubicBezTo>
                  <a:cubicBezTo>
                    <a:pt x="5903" y="1611"/>
                    <a:pt x="5903" y="1611"/>
                    <a:pt x="5599" y="1915"/>
                  </a:cubicBezTo>
                  <a:cubicBezTo>
                    <a:pt x="5295" y="2219"/>
                    <a:pt x="5265" y="2219"/>
                    <a:pt x="4930" y="2523"/>
                  </a:cubicBezTo>
                  <a:cubicBezTo>
                    <a:pt x="4566" y="2827"/>
                    <a:pt x="4566" y="2827"/>
                    <a:pt x="4231" y="3070"/>
                  </a:cubicBezTo>
                  <a:cubicBezTo>
                    <a:pt x="3897" y="3344"/>
                    <a:pt x="3866" y="3344"/>
                    <a:pt x="3471" y="3587"/>
                  </a:cubicBezTo>
                  <a:cubicBezTo>
                    <a:pt x="3107" y="3800"/>
                    <a:pt x="3107" y="3830"/>
                    <a:pt x="2711" y="4043"/>
                  </a:cubicBezTo>
                  <a:cubicBezTo>
                    <a:pt x="2347" y="4225"/>
                    <a:pt x="2286" y="4225"/>
                    <a:pt x="1921" y="4407"/>
                  </a:cubicBezTo>
                  <a:cubicBezTo>
                    <a:pt x="1496" y="4590"/>
                    <a:pt x="1496" y="4559"/>
                    <a:pt x="1070" y="4742"/>
                  </a:cubicBezTo>
                  <a:cubicBezTo>
                    <a:pt x="705" y="4863"/>
                    <a:pt x="675" y="4894"/>
                    <a:pt x="371" y="4985"/>
                  </a:cubicBezTo>
                  <a:cubicBezTo>
                    <a:pt x="280" y="5015"/>
                    <a:pt x="158" y="5046"/>
                    <a:pt x="97" y="5046"/>
                  </a:cubicBezTo>
                  <a:cubicBezTo>
                    <a:pt x="1" y="5104"/>
                    <a:pt x="27" y="5125"/>
                    <a:pt x="90" y="5125"/>
                  </a:cubicBezTo>
                  <a:cubicBezTo>
                    <a:pt x="126" y="5125"/>
                    <a:pt x="174" y="5118"/>
                    <a:pt x="219" y="5107"/>
                  </a:cubicBezTo>
                  <a:cubicBezTo>
                    <a:pt x="584" y="5015"/>
                    <a:pt x="979" y="4894"/>
                    <a:pt x="1313" y="4742"/>
                  </a:cubicBezTo>
                  <a:cubicBezTo>
                    <a:pt x="1344" y="4742"/>
                    <a:pt x="1648" y="4651"/>
                    <a:pt x="1921" y="4529"/>
                  </a:cubicBezTo>
                  <a:cubicBezTo>
                    <a:pt x="2347" y="4347"/>
                    <a:pt x="2347" y="4347"/>
                    <a:pt x="2711" y="4134"/>
                  </a:cubicBezTo>
                  <a:cubicBezTo>
                    <a:pt x="3137" y="3921"/>
                    <a:pt x="3137" y="3921"/>
                    <a:pt x="3502" y="3678"/>
                  </a:cubicBezTo>
                  <a:cubicBezTo>
                    <a:pt x="3897" y="3465"/>
                    <a:pt x="3897" y="3465"/>
                    <a:pt x="4262" y="3192"/>
                  </a:cubicBezTo>
                  <a:cubicBezTo>
                    <a:pt x="4657" y="2918"/>
                    <a:pt x="4626" y="2888"/>
                    <a:pt x="4961" y="2614"/>
                  </a:cubicBezTo>
                  <a:cubicBezTo>
                    <a:pt x="5295" y="2310"/>
                    <a:pt x="5295" y="2310"/>
                    <a:pt x="5599" y="2006"/>
                  </a:cubicBezTo>
                  <a:cubicBezTo>
                    <a:pt x="5903" y="1702"/>
                    <a:pt x="5903" y="1702"/>
                    <a:pt x="6207" y="1368"/>
                  </a:cubicBezTo>
                  <a:cubicBezTo>
                    <a:pt x="6541" y="973"/>
                    <a:pt x="6602" y="973"/>
                    <a:pt x="6845" y="608"/>
                  </a:cubicBezTo>
                  <a:cubicBezTo>
                    <a:pt x="7058" y="365"/>
                    <a:pt x="7088" y="274"/>
                    <a:pt x="7210" y="122"/>
                  </a:cubicBezTo>
                  <a:cubicBezTo>
                    <a:pt x="7240" y="61"/>
                    <a:pt x="7271" y="0"/>
                    <a:pt x="7240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4" name="Google Shape;7174;p63"/>
            <p:cNvSpPr/>
            <p:nvPr/>
          </p:nvSpPr>
          <p:spPr>
            <a:xfrm>
              <a:off x="6916625" y="858850"/>
              <a:ext cx="69325" cy="70825"/>
            </a:xfrm>
            <a:custGeom>
              <a:avLst/>
              <a:gdLst/>
              <a:ahLst/>
              <a:cxnLst/>
              <a:rect l="l" t="t" r="r" b="b"/>
              <a:pathLst>
                <a:path w="2773" h="2833" extrusionOk="0">
                  <a:moveTo>
                    <a:pt x="2773" y="1"/>
                  </a:moveTo>
                  <a:cubicBezTo>
                    <a:pt x="2712" y="1"/>
                    <a:pt x="2651" y="92"/>
                    <a:pt x="2560" y="153"/>
                  </a:cubicBezTo>
                  <a:cubicBezTo>
                    <a:pt x="2530" y="244"/>
                    <a:pt x="2499" y="274"/>
                    <a:pt x="2469" y="305"/>
                  </a:cubicBezTo>
                  <a:cubicBezTo>
                    <a:pt x="2408" y="396"/>
                    <a:pt x="2378" y="426"/>
                    <a:pt x="2317" y="548"/>
                  </a:cubicBezTo>
                  <a:cubicBezTo>
                    <a:pt x="2196" y="700"/>
                    <a:pt x="2196" y="700"/>
                    <a:pt x="2044" y="852"/>
                  </a:cubicBezTo>
                  <a:cubicBezTo>
                    <a:pt x="1922" y="1004"/>
                    <a:pt x="1892" y="1004"/>
                    <a:pt x="1770" y="1095"/>
                  </a:cubicBezTo>
                  <a:cubicBezTo>
                    <a:pt x="1648" y="1247"/>
                    <a:pt x="1648" y="1247"/>
                    <a:pt x="1496" y="1399"/>
                  </a:cubicBezTo>
                  <a:cubicBezTo>
                    <a:pt x="1344" y="1551"/>
                    <a:pt x="1344" y="1520"/>
                    <a:pt x="1192" y="1672"/>
                  </a:cubicBezTo>
                  <a:cubicBezTo>
                    <a:pt x="1040" y="1824"/>
                    <a:pt x="1101" y="1824"/>
                    <a:pt x="949" y="1976"/>
                  </a:cubicBezTo>
                  <a:cubicBezTo>
                    <a:pt x="797" y="2128"/>
                    <a:pt x="797" y="2098"/>
                    <a:pt x="645" y="2250"/>
                  </a:cubicBezTo>
                  <a:cubicBezTo>
                    <a:pt x="493" y="2372"/>
                    <a:pt x="189" y="2615"/>
                    <a:pt x="98" y="2706"/>
                  </a:cubicBezTo>
                  <a:lnTo>
                    <a:pt x="37" y="2767"/>
                  </a:lnTo>
                  <a:cubicBezTo>
                    <a:pt x="1" y="2821"/>
                    <a:pt x="19" y="2832"/>
                    <a:pt x="46" y="2832"/>
                  </a:cubicBezTo>
                  <a:cubicBezTo>
                    <a:pt x="64" y="2832"/>
                    <a:pt x="86" y="2827"/>
                    <a:pt x="98" y="2827"/>
                  </a:cubicBezTo>
                  <a:cubicBezTo>
                    <a:pt x="250" y="2736"/>
                    <a:pt x="372" y="2615"/>
                    <a:pt x="524" y="2524"/>
                  </a:cubicBezTo>
                  <a:cubicBezTo>
                    <a:pt x="524" y="2524"/>
                    <a:pt x="645" y="2402"/>
                    <a:pt x="737" y="2311"/>
                  </a:cubicBezTo>
                  <a:cubicBezTo>
                    <a:pt x="888" y="2159"/>
                    <a:pt x="1162" y="1916"/>
                    <a:pt x="1314" y="1794"/>
                  </a:cubicBezTo>
                  <a:lnTo>
                    <a:pt x="1588" y="1520"/>
                  </a:lnTo>
                  <a:cubicBezTo>
                    <a:pt x="1740" y="1369"/>
                    <a:pt x="1709" y="1369"/>
                    <a:pt x="1861" y="1217"/>
                  </a:cubicBezTo>
                  <a:cubicBezTo>
                    <a:pt x="1952" y="1065"/>
                    <a:pt x="2013" y="1065"/>
                    <a:pt x="2104" y="913"/>
                  </a:cubicBezTo>
                  <a:cubicBezTo>
                    <a:pt x="2226" y="761"/>
                    <a:pt x="2226" y="761"/>
                    <a:pt x="2378" y="609"/>
                  </a:cubicBezTo>
                  <a:cubicBezTo>
                    <a:pt x="2469" y="457"/>
                    <a:pt x="2469" y="457"/>
                    <a:pt x="2621" y="305"/>
                  </a:cubicBezTo>
                  <a:cubicBezTo>
                    <a:pt x="2682" y="183"/>
                    <a:pt x="2712" y="153"/>
                    <a:pt x="2773" y="92"/>
                  </a:cubicBezTo>
                  <a:lnTo>
                    <a:pt x="2773" y="1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5" name="Google Shape;7175;p63"/>
            <p:cNvSpPr/>
            <p:nvPr/>
          </p:nvSpPr>
          <p:spPr>
            <a:xfrm>
              <a:off x="6812675" y="959275"/>
              <a:ext cx="63875" cy="24975"/>
            </a:xfrm>
            <a:custGeom>
              <a:avLst/>
              <a:gdLst/>
              <a:ahLst/>
              <a:cxnLst/>
              <a:rect l="l" t="t" r="r" b="b"/>
              <a:pathLst>
                <a:path w="2555" h="999" extrusionOk="0">
                  <a:moveTo>
                    <a:pt x="2468" y="0"/>
                  </a:moveTo>
                  <a:cubicBezTo>
                    <a:pt x="2428" y="0"/>
                    <a:pt x="2393" y="36"/>
                    <a:pt x="2372" y="57"/>
                  </a:cubicBezTo>
                  <a:cubicBezTo>
                    <a:pt x="2280" y="87"/>
                    <a:pt x="2280" y="87"/>
                    <a:pt x="2250" y="118"/>
                  </a:cubicBezTo>
                  <a:cubicBezTo>
                    <a:pt x="2220" y="178"/>
                    <a:pt x="2159" y="178"/>
                    <a:pt x="2098" y="209"/>
                  </a:cubicBezTo>
                  <a:cubicBezTo>
                    <a:pt x="1977" y="269"/>
                    <a:pt x="1977" y="269"/>
                    <a:pt x="1855" y="330"/>
                  </a:cubicBezTo>
                  <a:cubicBezTo>
                    <a:pt x="1764" y="391"/>
                    <a:pt x="1764" y="361"/>
                    <a:pt x="1612" y="391"/>
                  </a:cubicBezTo>
                  <a:cubicBezTo>
                    <a:pt x="1490" y="421"/>
                    <a:pt x="1490" y="482"/>
                    <a:pt x="1369" y="513"/>
                  </a:cubicBezTo>
                  <a:cubicBezTo>
                    <a:pt x="1247" y="543"/>
                    <a:pt x="1247" y="543"/>
                    <a:pt x="1095" y="573"/>
                  </a:cubicBezTo>
                  <a:cubicBezTo>
                    <a:pt x="1004" y="634"/>
                    <a:pt x="1004" y="665"/>
                    <a:pt x="882" y="695"/>
                  </a:cubicBezTo>
                  <a:cubicBezTo>
                    <a:pt x="761" y="725"/>
                    <a:pt x="761" y="725"/>
                    <a:pt x="609" y="786"/>
                  </a:cubicBezTo>
                  <a:cubicBezTo>
                    <a:pt x="487" y="817"/>
                    <a:pt x="487" y="817"/>
                    <a:pt x="335" y="847"/>
                  </a:cubicBezTo>
                  <a:cubicBezTo>
                    <a:pt x="214" y="877"/>
                    <a:pt x="214" y="877"/>
                    <a:pt x="122" y="877"/>
                  </a:cubicBezTo>
                  <a:cubicBezTo>
                    <a:pt x="62" y="877"/>
                    <a:pt x="62" y="908"/>
                    <a:pt x="31" y="908"/>
                  </a:cubicBezTo>
                  <a:cubicBezTo>
                    <a:pt x="1" y="969"/>
                    <a:pt x="31" y="999"/>
                    <a:pt x="62" y="999"/>
                  </a:cubicBezTo>
                  <a:cubicBezTo>
                    <a:pt x="183" y="999"/>
                    <a:pt x="305" y="969"/>
                    <a:pt x="426" y="908"/>
                  </a:cubicBezTo>
                  <a:cubicBezTo>
                    <a:pt x="426" y="908"/>
                    <a:pt x="518" y="877"/>
                    <a:pt x="609" y="877"/>
                  </a:cubicBezTo>
                  <a:cubicBezTo>
                    <a:pt x="730" y="847"/>
                    <a:pt x="730" y="847"/>
                    <a:pt x="882" y="817"/>
                  </a:cubicBezTo>
                  <a:cubicBezTo>
                    <a:pt x="973" y="786"/>
                    <a:pt x="973" y="786"/>
                    <a:pt x="1125" y="725"/>
                  </a:cubicBezTo>
                  <a:cubicBezTo>
                    <a:pt x="1247" y="695"/>
                    <a:pt x="1247" y="695"/>
                    <a:pt x="1399" y="665"/>
                  </a:cubicBezTo>
                  <a:cubicBezTo>
                    <a:pt x="1521" y="634"/>
                    <a:pt x="1521" y="573"/>
                    <a:pt x="1642" y="543"/>
                  </a:cubicBezTo>
                  <a:cubicBezTo>
                    <a:pt x="1733" y="513"/>
                    <a:pt x="1733" y="513"/>
                    <a:pt x="1855" y="421"/>
                  </a:cubicBezTo>
                  <a:cubicBezTo>
                    <a:pt x="1977" y="391"/>
                    <a:pt x="1977" y="361"/>
                    <a:pt x="2098" y="300"/>
                  </a:cubicBezTo>
                  <a:cubicBezTo>
                    <a:pt x="2250" y="209"/>
                    <a:pt x="2250" y="239"/>
                    <a:pt x="2372" y="178"/>
                  </a:cubicBezTo>
                  <a:cubicBezTo>
                    <a:pt x="2432" y="118"/>
                    <a:pt x="2463" y="87"/>
                    <a:pt x="2524" y="87"/>
                  </a:cubicBezTo>
                  <a:cubicBezTo>
                    <a:pt x="2524" y="57"/>
                    <a:pt x="2554" y="57"/>
                    <a:pt x="2524" y="26"/>
                  </a:cubicBezTo>
                  <a:cubicBezTo>
                    <a:pt x="2505" y="7"/>
                    <a:pt x="2486" y="0"/>
                    <a:pt x="246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6" name="Google Shape;7176;p63"/>
            <p:cNvSpPr/>
            <p:nvPr/>
          </p:nvSpPr>
          <p:spPr>
            <a:xfrm>
              <a:off x="6957825" y="849050"/>
              <a:ext cx="15225" cy="15150"/>
            </a:xfrm>
            <a:custGeom>
              <a:avLst/>
              <a:gdLst/>
              <a:ahLst/>
              <a:cxnLst/>
              <a:rect l="l" t="t" r="r" b="b"/>
              <a:pathLst>
                <a:path w="609" h="606" extrusionOk="0">
                  <a:moveTo>
                    <a:pt x="549" y="1"/>
                  </a:moveTo>
                  <a:cubicBezTo>
                    <a:pt x="531" y="1"/>
                    <a:pt x="517" y="28"/>
                    <a:pt x="517" y="28"/>
                  </a:cubicBezTo>
                  <a:cubicBezTo>
                    <a:pt x="517" y="28"/>
                    <a:pt x="456" y="28"/>
                    <a:pt x="456" y="58"/>
                  </a:cubicBezTo>
                  <a:cubicBezTo>
                    <a:pt x="456" y="58"/>
                    <a:pt x="456" y="65"/>
                    <a:pt x="453" y="72"/>
                  </a:cubicBezTo>
                  <a:lnTo>
                    <a:pt x="453" y="72"/>
                  </a:lnTo>
                  <a:cubicBezTo>
                    <a:pt x="445" y="68"/>
                    <a:pt x="436" y="63"/>
                    <a:pt x="426" y="58"/>
                  </a:cubicBezTo>
                  <a:cubicBezTo>
                    <a:pt x="426" y="89"/>
                    <a:pt x="426" y="89"/>
                    <a:pt x="396" y="119"/>
                  </a:cubicBezTo>
                  <a:cubicBezTo>
                    <a:pt x="396" y="143"/>
                    <a:pt x="396" y="148"/>
                    <a:pt x="365" y="180"/>
                  </a:cubicBezTo>
                  <a:lnTo>
                    <a:pt x="365" y="180"/>
                  </a:lnTo>
                  <a:cubicBezTo>
                    <a:pt x="373" y="172"/>
                    <a:pt x="383" y="162"/>
                    <a:pt x="396" y="150"/>
                  </a:cubicBezTo>
                  <a:cubicBezTo>
                    <a:pt x="396" y="119"/>
                    <a:pt x="396" y="119"/>
                    <a:pt x="426" y="89"/>
                  </a:cubicBezTo>
                  <a:cubicBezTo>
                    <a:pt x="442" y="89"/>
                    <a:pt x="450" y="80"/>
                    <a:pt x="453" y="72"/>
                  </a:cubicBezTo>
                  <a:lnTo>
                    <a:pt x="453" y="72"/>
                  </a:lnTo>
                  <a:cubicBezTo>
                    <a:pt x="505" y="98"/>
                    <a:pt x="529" y="109"/>
                    <a:pt x="545" y="109"/>
                  </a:cubicBezTo>
                  <a:cubicBezTo>
                    <a:pt x="558" y="109"/>
                    <a:pt x="565" y="101"/>
                    <a:pt x="578" y="89"/>
                  </a:cubicBezTo>
                  <a:cubicBezTo>
                    <a:pt x="578" y="58"/>
                    <a:pt x="608" y="58"/>
                    <a:pt x="608" y="58"/>
                  </a:cubicBezTo>
                  <a:cubicBezTo>
                    <a:pt x="608" y="58"/>
                    <a:pt x="608" y="28"/>
                    <a:pt x="578" y="28"/>
                  </a:cubicBezTo>
                  <a:cubicBezTo>
                    <a:pt x="568" y="8"/>
                    <a:pt x="558" y="1"/>
                    <a:pt x="549" y="1"/>
                  </a:cubicBezTo>
                  <a:close/>
                  <a:moveTo>
                    <a:pt x="365" y="180"/>
                  </a:moveTo>
                  <a:cubicBezTo>
                    <a:pt x="333" y="210"/>
                    <a:pt x="328" y="210"/>
                    <a:pt x="304" y="210"/>
                  </a:cubicBezTo>
                  <a:cubicBezTo>
                    <a:pt x="274" y="241"/>
                    <a:pt x="304" y="241"/>
                    <a:pt x="274" y="271"/>
                  </a:cubicBezTo>
                  <a:cubicBezTo>
                    <a:pt x="244" y="302"/>
                    <a:pt x="244" y="302"/>
                    <a:pt x="183" y="302"/>
                  </a:cubicBezTo>
                  <a:cubicBezTo>
                    <a:pt x="152" y="362"/>
                    <a:pt x="183" y="362"/>
                    <a:pt x="152" y="393"/>
                  </a:cubicBezTo>
                  <a:cubicBezTo>
                    <a:pt x="122" y="423"/>
                    <a:pt x="122" y="423"/>
                    <a:pt x="92" y="423"/>
                  </a:cubicBezTo>
                  <a:cubicBezTo>
                    <a:pt x="31" y="454"/>
                    <a:pt x="31" y="454"/>
                    <a:pt x="31" y="514"/>
                  </a:cubicBezTo>
                  <a:lnTo>
                    <a:pt x="0" y="545"/>
                  </a:lnTo>
                  <a:lnTo>
                    <a:pt x="0" y="575"/>
                  </a:lnTo>
                  <a:cubicBezTo>
                    <a:pt x="0" y="605"/>
                    <a:pt x="31" y="605"/>
                    <a:pt x="92" y="605"/>
                  </a:cubicBezTo>
                  <a:cubicBezTo>
                    <a:pt x="122" y="605"/>
                    <a:pt x="122" y="575"/>
                    <a:pt x="152" y="545"/>
                  </a:cubicBezTo>
                  <a:lnTo>
                    <a:pt x="183" y="514"/>
                  </a:lnTo>
                  <a:cubicBezTo>
                    <a:pt x="244" y="454"/>
                    <a:pt x="244" y="454"/>
                    <a:pt x="244" y="423"/>
                  </a:cubicBezTo>
                  <a:cubicBezTo>
                    <a:pt x="274" y="393"/>
                    <a:pt x="274" y="393"/>
                    <a:pt x="274" y="362"/>
                  </a:cubicBezTo>
                  <a:cubicBezTo>
                    <a:pt x="304" y="302"/>
                    <a:pt x="304" y="302"/>
                    <a:pt x="304" y="271"/>
                  </a:cubicBezTo>
                  <a:cubicBezTo>
                    <a:pt x="335" y="241"/>
                    <a:pt x="304" y="241"/>
                    <a:pt x="335" y="210"/>
                  </a:cubicBezTo>
                  <a:cubicBezTo>
                    <a:pt x="347" y="198"/>
                    <a:pt x="357" y="188"/>
                    <a:pt x="365" y="18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7" name="Google Shape;7177;p63"/>
            <p:cNvSpPr/>
            <p:nvPr/>
          </p:nvSpPr>
          <p:spPr>
            <a:xfrm>
              <a:off x="6915275" y="884375"/>
              <a:ext cx="28900" cy="24650"/>
            </a:xfrm>
            <a:custGeom>
              <a:avLst/>
              <a:gdLst/>
              <a:ahLst/>
              <a:cxnLst/>
              <a:rect l="l" t="t" r="r" b="b"/>
              <a:pathLst>
                <a:path w="1156" h="986" extrusionOk="0">
                  <a:moveTo>
                    <a:pt x="1068" y="1"/>
                  </a:moveTo>
                  <a:cubicBezTo>
                    <a:pt x="1046" y="1"/>
                    <a:pt x="1025" y="22"/>
                    <a:pt x="1003" y="44"/>
                  </a:cubicBezTo>
                  <a:cubicBezTo>
                    <a:pt x="942" y="44"/>
                    <a:pt x="942" y="74"/>
                    <a:pt x="912" y="74"/>
                  </a:cubicBezTo>
                  <a:lnTo>
                    <a:pt x="851" y="165"/>
                  </a:lnTo>
                  <a:lnTo>
                    <a:pt x="730" y="287"/>
                  </a:lnTo>
                  <a:cubicBezTo>
                    <a:pt x="699" y="317"/>
                    <a:pt x="639" y="317"/>
                    <a:pt x="608" y="348"/>
                  </a:cubicBezTo>
                  <a:cubicBezTo>
                    <a:pt x="578" y="378"/>
                    <a:pt x="578" y="439"/>
                    <a:pt x="487" y="469"/>
                  </a:cubicBezTo>
                  <a:cubicBezTo>
                    <a:pt x="456" y="499"/>
                    <a:pt x="426" y="499"/>
                    <a:pt x="395" y="530"/>
                  </a:cubicBezTo>
                  <a:cubicBezTo>
                    <a:pt x="335" y="591"/>
                    <a:pt x="335" y="621"/>
                    <a:pt x="304" y="651"/>
                  </a:cubicBezTo>
                  <a:cubicBezTo>
                    <a:pt x="274" y="682"/>
                    <a:pt x="243" y="682"/>
                    <a:pt x="183" y="743"/>
                  </a:cubicBezTo>
                  <a:lnTo>
                    <a:pt x="91" y="834"/>
                  </a:lnTo>
                  <a:lnTo>
                    <a:pt x="0" y="925"/>
                  </a:lnTo>
                  <a:lnTo>
                    <a:pt x="0" y="955"/>
                  </a:lnTo>
                  <a:cubicBezTo>
                    <a:pt x="0" y="986"/>
                    <a:pt x="31" y="986"/>
                    <a:pt x="91" y="986"/>
                  </a:cubicBezTo>
                  <a:cubicBezTo>
                    <a:pt x="152" y="986"/>
                    <a:pt x="183" y="925"/>
                    <a:pt x="243" y="864"/>
                  </a:cubicBezTo>
                  <a:lnTo>
                    <a:pt x="304" y="803"/>
                  </a:lnTo>
                  <a:lnTo>
                    <a:pt x="426" y="682"/>
                  </a:lnTo>
                  <a:cubicBezTo>
                    <a:pt x="456" y="651"/>
                    <a:pt x="578" y="530"/>
                    <a:pt x="639" y="499"/>
                  </a:cubicBezTo>
                  <a:cubicBezTo>
                    <a:pt x="699" y="469"/>
                    <a:pt x="699" y="439"/>
                    <a:pt x="730" y="378"/>
                  </a:cubicBezTo>
                  <a:cubicBezTo>
                    <a:pt x="760" y="348"/>
                    <a:pt x="791" y="348"/>
                    <a:pt x="851" y="256"/>
                  </a:cubicBezTo>
                  <a:lnTo>
                    <a:pt x="942" y="165"/>
                  </a:lnTo>
                  <a:cubicBezTo>
                    <a:pt x="1034" y="165"/>
                    <a:pt x="1034" y="165"/>
                    <a:pt x="1064" y="135"/>
                  </a:cubicBezTo>
                  <a:lnTo>
                    <a:pt x="1155" y="44"/>
                  </a:lnTo>
                  <a:cubicBezTo>
                    <a:pt x="1155" y="44"/>
                    <a:pt x="1155" y="13"/>
                    <a:pt x="1094" y="13"/>
                  </a:cubicBezTo>
                  <a:cubicBezTo>
                    <a:pt x="1086" y="4"/>
                    <a:pt x="1077" y="1"/>
                    <a:pt x="106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8" name="Google Shape;7178;p63"/>
            <p:cNvSpPr/>
            <p:nvPr/>
          </p:nvSpPr>
          <p:spPr>
            <a:xfrm>
              <a:off x="6802050" y="957300"/>
              <a:ext cx="47900" cy="20875"/>
            </a:xfrm>
            <a:custGeom>
              <a:avLst/>
              <a:gdLst/>
              <a:ahLst/>
              <a:cxnLst/>
              <a:rect l="l" t="t" r="r" b="b"/>
              <a:pathLst>
                <a:path w="1916" h="835" extrusionOk="0">
                  <a:moveTo>
                    <a:pt x="1863" y="1"/>
                  </a:moveTo>
                  <a:cubicBezTo>
                    <a:pt x="1834" y="1"/>
                    <a:pt x="1814" y="14"/>
                    <a:pt x="1794" y="14"/>
                  </a:cubicBezTo>
                  <a:cubicBezTo>
                    <a:pt x="1763" y="45"/>
                    <a:pt x="1733" y="45"/>
                    <a:pt x="1672" y="45"/>
                  </a:cubicBezTo>
                  <a:cubicBezTo>
                    <a:pt x="1642" y="105"/>
                    <a:pt x="1642" y="105"/>
                    <a:pt x="1581" y="136"/>
                  </a:cubicBezTo>
                  <a:cubicBezTo>
                    <a:pt x="1490" y="166"/>
                    <a:pt x="1490" y="166"/>
                    <a:pt x="1368" y="197"/>
                  </a:cubicBezTo>
                  <a:cubicBezTo>
                    <a:pt x="1307" y="227"/>
                    <a:pt x="1277" y="227"/>
                    <a:pt x="1186" y="288"/>
                  </a:cubicBezTo>
                  <a:cubicBezTo>
                    <a:pt x="1125" y="318"/>
                    <a:pt x="1125" y="318"/>
                    <a:pt x="1003" y="348"/>
                  </a:cubicBezTo>
                  <a:cubicBezTo>
                    <a:pt x="912" y="379"/>
                    <a:pt x="882" y="379"/>
                    <a:pt x="821" y="440"/>
                  </a:cubicBezTo>
                  <a:cubicBezTo>
                    <a:pt x="730" y="470"/>
                    <a:pt x="730" y="470"/>
                    <a:pt x="608" y="500"/>
                  </a:cubicBezTo>
                  <a:cubicBezTo>
                    <a:pt x="547" y="531"/>
                    <a:pt x="517" y="531"/>
                    <a:pt x="426" y="592"/>
                  </a:cubicBezTo>
                  <a:cubicBezTo>
                    <a:pt x="365" y="622"/>
                    <a:pt x="152" y="683"/>
                    <a:pt x="91" y="744"/>
                  </a:cubicBezTo>
                  <a:cubicBezTo>
                    <a:pt x="61" y="744"/>
                    <a:pt x="61" y="774"/>
                    <a:pt x="61" y="774"/>
                  </a:cubicBezTo>
                  <a:cubicBezTo>
                    <a:pt x="0" y="804"/>
                    <a:pt x="61" y="804"/>
                    <a:pt x="91" y="835"/>
                  </a:cubicBezTo>
                  <a:cubicBezTo>
                    <a:pt x="152" y="835"/>
                    <a:pt x="243" y="804"/>
                    <a:pt x="365" y="774"/>
                  </a:cubicBezTo>
                  <a:cubicBezTo>
                    <a:pt x="365" y="774"/>
                    <a:pt x="426" y="744"/>
                    <a:pt x="517" y="744"/>
                  </a:cubicBezTo>
                  <a:cubicBezTo>
                    <a:pt x="578" y="683"/>
                    <a:pt x="973" y="531"/>
                    <a:pt x="1064" y="500"/>
                  </a:cubicBezTo>
                  <a:cubicBezTo>
                    <a:pt x="1155" y="470"/>
                    <a:pt x="1155" y="470"/>
                    <a:pt x="1277" y="379"/>
                  </a:cubicBezTo>
                  <a:cubicBezTo>
                    <a:pt x="1338" y="348"/>
                    <a:pt x="1368" y="348"/>
                    <a:pt x="1459" y="318"/>
                  </a:cubicBezTo>
                  <a:cubicBezTo>
                    <a:pt x="1520" y="288"/>
                    <a:pt x="1520" y="288"/>
                    <a:pt x="1642" y="227"/>
                  </a:cubicBezTo>
                  <a:cubicBezTo>
                    <a:pt x="1672" y="166"/>
                    <a:pt x="1672" y="197"/>
                    <a:pt x="1794" y="136"/>
                  </a:cubicBezTo>
                  <a:cubicBezTo>
                    <a:pt x="1885" y="105"/>
                    <a:pt x="1885" y="105"/>
                    <a:pt x="1915" y="45"/>
                  </a:cubicBezTo>
                  <a:lnTo>
                    <a:pt x="1915" y="14"/>
                  </a:lnTo>
                  <a:cubicBezTo>
                    <a:pt x="1895" y="4"/>
                    <a:pt x="1878" y="1"/>
                    <a:pt x="186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9" name="Google Shape;7179;p63"/>
            <p:cNvSpPr/>
            <p:nvPr/>
          </p:nvSpPr>
          <p:spPr>
            <a:xfrm>
              <a:off x="6949475" y="836475"/>
              <a:ext cx="10650" cy="11000"/>
            </a:xfrm>
            <a:custGeom>
              <a:avLst/>
              <a:gdLst/>
              <a:ahLst/>
              <a:cxnLst/>
              <a:rect l="l" t="t" r="r" b="b"/>
              <a:pathLst>
                <a:path w="426" h="440" extrusionOk="0">
                  <a:moveTo>
                    <a:pt x="351" y="1"/>
                  </a:moveTo>
                  <a:cubicBezTo>
                    <a:pt x="331" y="1"/>
                    <a:pt x="324" y="14"/>
                    <a:pt x="304" y="14"/>
                  </a:cubicBezTo>
                  <a:lnTo>
                    <a:pt x="274" y="14"/>
                  </a:lnTo>
                  <a:lnTo>
                    <a:pt x="274" y="75"/>
                  </a:lnTo>
                  <a:cubicBezTo>
                    <a:pt x="274" y="75"/>
                    <a:pt x="274" y="105"/>
                    <a:pt x="213" y="105"/>
                  </a:cubicBezTo>
                  <a:cubicBezTo>
                    <a:pt x="213" y="121"/>
                    <a:pt x="205" y="121"/>
                    <a:pt x="198" y="121"/>
                  </a:cubicBezTo>
                  <a:cubicBezTo>
                    <a:pt x="190" y="121"/>
                    <a:pt x="182" y="121"/>
                    <a:pt x="182" y="136"/>
                  </a:cubicBezTo>
                  <a:cubicBezTo>
                    <a:pt x="182" y="166"/>
                    <a:pt x="182" y="166"/>
                    <a:pt x="152" y="166"/>
                  </a:cubicBezTo>
                  <a:cubicBezTo>
                    <a:pt x="152" y="197"/>
                    <a:pt x="144" y="197"/>
                    <a:pt x="137" y="197"/>
                  </a:cubicBezTo>
                  <a:cubicBezTo>
                    <a:pt x="129" y="197"/>
                    <a:pt x="122" y="197"/>
                    <a:pt x="122" y="227"/>
                  </a:cubicBezTo>
                  <a:lnTo>
                    <a:pt x="122" y="257"/>
                  </a:lnTo>
                  <a:cubicBezTo>
                    <a:pt x="122" y="273"/>
                    <a:pt x="106" y="273"/>
                    <a:pt x="91" y="273"/>
                  </a:cubicBezTo>
                  <a:cubicBezTo>
                    <a:pt x="76" y="273"/>
                    <a:pt x="61" y="273"/>
                    <a:pt x="61" y="288"/>
                  </a:cubicBezTo>
                  <a:cubicBezTo>
                    <a:pt x="61" y="318"/>
                    <a:pt x="61" y="318"/>
                    <a:pt x="30" y="318"/>
                  </a:cubicBezTo>
                  <a:cubicBezTo>
                    <a:pt x="30" y="318"/>
                    <a:pt x="30" y="349"/>
                    <a:pt x="0" y="349"/>
                  </a:cubicBezTo>
                  <a:lnTo>
                    <a:pt x="0" y="409"/>
                  </a:lnTo>
                  <a:cubicBezTo>
                    <a:pt x="0" y="440"/>
                    <a:pt x="30" y="440"/>
                    <a:pt x="61" y="440"/>
                  </a:cubicBezTo>
                  <a:cubicBezTo>
                    <a:pt x="122" y="440"/>
                    <a:pt x="122" y="409"/>
                    <a:pt x="122" y="409"/>
                  </a:cubicBezTo>
                  <a:lnTo>
                    <a:pt x="152" y="349"/>
                  </a:lnTo>
                  <a:cubicBezTo>
                    <a:pt x="152" y="318"/>
                    <a:pt x="152" y="318"/>
                    <a:pt x="182" y="318"/>
                  </a:cubicBezTo>
                  <a:cubicBezTo>
                    <a:pt x="182" y="288"/>
                    <a:pt x="182" y="288"/>
                    <a:pt x="213" y="288"/>
                  </a:cubicBezTo>
                  <a:lnTo>
                    <a:pt x="274" y="257"/>
                  </a:lnTo>
                  <a:cubicBezTo>
                    <a:pt x="274" y="227"/>
                    <a:pt x="274" y="227"/>
                    <a:pt x="304" y="227"/>
                  </a:cubicBezTo>
                  <a:lnTo>
                    <a:pt x="334" y="166"/>
                  </a:lnTo>
                  <a:cubicBezTo>
                    <a:pt x="334" y="136"/>
                    <a:pt x="334" y="136"/>
                    <a:pt x="395" y="136"/>
                  </a:cubicBezTo>
                  <a:cubicBezTo>
                    <a:pt x="395" y="136"/>
                    <a:pt x="426" y="136"/>
                    <a:pt x="426" y="105"/>
                  </a:cubicBezTo>
                  <a:cubicBezTo>
                    <a:pt x="426" y="75"/>
                    <a:pt x="426" y="75"/>
                    <a:pt x="395" y="14"/>
                  </a:cubicBezTo>
                  <a:cubicBezTo>
                    <a:pt x="375" y="4"/>
                    <a:pt x="361" y="1"/>
                    <a:pt x="351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0" name="Google Shape;7180;p63"/>
            <p:cNvSpPr/>
            <p:nvPr/>
          </p:nvSpPr>
          <p:spPr>
            <a:xfrm>
              <a:off x="6913750" y="868075"/>
              <a:ext cx="23575" cy="25000"/>
            </a:xfrm>
            <a:custGeom>
              <a:avLst/>
              <a:gdLst/>
              <a:ahLst/>
              <a:cxnLst/>
              <a:rect l="l" t="t" r="r" b="b"/>
              <a:pathLst>
                <a:path w="943" h="1000" extrusionOk="0">
                  <a:moveTo>
                    <a:pt x="864" y="1"/>
                  </a:moveTo>
                  <a:cubicBezTo>
                    <a:pt x="833" y="1"/>
                    <a:pt x="812" y="36"/>
                    <a:pt x="791" y="57"/>
                  </a:cubicBezTo>
                  <a:cubicBezTo>
                    <a:pt x="760" y="57"/>
                    <a:pt x="760" y="88"/>
                    <a:pt x="760" y="88"/>
                  </a:cubicBezTo>
                  <a:cubicBezTo>
                    <a:pt x="760" y="118"/>
                    <a:pt x="700" y="118"/>
                    <a:pt x="700" y="179"/>
                  </a:cubicBezTo>
                  <a:cubicBezTo>
                    <a:pt x="669" y="209"/>
                    <a:pt x="669" y="209"/>
                    <a:pt x="639" y="270"/>
                  </a:cubicBezTo>
                  <a:cubicBezTo>
                    <a:pt x="608" y="331"/>
                    <a:pt x="548" y="331"/>
                    <a:pt x="517" y="361"/>
                  </a:cubicBezTo>
                  <a:cubicBezTo>
                    <a:pt x="487" y="392"/>
                    <a:pt x="487" y="422"/>
                    <a:pt x="456" y="483"/>
                  </a:cubicBezTo>
                  <a:cubicBezTo>
                    <a:pt x="396" y="513"/>
                    <a:pt x="365" y="513"/>
                    <a:pt x="335" y="544"/>
                  </a:cubicBezTo>
                  <a:cubicBezTo>
                    <a:pt x="304" y="574"/>
                    <a:pt x="304" y="635"/>
                    <a:pt x="244" y="665"/>
                  </a:cubicBezTo>
                  <a:cubicBezTo>
                    <a:pt x="213" y="696"/>
                    <a:pt x="213" y="696"/>
                    <a:pt x="152" y="726"/>
                  </a:cubicBezTo>
                  <a:cubicBezTo>
                    <a:pt x="92" y="787"/>
                    <a:pt x="92" y="787"/>
                    <a:pt x="61" y="848"/>
                  </a:cubicBezTo>
                  <a:lnTo>
                    <a:pt x="0" y="939"/>
                  </a:lnTo>
                  <a:lnTo>
                    <a:pt x="0" y="969"/>
                  </a:lnTo>
                  <a:cubicBezTo>
                    <a:pt x="0" y="1000"/>
                    <a:pt x="31" y="1000"/>
                    <a:pt x="61" y="1000"/>
                  </a:cubicBezTo>
                  <a:cubicBezTo>
                    <a:pt x="152" y="1000"/>
                    <a:pt x="152" y="939"/>
                    <a:pt x="213" y="878"/>
                  </a:cubicBezTo>
                  <a:lnTo>
                    <a:pt x="304" y="817"/>
                  </a:lnTo>
                  <a:cubicBezTo>
                    <a:pt x="335" y="787"/>
                    <a:pt x="335" y="787"/>
                    <a:pt x="365" y="696"/>
                  </a:cubicBezTo>
                  <a:lnTo>
                    <a:pt x="548" y="513"/>
                  </a:lnTo>
                  <a:cubicBezTo>
                    <a:pt x="608" y="483"/>
                    <a:pt x="608" y="422"/>
                    <a:pt x="639" y="392"/>
                  </a:cubicBezTo>
                  <a:lnTo>
                    <a:pt x="760" y="270"/>
                  </a:lnTo>
                  <a:cubicBezTo>
                    <a:pt x="791" y="240"/>
                    <a:pt x="791" y="240"/>
                    <a:pt x="821" y="148"/>
                  </a:cubicBezTo>
                  <a:lnTo>
                    <a:pt x="821" y="148"/>
                  </a:lnTo>
                  <a:cubicBezTo>
                    <a:pt x="829" y="141"/>
                    <a:pt x="839" y="131"/>
                    <a:pt x="852" y="118"/>
                  </a:cubicBezTo>
                  <a:lnTo>
                    <a:pt x="943" y="57"/>
                  </a:lnTo>
                  <a:cubicBezTo>
                    <a:pt x="943" y="57"/>
                    <a:pt x="943" y="27"/>
                    <a:pt x="912" y="27"/>
                  </a:cubicBezTo>
                  <a:cubicBezTo>
                    <a:pt x="893" y="8"/>
                    <a:pt x="878" y="1"/>
                    <a:pt x="864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1" name="Google Shape;7181;p63"/>
            <p:cNvSpPr/>
            <p:nvPr/>
          </p:nvSpPr>
          <p:spPr>
            <a:xfrm>
              <a:off x="6795975" y="954275"/>
              <a:ext cx="38000" cy="20100"/>
            </a:xfrm>
            <a:custGeom>
              <a:avLst/>
              <a:gdLst/>
              <a:ahLst/>
              <a:cxnLst/>
              <a:rect l="l" t="t" r="r" b="b"/>
              <a:pathLst>
                <a:path w="1520" h="804" extrusionOk="0">
                  <a:moveTo>
                    <a:pt x="1468" y="0"/>
                  </a:moveTo>
                  <a:cubicBezTo>
                    <a:pt x="1439" y="0"/>
                    <a:pt x="1419" y="14"/>
                    <a:pt x="1398" y="14"/>
                  </a:cubicBezTo>
                  <a:cubicBezTo>
                    <a:pt x="1368" y="14"/>
                    <a:pt x="1368" y="74"/>
                    <a:pt x="1307" y="74"/>
                  </a:cubicBezTo>
                  <a:cubicBezTo>
                    <a:pt x="1277" y="105"/>
                    <a:pt x="1277" y="105"/>
                    <a:pt x="1216" y="135"/>
                  </a:cubicBezTo>
                  <a:lnTo>
                    <a:pt x="1064" y="226"/>
                  </a:lnTo>
                  <a:lnTo>
                    <a:pt x="912" y="287"/>
                  </a:lnTo>
                  <a:lnTo>
                    <a:pt x="760" y="348"/>
                  </a:lnTo>
                  <a:lnTo>
                    <a:pt x="608" y="439"/>
                  </a:lnTo>
                  <a:lnTo>
                    <a:pt x="456" y="500"/>
                  </a:lnTo>
                  <a:lnTo>
                    <a:pt x="304" y="591"/>
                  </a:lnTo>
                  <a:lnTo>
                    <a:pt x="152" y="652"/>
                  </a:lnTo>
                  <a:cubicBezTo>
                    <a:pt x="61" y="713"/>
                    <a:pt x="61" y="713"/>
                    <a:pt x="30" y="743"/>
                  </a:cubicBezTo>
                  <a:lnTo>
                    <a:pt x="0" y="773"/>
                  </a:lnTo>
                  <a:cubicBezTo>
                    <a:pt x="0" y="804"/>
                    <a:pt x="30" y="804"/>
                    <a:pt x="30" y="804"/>
                  </a:cubicBezTo>
                  <a:cubicBezTo>
                    <a:pt x="91" y="804"/>
                    <a:pt x="182" y="773"/>
                    <a:pt x="213" y="743"/>
                  </a:cubicBezTo>
                  <a:cubicBezTo>
                    <a:pt x="213" y="743"/>
                    <a:pt x="304" y="713"/>
                    <a:pt x="334" y="713"/>
                  </a:cubicBezTo>
                  <a:lnTo>
                    <a:pt x="638" y="561"/>
                  </a:lnTo>
                  <a:lnTo>
                    <a:pt x="790" y="469"/>
                  </a:lnTo>
                  <a:lnTo>
                    <a:pt x="942" y="409"/>
                  </a:lnTo>
                  <a:lnTo>
                    <a:pt x="1094" y="318"/>
                  </a:lnTo>
                  <a:lnTo>
                    <a:pt x="1246" y="257"/>
                  </a:lnTo>
                  <a:cubicBezTo>
                    <a:pt x="1307" y="105"/>
                    <a:pt x="1307" y="135"/>
                    <a:pt x="1398" y="105"/>
                  </a:cubicBezTo>
                  <a:cubicBezTo>
                    <a:pt x="1429" y="74"/>
                    <a:pt x="1459" y="74"/>
                    <a:pt x="1520" y="74"/>
                  </a:cubicBezTo>
                  <a:lnTo>
                    <a:pt x="1520" y="14"/>
                  </a:lnTo>
                  <a:cubicBezTo>
                    <a:pt x="1500" y="3"/>
                    <a:pt x="1483" y="0"/>
                    <a:pt x="146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2" name="Google Shape;7182;p63"/>
            <p:cNvSpPr/>
            <p:nvPr/>
          </p:nvSpPr>
          <p:spPr>
            <a:xfrm>
              <a:off x="6941100" y="823575"/>
              <a:ext cx="10675" cy="10225"/>
            </a:xfrm>
            <a:custGeom>
              <a:avLst/>
              <a:gdLst/>
              <a:ahLst/>
              <a:cxnLst/>
              <a:rect l="l" t="t" r="r" b="b"/>
              <a:pathLst>
                <a:path w="427" h="409" extrusionOk="0">
                  <a:moveTo>
                    <a:pt x="343" y="0"/>
                  </a:moveTo>
                  <a:cubicBezTo>
                    <a:pt x="332" y="0"/>
                    <a:pt x="325" y="14"/>
                    <a:pt x="305" y="14"/>
                  </a:cubicBezTo>
                  <a:lnTo>
                    <a:pt x="244" y="14"/>
                  </a:lnTo>
                  <a:lnTo>
                    <a:pt x="244" y="44"/>
                  </a:lnTo>
                  <a:cubicBezTo>
                    <a:pt x="244" y="44"/>
                    <a:pt x="244" y="74"/>
                    <a:pt x="213" y="74"/>
                  </a:cubicBezTo>
                  <a:cubicBezTo>
                    <a:pt x="213" y="105"/>
                    <a:pt x="206" y="105"/>
                    <a:pt x="198" y="105"/>
                  </a:cubicBezTo>
                  <a:cubicBezTo>
                    <a:pt x="191" y="105"/>
                    <a:pt x="183" y="105"/>
                    <a:pt x="183" y="135"/>
                  </a:cubicBezTo>
                  <a:cubicBezTo>
                    <a:pt x="183" y="165"/>
                    <a:pt x="183" y="165"/>
                    <a:pt x="153" y="165"/>
                  </a:cubicBezTo>
                  <a:cubicBezTo>
                    <a:pt x="153" y="181"/>
                    <a:pt x="137" y="181"/>
                    <a:pt x="122" y="181"/>
                  </a:cubicBezTo>
                  <a:cubicBezTo>
                    <a:pt x="107" y="181"/>
                    <a:pt x="92" y="181"/>
                    <a:pt x="92" y="196"/>
                  </a:cubicBezTo>
                  <a:lnTo>
                    <a:pt x="92" y="226"/>
                  </a:lnTo>
                  <a:cubicBezTo>
                    <a:pt x="92" y="241"/>
                    <a:pt x="84" y="241"/>
                    <a:pt x="77" y="241"/>
                  </a:cubicBezTo>
                  <a:cubicBezTo>
                    <a:pt x="69" y="241"/>
                    <a:pt x="61" y="241"/>
                    <a:pt x="61" y="257"/>
                  </a:cubicBezTo>
                  <a:cubicBezTo>
                    <a:pt x="61" y="257"/>
                    <a:pt x="61" y="317"/>
                    <a:pt x="31" y="317"/>
                  </a:cubicBezTo>
                  <a:cubicBezTo>
                    <a:pt x="31" y="317"/>
                    <a:pt x="31" y="348"/>
                    <a:pt x="1" y="348"/>
                  </a:cubicBezTo>
                  <a:lnTo>
                    <a:pt x="1" y="378"/>
                  </a:lnTo>
                  <a:cubicBezTo>
                    <a:pt x="1" y="409"/>
                    <a:pt x="31" y="409"/>
                    <a:pt x="61" y="409"/>
                  </a:cubicBezTo>
                  <a:cubicBezTo>
                    <a:pt x="92" y="409"/>
                    <a:pt x="92" y="378"/>
                    <a:pt x="92" y="378"/>
                  </a:cubicBezTo>
                  <a:lnTo>
                    <a:pt x="153" y="348"/>
                  </a:lnTo>
                  <a:cubicBezTo>
                    <a:pt x="153" y="348"/>
                    <a:pt x="153" y="317"/>
                    <a:pt x="183" y="317"/>
                  </a:cubicBezTo>
                  <a:cubicBezTo>
                    <a:pt x="183" y="317"/>
                    <a:pt x="183" y="257"/>
                    <a:pt x="213" y="257"/>
                  </a:cubicBezTo>
                  <a:lnTo>
                    <a:pt x="244" y="226"/>
                  </a:lnTo>
                  <a:lnTo>
                    <a:pt x="244" y="196"/>
                  </a:lnTo>
                  <a:lnTo>
                    <a:pt x="305" y="165"/>
                  </a:lnTo>
                  <a:cubicBezTo>
                    <a:pt x="305" y="165"/>
                    <a:pt x="305" y="135"/>
                    <a:pt x="335" y="135"/>
                  </a:cubicBezTo>
                  <a:cubicBezTo>
                    <a:pt x="350" y="105"/>
                    <a:pt x="373" y="105"/>
                    <a:pt x="392" y="105"/>
                  </a:cubicBezTo>
                  <a:cubicBezTo>
                    <a:pt x="411" y="105"/>
                    <a:pt x="426" y="105"/>
                    <a:pt x="426" y="74"/>
                  </a:cubicBezTo>
                  <a:cubicBezTo>
                    <a:pt x="426" y="44"/>
                    <a:pt x="426" y="44"/>
                    <a:pt x="365" y="14"/>
                  </a:cubicBezTo>
                  <a:cubicBezTo>
                    <a:pt x="355" y="3"/>
                    <a:pt x="349" y="0"/>
                    <a:pt x="34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3" name="Google Shape;7183;p63"/>
            <p:cNvSpPr/>
            <p:nvPr/>
          </p:nvSpPr>
          <p:spPr>
            <a:xfrm>
              <a:off x="6902350" y="852875"/>
              <a:ext cx="26625" cy="25000"/>
            </a:xfrm>
            <a:custGeom>
              <a:avLst/>
              <a:gdLst/>
              <a:ahLst/>
              <a:cxnLst/>
              <a:rect l="l" t="t" r="r" b="b"/>
              <a:pathLst>
                <a:path w="1065" h="1000" extrusionOk="0">
                  <a:moveTo>
                    <a:pt x="975" y="1"/>
                  </a:moveTo>
                  <a:cubicBezTo>
                    <a:pt x="954" y="1"/>
                    <a:pt x="933" y="36"/>
                    <a:pt x="912" y="57"/>
                  </a:cubicBezTo>
                  <a:cubicBezTo>
                    <a:pt x="852" y="57"/>
                    <a:pt x="852" y="88"/>
                    <a:pt x="852" y="88"/>
                  </a:cubicBezTo>
                  <a:lnTo>
                    <a:pt x="791" y="179"/>
                  </a:lnTo>
                  <a:lnTo>
                    <a:pt x="669" y="270"/>
                  </a:lnTo>
                  <a:cubicBezTo>
                    <a:pt x="639" y="331"/>
                    <a:pt x="608" y="331"/>
                    <a:pt x="548" y="361"/>
                  </a:cubicBezTo>
                  <a:cubicBezTo>
                    <a:pt x="517" y="392"/>
                    <a:pt x="517" y="422"/>
                    <a:pt x="487" y="483"/>
                  </a:cubicBezTo>
                  <a:cubicBezTo>
                    <a:pt x="456" y="513"/>
                    <a:pt x="396" y="513"/>
                    <a:pt x="365" y="544"/>
                  </a:cubicBezTo>
                  <a:cubicBezTo>
                    <a:pt x="335" y="574"/>
                    <a:pt x="335" y="604"/>
                    <a:pt x="304" y="665"/>
                  </a:cubicBezTo>
                  <a:cubicBezTo>
                    <a:pt x="244" y="696"/>
                    <a:pt x="244" y="696"/>
                    <a:pt x="183" y="726"/>
                  </a:cubicBezTo>
                  <a:lnTo>
                    <a:pt x="61" y="848"/>
                  </a:lnTo>
                  <a:lnTo>
                    <a:pt x="0" y="939"/>
                  </a:lnTo>
                  <a:lnTo>
                    <a:pt x="0" y="969"/>
                  </a:lnTo>
                  <a:cubicBezTo>
                    <a:pt x="0" y="1000"/>
                    <a:pt x="31" y="1000"/>
                    <a:pt x="61" y="1000"/>
                  </a:cubicBezTo>
                  <a:cubicBezTo>
                    <a:pt x="152" y="1000"/>
                    <a:pt x="183" y="939"/>
                    <a:pt x="213" y="878"/>
                  </a:cubicBezTo>
                  <a:lnTo>
                    <a:pt x="304" y="817"/>
                  </a:lnTo>
                  <a:lnTo>
                    <a:pt x="396" y="696"/>
                  </a:lnTo>
                  <a:lnTo>
                    <a:pt x="608" y="513"/>
                  </a:lnTo>
                  <a:cubicBezTo>
                    <a:pt x="639" y="452"/>
                    <a:pt x="639" y="422"/>
                    <a:pt x="669" y="392"/>
                  </a:cubicBezTo>
                  <a:lnTo>
                    <a:pt x="791" y="270"/>
                  </a:lnTo>
                  <a:lnTo>
                    <a:pt x="912" y="149"/>
                  </a:lnTo>
                  <a:cubicBezTo>
                    <a:pt x="912" y="164"/>
                    <a:pt x="912" y="179"/>
                    <a:pt x="920" y="179"/>
                  </a:cubicBezTo>
                  <a:cubicBezTo>
                    <a:pt x="928" y="179"/>
                    <a:pt x="943" y="164"/>
                    <a:pt x="973" y="118"/>
                  </a:cubicBezTo>
                  <a:lnTo>
                    <a:pt x="1064" y="57"/>
                  </a:lnTo>
                  <a:cubicBezTo>
                    <a:pt x="1064" y="57"/>
                    <a:pt x="1064" y="27"/>
                    <a:pt x="1004" y="27"/>
                  </a:cubicBezTo>
                  <a:cubicBezTo>
                    <a:pt x="994" y="8"/>
                    <a:pt x="985" y="1"/>
                    <a:pt x="97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4" name="Google Shape;7184;p63"/>
            <p:cNvSpPr/>
            <p:nvPr/>
          </p:nvSpPr>
          <p:spPr>
            <a:xfrm>
              <a:off x="6789125" y="948950"/>
              <a:ext cx="29650" cy="19350"/>
            </a:xfrm>
            <a:custGeom>
              <a:avLst/>
              <a:gdLst/>
              <a:ahLst/>
              <a:cxnLst/>
              <a:rect l="l" t="t" r="r" b="b"/>
              <a:pathLst>
                <a:path w="1186" h="774" extrusionOk="0">
                  <a:moveTo>
                    <a:pt x="1134" y="0"/>
                  </a:moveTo>
                  <a:cubicBezTo>
                    <a:pt x="1105" y="0"/>
                    <a:pt x="1085" y="14"/>
                    <a:pt x="1064" y="14"/>
                  </a:cubicBezTo>
                  <a:cubicBezTo>
                    <a:pt x="1034" y="14"/>
                    <a:pt x="1034" y="44"/>
                    <a:pt x="973" y="44"/>
                  </a:cubicBezTo>
                  <a:lnTo>
                    <a:pt x="912" y="135"/>
                  </a:lnTo>
                  <a:cubicBezTo>
                    <a:pt x="882" y="166"/>
                    <a:pt x="821" y="166"/>
                    <a:pt x="791" y="196"/>
                  </a:cubicBezTo>
                  <a:cubicBezTo>
                    <a:pt x="730" y="227"/>
                    <a:pt x="730" y="227"/>
                    <a:pt x="669" y="227"/>
                  </a:cubicBezTo>
                  <a:cubicBezTo>
                    <a:pt x="608" y="257"/>
                    <a:pt x="639" y="257"/>
                    <a:pt x="578" y="318"/>
                  </a:cubicBezTo>
                  <a:cubicBezTo>
                    <a:pt x="487" y="348"/>
                    <a:pt x="487" y="348"/>
                    <a:pt x="456" y="379"/>
                  </a:cubicBezTo>
                  <a:cubicBezTo>
                    <a:pt x="365" y="409"/>
                    <a:pt x="426" y="409"/>
                    <a:pt x="335" y="470"/>
                  </a:cubicBezTo>
                  <a:cubicBezTo>
                    <a:pt x="274" y="500"/>
                    <a:pt x="274" y="500"/>
                    <a:pt x="213" y="531"/>
                  </a:cubicBezTo>
                  <a:cubicBezTo>
                    <a:pt x="183" y="561"/>
                    <a:pt x="153" y="561"/>
                    <a:pt x="122" y="622"/>
                  </a:cubicBezTo>
                  <a:lnTo>
                    <a:pt x="31" y="682"/>
                  </a:lnTo>
                  <a:lnTo>
                    <a:pt x="1" y="713"/>
                  </a:lnTo>
                  <a:cubicBezTo>
                    <a:pt x="1" y="774"/>
                    <a:pt x="31" y="774"/>
                    <a:pt x="31" y="774"/>
                  </a:cubicBezTo>
                  <a:cubicBezTo>
                    <a:pt x="122" y="774"/>
                    <a:pt x="153" y="713"/>
                    <a:pt x="183" y="682"/>
                  </a:cubicBezTo>
                  <a:cubicBezTo>
                    <a:pt x="183" y="682"/>
                    <a:pt x="213" y="652"/>
                    <a:pt x="274" y="652"/>
                  </a:cubicBezTo>
                  <a:cubicBezTo>
                    <a:pt x="304" y="622"/>
                    <a:pt x="335" y="622"/>
                    <a:pt x="365" y="561"/>
                  </a:cubicBezTo>
                  <a:cubicBezTo>
                    <a:pt x="456" y="531"/>
                    <a:pt x="578" y="470"/>
                    <a:pt x="608" y="409"/>
                  </a:cubicBezTo>
                  <a:cubicBezTo>
                    <a:pt x="669" y="379"/>
                    <a:pt x="639" y="379"/>
                    <a:pt x="730" y="348"/>
                  </a:cubicBezTo>
                  <a:cubicBezTo>
                    <a:pt x="760" y="318"/>
                    <a:pt x="791" y="318"/>
                    <a:pt x="821" y="257"/>
                  </a:cubicBezTo>
                  <a:cubicBezTo>
                    <a:pt x="912" y="227"/>
                    <a:pt x="912" y="227"/>
                    <a:pt x="943" y="196"/>
                  </a:cubicBezTo>
                  <a:cubicBezTo>
                    <a:pt x="1034" y="135"/>
                    <a:pt x="1034" y="135"/>
                    <a:pt x="1095" y="75"/>
                  </a:cubicBezTo>
                  <a:cubicBezTo>
                    <a:pt x="1125" y="44"/>
                    <a:pt x="1125" y="44"/>
                    <a:pt x="1186" y="44"/>
                  </a:cubicBezTo>
                  <a:lnTo>
                    <a:pt x="1186" y="14"/>
                  </a:lnTo>
                  <a:cubicBezTo>
                    <a:pt x="1166" y="4"/>
                    <a:pt x="1149" y="0"/>
                    <a:pt x="113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5" name="Google Shape;7185;p63"/>
            <p:cNvSpPr/>
            <p:nvPr/>
          </p:nvSpPr>
          <p:spPr>
            <a:xfrm>
              <a:off x="6930475" y="809125"/>
              <a:ext cx="10650" cy="11000"/>
            </a:xfrm>
            <a:custGeom>
              <a:avLst/>
              <a:gdLst/>
              <a:ahLst/>
              <a:cxnLst/>
              <a:rect l="l" t="t" r="r" b="b"/>
              <a:pathLst>
                <a:path w="426" h="440" extrusionOk="0">
                  <a:moveTo>
                    <a:pt x="402" y="0"/>
                  </a:moveTo>
                  <a:cubicBezTo>
                    <a:pt x="389" y="0"/>
                    <a:pt x="375" y="14"/>
                    <a:pt x="334" y="14"/>
                  </a:cubicBezTo>
                  <a:lnTo>
                    <a:pt x="304" y="14"/>
                  </a:lnTo>
                  <a:lnTo>
                    <a:pt x="304" y="44"/>
                  </a:lnTo>
                  <a:cubicBezTo>
                    <a:pt x="304" y="44"/>
                    <a:pt x="304" y="105"/>
                    <a:pt x="274" y="105"/>
                  </a:cubicBezTo>
                  <a:cubicBezTo>
                    <a:pt x="274" y="120"/>
                    <a:pt x="258" y="120"/>
                    <a:pt x="243" y="120"/>
                  </a:cubicBezTo>
                  <a:cubicBezTo>
                    <a:pt x="228" y="120"/>
                    <a:pt x="213" y="120"/>
                    <a:pt x="213" y="136"/>
                  </a:cubicBezTo>
                  <a:cubicBezTo>
                    <a:pt x="213" y="166"/>
                    <a:pt x="213" y="166"/>
                    <a:pt x="183" y="166"/>
                  </a:cubicBezTo>
                  <a:cubicBezTo>
                    <a:pt x="183" y="181"/>
                    <a:pt x="175" y="181"/>
                    <a:pt x="167" y="181"/>
                  </a:cubicBezTo>
                  <a:cubicBezTo>
                    <a:pt x="160" y="181"/>
                    <a:pt x="152" y="181"/>
                    <a:pt x="152" y="196"/>
                  </a:cubicBezTo>
                  <a:cubicBezTo>
                    <a:pt x="152" y="227"/>
                    <a:pt x="152" y="227"/>
                    <a:pt x="122" y="227"/>
                  </a:cubicBezTo>
                  <a:cubicBezTo>
                    <a:pt x="122" y="257"/>
                    <a:pt x="107" y="257"/>
                    <a:pt x="91" y="257"/>
                  </a:cubicBezTo>
                  <a:cubicBezTo>
                    <a:pt x="76" y="257"/>
                    <a:pt x="61" y="257"/>
                    <a:pt x="61" y="288"/>
                  </a:cubicBezTo>
                  <a:cubicBezTo>
                    <a:pt x="61" y="318"/>
                    <a:pt x="61" y="318"/>
                    <a:pt x="31" y="318"/>
                  </a:cubicBezTo>
                  <a:cubicBezTo>
                    <a:pt x="31" y="318"/>
                    <a:pt x="31" y="348"/>
                    <a:pt x="0" y="348"/>
                  </a:cubicBezTo>
                  <a:lnTo>
                    <a:pt x="0" y="379"/>
                  </a:lnTo>
                  <a:cubicBezTo>
                    <a:pt x="0" y="440"/>
                    <a:pt x="31" y="440"/>
                    <a:pt x="61" y="440"/>
                  </a:cubicBezTo>
                  <a:cubicBezTo>
                    <a:pt x="122" y="440"/>
                    <a:pt x="122" y="379"/>
                    <a:pt x="152" y="379"/>
                  </a:cubicBezTo>
                  <a:lnTo>
                    <a:pt x="183" y="348"/>
                  </a:lnTo>
                  <a:cubicBezTo>
                    <a:pt x="183" y="318"/>
                    <a:pt x="183" y="318"/>
                    <a:pt x="213" y="318"/>
                  </a:cubicBezTo>
                  <a:cubicBezTo>
                    <a:pt x="213" y="288"/>
                    <a:pt x="213" y="288"/>
                    <a:pt x="274" y="288"/>
                  </a:cubicBezTo>
                  <a:lnTo>
                    <a:pt x="304" y="227"/>
                  </a:lnTo>
                  <a:cubicBezTo>
                    <a:pt x="304" y="196"/>
                    <a:pt x="304" y="196"/>
                    <a:pt x="334" y="196"/>
                  </a:cubicBezTo>
                  <a:lnTo>
                    <a:pt x="395" y="166"/>
                  </a:lnTo>
                  <a:cubicBezTo>
                    <a:pt x="395" y="136"/>
                    <a:pt x="395" y="136"/>
                    <a:pt x="426" y="136"/>
                  </a:cubicBezTo>
                  <a:cubicBezTo>
                    <a:pt x="395" y="105"/>
                    <a:pt x="395" y="105"/>
                    <a:pt x="426" y="105"/>
                  </a:cubicBezTo>
                  <a:lnTo>
                    <a:pt x="426" y="14"/>
                  </a:lnTo>
                  <a:cubicBezTo>
                    <a:pt x="416" y="4"/>
                    <a:pt x="409" y="0"/>
                    <a:pt x="40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6" name="Google Shape;7186;p63"/>
            <p:cNvSpPr/>
            <p:nvPr/>
          </p:nvSpPr>
          <p:spPr>
            <a:xfrm>
              <a:off x="6887150" y="837700"/>
              <a:ext cx="28900" cy="28025"/>
            </a:xfrm>
            <a:custGeom>
              <a:avLst/>
              <a:gdLst/>
              <a:ahLst/>
              <a:cxnLst/>
              <a:rect l="l" t="t" r="r" b="b"/>
              <a:pathLst>
                <a:path w="1156" h="1121" extrusionOk="0">
                  <a:moveTo>
                    <a:pt x="1096" y="0"/>
                  </a:moveTo>
                  <a:cubicBezTo>
                    <a:pt x="1073" y="0"/>
                    <a:pt x="1046" y="35"/>
                    <a:pt x="1004" y="56"/>
                  </a:cubicBezTo>
                  <a:cubicBezTo>
                    <a:pt x="973" y="56"/>
                    <a:pt x="973" y="87"/>
                    <a:pt x="943" y="87"/>
                  </a:cubicBezTo>
                  <a:lnTo>
                    <a:pt x="852" y="178"/>
                  </a:lnTo>
                  <a:cubicBezTo>
                    <a:pt x="821" y="208"/>
                    <a:pt x="821" y="239"/>
                    <a:pt x="760" y="269"/>
                  </a:cubicBezTo>
                  <a:cubicBezTo>
                    <a:pt x="700" y="360"/>
                    <a:pt x="669" y="330"/>
                    <a:pt x="639" y="391"/>
                  </a:cubicBezTo>
                  <a:cubicBezTo>
                    <a:pt x="608" y="421"/>
                    <a:pt x="608" y="482"/>
                    <a:pt x="517" y="512"/>
                  </a:cubicBezTo>
                  <a:cubicBezTo>
                    <a:pt x="487" y="543"/>
                    <a:pt x="457" y="543"/>
                    <a:pt x="396" y="634"/>
                  </a:cubicBezTo>
                  <a:cubicBezTo>
                    <a:pt x="365" y="664"/>
                    <a:pt x="365" y="695"/>
                    <a:pt x="305" y="725"/>
                  </a:cubicBezTo>
                  <a:cubicBezTo>
                    <a:pt x="244" y="786"/>
                    <a:pt x="213" y="786"/>
                    <a:pt x="183" y="847"/>
                  </a:cubicBezTo>
                  <a:lnTo>
                    <a:pt x="61" y="968"/>
                  </a:lnTo>
                  <a:lnTo>
                    <a:pt x="1" y="1029"/>
                  </a:lnTo>
                  <a:lnTo>
                    <a:pt x="1" y="1090"/>
                  </a:lnTo>
                  <a:cubicBezTo>
                    <a:pt x="1" y="1120"/>
                    <a:pt x="31" y="1120"/>
                    <a:pt x="61" y="1120"/>
                  </a:cubicBezTo>
                  <a:cubicBezTo>
                    <a:pt x="153" y="1090"/>
                    <a:pt x="183" y="1029"/>
                    <a:pt x="213" y="999"/>
                  </a:cubicBezTo>
                  <a:lnTo>
                    <a:pt x="305" y="938"/>
                  </a:lnTo>
                  <a:cubicBezTo>
                    <a:pt x="335" y="877"/>
                    <a:pt x="457" y="725"/>
                    <a:pt x="517" y="695"/>
                  </a:cubicBezTo>
                  <a:cubicBezTo>
                    <a:pt x="548" y="664"/>
                    <a:pt x="608" y="664"/>
                    <a:pt x="639" y="573"/>
                  </a:cubicBezTo>
                  <a:cubicBezTo>
                    <a:pt x="669" y="543"/>
                    <a:pt x="669" y="512"/>
                    <a:pt x="760" y="482"/>
                  </a:cubicBezTo>
                  <a:lnTo>
                    <a:pt x="852" y="360"/>
                  </a:lnTo>
                  <a:cubicBezTo>
                    <a:pt x="912" y="330"/>
                    <a:pt x="912" y="269"/>
                    <a:pt x="973" y="239"/>
                  </a:cubicBezTo>
                  <a:cubicBezTo>
                    <a:pt x="1064" y="208"/>
                    <a:pt x="1064" y="208"/>
                    <a:pt x="1095" y="117"/>
                  </a:cubicBezTo>
                  <a:lnTo>
                    <a:pt x="1156" y="56"/>
                  </a:lnTo>
                  <a:cubicBezTo>
                    <a:pt x="1156" y="56"/>
                    <a:pt x="1156" y="26"/>
                    <a:pt x="1125" y="26"/>
                  </a:cubicBezTo>
                  <a:cubicBezTo>
                    <a:pt x="1116" y="7"/>
                    <a:pt x="1106" y="0"/>
                    <a:pt x="109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7" name="Google Shape;7187;p63"/>
            <p:cNvSpPr/>
            <p:nvPr/>
          </p:nvSpPr>
          <p:spPr>
            <a:xfrm>
              <a:off x="6780000" y="942100"/>
              <a:ext cx="22075" cy="16325"/>
            </a:xfrm>
            <a:custGeom>
              <a:avLst/>
              <a:gdLst/>
              <a:ahLst/>
              <a:cxnLst/>
              <a:rect l="l" t="t" r="r" b="b"/>
              <a:pathLst>
                <a:path w="883" h="653" extrusionOk="0">
                  <a:moveTo>
                    <a:pt x="823" y="1"/>
                  </a:moveTo>
                  <a:cubicBezTo>
                    <a:pt x="805" y="1"/>
                    <a:pt x="791" y="14"/>
                    <a:pt x="791" y="14"/>
                  </a:cubicBezTo>
                  <a:lnTo>
                    <a:pt x="730" y="45"/>
                  </a:lnTo>
                  <a:lnTo>
                    <a:pt x="700" y="105"/>
                  </a:lnTo>
                  <a:lnTo>
                    <a:pt x="609" y="166"/>
                  </a:lnTo>
                  <a:cubicBezTo>
                    <a:pt x="594" y="181"/>
                    <a:pt x="586" y="181"/>
                    <a:pt x="575" y="181"/>
                  </a:cubicBezTo>
                  <a:cubicBezTo>
                    <a:pt x="563" y="181"/>
                    <a:pt x="548" y="181"/>
                    <a:pt x="518" y="197"/>
                  </a:cubicBezTo>
                  <a:lnTo>
                    <a:pt x="426" y="288"/>
                  </a:lnTo>
                  <a:cubicBezTo>
                    <a:pt x="396" y="318"/>
                    <a:pt x="396" y="318"/>
                    <a:pt x="335" y="318"/>
                  </a:cubicBezTo>
                  <a:lnTo>
                    <a:pt x="244" y="379"/>
                  </a:lnTo>
                  <a:lnTo>
                    <a:pt x="153" y="470"/>
                  </a:lnTo>
                  <a:lnTo>
                    <a:pt x="92" y="531"/>
                  </a:lnTo>
                  <a:cubicBezTo>
                    <a:pt x="62" y="592"/>
                    <a:pt x="62" y="592"/>
                    <a:pt x="1" y="592"/>
                  </a:cubicBezTo>
                  <a:lnTo>
                    <a:pt x="1" y="622"/>
                  </a:lnTo>
                  <a:cubicBezTo>
                    <a:pt x="1" y="653"/>
                    <a:pt x="62" y="653"/>
                    <a:pt x="62" y="653"/>
                  </a:cubicBezTo>
                  <a:cubicBezTo>
                    <a:pt x="92" y="653"/>
                    <a:pt x="122" y="622"/>
                    <a:pt x="153" y="592"/>
                  </a:cubicBezTo>
                  <a:cubicBezTo>
                    <a:pt x="153" y="592"/>
                    <a:pt x="214" y="531"/>
                    <a:pt x="244" y="531"/>
                  </a:cubicBezTo>
                  <a:lnTo>
                    <a:pt x="305" y="470"/>
                  </a:lnTo>
                  <a:cubicBezTo>
                    <a:pt x="366" y="440"/>
                    <a:pt x="457" y="349"/>
                    <a:pt x="518" y="349"/>
                  </a:cubicBezTo>
                  <a:lnTo>
                    <a:pt x="578" y="288"/>
                  </a:lnTo>
                  <a:lnTo>
                    <a:pt x="669" y="197"/>
                  </a:lnTo>
                  <a:lnTo>
                    <a:pt x="730" y="136"/>
                  </a:lnTo>
                  <a:cubicBezTo>
                    <a:pt x="821" y="136"/>
                    <a:pt x="821" y="136"/>
                    <a:pt x="852" y="105"/>
                  </a:cubicBezTo>
                  <a:lnTo>
                    <a:pt x="882" y="45"/>
                  </a:lnTo>
                  <a:cubicBezTo>
                    <a:pt x="882" y="45"/>
                    <a:pt x="882" y="14"/>
                    <a:pt x="852" y="14"/>
                  </a:cubicBezTo>
                  <a:cubicBezTo>
                    <a:pt x="842" y="4"/>
                    <a:pt x="832" y="1"/>
                    <a:pt x="82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8" name="Google Shape;7188;p63"/>
            <p:cNvSpPr/>
            <p:nvPr/>
          </p:nvSpPr>
          <p:spPr>
            <a:xfrm>
              <a:off x="6918300" y="795875"/>
              <a:ext cx="15225" cy="15125"/>
            </a:xfrm>
            <a:custGeom>
              <a:avLst/>
              <a:gdLst/>
              <a:ahLst/>
              <a:cxnLst/>
              <a:rect l="l" t="t" r="r" b="b"/>
              <a:pathLst>
                <a:path w="609" h="605" extrusionOk="0">
                  <a:moveTo>
                    <a:pt x="528" y="0"/>
                  </a:moveTo>
                  <a:cubicBezTo>
                    <a:pt x="501" y="0"/>
                    <a:pt x="487" y="27"/>
                    <a:pt x="487" y="27"/>
                  </a:cubicBezTo>
                  <a:cubicBezTo>
                    <a:pt x="487" y="27"/>
                    <a:pt x="457" y="27"/>
                    <a:pt x="457" y="58"/>
                  </a:cubicBezTo>
                  <a:cubicBezTo>
                    <a:pt x="457" y="58"/>
                    <a:pt x="457" y="88"/>
                    <a:pt x="396" y="88"/>
                  </a:cubicBezTo>
                  <a:cubicBezTo>
                    <a:pt x="366" y="118"/>
                    <a:pt x="366" y="118"/>
                    <a:pt x="366" y="149"/>
                  </a:cubicBezTo>
                  <a:cubicBezTo>
                    <a:pt x="350" y="179"/>
                    <a:pt x="343" y="179"/>
                    <a:pt x="335" y="179"/>
                  </a:cubicBezTo>
                  <a:cubicBezTo>
                    <a:pt x="328" y="179"/>
                    <a:pt x="320" y="179"/>
                    <a:pt x="305" y="210"/>
                  </a:cubicBezTo>
                  <a:cubicBezTo>
                    <a:pt x="244" y="240"/>
                    <a:pt x="305" y="240"/>
                    <a:pt x="244" y="270"/>
                  </a:cubicBezTo>
                  <a:cubicBezTo>
                    <a:pt x="229" y="286"/>
                    <a:pt x="221" y="286"/>
                    <a:pt x="214" y="286"/>
                  </a:cubicBezTo>
                  <a:cubicBezTo>
                    <a:pt x="206" y="286"/>
                    <a:pt x="198" y="286"/>
                    <a:pt x="183" y="301"/>
                  </a:cubicBezTo>
                  <a:cubicBezTo>
                    <a:pt x="153" y="362"/>
                    <a:pt x="183" y="362"/>
                    <a:pt x="153" y="392"/>
                  </a:cubicBezTo>
                  <a:cubicBezTo>
                    <a:pt x="92" y="422"/>
                    <a:pt x="92" y="422"/>
                    <a:pt x="62" y="422"/>
                  </a:cubicBezTo>
                  <a:cubicBezTo>
                    <a:pt x="31" y="453"/>
                    <a:pt x="31" y="453"/>
                    <a:pt x="31" y="514"/>
                  </a:cubicBezTo>
                  <a:lnTo>
                    <a:pt x="1" y="544"/>
                  </a:lnTo>
                  <a:lnTo>
                    <a:pt x="1" y="574"/>
                  </a:lnTo>
                  <a:cubicBezTo>
                    <a:pt x="1" y="605"/>
                    <a:pt x="31" y="605"/>
                    <a:pt x="62" y="605"/>
                  </a:cubicBezTo>
                  <a:cubicBezTo>
                    <a:pt x="92" y="605"/>
                    <a:pt x="92" y="574"/>
                    <a:pt x="153" y="544"/>
                  </a:cubicBezTo>
                  <a:lnTo>
                    <a:pt x="183" y="514"/>
                  </a:lnTo>
                  <a:cubicBezTo>
                    <a:pt x="214" y="453"/>
                    <a:pt x="214" y="453"/>
                    <a:pt x="214" y="422"/>
                  </a:cubicBezTo>
                  <a:cubicBezTo>
                    <a:pt x="244" y="392"/>
                    <a:pt x="244" y="392"/>
                    <a:pt x="244" y="362"/>
                  </a:cubicBezTo>
                  <a:lnTo>
                    <a:pt x="305" y="301"/>
                  </a:lnTo>
                  <a:cubicBezTo>
                    <a:pt x="335" y="270"/>
                    <a:pt x="305" y="270"/>
                    <a:pt x="335" y="240"/>
                  </a:cubicBezTo>
                  <a:lnTo>
                    <a:pt x="366" y="210"/>
                  </a:lnTo>
                  <a:cubicBezTo>
                    <a:pt x="396" y="149"/>
                    <a:pt x="396" y="149"/>
                    <a:pt x="396" y="118"/>
                  </a:cubicBezTo>
                  <a:cubicBezTo>
                    <a:pt x="518" y="88"/>
                    <a:pt x="518" y="88"/>
                    <a:pt x="578" y="88"/>
                  </a:cubicBezTo>
                  <a:cubicBezTo>
                    <a:pt x="578" y="58"/>
                    <a:pt x="609" y="58"/>
                    <a:pt x="609" y="58"/>
                  </a:cubicBezTo>
                  <a:cubicBezTo>
                    <a:pt x="609" y="58"/>
                    <a:pt x="609" y="27"/>
                    <a:pt x="578" y="27"/>
                  </a:cubicBezTo>
                  <a:cubicBezTo>
                    <a:pt x="558" y="7"/>
                    <a:pt x="541" y="0"/>
                    <a:pt x="52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9" name="Google Shape;7189;p63"/>
            <p:cNvSpPr/>
            <p:nvPr/>
          </p:nvSpPr>
          <p:spPr>
            <a:xfrm>
              <a:off x="6876525" y="828150"/>
              <a:ext cx="29650" cy="30725"/>
            </a:xfrm>
            <a:custGeom>
              <a:avLst/>
              <a:gdLst/>
              <a:ahLst/>
              <a:cxnLst/>
              <a:rect l="l" t="t" r="r" b="b"/>
              <a:pathLst>
                <a:path w="1186" h="1229" extrusionOk="0">
                  <a:moveTo>
                    <a:pt x="1098" y="0"/>
                  </a:moveTo>
                  <a:cubicBezTo>
                    <a:pt x="1076" y="0"/>
                    <a:pt x="1055" y="22"/>
                    <a:pt x="1033" y="43"/>
                  </a:cubicBezTo>
                  <a:cubicBezTo>
                    <a:pt x="973" y="43"/>
                    <a:pt x="973" y="104"/>
                    <a:pt x="942" y="134"/>
                  </a:cubicBezTo>
                  <a:lnTo>
                    <a:pt x="882" y="195"/>
                  </a:lnTo>
                  <a:cubicBezTo>
                    <a:pt x="821" y="286"/>
                    <a:pt x="821" y="286"/>
                    <a:pt x="760" y="317"/>
                  </a:cubicBezTo>
                  <a:cubicBezTo>
                    <a:pt x="730" y="408"/>
                    <a:pt x="669" y="347"/>
                    <a:pt x="638" y="438"/>
                  </a:cubicBezTo>
                  <a:cubicBezTo>
                    <a:pt x="608" y="499"/>
                    <a:pt x="608" y="499"/>
                    <a:pt x="517" y="560"/>
                  </a:cubicBezTo>
                  <a:cubicBezTo>
                    <a:pt x="486" y="621"/>
                    <a:pt x="456" y="590"/>
                    <a:pt x="426" y="651"/>
                  </a:cubicBezTo>
                  <a:cubicBezTo>
                    <a:pt x="365" y="742"/>
                    <a:pt x="365" y="742"/>
                    <a:pt x="304" y="803"/>
                  </a:cubicBezTo>
                  <a:cubicBezTo>
                    <a:pt x="274" y="894"/>
                    <a:pt x="213" y="864"/>
                    <a:pt x="182" y="925"/>
                  </a:cubicBezTo>
                  <a:cubicBezTo>
                    <a:pt x="152" y="1016"/>
                    <a:pt x="122" y="1016"/>
                    <a:pt x="61" y="1046"/>
                  </a:cubicBezTo>
                  <a:cubicBezTo>
                    <a:pt x="30" y="1077"/>
                    <a:pt x="30" y="1107"/>
                    <a:pt x="0" y="1168"/>
                  </a:cubicBezTo>
                  <a:lnTo>
                    <a:pt x="0" y="1198"/>
                  </a:lnTo>
                  <a:cubicBezTo>
                    <a:pt x="0" y="1229"/>
                    <a:pt x="30" y="1229"/>
                    <a:pt x="61" y="1229"/>
                  </a:cubicBezTo>
                  <a:cubicBezTo>
                    <a:pt x="152" y="1198"/>
                    <a:pt x="182" y="1107"/>
                    <a:pt x="213" y="1077"/>
                  </a:cubicBezTo>
                  <a:lnTo>
                    <a:pt x="304" y="1016"/>
                  </a:lnTo>
                  <a:cubicBezTo>
                    <a:pt x="334" y="925"/>
                    <a:pt x="456" y="803"/>
                    <a:pt x="517" y="742"/>
                  </a:cubicBezTo>
                  <a:cubicBezTo>
                    <a:pt x="578" y="651"/>
                    <a:pt x="608" y="651"/>
                    <a:pt x="638" y="621"/>
                  </a:cubicBezTo>
                  <a:cubicBezTo>
                    <a:pt x="669" y="560"/>
                    <a:pt x="669" y="560"/>
                    <a:pt x="760" y="469"/>
                  </a:cubicBezTo>
                  <a:lnTo>
                    <a:pt x="882" y="347"/>
                  </a:lnTo>
                  <a:cubicBezTo>
                    <a:pt x="912" y="286"/>
                    <a:pt x="912" y="286"/>
                    <a:pt x="973" y="256"/>
                  </a:cubicBezTo>
                  <a:cubicBezTo>
                    <a:pt x="1033" y="165"/>
                    <a:pt x="1033" y="165"/>
                    <a:pt x="1094" y="134"/>
                  </a:cubicBezTo>
                  <a:cubicBezTo>
                    <a:pt x="1125" y="104"/>
                    <a:pt x="1125" y="43"/>
                    <a:pt x="1185" y="43"/>
                  </a:cubicBezTo>
                  <a:cubicBezTo>
                    <a:pt x="1185" y="13"/>
                    <a:pt x="1185" y="13"/>
                    <a:pt x="1125" y="13"/>
                  </a:cubicBezTo>
                  <a:cubicBezTo>
                    <a:pt x="1116" y="4"/>
                    <a:pt x="1107" y="0"/>
                    <a:pt x="109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0" name="Google Shape;7190;p63"/>
            <p:cNvSpPr/>
            <p:nvPr/>
          </p:nvSpPr>
          <p:spPr>
            <a:xfrm>
              <a:off x="6774700" y="937550"/>
              <a:ext cx="19775" cy="15550"/>
            </a:xfrm>
            <a:custGeom>
              <a:avLst/>
              <a:gdLst/>
              <a:ahLst/>
              <a:cxnLst/>
              <a:rect l="l" t="t" r="r" b="b"/>
              <a:pathLst>
                <a:path w="791" h="622" extrusionOk="0">
                  <a:moveTo>
                    <a:pt x="723" y="0"/>
                  </a:moveTo>
                  <a:cubicBezTo>
                    <a:pt x="696" y="0"/>
                    <a:pt x="669" y="14"/>
                    <a:pt x="669" y="14"/>
                  </a:cubicBezTo>
                  <a:cubicBezTo>
                    <a:pt x="669" y="14"/>
                    <a:pt x="638" y="14"/>
                    <a:pt x="638" y="44"/>
                  </a:cubicBezTo>
                  <a:lnTo>
                    <a:pt x="608" y="75"/>
                  </a:lnTo>
                  <a:lnTo>
                    <a:pt x="517" y="166"/>
                  </a:lnTo>
                  <a:cubicBezTo>
                    <a:pt x="502" y="181"/>
                    <a:pt x="494" y="181"/>
                    <a:pt x="486" y="181"/>
                  </a:cubicBezTo>
                  <a:cubicBezTo>
                    <a:pt x="479" y="181"/>
                    <a:pt x="471" y="181"/>
                    <a:pt x="456" y="196"/>
                  </a:cubicBezTo>
                  <a:lnTo>
                    <a:pt x="365" y="257"/>
                  </a:lnTo>
                  <a:cubicBezTo>
                    <a:pt x="334" y="318"/>
                    <a:pt x="334" y="318"/>
                    <a:pt x="304" y="318"/>
                  </a:cubicBezTo>
                  <a:lnTo>
                    <a:pt x="213" y="379"/>
                  </a:lnTo>
                  <a:cubicBezTo>
                    <a:pt x="182" y="409"/>
                    <a:pt x="182" y="409"/>
                    <a:pt x="152" y="409"/>
                  </a:cubicBezTo>
                  <a:lnTo>
                    <a:pt x="61" y="500"/>
                  </a:lnTo>
                  <a:cubicBezTo>
                    <a:pt x="30" y="531"/>
                    <a:pt x="30" y="531"/>
                    <a:pt x="0" y="531"/>
                  </a:cubicBezTo>
                  <a:lnTo>
                    <a:pt x="0" y="561"/>
                  </a:lnTo>
                  <a:cubicBezTo>
                    <a:pt x="0" y="622"/>
                    <a:pt x="30" y="622"/>
                    <a:pt x="30" y="622"/>
                  </a:cubicBezTo>
                  <a:cubicBezTo>
                    <a:pt x="61" y="622"/>
                    <a:pt x="122" y="561"/>
                    <a:pt x="152" y="531"/>
                  </a:cubicBezTo>
                  <a:cubicBezTo>
                    <a:pt x="152" y="531"/>
                    <a:pt x="182" y="500"/>
                    <a:pt x="213" y="500"/>
                  </a:cubicBezTo>
                  <a:lnTo>
                    <a:pt x="304" y="409"/>
                  </a:lnTo>
                  <a:cubicBezTo>
                    <a:pt x="334" y="379"/>
                    <a:pt x="426" y="318"/>
                    <a:pt x="456" y="318"/>
                  </a:cubicBezTo>
                  <a:lnTo>
                    <a:pt x="517" y="227"/>
                  </a:lnTo>
                  <a:lnTo>
                    <a:pt x="608" y="166"/>
                  </a:lnTo>
                  <a:lnTo>
                    <a:pt x="669" y="75"/>
                  </a:lnTo>
                  <a:cubicBezTo>
                    <a:pt x="684" y="105"/>
                    <a:pt x="699" y="120"/>
                    <a:pt x="714" y="120"/>
                  </a:cubicBezTo>
                  <a:cubicBezTo>
                    <a:pt x="730" y="120"/>
                    <a:pt x="745" y="105"/>
                    <a:pt x="760" y="75"/>
                  </a:cubicBezTo>
                  <a:lnTo>
                    <a:pt x="790" y="44"/>
                  </a:lnTo>
                  <a:cubicBezTo>
                    <a:pt x="790" y="44"/>
                    <a:pt x="790" y="14"/>
                    <a:pt x="760" y="14"/>
                  </a:cubicBezTo>
                  <a:cubicBezTo>
                    <a:pt x="750" y="4"/>
                    <a:pt x="736" y="0"/>
                    <a:pt x="72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1" name="Google Shape;7191;p63"/>
            <p:cNvSpPr/>
            <p:nvPr/>
          </p:nvSpPr>
          <p:spPr>
            <a:xfrm>
              <a:off x="6764800" y="929950"/>
              <a:ext cx="17500" cy="16325"/>
            </a:xfrm>
            <a:custGeom>
              <a:avLst/>
              <a:gdLst/>
              <a:ahLst/>
              <a:cxnLst/>
              <a:rect l="l" t="t" r="r" b="b"/>
              <a:pathLst>
                <a:path w="700" h="653" extrusionOk="0">
                  <a:moveTo>
                    <a:pt x="632" y="0"/>
                  </a:moveTo>
                  <a:cubicBezTo>
                    <a:pt x="605" y="0"/>
                    <a:pt x="578" y="14"/>
                    <a:pt x="578" y="14"/>
                  </a:cubicBezTo>
                  <a:lnTo>
                    <a:pt x="548" y="44"/>
                  </a:lnTo>
                  <a:cubicBezTo>
                    <a:pt x="548" y="44"/>
                    <a:pt x="548" y="75"/>
                    <a:pt x="518" y="75"/>
                  </a:cubicBezTo>
                  <a:lnTo>
                    <a:pt x="426" y="166"/>
                  </a:lnTo>
                  <a:cubicBezTo>
                    <a:pt x="396" y="196"/>
                    <a:pt x="396" y="196"/>
                    <a:pt x="366" y="196"/>
                  </a:cubicBezTo>
                  <a:cubicBezTo>
                    <a:pt x="305" y="227"/>
                    <a:pt x="305" y="227"/>
                    <a:pt x="305" y="257"/>
                  </a:cubicBezTo>
                  <a:cubicBezTo>
                    <a:pt x="274" y="318"/>
                    <a:pt x="274" y="318"/>
                    <a:pt x="244" y="318"/>
                  </a:cubicBezTo>
                  <a:cubicBezTo>
                    <a:pt x="214" y="348"/>
                    <a:pt x="214" y="348"/>
                    <a:pt x="214" y="379"/>
                  </a:cubicBezTo>
                  <a:lnTo>
                    <a:pt x="122" y="470"/>
                  </a:lnTo>
                  <a:lnTo>
                    <a:pt x="62" y="531"/>
                  </a:lnTo>
                  <a:lnTo>
                    <a:pt x="1" y="561"/>
                  </a:lnTo>
                  <a:lnTo>
                    <a:pt x="1" y="622"/>
                  </a:lnTo>
                  <a:cubicBezTo>
                    <a:pt x="1" y="652"/>
                    <a:pt x="62" y="652"/>
                    <a:pt x="92" y="652"/>
                  </a:cubicBezTo>
                  <a:cubicBezTo>
                    <a:pt x="122" y="652"/>
                    <a:pt x="153" y="622"/>
                    <a:pt x="214" y="561"/>
                  </a:cubicBezTo>
                  <a:lnTo>
                    <a:pt x="244" y="531"/>
                  </a:lnTo>
                  <a:lnTo>
                    <a:pt x="305" y="470"/>
                  </a:lnTo>
                  <a:lnTo>
                    <a:pt x="426" y="348"/>
                  </a:lnTo>
                  <a:cubicBezTo>
                    <a:pt x="457" y="318"/>
                    <a:pt x="457" y="318"/>
                    <a:pt x="457" y="257"/>
                  </a:cubicBezTo>
                  <a:lnTo>
                    <a:pt x="548" y="196"/>
                  </a:lnTo>
                  <a:lnTo>
                    <a:pt x="609" y="105"/>
                  </a:lnTo>
                  <a:cubicBezTo>
                    <a:pt x="621" y="118"/>
                    <a:pt x="634" y="125"/>
                    <a:pt x="644" y="125"/>
                  </a:cubicBezTo>
                  <a:cubicBezTo>
                    <a:pt x="659" y="125"/>
                    <a:pt x="670" y="110"/>
                    <a:pt x="670" y="75"/>
                  </a:cubicBezTo>
                  <a:lnTo>
                    <a:pt x="700" y="44"/>
                  </a:lnTo>
                  <a:cubicBezTo>
                    <a:pt x="700" y="44"/>
                    <a:pt x="700" y="14"/>
                    <a:pt x="670" y="14"/>
                  </a:cubicBezTo>
                  <a:cubicBezTo>
                    <a:pt x="659" y="4"/>
                    <a:pt x="646" y="0"/>
                    <a:pt x="63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2" name="Google Shape;7192;p63"/>
            <p:cNvSpPr/>
            <p:nvPr/>
          </p:nvSpPr>
          <p:spPr>
            <a:xfrm>
              <a:off x="6918300" y="740725"/>
              <a:ext cx="16750" cy="20125"/>
            </a:xfrm>
            <a:custGeom>
              <a:avLst/>
              <a:gdLst/>
              <a:ahLst/>
              <a:cxnLst/>
              <a:rect l="l" t="t" r="r" b="b"/>
              <a:pathLst>
                <a:path w="670" h="805" extrusionOk="0">
                  <a:moveTo>
                    <a:pt x="610" y="1"/>
                  </a:moveTo>
                  <a:cubicBezTo>
                    <a:pt x="592" y="1"/>
                    <a:pt x="578" y="14"/>
                    <a:pt x="578" y="14"/>
                  </a:cubicBezTo>
                  <a:lnTo>
                    <a:pt x="518" y="45"/>
                  </a:lnTo>
                  <a:cubicBezTo>
                    <a:pt x="518" y="106"/>
                    <a:pt x="518" y="106"/>
                    <a:pt x="487" y="136"/>
                  </a:cubicBezTo>
                  <a:lnTo>
                    <a:pt x="396" y="197"/>
                  </a:lnTo>
                  <a:lnTo>
                    <a:pt x="335" y="288"/>
                  </a:lnTo>
                  <a:cubicBezTo>
                    <a:pt x="305" y="318"/>
                    <a:pt x="305" y="318"/>
                    <a:pt x="305" y="349"/>
                  </a:cubicBezTo>
                  <a:lnTo>
                    <a:pt x="214" y="440"/>
                  </a:lnTo>
                  <a:cubicBezTo>
                    <a:pt x="183" y="470"/>
                    <a:pt x="183" y="470"/>
                    <a:pt x="183" y="501"/>
                  </a:cubicBezTo>
                  <a:lnTo>
                    <a:pt x="92" y="592"/>
                  </a:lnTo>
                  <a:lnTo>
                    <a:pt x="31" y="653"/>
                  </a:lnTo>
                  <a:cubicBezTo>
                    <a:pt x="1" y="683"/>
                    <a:pt x="1" y="683"/>
                    <a:pt x="1" y="744"/>
                  </a:cubicBezTo>
                  <a:lnTo>
                    <a:pt x="1" y="774"/>
                  </a:lnTo>
                  <a:cubicBezTo>
                    <a:pt x="1" y="805"/>
                    <a:pt x="31" y="805"/>
                    <a:pt x="62" y="805"/>
                  </a:cubicBezTo>
                  <a:cubicBezTo>
                    <a:pt x="92" y="805"/>
                    <a:pt x="153" y="774"/>
                    <a:pt x="183" y="744"/>
                  </a:cubicBezTo>
                  <a:lnTo>
                    <a:pt x="214" y="683"/>
                  </a:lnTo>
                  <a:lnTo>
                    <a:pt x="305" y="622"/>
                  </a:lnTo>
                  <a:cubicBezTo>
                    <a:pt x="335" y="592"/>
                    <a:pt x="396" y="501"/>
                    <a:pt x="396" y="470"/>
                  </a:cubicBezTo>
                  <a:cubicBezTo>
                    <a:pt x="457" y="440"/>
                    <a:pt x="457" y="440"/>
                    <a:pt x="457" y="379"/>
                  </a:cubicBezTo>
                  <a:lnTo>
                    <a:pt x="518" y="318"/>
                  </a:lnTo>
                  <a:lnTo>
                    <a:pt x="609" y="227"/>
                  </a:lnTo>
                  <a:cubicBezTo>
                    <a:pt x="609" y="136"/>
                    <a:pt x="609" y="136"/>
                    <a:pt x="639" y="106"/>
                  </a:cubicBezTo>
                  <a:lnTo>
                    <a:pt x="670" y="45"/>
                  </a:lnTo>
                  <a:cubicBezTo>
                    <a:pt x="670" y="45"/>
                    <a:pt x="670" y="14"/>
                    <a:pt x="639" y="14"/>
                  </a:cubicBezTo>
                  <a:cubicBezTo>
                    <a:pt x="629" y="4"/>
                    <a:pt x="619" y="1"/>
                    <a:pt x="610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3" name="Google Shape;7193;p63"/>
            <p:cNvSpPr/>
            <p:nvPr/>
          </p:nvSpPr>
          <p:spPr>
            <a:xfrm>
              <a:off x="6763300" y="922350"/>
              <a:ext cx="13700" cy="13275"/>
            </a:xfrm>
            <a:custGeom>
              <a:avLst/>
              <a:gdLst/>
              <a:ahLst/>
              <a:cxnLst/>
              <a:rect l="l" t="t" r="r" b="b"/>
              <a:pathLst>
                <a:path w="548" h="531" extrusionOk="0">
                  <a:moveTo>
                    <a:pt x="464" y="0"/>
                  </a:moveTo>
                  <a:cubicBezTo>
                    <a:pt x="453" y="0"/>
                    <a:pt x="446" y="14"/>
                    <a:pt x="426" y="14"/>
                  </a:cubicBezTo>
                  <a:cubicBezTo>
                    <a:pt x="426" y="14"/>
                    <a:pt x="365" y="14"/>
                    <a:pt x="365" y="44"/>
                  </a:cubicBezTo>
                  <a:cubicBezTo>
                    <a:pt x="365" y="44"/>
                    <a:pt x="365" y="75"/>
                    <a:pt x="334" y="75"/>
                  </a:cubicBezTo>
                  <a:cubicBezTo>
                    <a:pt x="334" y="136"/>
                    <a:pt x="304" y="136"/>
                    <a:pt x="304" y="136"/>
                  </a:cubicBezTo>
                  <a:cubicBezTo>
                    <a:pt x="289" y="151"/>
                    <a:pt x="281" y="151"/>
                    <a:pt x="270" y="151"/>
                  </a:cubicBezTo>
                  <a:cubicBezTo>
                    <a:pt x="258" y="151"/>
                    <a:pt x="243" y="151"/>
                    <a:pt x="213" y="166"/>
                  </a:cubicBezTo>
                  <a:cubicBezTo>
                    <a:pt x="182" y="196"/>
                    <a:pt x="213" y="196"/>
                    <a:pt x="182" y="227"/>
                  </a:cubicBezTo>
                  <a:cubicBezTo>
                    <a:pt x="167" y="242"/>
                    <a:pt x="160" y="242"/>
                    <a:pt x="156" y="242"/>
                  </a:cubicBezTo>
                  <a:cubicBezTo>
                    <a:pt x="152" y="242"/>
                    <a:pt x="152" y="242"/>
                    <a:pt x="152" y="257"/>
                  </a:cubicBezTo>
                  <a:cubicBezTo>
                    <a:pt x="122" y="318"/>
                    <a:pt x="152" y="318"/>
                    <a:pt x="122" y="348"/>
                  </a:cubicBezTo>
                  <a:lnTo>
                    <a:pt x="61" y="379"/>
                  </a:lnTo>
                  <a:lnTo>
                    <a:pt x="30" y="409"/>
                  </a:lnTo>
                  <a:cubicBezTo>
                    <a:pt x="30" y="470"/>
                    <a:pt x="0" y="470"/>
                    <a:pt x="0" y="470"/>
                  </a:cubicBezTo>
                  <a:lnTo>
                    <a:pt x="0" y="500"/>
                  </a:lnTo>
                  <a:cubicBezTo>
                    <a:pt x="0" y="531"/>
                    <a:pt x="30" y="531"/>
                    <a:pt x="61" y="531"/>
                  </a:cubicBezTo>
                  <a:cubicBezTo>
                    <a:pt x="122" y="531"/>
                    <a:pt x="122" y="500"/>
                    <a:pt x="152" y="500"/>
                  </a:cubicBezTo>
                  <a:cubicBezTo>
                    <a:pt x="152" y="500"/>
                    <a:pt x="182" y="500"/>
                    <a:pt x="182" y="470"/>
                  </a:cubicBezTo>
                  <a:lnTo>
                    <a:pt x="213" y="409"/>
                  </a:lnTo>
                  <a:lnTo>
                    <a:pt x="274" y="379"/>
                  </a:lnTo>
                  <a:lnTo>
                    <a:pt x="304" y="348"/>
                  </a:lnTo>
                  <a:cubicBezTo>
                    <a:pt x="334" y="318"/>
                    <a:pt x="304" y="318"/>
                    <a:pt x="334" y="257"/>
                  </a:cubicBezTo>
                  <a:lnTo>
                    <a:pt x="365" y="227"/>
                  </a:lnTo>
                  <a:lnTo>
                    <a:pt x="426" y="196"/>
                  </a:lnTo>
                  <a:cubicBezTo>
                    <a:pt x="456" y="136"/>
                    <a:pt x="456" y="136"/>
                    <a:pt x="486" y="75"/>
                  </a:cubicBezTo>
                  <a:cubicBezTo>
                    <a:pt x="486" y="44"/>
                    <a:pt x="486" y="44"/>
                    <a:pt x="547" y="44"/>
                  </a:cubicBezTo>
                  <a:cubicBezTo>
                    <a:pt x="547" y="44"/>
                    <a:pt x="547" y="14"/>
                    <a:pt x="486" y="14"/>
                  </a:cubicBezTo>
                  <a:cubicBezTo>
                    <a:pt x="476" y="4"/>
                    <a:pt x="470" y="0"/>
                    <a:pt x="46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4" name="Google Shape;7194;p63"/>
            <p:cNvSpPr/>
            <p:nvPr/>
          </p:nvSpPr>
          <p:spPr>
            <a:xfrm>
              <a:off x="6736700" y="786675"/>
              <a:ext cx="19775" cy="81550"/>
            </a:xfrm>
            <a:custGeom>
              <a:avLst/>
              <a:gdLst/>
              <a:ahLst/>
              <a:cxnLst/>
              <a:rect l="l" t="t" r="r" b="b"/>
              <a:pathLst>
                <a:path w="791" h="3262" extrusionOk="0">
                  <a:moveTo>
                    <a:pt x="760" y="0"/>
                  </a:moveTo>
                  <a:cubicBezTo>
                    <a:pt x="730" y="0"/>
                    <a:pt x="639" y="91"/>
                    <a:pt x="639" y="152"/>
                  </a:cubicBezTo>
                  <a:cubicBezTo>
                    <a:pt x="608" y="183"/>
                    <a:pt x="608" y="274"/>
                    <a:pt x="578" y="304"/>
                  </a:cubicBezTo>
                  <a:cubicBezTo>
                    <a:pt x="547" y="395"/>
                    <a:pt x="547" y="426"/>
                    <a:pt x="487" y="547"/>
                  </a:cubicBezTo>
                  <a:cubicBezTo>
                    <a:pt x="456" y="699"/>
                    <a:pt x="456" y="699"/>
                    <a:pt x="395" y="851"/>
                  </a:cubicBezTo>
                  <a:cubicBezTo>
                    <a:pt x="335" y="1003"/>
                    <a:pt x="304" y="1003"/>
                    <a:pt x="274" y="1155"/>
                  </a:cubicBezTo>
                  <a:cubicBezTo>
                    <a:pt x="243" y="1307"/>
                    <a:pt x="243" y="1307"/>
                    <a:pt x="183" y="1490"/>
                  </a:cubicBezTo>
                  <a:cubicBezTo>
                    <a:pt x="152" y="1641"/>
                    <a:pt x="152" y="1641"/>
                    <a:pt x="122" y="1824"/>
                  </a:cubicBezTo>
                  <a:cubicBezTo>
                    <a:pt x="91" y="1976"/>
                    <a:pt x="122" y="1976"/>
                    <a:pt x="91" y="2158"/>
                  </a:cubicBezTo>
                  <a:cubicBezTo>
                    <a:pt x="31" y="2310"/>
                    <a:pt x="31" y="2310"/>
                    <a:pt x="31" y="2523"/>
                  </a:cubicBezTo>
                  <a:cubicBezTo>
                    <a:pt x="31" y="2675"/>
                    <a:pt x="31" y="2675"/>
                    <a:pt x="0" y="2857"/>
                  </a:cubicBezTo>
                  <a:lnTo>
                    <a:pt x="0" y="3131"/>
                  </a:lnTo>
                  <a:cubicBezTo>
                    <a:pt x="0" y="3161"/>
                    <a:pt x="0" y="3192"/>
                    <a:pt x="31" y="3222"/>
                  </a:cubicBezTo>
                  <a:cubicBezTo>
                    <a:pt x="50" y="3251"/>
                    <a:pt x="66" y="3262"/>
                    <a:pt x="79" y="3262"/>
                  </a:cubicBezTo>
                  <a:cubicBezTo>
                    <a:pt x="108" y="3262"/>
                    <a:pt x="122" y="3212"/>
                    <a:pt x="122" y="3192"/>
                  </a:cubicBezTo>
                  <a:cubicBezTo>
                    <a:pt x="152" y="3070"/>
                    <a:pt x="122" y="2888"/>
                    <a:pt x="152" y="2766"/>
                  </a:cubicBezTo>
                  <a:cubicBezTo>
                    <a:pt x="152" y="2766"/>
                    <a:pt x="183" y="2401"/>
                    <a:pt x="183" y="2219"/>
                  </a:cubicBezTo>
                  <a:cubicBezTo>
                    <a:pt x="183" y="2067"/>
                    <a:pt x="243" y="2067"/>
                    <a:pt x="243" y="1854"/>
                  </a:cubicBezTo>
                  <a:lnTo>
                    <a:pt x="304" y="1550"/>
                  </a:lnTo>
                  <a:lnTo>
                    <a:pt x="395" y="1246"/>
                  </a:lnTo>
                  <a:cubicBezTo>
                    <a:pt x="426" y="1094"/>
                    <a:pt x="426" y="1094"/>
                    <a:pt x="487" y="942"/>
                  </a:cubicBezTo>
                  <a:cubicBezTo>
                    <a:pt x="547" y="790"/>
                    <a:pt x="547" y="790"/>
                    <a:pt x="608" y="638"/>
                  </a:cubicBezTo>
                  <a:cubicBezTo>
                    <a:pt x="639" y="426"/>
                    <a:pt x="699" y="426"/>
                    <a:pt x="730" y="274"/>
                  </a:cubicBezTo>
                  <a:cubicBezTo>
                    <a:pt x="760" y="152"/>
                    <a:pt x="760" y="122"/>
                    <a:pt x="791" y="91"/>
                  </a:cubicBezTo>
                  <a:cubicBezTo>
                    <a:pt x="791" y="31"/>
                    <a:pt x="791" y="0"/>
                    <a:pt x="760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5" name="Google Shape;7195;p63"/>
            <p:cNvSpPr/>
            <p:nvPr/>
          </p:nvSpPr>
          <p:spPr>
            <a:xfrm>
              <a:off x="6769375" y="713500"/>
              <a:ext cx="47125" cy="50200"/>
            </a:xfrm>
            <a:custGeom>
              <a:avLst/>
              <a:gdLst/>
              <a:ahLst/>
              <a:cxnLst/>
              <a:rect l="l" t="t" r="r" b="b"/>
              <a:pathLst>
                <a:path w="1885" h="2008" extrusionOk="0">
                  <a:moveTo>
                    <a:pt x="1830" y="1"/>
                  </a:moveTo>
                  <a:cubicBezTo>
                    <a:pt x="1790" y="1"/>
                    <a:pt x="1727" y="40"/>
                    <a:pt x="1702" y="40"/>
                  </a:cubicBezTo>
                  <a:cubicBezTo>
                    <a:pt x="1672" y="70"/>
                    <a:pt x="1611" y="70"/>
                    <a:pt x="1581" y="100"/>
                  </a:cubicBezTo>
                  <a:cubicBezTo>
                    <a:pt x="1550" y="161"/>
                    <a:pt x="1520" y="192"/>
                    <a:pt x="1429" y="222"/>
                  </a:cubicBezTo>
                  <a:cubicBezTo>
                    <a:pt x="1307" y="313"/>
                    <a:pt x="1307" y="313"/>
                    <a:pt x="1246" y="404"/>
                  </a:cubicBezTo>
                  <a:cubicBezTo>
                    <a:pt x="1125" y="495"/>
                    <a:pt x="1125" y="495"/>
                    <a:pt x="1003" y="617"/>
                  </a:cubicBezTo>
                  <a:cubicBezTo>
                    <a:pt x="912" y="739"/>
                    <a:pt x="943" y="739"/>
                    <a:pt x="821" y="830"/>
                  </a:cubicBezTo>
                  <a:cubicBezTo>
                    <a:pt x="760" y="951"/>
                    <a:pt x="699" y="921"/>
                    <a:pt x="639" y="1012"/>
                  </a:cubicBezTo>
                  <a:lnTo>
                    <a:pt x="487" y="1255"/>
                  </a:lnTo>
                  <a:cubicBezTo>
                    <a:pt x="395" y="1377"/>
                    <a:pt x="365" y="1377"/>
                    <a:pt x="304" y="1468"/>
                  </a:cubicBezTo>
                  <a:lnTo>
                    <a:pt x="152" y="1711"/>
                  </a:lnTo>
                  <a:cubicBezTo>
                    <a:pt x="61" y="1833"/>
                    <a:pt x="61" y="1833"/>
                    <a:pt x="31" y="1894"/>
                  </a:cubicBezTo>
                  <a:cubicBezTo>
                    <a:pt x="31" y="1924"/>
                    <a:pt x="0" y="1985"/>
                    <a:pt x="0" y="1985"/>
                  </a:cubicBezTo>
                  <a:cubicBezTo>
                    <a:pt x="0" y="2000"/>
                    <a:pt x="8" y="2008"/>
                    <a:pt x="19" y="2008"/>
                  </a:cubicBezTo>
                  <a:cubicBezTo>
                    <a:pt x="31" y="2008"/>
                    <a:pt x="46" y="2000"/>
                    <a:pt x="61" y="1985"/>
                  </a:cubicBezTo>
                  <a:cubicBezTo>
                    <a:pt x="152" y="1894"/>
                    <a:pt x="213" y="1772"/>
                    <a:pt x="243" y="1681"/>
                  </a:cubicBezTo>
                  <a:cubicBezTo>
                    <a:pt x="243" y="1681"/>
                    <a:pt x="456" y="1407"/>
                    <a:pt x="517" y="1286"/>
                  </a:cubicBezTo>
                  <a:cubicBezTo>
                    <a:pt x="608" y="1164"/>
                    <a:pt x="608" y="1164"/>
                    <a:pt x="699" y="1073"/>
                  </a:cubicBezTo>
                  <a:cubicBezTo>
                    <a:pt x="791" y="951"/>
                    <a:pt x="791" y="951"/>
                    <a:pt x="912" y="860"/>
                  </a:cubicBezTo>
                  <a:cubicBezTo>
                    <a:pt x="973" y="769"/>
                    <a:pt x="973" y="769"/>
                    <a:pt x="1094" y="678"/>
                  </a:cubicBezTo>
                  <a:cubicBezTo>
                    <a:pt x="1155" y="617"/>
                    <a:pt x="1398" y="404"/>
                    <a:pt x="1520" y="313"/>
                  </a:cubicBezTo>
                  <a:cubicBezTo>
                    <a:pt x="1581" y="283"/>
                    <a:pt x="1581" y="283"/>
                    <a:pt x="1702" y="192"/>
                  </a:cubicBezTo>
                  <a:cubicBezTo>
                    <a:pt x="1763" y="161"/>
                    <a:pt x="1824" y="131"/>
                    <a:pt x="1854" y="70"/>
                  </a:cubicBezTo>
                  <a:cubicBezTo>
                    <a:pt x="1854" y="40"/>
                    <a:pt x="1885" y="40"/>
                    <a:pt x="1854" y="9"/>
                  </a:cubicBezTo>
                  <a:cubicBezTo>
                    <a:pt x="1848" y="3"/>
                    <a:pt x="1840" y="1"/>
                    <a:pt x="1830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6" name="Google Shape;7196;p63"/>
            <p:cNvSpPr/>
            <p:nvPr/>
          </p:nvSpPr>
          <p:spPr>
            <a:xfrm>
              <a:off x="6835400" y="678750"/>
              <a:ext cx="108775" cy="18575"/>
            </a:xfrm>
            <a:custGeom>
              <a:avLst/>
              <a:gdLst/>
              <a:ahLst/>
              <a:cxnLst/>
              <a:rect l="l" t="t" r="r" b="b"/>
              <a:pathLst>
                <a:path w="4351" h="743" extrusionOk="0">
                  <a:moveTo>
                    <a:pt x="2678" y="1"/>
                  </a:moveTo>
                  <a:cubicBezTo>
                    <a:pt x="2435" y="1"/>
                    <a:pt x="2435" y="31"/>
                    <a:pt x="2192" y="31"/>
                  </a:cubicBezTo>
                  <a:cubicBezTo>
                    <a:pt x="2086" y="47"/>
                    <a:pt x="2033" y="47"/>
                    <a:pt x="1976" y="47"/>
                  </a:cubicBezTo>
                  <a:cubicBezTo>
                    <a:pt x="1919" y="47"/>
                    <a:pt x="1858" y="47"/>
                    <a:pt x="1736" y="62"/>
                  </a:cubicBezTo>
                  <a:cubicBezTo>
                    <a:pt x="1523" y="92"/>
                    <a:pt x="1523" y="92"/>
                    <a:pt x="1341" y="183"/>
                  </a:cubicBezTo>
                  <a:cubicBezTo>
                    <a:pt x="1098" y="244"/>
                    <a:pt x="1098" y="214"/>
                    <a:pt x="916" y="305"/>
                  </a:cubicBezTo>
                  <a:cubicBezTo>
                    <a:pt x="672" y="366"/>
                    <a:pt x="672" y="366"/>
                    <a:pt x="490" y="457"/>
                  </a:cubicBezTo>
                  <a:cubicBezTo>
                    <a:pt x="308" y="518"/>
                    <a:pt x="308" y="518"/>
                    <a:pt x="156" y="609"/>
                  </a:cubicBezTo>
                  <a:cubicBezTo>
                    <a:pt x="125" y="639"/>
                    <a:pt x="64" y="639"/>
                    <a:pt x="34" y="670"/>
                  </a:cubicBezTo>
                  <a:cubicBezTo>
                    <a:pt x="1" y="720"/>
                    <a:pt x="4" y="742"/>
                    <a:pt x="29" y="742"/>
                  </a:cubicBezTo>
                  <a:cubicBezTo>
                    <a:pt x="49" y="742"/>
                    <a:pt x="84" y="727"/>
                    <a:pt x="125" y="700"/>
                  </a:cubicBezTo>
                  <a:cubicBezTo>
                    <a:pt x="308" y="670"/>
                    <a:pt x="460" y="548"/>
                    <a:pt x="642" y="487"/>
                  </a:cubicBezTo>
                  <a:cubicBezTo>
                    <a:pt x="642" y="487"/>
                    <a:pt x="794" y="396"/>
                    <a:pt x="946" y="366"/>
                  </a:cubicBezTo>
                  <a:cubicBezTo>
                    <a:pt x="1128" y="305"/>
                    <a:pt x="1189" y="305"/>
                    <a:pt x="1371" y="244"/>
                  </a:cubicBezTo>
                  <a:cubicBezTo>
                    <a:pt x="1584" y="214"/>
                    <a:pt x="1584" y="214"/>
                    <a:pt x="1797" y="183"/>
                  </a:cubicBezTo>
                  <a:lnTo>
                    <a:pt x="2253" y="92"/>
                  </a:lnTo>
                  <a:cubicBezTo>
                    <a:pt x="2466" y="62"/>
                    <a:pt x="2466" y="62"/>
                    <a:pt x="2709" y="62"/>
                  </a:cubicBezTo>
                  <a:lnTo>
                    <a:pt x="3165" y="62"/>
                  </a:lnTo>
                  <a:cubicBezTo>
                    <a:pt x="3378" y="62"/>
                    <a:pt x="3378" y="62"/>
                    <a:pt x="3621" y="92"/>
                  </a:cubicBezTo>
                  <a:cubicBezTo>
                    <a:pt x="3742" y="183"/>
                    <a:pt x="3742" y="214"/>
                    <a:pt x="3955" y="244"/>
                  </a:cubicBezTo>
                  <a:cubicBezTo>
                    <a:pt x="4107" y="275"/>
                    <a:pt x="4137" y="275"/>
                    <a:pt x="4259" y="275"/>
                  </a:cubicBezTo>
                  <a:cubicBezTo>
                    <a:pt x="4289" y="275"/>
                    <a:pt x="4350" y="275"/>
                    <a:pt x="4350" y="244"/>
                  </a:cubicBezTo>
                  <a:cubicBezTo>
                    <a:pt x="4350" y="214"/>
                    <a:pt x="4198" y="183"/>
                    <a:pt x="4107" y="123"/>
                  </a:cubicBezTo>
                  <a:cubicBezTo>
                    <a:pt x="4046" y="92"/>
                    <a:pt x="3955" y="92"/>
                    <a:pt x="3894" y="92"/>
                  </a:cubicBezTo>
                  <a:cubicBezTo>
                    <a:pt x="3773" y="92"/>
                    <a:pt x="3742" y="62"/>
                    <a:pt x="3590" y="62"/>
                  </a:cubicBezTo>
                  <a:cubicBezTo>
                    <a:pt x="3347" y="31"/>
                    <a:pt x="3347" y="31"/>
                    <a:pt x="3134" y="31"/>
                  </a:cubicBezTo>
                  <a:cubicBezTo>
                    <a:pt x="2891" y="31"/>
                    <a:pt x="2891" y="1"/>
                    <a:pt x="267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7" name="Google Shape;7197;p63"/>
            <p:cNvSpPr/>
            <p:nvPr/>
          </p:nvSpPr>
          <p:spPr>
            <a:xfrm>
              <a:off x="6842325" y="702325"/>
              <a:ext cx="19025" cy="6775"/>
            </a:xfrm>
            <a:custGeom>
              <a:avLst/>
              <a:gdLst/>
              <a:ahLst/>
              <a:cxnLst/>
              <a:rect l="l" t="t" r="r" b="b"/>
              <a:pathLst>
                <a:path w="761" h="271" extrusionOk="0">
                  <a:moveTo>
                    <a:pt x="639" y="0"/>
                  </a:moveTo>
                  <a:cubicBezTo>
                    <a:pt x="639" y="0"/>
                    <a:pt x="608" y="0"/>
                    <a:pt x="608" y="31"/>
                  </a:cubicBezTo>
                  <a:cubicBezTo>
                    <a:pt x="547" y="31"/>
                    <a:pt x="547" y="31"/>
                    <a:pt x="517" y="61"/>
                  </a:cubicBezTo>
                  <a:lnTo>
                    <a:pt x="456" y="61"/>
                  </a:lnTo>
                  <a:cubicBezTo>
                    <a:pt x="395" y="61"/>
                    <a:pt x="395" y="91"/>
                    <a:pt x="365" y="91"/>
                  </a:cubicBezTo>
                  <a:lnTo>
                    <a:pt x="304" y="91"/>
                  </a:lnTo>
                  <a:cubicBezTo>
                    <a:pt x="243" y="91"/>
                    <a:pt x="243" y="152"/>
                    <a:pt x="213" y="152"/>
                  </a:cubicBezTo>
                  <a:lnTo>
                    <a:pt x="0" y="152"/>
                  </a:lnTo>
                  <a:lnTo>
                    <a:pt x="0" y="183"/>
                  </a:lnTo>
                  <a:cubicBezTo>
                    <a:pt x="0" y="213"/>
                    <a:pt x="0" y="243"/>
                    <a:pt x="31" y="243"/>
                  </a:cubicBezTo>
                  <a:cubicBezTo>
                    <a:pt x="41" y="264"/>
                    <a:pt x="51" y="270"/>
                    <a:pt x="62" y="270"/>
                  </a:cubicBezTo>
                  <a:cubicBezTo>
                    <a:pt x="85" y="270"/>
                    <a:pt x="112" y="243"/>
                    <a:pt x="152" y="243"/>
                  </a:cubicBezTo>
                  <a:lnTo>
                    <a:pt x="213" y="243"/>
                  </a:lnTo>
                  <a:cubicBezTo>
                    <a:pt x="243" y="243"/>
                    <a:pt x="243" y="243"/>
                    <a:pt x="304" y="213"/>
                  </a:cubicBezTo>
                  <a:lnTo>
                    <a:pt x="456" y="213"/>
                  </a:lnTo>
                  <a:cubicBezTo>
                    <a:pt x="487" y="213"/>
                    <a:pt x="487" y="183"/>
                    <a:pt x="517" y="183"/>
                  </a:cubicBezTo>
                  <a:lnTo>
                    <a:pt x="608" y="183"/>
                  </a:lnTo>
                  <a:cubicBezTo>
                    <a:pt x="639" y="183"/>
                    <a:pt x="639" y="183"/>
                    <a:pt x="669" y="152"/>
                  </a:cubicBezTo>
                  <a:cubicBezTo>
                    <a:pt x="669" y="61"/>
                    <a:pt x="669" y="61"/>
                    <a:pt x="730" y="61"/>
                  </a:cubicBezTo>
                  <a:lnTo>
                    <a:pt x="760" y="61"/>
                  </a:lnTo>
                  <a:lnTo>
                    <a:pt x="760" y="31"/>
                  </a:lnTo>
                  <a:cubicBezTo>
                    <a:pt x="760" y="0"/>
                    <a:pt x="730" y="0"/>
                    <a:pt x="669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8" name="Google Shape;7198;p63"/>
            <p:cNvSpPr/>
            <p:nvPr/>
          </p:nvSpPr>
          <p:spPr>
            <a:xfrm>
              <a:off x="6866625" y="699275"/>
              <a:ext cx="47900" cy="7625"/>
            </a:xfrm>
            <a:custGeom>
              <a:avLst/>
              <a:gdLst/>
              <a:ahLst/>
              <a:cxnLst/>
              <a:rect l="l" t="t" r="r" b="b"/>
              <a:pathLst>
                <a:path w="1916" h="305" extrusionOk="0">
                  <a:moveTo>
                    <a:pt x="426" y="1"/>
                  </a:moveTo>
                  <a:cubicBezTo>
                    <a:pt x="305" y="1"/>
                    <a:pt x="305" y="1"/>
                    <a:pt x="244" y="31"/>
                  </a:cubicBezTo>
                  <a:cubicBezTo>
                    <a:pt x="153" y="31"/>
                    <a:pt x="122" y="92"/>
                    <a:pt x="92" y="92"/>
                  </a:cubicBezTo>
                  <a:cubicBezTo>
                    <a:pt x="62" y="92"/>
                    <a:pt x="62" y="122"/>
                    <a:pt x="62" y="122"/>
                  </a:cubicBezTo>
                  <a:cubicBezTo>
                    <a:pt x="1" y="153"/>
                    <a:pt x="62" y="183"/>
                    <a:pt x="92" y="183"/>
                  </a:cubicBezTo>
                  <a:cubicBezTo>
                    <a:pt x="153" y="183"/>
                    <a:pt x="244" y="183"/>
                    <a:pt x="366" y="153"/>
                  </a:cubicBezTo>
                  <a:cubicBezTo>
                    <a:pt x="366" y="153"/>
                    <a:pt x="578" y="122"/>
                    <a:pt x="700" y="122"/>
                  </a:cubicBezTo>
                  <a:lnTo>
                    <a:pt x="1278" y="122"/>
                  </a:lnTo>
                  <a:cubicBezTo>
                    <a:pt x="1369" y="122"/>
                    <a:pt x="1369" y="122"/>
                    <a:pt x="1460" y="153"/>
                  </a:cubicBezTo>
                  <a:cubicBezTo>
                    <a:pt x="1521" y="183"/>
                    <a:pt x="1581" y="183"/>
                    <a:pt x="1642" y="183"/>
                  </a:cubicBezTo>
                  <a:cubicBezTo>
                    <a:pt x="1673" y="244"/>
                    <a:pt x="1673" y="274"/>
                    <a:pt x="1764" y="274"/>
                  </a:cubicBezTo>
                  <a:cubicBezTo>
                    <a:pt x="1794" y="274"/>
                    <a:pt x="1825" y="305"/>
                    <a:pt x="1885" y="305"/>
                  </a:cubicBezTo>
                  <a:cubicBezTo>
                    <a:pt x="1916" y="305"/>
                    <a:pt x="1916" y="305"/>
                    <a:pt x="1916" y="274"/>
                  </a:cubicBezTo>
                  <a:cubicBezTo>
                    <a:pt x="1916" y="244"/>
                    <a:pt x="1885" y="183"/>
                    <a:pt x="1825" y="183"/>
                  </a:cubicBezTo>
                  <a:cubicBezTo>
                    <a:pt x="1794" y="183"/>
                    <a:pt x="1764" y="153"/>
                    <a:pt x="1733" y="153"/>
                  </a:cubicBezTo>
                  <a:cubicBezTo>
                    <a:pt x="1673" y="153"/>
                    <a:pt x="1642" y="153"/>
                    <a:pt x="1581" y="122"/>
                  </a:cubicBezTo>
                  <a:cubicBezTo>
                    <a:pt x="1460" y="92"/>
                    <a:pt x="1460" y="92"/>
                    <a:pt x="1369" y="92"/>
                  </a:cubicBezTo>
                  <a:cubicBezTo>
                    <a:pt x="1278" y="31"/>
                    <a:pt x="1308" y="31"/>
                    <a:pt x="1186" y="31"/>
                  </a:cubicBezTo>
                  <a:lnTo>
                    <a:pt x="1004" y="31"/>
                  </a:lnTo>
                  <a:cubicBezTo>
                    <a:pt x="882" y="31"/>
                    <a:pt x="882" y="1"/>
                    <a:pt x="82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9" name="Google Shape;7199;p63"/>
            <p:cNvSpPr/>
            <p:nvPr/>
          </p:nvSpPr>
          <p:spPr>
            <a:xfrm>
              <a:off x="6855225" y="716750"/>
              <a:ext cx="43350" cy="9150"/>
            </a:xfrm>
            <a:custGeom>
              <a:avLst/>
              <a:gdLst/>
              <a:ahLst/>
              <a:cxnLst/>
              <a:rect l="l" t="t" r="r" b="b"/>
              <a:pathLst>
                <a:path w="1734" h="366" extrusionOk="0">
                  <a:moveTo>
                    <a:pt x="822" y="1"/>
                  </a:moveTo>
                  <a:cubicBezTo>
                    <a:pt x="730" y="1"/>
                    <a:pt x="730" y="1"/>
                    <a:pt x="609" y="31"/>
                  </a:cubicBezTo>
                  <a:lnTo>
                    <a:pt x="426" y="31"/>
                  </a:lnTo>
                  <a:cubicBezTo>
                    <a:pt x="366" y="31"/>
                    <a:pt x="366" y="31"/>
                    <a:pt x="244" y="62"/>
                  </a:cubicBezTo>
                  <a:cubicBezTo>
                    <a:pt x="153" y="92"/>
                    <a:pt x="153" y="92"/>
                    <a:pt x="92" y="92"/>
                  </a:cubicBezTo>
                  <a:lnTo>
                    <a:pt x="62" y="153"/>
                  </a:lnTo>
                  <a:cubicBezTo>
                    <a:pt x="1" y="183"/>
                    <a:pt x="62" y="183"/>
                    <a:pt x="92" y="214"/>
                  </a:cubicBezTo>
                  <a:cubicBezTo>
                    <a:pt x="153" y="214"/>
                    <a:pt x="244" y="183"/>
                    <a:pt x="305" y="183"/>
                  </a:cubicBezTo>
                  <a:cubicBezTo>
                    <a:pt x="305" y="183"/>
                    <a:pt x="396" y="183"/>
                    <a:pt x="426" y="153"/>
                  </a:cubicBezTo>
                  <a:cubicBezTo>
                    <a:pt x="518" y="153"/>
                    <a:pt x="518" y="153"/>
                    <a:pt x="578" y="92"/>
                  </a:cubicBezTo>
                  <a:lnTo>
                    <a:pt x="1034" y="92"/>
                  </a:lnTo>
                  <a:cubicBezTo>
                    <a:pt x="1126" y="92"/>
                    <a:pt x="1126" y="153"/>
                    <a:pt x="1186" y="153"/>
                  </a:cubicBezTo>
                  <a:cubicBezTo>
                    <a:pt x="1247" y="183"/>
                    <a:pt x="1247" y="183"/>
                    <a:pt x="1338" y="183"/>
                  </a:cubicBezTo>
                  <a:cubicBezTo>
                    <a:pt x="1490" y="244"/>
                    <a:pt x="1490" y="305"/>
                    <a:pt x="1582" y="335"/>
                  </a:cubicBezTo>
                  <a:cubicBezTo>
                    <a:pt x="1612" y="365"/>
                    <a:pt x="1642" y="365"/>
                    <a:pt x="1673" y="365"/>
                  </a:cubicBezTo>
                  <a:cubicBezTo>
                    <a:pt x="1734" y="365"/>
                    <a:pt x="1734" y="365"/>
                    <a:pt x="1734" y="335"/>
                  </a:cubicBezTo>
                  <a:cubicBezTo>
                    <a:pt x="1734" y="305"/>
                    <a:pt x="1673" y="244"/>
                    <a:pt x="1673" y="214"/>
                  </a:cubicBezTo>
                  <a:cubicBezTo>
                    <a:pt x="1642" y="214"/>
                    <a:pt x="1642" y="183"/>
                    <a:pt x="1612" y="183"/>
                  </a:cubicBezTo>
                  <a:cubicBezTo>
                    <a:pt x="1551" y="183"/>
                    <a:pt x="1551" y="183"/>
                    <a:pt x="1490" y="153"/>
                  </a:cubicBezTo>
                  <a:cubicBezTo>
                    <a:pt x="1399" y="92"/>
                    <a:pt x="1399" y="92"/>
                    <a:pt x="1338" y="92"/>
                  </a:cubicBezTo>
                  <a:lnTo>
                    <a:pt x="1186" y="31"/>
                  </a:lnTo>
                  <a:lnTo>
                    <a:pt x="1004" y="31"/>
                  </a:lnTo>
                  <a:cubicBezTo>
                    <a:pt x="913" y="31"/>
                    <a:pt x="913" y="1"/>
                    <a:pt x="82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0" name="Google Shape;7200;p63"/>
            <p:cNvSpPr/>
            <p:nvPr/>
          </p:nvSpPr>
          <p:spPr>
            <a:xfrm>
              <a:off x="6865125" y="732725"/>
              <a:ext cx="19775" cy="7600"/>
            </a:xfrm>
            <a:custGeom>
              <a:avLst/>
              <a:gdLst/>
              <a:ahLst/>
              <a:cxnLst/>
              <a:rect l="l" t="t" r="r" b="b"/>
              <a:pathLst>
                <a:path w="791" h="304" extrusionOk="0">
                  <a:moveTo>
                    <a:pt x="30" y="0"/>
                  </a:moveTo>
                  <a:lnTo>
                    <a:pt x="0" y="30"/>
                  </a:lnTo>
                  <a:cubicBezTo>
                    <a:pt x="0" y="61"/>
                    <a:pt x="0" y="122"/>
                    <a:pt x="30" y="122"/>
                  </a:cubicBezTo>
                  <a:cubicBezTo>
                    <a:pt x="41" y="132"/>
                    <a:pt x="51" y="135"/>
                    <a:pt x="62" y="135"/>
                  </a:cubicBezTo>
                  <a:cubicBezTo>
                    <a:pt x="85" y="135"/>
                    <a:pt x="112" y="122"/>
                    <a:pt x="152" y="122"/>
                  </a:cubicBezTo>
                  <a:lnTo>
                    <a:pt x="486" y="122"/>
                  </a:lnTo>
                  <a:cubicBezTo>
                    <a:pt x="517" y="122"/>
                    <a:pt x="517" y="122"/>
                    <a:pt x="547" y="152"/>
                  </a:cubicBezTo>
                  <a:cubicBezTo>
                    <a:pt x="608" y="152"/>
                    <a:pt x="608" y="152"/>
                    <a:pt x="638" y="182"/>
                  </a:cubicBezTo>
                  <a:cubicBezTo>
                    <a:pt x="669" y="213"/>
                    <a:pt x="669" y="213"/>
                    <a:pt x="669" y="274"/>
                  </a:cubicBezTo>
                  <a:cubicBezTo>
                    <a:pt x="730" y="274"/>
                    <a:pt x="730" y="274"/>
                    <a:pt x="730" y="304"/>
                  </a:cubicBezTo>
                  <a:cubicBezTo>
                    <a:pt x="730" y="304"/>
                    <a:pt x="760" y="304"/>
                    <a:pt x="760" y="274"/>
                  </a:cubicBezTo>
                  <a:cubicBezTo>
                    <a:pt x="790" y="213"/>
                    <a:pt x="760" y="182"/>
                    <a:pt x="760" y="182"/>
                  </a:cubicBezTo>
                  <a:lnTo>
                    <a:pt x="730" y="152"/>
                  </a:lnTo>
                  <a:cubicBezTo>
                    <a:pt x="730" y="152"/>
                    <a:pt x="669" y="152"/>
                    <a:pt x="638" y="122"/>
                  </a:cubicBezTo>
                  <a:cubicBezTo>
                    <a:pt x="623" y="91"/>
                    <a:pt x="616" y="91"/>
                    <a:pt x="608" y="91"/>
                  </a:cubicBezTo>
                  <a:cubicBezTo>
                    <a:pt x="600" y="91"/>
                    <a:pt x="593" y="91"/>
                    <a:pt x="578" y="61"/>
                  </a:cubicBezTo>
                  <a:cubicBezTo>
                    <a:pt x="517" y="61"/>
                    <a:pt x="517" y="30"/>
                    <a:pt x="486" y="30"/>
                  </a:cubicBezTo>
                  <a:lnTo>
                    <a:pt x="395" y="30"/>
                  </a:lnTo>
                  <a:cubicBezTo>
                    <a:pt x="365" y="30"/>
                    <a:pt x="365" y="0"/>
                    <a:pt x="33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1" name="Google Shape;7201;p63"/>
            <p:cNvSpPr/>
            <p:nvPr/>
          </p:nvSpPr>
          <p:spPr>
            <a:xfrm>
              <a:off x="6780775" y="723700"/>
              <a:ext cx="40300" cy="43050"/>
            </a:xfrm>
            <a:custGeom>
              <a:avLst/>
              <a:gdLst/>
              <a:ahLst/>
              <a:cxnLst/>
              <a:rect l="l" t="t" r="r" b="b"/>
              <a:pathLst>
                <a:path w="1612" h="1722" extrusionOk="0">
                  <a:moveTo>
                    <a:pt x="1575" y="1"/>
                  </a:moveTo>
                  <a:cubicBezTo>
                    <a:pt x="1543" y="1"/>
                    <a:pt x="1501" y="36"/>
                    <a:pt x="1459" y="57"/>
                  </a:cubicBezTo>
                  <a:cubicBezTo>
                    <a:pt x="1429" y="87"/>
                    <a:pt x="1398" y="87"/>
                    <a:pt x="1368" y="118"/>
                  </a:cubicBezTo>
                  <a:lnTo>
                    <a:pt x="1277" y="209"/>
                  </a:lnTo>
                  <a:cubicBezTo>
                    <a:pt x="1338" y="239"/>
                    <a:pt x="1368" y="255"/>
                    <a:pt x="1398" y="255"/>
                  </a:cubicBezTo>
                  <a:cubicBezTo>
                    <a:pt x="1429" y="255"/>
                    <a:pt x="1459" y="239"/>
                    <a:pt x="1520" y="209"/>
                  </a:cubicBezTo>
                  <a:cubicBezTo>
                    <a:pt x="1581" y="179"/>
                    <a:pt x="1581" y="118"/>
                    <a:pt x="1611" y="87"/>
                  </a:cubicBezTo>
                  <a:lnTo>
                    <a:pt x="1611" y="27"/>
                  </a:lnTo>
                  <a:cubicBezTo>
                    <a:pt x="1602" y="8"/>
                    <a:pt x="1589" y="1"/>
                    <a:pt x="1575" y="1"/>
                  </a:cubicBezTo>
                  <a:close/>
                  <a:moveTo>
                    <a:pt x="1277" y="209"/>
                  </a:moveTo>
                  <a:cubicBezTo>
                    <a:pt x="1227" y="259"/>
                    <a:pt x="1078" y="368"/>
                    <a:pt x="991" y="456"/>
                  </a:cubicBezTo>
                  <a:lnTo>
                    <a:pt x="991" y="456"/>
                  </a:lnTo>
                  <a:cubicBezTo>
                    <a:pt x="1011" y="441"/>
                    <a:pt x="1035" y="421"/>
                    <a:pt x="1064" y="391"/>
                  </a:cubicBezTo>
                  <a:cubicBezTo>
                    <a:pt x="1155" y="331"/>
                    <a:pt x="1155" y="331"/>
                    <a:pt x="1246" y="239"/>
                  </a:cubicBezTo>
                  <a:lnTo>
                    <a:pt x="1277" y="209"/>
                  </a:lnTo>
                  <a:close/>
                  <a:moveTo>
                    <a:pt x="991" y="456"/>
                  </a:moveTo>
                  <a:cubicBezTo>
                    <a:pt x="947" y="489"/>
                    <a:pt x="913" y="502"/>
                    <a:pt x="851" y="543"/>
                  </a:cubicBezTo>
                  <a:cubicBezTo>
                    <a:pt x="790" y="635"/>
                    <a:pt x="790" y="635"/>
                    <a:pt x="699" y="726"/>
                  </a:cubicBezTo>
                  <a:lnTo>
                    <a:pt x="547" y="878"/>
                  </a:lnTo>
                  <a:cubicBezTo>
                    <a:pt x="487" y="969"/>
                    <a:pt x="487" y="999"/>
                    <a:pt x="395" y="1091"/>
                  </a:cubicBezTo>
                  <a:cubicBezTo>
                    <a:pt x="335" y="1182"/>
                    <a:pt x="335" y="1151"/>
                    <a:pt x="243" y="1273"/>
                  </a:cubicBezTo>
                  <a:cubicBezTo>
                    <a:pt x="183" y="1394"/>
                    <a:pt x="183" y="1394"/>
                    <a:pt x="91" y="1455"/>
                  </a:cubicBezTo>
                  <a:cubicBezTo>
                    <a:pt x="61" y="1546"/>
                    <a:pt x="31" y="1577"/>
                    <a:pt x="0" y="1607"/>
                  </a:cubicBezTo>
                  <a:lnTo>
                    <a:pt x="0" y="1698"/>
                  </a:lnTo>
                  <a:cubicBezTo>
                    <a:pt x="0" y="1714"/>
                    <a:pt x="8" y="1721"/>
                    <a:pt x="19" y="1721"/>
                  </a:cubicBezTo>
                  <a:cubicBezTo>
                    <a:pt x="31" y="1721"/>
                    <a:pt x="46" y="1714"/>
                    <a:pt x="61" y="1698"/>
                  </a:cubicBezTo>
                  <a:cubicBezTo>
                    <a:pt x="152" y="1607"/>
                    <a:pt x="183" y="1546"/>
                    <a:pt x="243" y="1425"/>
                  </a:cubicBezTo>
                  <a:lnTo>
                    <a:pt x="487" y="1091"/>
                  </a:lnTo>
                  <a:cubicBezTo>
                    <a:pt x="547" y="999"/>
                    <a:pt x="547" y="999"/>
                    <a:pt x="638" y="878"/>
                  </a:cubicBezTo>
                  <a:cubicBezTo>
                    <a:pt x="699" y="817"/>
                    <a:pt x="699" y="817"/>
                    <a:pt x="790" y="695"/>
                  </a:cubicBezTo>
                  <a:cubicBezTo>
                    <a:pt x="851" y="635"/>
                    <a:pt x="851" y="574"/>
                    <a:pt x="942" y="513"/>
                  </a:cubicBezTo>
                  <a:cubicBezTo>
                    <a:pt x="954" y="496"/>
                    <a:pt x="971" y="477"/>
                    <a:pt x="991" y="456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2" name="Google Shape;7202;p63"/>
            <p:cNvSpPr/>
            <p:nvPr/>
          </p:nvSpPr>
          <p:spPr>
            <a:xfrm>
              <a:off x="6800525" y="736925"/>
              <a:ext cx="27375" cy="38700"/>
            </a:xfrm>
            <a:custGeom>
              <a:avLst/>
              <a:gdLst/>
              <a:ahLst/>
              <a:cxnLst/>
              <a:rect l="l" t="t" r="r" b="b"/>
              <a:pathLst>
                <a:path w="1095" h="1548" extrusionOk="0">
                  <a:moveTo>
                    <a:pt x="1063" y="1"/>
                  </a:moveTo>
                  <a:cubicBezTo>
                    <a:pt x="1041" y="1"/>
                    <a:pt x="1014" y="14"/>
                    <a:pt x="973" y="14"/>
                  </a:cubicBezTo>
                  <a:cubicBezTo>
                    <a:pt x="943" y="14"/>
                    <a:pt x="912" y="45"/>
                    <a:pt x="912" y="45"/>
                  </a:cubicBezTo>
                  <a:lnTo>
                    <a:pt x="791" y="166"/>
                  </a:lnTo>
                  <a:lnTo>
                    <a:pt x="639" y="318"/>
                  </a:lnTo>
                  <a:cubicBezTo>
                    <a:pt x="578" y="410"/>
                    <a:pt x="578" y="410"/>
                    <a:pt x="487" y="440"/>
                  </a:cubicBezTo>
                  <a:cubicBezTo>
                    <a:pt x="426" y="501"/>
                    <a:pt x="456" y="501"/>
                    <a:pt x="365" y="592"/>
                  </a:cubicBezTo>
                  <a:cubicBezTo>
                    <a:pt x="335" y="653"/>
                    <a:pt x="304" y="653"/>
                    <a:pt x="274" y="744"/>
                  </a:cubicBezTo>
                  <a:cubicBezTo>
                    <a:pt x="213" y="805"/>
                    <a:pt x="213" y="805"/>
                    <a:pt x="183" y="926"/>
                  </a:cubicBezTo>
                  <a:cubicBezTo>
                    <a:pt x="152" y="1017"/>
                    <a:pt x="152" y="1017"/>
                    <a:pt x="122" y="1109"/>
                  </a:cubicBezTo>
                  <a:cubicBezTo>
                    <a:pt x="61" y="1200"/>
                    <a:pt x="61" y="1200"/>
                    <a:pt x="31" y="1321"/>
                  </a:cubicBezTo>
                  <a:cubicBezTo>
                    <a:pt x="0" y="1382"/>
                    <a:pt x="0" y="1382"/>
                    <a:pt x="0" y="1473"/>
                  </a:cubicBezTo>
                  <a:lnTo>
                    <a:pt x="0" y="1534"/>
                  </a:lnTo>
                  <a:cubicBezTo>
                    <a:pt x="0" y="1544"/>
                    <a:pt x="7" y="1548"/>
                    <a:pt x="16" y="1548"/>
                  </a:cubicBezTo>
                  <a:cubicBezTo>
                    <a:pt x="34" y="1548"/>
                    <a:pt x="61" y="1534"/>
                    <a:pt x="61" y="1534"/>
                  </a:cubicBezTo>
                  <a:cubicBezTo>
                    <a:pt x="122" y="1473"/>
                    <a:pt x="122" y="1382"/>
                    <a:pt x="152" y="1321"/>
                  </a:cubicBezTo>
                  <a:cubicBezTo>
                    <a:pt x="152" y="1321"/>
                    <a:pt x="183" y="1230"/>
                    <a:pt x="183" y="1200"/>
                  </a:cubicBezTo>
                  <a:cubicBezTo>
                    <a:pt x="213" y="1109"/>
                    <a:pt x="213" y="1109"/>
                    <a:pt x="274" y="1017"/>
                  </a:cubicBezTo>
                  <a:lnTo>
                    <a:pt x="335" y="865"/>
                  </a:lnTo>
                  <a:cubicBezTo>
                    <a:pt x="365" y="774"/>
                    <a:pt x="365" y="774"/>
                    <a:pt x="456" y="714"/>
                  </a:cubicBezTo>
                  <a:cubicBezTo>
                    <a:pt x="487" y="622"/>
                    <a:pt x="487" y="622"/>
                    <a:pt x="578" y="562"/>
                  </a:cubicBezTo>
                  <a:cubicBezTo>
                    <a:pt x="639" y="470"/>
                    <a:pt x="639" y="470"/>
                    <a:pt x="669" y="410"/>
                  </a:cubicBezTo>
                  <a:cubicBezTo>
                    <a:pt x="760" y="318"/>
                    <a:pt x="760" y="318"/>
                    <a:pt x="821" y="288"/>
                  </a:cubicBezTo>
                  <a:cubicBezTo>
                    <a:pt x="882" y="197"/>
                    <a:pt x="912" y="197"/>
                    <a:pt x="973" y="136"/>
                  </a:cubicBezTo>
                  <a:cubicBezTo>
                    <a:pt x="1034" y="106"/>
                    <a:pt x="1064" y="106"/>
                    <a:pt x="1095" y="45"/>
                  </a:cubicBezTo>
                  <a:lnTo>
                    <a:pt x="1095" y="14"/>
                  </a:lnTo>
                  <a:cubicBezTo>
                    <a:pt x="1085" y="4"/>
                    <a:pt x="1074" y="1"/>
                    <a:pt x="106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3" name="Google Shape;7203;p63"/>
            <p:cNvSpPr/>
            <p:nvPr/>
          </p:nvSpPr>
          <p:spPr>
            <a:xfrm>
              <a:off x="6820275" y="749100"/>
              <a:ext cx="13700" cy="27625"/>
            </a:xfrm>
            <a:custGeom>
              <a:avLst/>
              <a:gdLst/>
              <a:ahLst/>
              <a:cxnLst/>
              <a:rect l="l" t="t" r="r" b="b"/>
              <a:pathLst>
                <a:path w="548" h="1105" extrusionOk="0">
                  <a:moveTo>
                    <a:pt x="458" y="0"/>
                  </a:moveTo>
                  <a:cubicBezTo>
                    <a:pt x="440" y="0"/>
                    <a:pt x="426" y="14"/>
                    <a:pt x="426" y="14"/>
                  </a:cubicBezTo>
                  <a:lnTo>
                    <a:pt x="366" y="75"/>
                  </a:lnTo>
                  <a:cubicBezTo>
                    <a:pt x="366" y="105"/>
                    <a:pt x="366" y="105"/>
                    <a:pt x="335" y="135"/>
                  </a:cubicBezTo>
                  <a:cubicBezTo>
                    <a:pt x="305" y="166"/>
                    <a:pt x="305" y="166"/>
                    <a:pt x="274" y="257"/>
                  </a:cubicBezTo>
                  <a:cubicBezTo>
                    <a:pt x="214" y="287"/>
                    <a:pt x="214" y="287"/>
                    <a:pt x="183" y="378"/>
                  </a:cubicBezTo>
                  <a:cubicBezTo>
                    <a:pt x="153" y="409"/>
                    <a:pt x="183" y="439"/>
                    <a:pt x="153" y="470"/>
                  </a:cubicBezTo>
                  <a:cubicBezTo>
                    <a:pt x="122" y="530"/>
                    <a:pt x="122" y="530"/>
                    <a:pt x="62" y="591"/>
                  </a:cubicBezTo>
                  <a:cubicBezTo>
                    <a:pt x="31" y="682"/>
                    <a:pt x="62" y="682"/>
                    <a:pt x="31" y="713"/>
                  </a:cubicBezTo>
                  <a:cubicBezTo>
                    <a:pt x="31" y="774"/>
                    <a:pt x="1" y="774"/>
                    <a:pt x="1" y="834"/>
                  </a:cubicBezTo>
                  <a:lnTo>
                    <a:pt x="1" y="926"/>
                  </a:lnTo>
                  <a:lnTo>
                    <a:pt x="1" y="1047"/>
                  </a:lnTo>
                  <a:cubicBezTo>
                    <a:pt x="1" y="1047"/>
                    <a:pt x="1" y="1078"/>
                    <a:pt x="31" y="1078"/>
                  </a:cubicBezTo>
                  <a:cubicBezTo>
                    <a:pt x="41" y="1098"/>
                    <a:pt x="55" y="1105"/>
                    <a:pt x="68" y="1105"/>
                  </a:cubicBezTo>
                  <a:cubicBezTo>
                    <a:pt x="95" y="1105"/>
                    <a:pt x="122" y="1078"/>
                    <a:pt x="122" y="1078"/>
                  </a:cubicBezTo>
                  <a:cubicBezTo>
                    <a:pt x="153" y="1047"/>
                    <a:pt x="153" y="986"/>
                    <a:pt x="153" y="926"/>
                  </a:cubicBezTo>
                  <a:cubicBezTo>
                    <a:pt x="153" y="926"/>
                    <a:pt x="183" y="774"/>
                    <a:pt x="183" y="743"/>
                  </a:cubicBezTo>
                  <a:cubicBezTo>
                    <a:pt x="183" y="713"/>
                    <a:pt x="183" y="713"/>
                    <a:pt x="214" y="622"/>
                  </a:cubicBezTo>
                  <a:cubicBezTo>
                    <a:pt x="214" y="591"/>
                    <a:pt x="274" y="591"/>
                    <a:pt x="274" y="530"/>
                  </a:cubicBezTo>
                  <a:cubicBezTo>
                    <a:pt x="305" y="470"/>
                    <a:pt x="274" y="439"/>
                    <a:pt x="305" y="409"/>
                  </a:cubicBezTo>
                  <a:cubicBezTo>
                    <a:pt x="335" y="378"/>
                    <a:pt x="335" y="378"/>
                    <a:pt x="366" y="287"/>
                  </a:cubicBezTo>
                  <a:cubicBezTo>
                    <a:pt x="426" y="257"/>
                    <a:pt x="426" y="257"/>
                    <a:pt x="457" y="166"/>
                  </a:cubicBezTo>
                  <a:lnTo>
                    <a:pt x="487" y="135"/>
                  </a:lnTo>
                  <a:cubicBezTo>
                    <a:pt x="487" y="105"/>
                    <a:pt x="548" y="105"/>
                    <a:pt x="548" y="75"/>
                  </a:cubicBezTo>
                  <a:cubicBezTo>
                    <a:pt x="548" y="75"/>
                    <a:pt x="548" y="14"/>
                    <a:pt x="487" y="14"/>
                  </a:cubicBezTo>
                  <a:cubicBezTo>
                    <a:pt x="477" y="4"/>
                    <a:pt x="467" y="0"/>
                    <a:pt x="45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4" name="Google Shape;7204;p63"/>
            <p:cNvSpPr/>
            <p:nvPr/>
          </p:nvSpPr>
          <p:spPr>
            <a:xfrm>
              <a:off x="6751125" y="782100"/>
              <a:ext cx="19025" cy="74400"/>
            </a:xfrm>
            <a:custGeom>
              <a:avLst/>
              <a:gdLst/>
              <a:ahLst/>
              <a:cxnLst/>
              <a:rect l="l" t="t" r="r" b="b"/>
              <a:pathLst>
                <a:path w="761" h="2976" extrusionOk="0">
                  <a:moveTo>
                    <a:pt x="730" y="1"/>
                  </a:moveTo>
                  <a:cubicBezTo>
                    <a:pt x="669" y="1"/>
                    <a:pt x="609" y="62"/>
                    <a:pt x="609" y="153"/>
                  </a:cubicBezTo>
                  <a:cubicBezTo>
                    <a:pt x="578" y="183"/>
                    <a:pt x="578" y="274"/>
                    <a:pt x="517" y="305"/>
                  </a:cubicBezTo>
                  <a:cubicBezTo>
                    <a:pt x="494" y="352"/>
                    <a:pt x="489" y="400"/>
                    <a:pt x="473" y="447"/>
                  </a:cubicBezTo>
                  <a:lnTo>
                    <a:pt x="473" y="447"/>
                  </a:lnTo>
                  <a:cubicBezTo>
                    <a:pt x="585" y="424"/>
                    <a:pt x="615" y="409"/>
                    <a:pt x="669" y="274"/>
                  </a:cubicBezTo>
                  <a:cubicBezTo>
                    <a:pt x="730" y="183"/>
                    <a:pt x="761" y="153"/>
                    <a:pt x="761" y="62"/>
                  </a:cubicBezTo>
                  <a:cubicBezTo>
                    <a:pt x="761" y="31"/>
                    <a:pt x="761" y="31"/>
                    <a:pt x="730" y="1"/>
                  </a:cubicBezTo>
                  <a:close/>
                  <a:moveTo>
                    <a:pt x="473" y="447"/>
                  </a:moveTo>
                  <a:cubicBezTo>
                    <a:pt x="459" y="450"/>
                    <a:pt x="443" y="453"/>
                    <a:pt x="426" y="457"/>
                  </a:cubicBezTo>
                  <a:cubicBezTo>
                    <a:pt x="335" y="609"/>
                    <a:pt x="335" y="609"/>
                    <a:pt x="305" y="761"/>
                  </a:cubicBezTo>
                  <a:lnTo>
                    <a:pt x="214" y="1065"/>
                  </a:lnTo>
                  <a:cubicBezTo>
                    <a:pt x="205" y="1108"/>
                    <a:pt x="201" y="1139"/>
                    <a:pt x="199" y="1165"/>
                  </a:cubicBezTo>
                  <a:lnTo>
                    <a:pt x="199" y="1165"/>
                  </a:lnTo>
                  <a:lnTo>
                    <a:pt x="214" y="1095"/>
                  </a:lnTo>
                  <a:cubicBezTo>
                    <a:pt x="274" y="943"/>
                    <a:pt x="305" y="943"/>
                    <a:pt x="335" y="791"/>
                  </a:cubicBezTo>
                  <a:cubicBezTo>
                    <a:pt x="426" y="639"/>
                    <a:pt x="365" y="639"/>
                    <a:pt x="457" y="487"/>
                  </a:cubicBezTo>
                  <a:cubicBezTo>
                    <a:pt x="463" y="474"/>
                    <a:pt x="468" y="461"/>
                    <a:pt x="473" y="447"/>
                  </a:cubicBezTo>
                  <a:close/>
                  <a:moveTo>
                    <a:pt x="199" y="1165"/>
                  </a:moveTo>
                  <a:lnTo>
                    <a:pt x="153" y="1399"/>
                  </a:lnTo>
                  <a:lnTo>
                    <a:pt x="62" y="1703"/>
                  </a:lnTo>
                  <a:cubicBezTo>
                    <a:pt x="31" y="1855"/>
                    <a:pt x="62" y="1855"/>
                    <a:pt x="31" y="2007"/>
                  </a:cubicBezTo>
                  <a:cubicBezTo>
                    <a:pt x="31" y="2159"/>
                    <a:pt x="1" y="2159"/>
                    <a:pt x="1" y="2311"/>
                  </a:cubicBezTo>
                  <a:lnTo>
                    <a:pt x="1" y="2615"/>
                  </a:lnTo>
                  <a:lnTo>
                    <a:pt x="1" y="2888"/>
                  </a:lnTo>
                  <a:cubicBezTo>
                    <a:pt x="1" y="2919"/>
                    <a:pt x="1" y="2949"/>
                    <a:pt x="31" y="2949"/>
                  </a:cubicBezTo>
                  <a:cubicBezTo>
                    <a:pt x="41" y="2968"/>
                    <a:pt x="53" y="2975"/>
                    <a:pt x="65" y="2975"/>
                  </a:cubicBezTo>
                  <a:cubicBezTo>
                    <a:pt x="93" y="2975"/>
                    <a:pt x="122" y="2940"/>
                    <a:pt x="122" y="2919"/>
                  </a:cubicBezTo>
                  <a:cubicBezTo>
                    <a:pt x="153" y="2797"/>
                    <a:pt x="122" y="2645"/>
                    <a:pt x="122" y="2493"/>
                  </a:cubicBezTo>
                  <a:lnTo>
                    <a:pt x="122" y="2280"/>
                  </a:lnTo>
                  <a:lnTo>
                    <a:pt x="122" y="1976"/>
                  </a:lnTo>
                  <a:cubicBezTo>
                    <a:pt x="122" y="1824"/>
                    <a:pt x="122" y="1824"/>
                    <a:pt x="153" y="1673"/>
                  </a:cubicBezTo>
                  <a:cubicBezTo>
                    <a:pt x="183" y="1521"/>
                    <a:pt x="183" y="1521"/>
                    <a:pt x="183" y="1369"/>
                  </a:cubicBezTo>
                  <a:cubicBezTo>
                    <a:pt x="205" y="1260"/>
                    <a:pt x="196" y="1229"/>
                    <a:pt x="199" y="1165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5" name="Google Shape;7205;p63"/>
            <p:cNvSpPr/>
            <p:nvPr/>
          </p:nvSpPr>
          <p:spPr>
            <a:xfrm>
              <a:off x="6774700" y="785900"/>
              <a:ext cx="13700" cy="45925"/>
            </a:xfrm>
            <a:custGeom>
              <a:avLst/>
              <a:gdLst/>
              <a:ahLst/>
              <a:cxnLst/>
              <a:rect l="l" t="t" r="r" b="b"/>
              <a:pathLst>
                <a:path w="548" h="1837" extrusionOk="0">
                  <a:moveTo>
                    <a:pt x="486" y="1"/>
                  </a:moveTo>
                  <a:cubicBezTo>
                    <a:pt x="456" y="1"/>
                    <a:pt x="426" y="31"/>
                    <a:pt x="395" y="62"/>
                  </a:cubicBezTo>
                  <a:cubicBezTo>
                    <a:pt x="334" y="92"/>
                    <a:pt x="334" y="153"/>
                    <a:pt x="334" y="153"/>
                  </a:cubicBezTo>
                  <a:cubicBezTo>
                    <a:pt x="334" y="183"/>
                    <a:pt x="334" y="214"/>
                    <a:pt x="304" y="244"/>
                  </a:cubicBezTo>
                  <a:cubicBezTo>
                    <a:pt x="274" y="335"/>
                    <a:pt x="274" y="335"/>
                    <a:pt x="243" y="457"/>
                  </a:cubicBezTo>
                  <a:cubicBezTo>
                    <a:pt x="182" y="517"/>
                    <a:pt x="182" y="517"/>
                    <a:pt x="152" y="639"/>
                  </a:cubicBezTo>
                  <a:cubicBezTo>
                    <a:pt x="122" y="700"/>
                    <a:pt x="152" y="761"/>
                    <a:pt x="122" y="821"/>
                  </a:cubicBezTo>
                  <a:cubicBezTo>
                    <a:pt x="61" y="943"/>
                    <a:pt x="61" y="913"/>
                    <a:pt x="30" y="1004"/>
                  </a:cubicBezTo>
                  <a:lnTo>
                    <a:pt x="30" y="1217"/>
                  </a:lnTo>
                  <a:cubicBezTo>
                    <a:pt x="30" y="1308"/>
                    <a:pt x="0" y="1308"/>
                    <a:pt x="0" y="1399"/>
                  </a:cubicBezTo>
                  <a:lnTo>
                    <a:pt x="0" y="1581"/>
                  </a:lnTo>
                  <a:lnTo>
                    <a:pt x="0" y="1733"/>
                  </a:lnTo>
                  <a:cubicBezTo>
                    <a:pt x="0" y="1764"/>
                    <a:pt x="0" y="1764"/>
                    <a:pt x="30" y="1824"/>
                  </a:cubicBezTo>
                  <a:cubicBezTo>
                    <a:pt x="39" y="1833"/>
                    <a:pt x="49" y="1836"/>
                    <a:pt x="60" y="1836"/>
                  </a:cubicBezTo>
                  <a:cubicBezTo>
                    <a:pt x="89" y="1836"/>
                    <a:pt x="122" y="1808"/>
                    <a:pt x="122" y="1764"/>
                  </a:cubicBezTo>
                  <a:cubicBezTo>
                    <a:pt x="152" y="1703"/>
                    <a:pt x="122" y="1612"/>
                    <a:pt x="152" y="1551"/>
                  </a:cubicBezTo>
                  <a:cubicBezTo>
                    <a:pt x="152" y="1551"/>
                    <a:pt x="182" y="1308"/>
                    <a:pt x="182" y="1217"/>
                  </a:cubicBezTo>
                  <a:cubicBezTo>
                    <a:pt x="182" y="1125"/>
                    <a:pt x="182" y="1125"/>
                    <a:pt x="243" y="1004"/>
                  </a:cubicBezTo>
                  <a:cubicBezTo>
                    <a:pt x="243" y="943"/>
                    <a:pt x="274" y="943"/>
                    <a:pt x="274" y="821"/>
                  </a:cubicBezTo>
                  <a:cubicBezTo>
                    <a:pt x="304" y="761"/>
                    <a:pt x="274" y="700"/>
                    <a:pt x="304" y="639"/>
                  </a:cubicBezTo>
                  <a:cubicBezTo>
                    <a:pt x="334" y="548"/>
                    <a:pt x="334" y="548"/>
                    <a:pt x="395" y="457"/>
                  </a:cubicBezTo>
                  <a:cubicBezTo>
                    <a:pt x="426" y="365"/>
                    <a:pt x="426" y="365"/>
                    <a:pt x="456" y="244"/>
                  </a:cubicBezTo>
                  <a:lnTo>
                    <a:pt x="456" y="244"/>
                  </a:lnTo>
                  <a:cubicBezTo>
                    <a:pt x="455" y="245"/>
                    <a:pt x="454" y="245"/>
                    <a:pt x="454" y="246"/>
                  </a:cubicBezTo>
                  <a:lnTo>
                    <a:pt x="454" y="246"/>
                  </a:lnTo>
                  <a:cubicBezTo>
                    <a:pt x="462" y="231"/>
                    <a:pt x="474" y="201"/>
                    <a:pt x="486" y="153"/>
                  </a:cubicBezTo>
                  <a:cubicBezTo>
                    <a:pt x="547" y="122"/>
                    <a:pt x="547" y="62"/>
                    <a:pt x="547" y="31"/>
                  </a:cubicBezTo>
                  <a:cubicBezTo>
                    <a:pt x="547" y="1"/>
                    <a:pt x="547" y="1"/>
                    <a:pt x="48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6" name="Google Shape;7206;p63"/>
            <p:cNvSpPr/>
            <p:nvPr/>
          </p:nvSpPr>
          <p:spPr>
            <a:xfrm>
              <a:off x="6800525" y="786675"/>
              <a:ext cx="7625" cy="26600"/>
            </a:xfrm>
            <a:custGeom>
              <a:avLst/>
              <a:gdLst/>
              <a:ahLst/>
              <a:cxnLst/>
              <a:rect l="l" t="t" r="r" b="b"/>
              <a:pathLst>
                <a:path w="305" h="1064" extrusionOk="0">
                  <a:moveTo>
                    <a:pt x="274" y="0"/>
                  </a:moveTo>
                  <a:cubicBezTo>
                    <a:pt x="213" y="0"/>
                    <a:pt x="183" y="0"/>
                    <a:pt x="183" y="31"/>
                  </a:cubicBezTo>
                  <a:lnTo>
                    <a:pt x="152" y="91"/>
                  </a:lnTo>
                  <a:cubicBezTo>
                    <a:pt x="152" y="122"/>
                    <a:pt x="152" y="122"/>
                    <a:pt x="122" y="152"/>
                  </a:cubicBezTo>
                  <a:cubicBezTo>
                    <a:pt x="122" y="183"/>
                    <a:pt x="122" y="183"/>
                    <a:pt x="61" y="274"/>
                  </a:cubicBezTo>
                  <a:cubicBezTo>
                    <a:pt x="61" y="304"/>
                    <a:pt x="31" y="304"/>
                    <a:pt x="31" y="395"/>
                  </a:cubicBezTo>
                  <a:lnTo>
                    <a:pt x="31" y="486"/>
                  </a:lnTo>
                  <a:cubicBezTo>
                    <a:pt x="31" y="547"/>
                    <a:pt x="0" y="547"/>
                    <a:pt x="0" y="608"/>
                  </a:cubicBezTo>
                  <a:lnTo>
                    <a:pt x="0" y="730"/>
                  </a:lnTo>
                  <a:lnTo>
                    <a:pt x="0" y="851"/>
                  </a:lnTo>
                  <a:lnTo>
                    <a:pt x="0" y="942"/>
                  </a:lnTo>
                  <a:cubicBezTo>
                    <a:pt x="0" y="1003"/>
                    <a:pt x="0" y="1003"/>
                    <a:pt x="31" y="1034"/>
                  </a:cubicBezTo>
                  <a:lnTo>
                    <a:pt x="61" y="1064"/>
                  </a:lnTo>
                  <a:cubicBezTo>
                    <a:pt x="122" y="1064"/>
                    <a:pt x="122" y="1064"/>
                    <a:pt x="152" y="1034"/>
                  </a:cubicBezTo>
                  <a:cubicBezTo>
                    <a:pt x="183" y="1003"/>
                    <a:pt x="152" y="942"/>
                    <a:pt x="152" y="912"/>
                  </a:cubicBezTo>
                  <a:lnTo>
                    <a:pt x="152" y="851"/>
                  </a:lnTo>
                  <a:lnTo>
                    <a:pt x="152" y="730"/>
                  </a:lnTo>
                  <a:lnTo>
                    <a:pt x="152" y="608"/>
                  </a:lnTo>
                  <a:lnTo>
                    <a:pt x="152" y="486"/>
                  </a:lnTo>
                  <a:lnTo>
                    <a:pt x="152" y="395"/>
                  </a:lnTo>
                  <a:cubicBezTo>
                    <a:pt x="152" y="334"/>
                    <a:pt x="152" y="334"/>
                    <a:pt x="183" y="304"/>
                  </a:cubicBezTo>
                  <a:cubicBezTo>
                    <a:pt x="183" y="274"/>
                    <a:pt x="183" y="274"/>
                    <a:pt x="213" y="243"/>
                  </a:cubicBezTo>
                  <a:cubicBezTo>
                    <a:pt x="213" y="152"/>
                    <a:pt x="213" y="152"/>
                    <a:pt x="274" y="122"/>
                  </a:cubicBezTo>
                  <a:lnTo>
                    <a:pt x="304" y="31"/>
                  </a:lnTo>
                  <a:cubicBezTo>
                    <a:pt x="304" y="31"/>
                    <a:pt x="304" y="0"/>
                    <a:pt x="27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7" name="Google Shape;7207;p63"/>
            <p:cNvSpPr/>
            <p:nvPr/>
          </p:nvSpPr>
          <p:spPr>
            <a:xfrm>
              <a:off x="6813450" y="806275"/>
              <a:ext cx="64600" cy="21450"/>
            </a:xfrm>
            <a:custGeom>
              <a:avLst/>
              <a:gdLst/>
              <a:ahLst/>
              <a:cxnLst/>
              <a:rect l="l" t="t" r="r" b="b"/>
              <a:pathLst>
                <a:path w="2584" h="858" extrusionOk="0">
                  <a:moveTo>
                    <a:pt x="2569" y="0"/>
                  </a:moveTo>
                  <a:cubicBezTo>
                    <a:pt x="2536" y="0"/>
                    <a:pt x="2484" y="67"/>
                    <a:pt x="2432" y="67"/>
                  </a:cubicBezTo>
                  <a:cubicBezTo>
                    <a:pt x="2401" y="98"/>
                    <a:pt x="2371" y="98"/>
                    <a:pt x="2341" y="128"/>
                  </a:cubicBezTo>
                  <a:cubicBezTo>
                    <a:pt x="2280" y="158"/>
                    <a:pt x="2249" y="189"/>
                    <a:pt x="2189" y="250"/>
                  </a:cubicBezTo>
                  <a:lnTo>
                    <a:pt x="1946" y="402"/>
                  </a:lnTo>
                  <a:cubicBezTo>
                    <a:pt x="1824" y="462"/>
                    <a:pt x="1794" y="432"/>
                    <a:pt x="1672" y="523"/>
                  </a:cubicBezTo>
                  <a:cubicBezTo>
                    <a:pt x="1581" y="554"/>
                    <a:pt x="1581" y="584"/>
                    <a:pt x="1398" y="614"/>
                  </a:cubicBezTo>
                  <a:cubicBezTo>
                    <a:pt x="1307" y="675"/>
                    <a:pt x="1277" y="675"/>
                    <a:pt x="1155" y="675"/>
                  </a:cubicBezTo>
                  <a:cubicBezTo>
                    <a:pt x="1003" y="706"/>
                    <a:pt x="1034" y="706"/>
                    <a:pt x="882" y="736"/>
                  </a:cubicBezTo>
                  <a:lnTo>
                    <a:pt x="31" y="736"/>
                  </a:lnTo>
                  <a:cubicBezTo>
                    <a:pt x="0" y="766"/>
                    <a:pt x="31" y="827"/>
                    <a:pt x="91" y="827"/>
                  </a:cubicBezTo>
                  <a:cubicBezTo>
                    <a:pt x="183" y="857"/>
                    <a:pt x="304" y="857"/>
                    <a:pt x="456" y="857"/>
                  </a:cubicBezTo>
                  <a:lnTo>
                    <a:pt x="639" y="857"/>
                  </a:lnTo>
                  <a:cubicBezTo>
                    <a:pt x="790" y="857"/>
                    <a:pt x="790" y="857"/>
                    <a:pt x="912" y="827"/>
                  </a:cubicBezTo>
                  <a:cubicBezTo>
                    <a:pt x="1064" y="827"/>
                    <a:pt x="1064" y="827"/>
                    <a:pt x="1186" y="766"/>
                  </a:cubicBezTo>
                  <a:cubicBezTo>
                    <a:pt x="1338" y="736"/>
                    <a:pt x="1338" y="736"/>
                    <a:pt x="1459" y="706"/>
                  </a:cubicBezTo>
                  <a:cubicBezTo>
                    <a:pt x="1611" y="675"/>
                    <a:pt x="1550" y="614"/>
                    <a:pt x="1702" y="584"/>
                  </a:cubicBezTo>
                  <a:cubicBezTo>
                    <a:pt x="1824" y="554"/>
                    <a:pt x="1854" y="554"/>
                    <a:pt x="1976" y="462"/>
                  </a:cubicBezTo>
                  <a:cubicBezTo>
                    <a:pt x="2097" y="402"/>
                    <a:pt x="2097" y="402"/>
                    <a:pt x="2249" y="310"/>
                  </a:cubicBezTo>
                  <a:cubicBezTo>
                    <a:pt x="2280" y="280"/>
                    <a:pt x="2341" y="280"/>
                    <a:pt x="2432" y="219"/>
                  </a:cubicBezTo>
                  <a:cubicBezTo>
                    <a:pt x="2523" y="128"/>
                    <a:pt x="2553" y="128"/>
                    <a:pt x="2584" y="98"/>
                  </a:cubicBezTo>
                  <a:lnTo>
                    <a:pt x="2584" y="6"/>
                  </a:lnTo>
                  <a:cubicBezTo>
                    <a:pt x="2579" y="2"/>
                    <a:pt x="2575" y="0"/>
                    <a:pt x="2569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8" name="Google Shape;7208;p63"/>
            <p:cNvSpPr/>
            <p:nvPr/>
          </p:nvSpPr>
          <p:spPr>
            <a:xfrm>
              <a:off x="6842325" y="813050"/>
              <a:ext cx="46375" cy="24100"/>
            </a:xfrm>
            <a:custGeom>
              <a:avLst/>
              <a:gdLst/>
              <a:ahLst/>
              <a:cxnLst/>
              <a:rect l="l" t="t" r="r" b="b"/>
              <a:pathLst>
                <a:path w="1855" h="964" extrusionOk="0">
                  <a:moveTo>
                    <a:pt x="1833" y="0"/>
                  </a:moveTo>
                  <a:cubicBezTo>
                    <a:pt x="1801" y="0"/>
                    <a:pt x="1757" y="39"/>
                    <a:pt x="1733" y="39"/>
                  </a:cubicBezTo>
                  <a:cubicBezTo>
                    <a:pt x="1702" y="70"/>
                    <a:pt x="1672" y="70"/>
                    <a:pt x="1672" y="131"/>
                  </a:cubicBezTo>
                  <a:lnTo>
                    <a:pt x="1550" y="222"/>
                  </a:lnTo>
                  <a:cubicBezTo>
                    <a:pt x="1490" y="313"/>
                    <a:pt x="1490" y="313"/>
                    <a:pt x="1398" y="343"/>
                  </a:cubicBezTo>
                  <a:cubicBezTo>
                    <a:pt x="1338" y="435"/>
                    <a:pt x="1277" y="404"/>
                    <a:pt x="1216" y="465"/>
                  </a:cubicBezTo>
                  <a:cubicBezTo>
                    <a:pt x="1125" y="495"/>
                    <a:pt x="1125" y="556"/>
                    <a:pt x="1034" y="586"/>
                  </a:cubicBezTo>
                  <a:cubicBezTo>
                    <a:pt x="942" y="617"/>
                    <a:pt x="912" y="617"/>
                    <a:pt x="821" y="647"/>
                  </a:cubicBezTo>
                  <a:cubicBezTo>
                    <a:pt x="730" y="708"/>
                    <a:pt x="760" y="708"/>
                    <a:pt x="639" y="738"/>
                  </a:cubicBezTo>
                  <a:cubicBezTo>
                    <a:pt x="517" y="769"/>
                    <a:pt x="517" y="769"/>
                    <a:pt x="456" y="769"/>
                  </a:cubicBezTo>
                  <a:cubicBezTo>
                    <a:pt x="335" y="799"/>
                    <a:pt x="335" y="799"/>
                    <a:pt x="274" y="799"/>
                  </a:cubicBezTo>
                  <a:cubicBezTo>
                    <a:pt x="183" y="799"/>
                    <a:pt x="152" y="830"/>
                    <a:pt x="122" y="830"/>
                  </a:cubicBezTo>
                  <a:cubicBezTo>
                    <a:pt x="61" y="830"/>
                    <a:pt x="61" y="830"/>
                    <a:pt x="31" y="890"/>
                  </a:cubicBezTo>
                  <a:cubicBezTo>
                    <a:pt x="0" y="921"/>
                    <a:pt x="31" y="951"/>
                    <a:pt x="61" y="951"/>
                  </a:cubicBezTo>
                  <a:cubicBezTo>
                    <a:pt x="88" y="960"/>
                    <a:pt x="117" y="964"/>
                    <a:pt x="147" y="964"/>
                  </a:cubicBezTo>
                  <a:cubicBezTo>
                    <a:pt x="218" y="964"/>
                    <a:pt x="292" y="942"/>
                    <a:pt x="335" y="921"/>
                  </a:cubicBezTo>
                  <a:cubicBezTo>
                    <a:pt x="335" y="921"/>
                    <a:pt x="426" y="921"/>
                    <a:pt x="487" y="890"/>
                  </a:cubicBezTo>
                  <a:cubicBezTo>
                    <a:pt x="608" y="830"/>
                    <a:pt x="608" y="830"/>
                    <a:pt x="669" y="799"/>
                  </a:cubicBezTo>
                  <a:cubicBezTo>
                    <a:pt x="791" y="769"/>
                    <a:pt x="791" y="769"/>
                    <a:pt x="882" y="738"/>
                  </a:cubicBezTo>
                  <a:cubicBezTo>
                    <a:pt x="973" y="708"/>
                    <a:pt x="973" y="708"/>
                    <a:pt x="1064" y="647"/>
                  </a:cubicBezTo>
                  <a:cubicBezTo>
                    <a:pt x="1186" y="617"/>
                    <a:pt x="1125" y="586"/>
                    <a:pt x="1246" y="556"/>
                  </a:cubicBezTo>
                  <a:cubicBezTo>
                    <a:pt x="1338" y="495"/>
                    <a:pt x="1368" y="495"/>
                    <a:pt x="1429" y="435"/>
                  </a:cubicBezTo>
                  <a:cubicBezTo>
                    <a:pt x="1520" y="343"/>
                    <a:pt x="1520" y="343"/>
                    <a:pt x="1642" y="313"/>
                  </a:cubicBezTo>
                  <a:cubicBezTo>
                    <a:pt x="1642" y="252"/>
                    <a:pt x="1672" y="252"/>
                    <a:pt x="1733" y="161"/>
                  </a:cubicBezTo>
                  <a:cubicBezTo>
                    <a:pt x="1824" y="131"/>
                    <a:pt x="1824" y="100"/>
                    <a:pt x="1854" y="39"/>
                  </a:cubicBezTo>
                  <a:lnTo>
                    <a:pt x="1854" y="9"/>
                  </a:lnTo>
                  <a:cubicBezTo>
                    <a:pt x="1848" y="3"/>
                    <a:pt x="1841" y="0"/>
                    <a:pt x="183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9" name="Google Shape;7209;p63"/>
            <p:cNvSpPr/>
            <p:nvPr/>
          </p:nvSpPr>
          <p:spPr>
            <a:xfrm>
              <a:off x="6868150" y="823575"/>
              <a:ext cx="25100" cy="21625"/>
            </a:xfrm>
            <a:custGeom>
              <a:avLst/>
              <a:gdLst/>
              <a:ahLst/>
              <a:cxnLst/>
              <a:rect l="l" t="t" r="r" b="b"/>
              <a:pathLst>
                <a:path w="1004" h="865" extrusionOk="0">
                  <a:moveTo>
                    <a:pt x="944" y="0"/>
                  </a:moveTo>
                  <a:cubicBezTo>
                    <a:pt x="926" y="0"/>
                    <a:pt x="913" y="14"/>
                    <a:pt x="913" y="14"/>
                  </a:cubicBezTo>
                  <a:cubicBezTo>
                    <a:pt x="852" y="14"/>
                    <a:pt x="852" y="44"/>
                    <a:pt x="852" y="44"/>
                  </a:cubicBezTo>
                  <a:lnTo>
                    <a:pt x="791" y="135"/>
                  </a:lnTo>
                  <a:cubicBezTo>
                    <a:pt x="730" y="165"/>
                    <a:pt x="730" y="165"/>
                    <a:pt x="669" y="196"/>
                  </a:cubicBezTo>
                  <a:cubicBezTo>
                    <a:pt x="639" y="226"/>
                    <a:pt x="609" y="226"/>
                    <a:pt x="548" y="257"/>
                  </a:cubicBezTo>
                  <a:cubicBezTo>
                    <a:pt x="517" y="317"/>
                    <a:pt x="517" y="317"/>
                    <a:pt x="487" y="378"/>
                  </a:cubicBezTo>
                  <a:cubicBezTo>
                    <a:pt x="457" y="409"/>
                    <a:pt x="396" y="409"/>
                    <a:pt x="365" y="469"/>
                  </a:cubicBezTo>
                  <a:cubicBezTo>
                    <a:pt x="335" y="500"/>
                    <a:pt x="335" y="500"/>
                    <a:pt x="305" y="591"/>
                  </a:cubicBezTo>
                  <a:cubicBezTo>
                    <a:pt x="244" y="621"/>
                    <a:pt x="213" y="621"/>
                    <a:pt x="183" y="652"/>
                  </a:cubicBezTo>
                  <a:cubicBezTo>
                    <a:pt x="153" y="682"/>
                    <a:pt x="153" y="682"/>
                    <a:pt x="61" y="713"/>
                  </a:cubicBezTo>
                  <a:lnTo>
                    <a:pt x="1" y="804"/>
                  </a:lnTo>
                  <a:lnTo>
                    <a:pt x="1" y="834"/>
                  </a:lnTo>
                  <a:cubicBezTo>
                    <a:pt x="1" y="865"/>
                    <a:pt x="31" y="865"/>
                    <a:pt x="61" y="865"/>
                  </a:cubicBezTo>
                  <a:cubicBezTo>
                    <a:pt x="153" y="865"/>
                    <a:pt x="183" y="804"/>
                    <a:pt x="213" y="773"/>
                  </a:cubicBezTo>
                  <a:lnTo>
                    <a:pt x="305" y="682"/>
                  </a:lnTo>
                  <a:cubicBezTo>
                    <a:pt x="335" y="652"/>
                    <a:pt x="335" y="652"/>
                    <a:pt x="396" y="621"/>
                  </a:cubicBezTo>
                  <a:cubicBezTo>
                    <a:pt x="457" y="561"/>
                    <a:pt x="457" y="561"/>
                    <a:pt x="517" y="530"/>
                  </a:cubicBezTo>
                  <a:cubicBezTo>
                    <a:pt x="548" y="500"/>
                    <a:pt x="548" y="500"/>
                    <a:pt x="639" y="469"/>
                  </a:cubicBezTo>
                  <a:cubicBezTo>
                    <a:pt x="669" y="409"/>
                    <a:pt x="669" y="409"/>
                    <a:pt x="700" y="348"/>
                  </a:cubicBezTo>
                  <a:cubicBezTo>
                    <a:pt x="761" y="317"/>
                    <a:pt x="761" y="317"/>
                    <a:pt x="821" y="257"/>
                  </a:cubicBezTo>
                  <a:cubicBezTo>
                    <a:pt x="852" y="226"/>
                    <a:pt x="852" y="226"/>
                    <a:pt x="943" y="196"/>
                  </a:cubicBezTo>
                  <a:cubicBezTo>
                    <a:pt x="913" y="165"/>
                    <a:pt x="913" y="165"/>
                    <a:pt x="943" y="135"/>
                  </a:cubicBezTo>
                  <a:lnTo>
                    <a:pt x="1004" y="44"/>
                  </a:lnTo>
                  <a:cubicBezTo>
                    <a:pt x="1004" y="44"/>
                    <a:pt x="1004" y="14"/>
                    <a:pt x="973" y="14"/>
                  </a:cubicBezTo>
                  <a:cubicBezTo>
                    <a:pt x="963" y="3"/>
                    <a:pt x="953" y="0"/>
                    <a:pt x="94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0" name="Google Shape;7210;p63"/>
            <p:cNvSpPr/>
            <p:nvPr/>
          </p:nvSpPr>
          <p:spPr>
            <a:xfrm>
              <a:off x="6908425" y="760825"/>
              <a:ext cx="9150" cy="29675"/>
            </a:xfrm>
            <a:custGeom>
              <a:avLst/>
              <a:gdLst/>
              <a:ahLst/>
              <a:cxnLst/>
              <a:rect l="l" t="t" r="r" b="b"/>
              <a:pathLst>
                <a:path w="366" h="1187" extrusionOk="0">
                  <a:moveTo>
                    <a:pt x="153" y="1"/>
                  </a:moveTo>
                  <a:cubicBezTo>
                    <a:pt x="122" y="61"/>
                    <a:pt x="122" y="92"/>
                    <a:pt x="122" y="92"/>
                  </a:cubicBezTo>
                  <a:lnTo>
                    <a:pt x="122" y="153"/>
                  </a:lnTo>
                  <a:cubicBezTo>
                    <a:pt x="122" y="183"/>
                    <a:pt x="122" y="183"/>
                    <a:pt x="153" y="244"/>
                  </a:cubicBezTo>
                  <a:lnTo>
                    <a:pt x="153" y="365"/>
                  </a:lnTo>
                  <a:lnTo>
                    <a:pt x="153" y="457"/>
                  </a:lnTo>
                  <a:lnTo>
                    <a:pt x="153" y="578"/>
                  </a:lnTo>
                  <a:cubicBezTo>
                    <a:pt x="153" y="669"/>
                    <a:pt x="122" y="669"/>
                    <a:pt x="122" y="700"/>
                  </a:cubicBezTo>
                  <a:lnTo>
                    <a:pt x="122" y="821"/>
                  </a:lnTo>
                  <a:cubicBezTo>
                    <a:pt x="92" y="882"/>
                    <a:pt x="92" y="852"/>
                    <a:pt x="92" y="913"/>
                  </a:cubicBezTo>
                  <a:cubicBezTo>
                    <a:pt x="31" y="1004"/>
                    <a:pt x="31" y="1004"/>
                    <a:pt x="31" y="1034"/>
                  </a:cubicBezTo>
                  <a:cubicBezTo>
                    <a:pt x="1" y="1065"/>
                    <a:pt x="1" y="1065"/>
                    <a:pt x="1" y="1125"/>
                  </a:cubicBezTo>
                  <a:lnTo>
                    <a:pt x="1" y="1156"/>
                  </a:lnTo>
                  <a:cubicBezTo>
                    <a:pt x="1" y="1186"/>
                    <a:pt x="31" y="1186"/>
                    <a:pt x="92" y="1186"/>
                  </a:cubicBezTo>
                  <a:cubicBezTo>
                    <a:pt x="153" y="1156"/>
                    <a:pt x="153" y="1125"/>
                    <a:pt x="183" y="1034"/>
                  </a:cubicBezTo>
                  <a:cubicBezTo>
                    <a:pt x="183" y="1034"/>
                    <a:pt x="244" y="1004"/>
                    <a:pt x="244" y="973"/>
                  </a:cubicBezTo>
                  <a:cubicBezTo>
                    <a:pt x="274" y="882"/>
                    <a:pt x="274" y="882"/>
                    <a:pt x="274" y="852"/>
                  </a:cubicBezTo>
                  <a:cubicBezTo>
                    <a:pt x="305" y="761"/>
                    <a:pt x="305" y="761"/>
                    <a:pt x="305" y="730"/>
                  </a:cubicBezTo>
                  <a:cubicBezTo>
                    <a:pt x="305" y="669"/>
                    <a:pt x="305" y="669"/>
                    <a:pt x="365" y="578"/>
                  </a:cubicBezTo>
                  <a:lnTo>
                    <a:pt x="365" y="426"/>
                  </a:lnTo>
                  <a:lnTo>
                    <a:pt x="365" y="274"/>
                  </a:lnTo>
                  <a:lnTo>
                    <a:pt x="365" y="122"/>
                  </a:lnTo>
                  <a:cubicBezTo>
                    <a:pt x="315" y="135"/>
                    <a:pt x="286" y="142"/>
                    <a:pt x="268" y="142"/>
                  </a:cubicBezTo>
                  <a:cubicBezTo>
                    <a:pt x="244" y="142"/>
                    <a:pt x="244" y="127"/>
                    <a:pt x="244" y="92"/>
                  </a:cubicBezTo>
                  <a:cubicBezTo>
                    <a:pt x="244" y="61"/>
                    <a:pt x="213" y="1"/>
                    <a:pt x="21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1" name="Google Shape;7211;p63"/>
            <p:cNvSpPr/>
            <p:nvPr/>
          </p:nvSpPr>
          <p:spPr>
            <a:xfrm>
              <a:off x="6909200" y="763100"/>
              <a:ext cx="20525" cy="39550"/>
            </a:xfrm>
            <a:custGeom>
              <a:avLst/>
              <a:gdLst/>
              <a:ahLst/>
              <a:cxnLst/>
              <a:rect l="l" t="t" r="r" b="b"/>
              <a:pathLst>
                <a:path w="821" h="1582" extrusionOk="0">
                  <a:moveTo>
                    <a:pt x="790" y="1"/>
                  </a:moveTo>
                  <a:cubicBezTo>
                    <a:pt x="730" y="1"/>
                    <a:pt x="730" y="62"/>
                    <a:pt x="699" y="122"/>
                  </a:cubicBezTo>
                  <a:lnTo>
                    <a:pt x="699" y="183"/>
                  </a:lnTo>
                  <a:lnTo>
                    <a:pt x="699" y="305"/>
                  </a:lnTo>
                  <a:cubicBezTo>
                    <a:pt x="699" y="366"/>
                    <a:pt x="699" y="366"/>
                    <a:pt x="669" y="487"/>
                  </a:cubicBezTo>
                  <a:lnTo>
                    <a:pt x="578" y="639"/>
                  </a:lnTo>
                  <a:cubicBezTo>
                    <a:pt x="547" y="730"/>
                    <a:pt x="578" y="730"/>
                    <a:pt x="547" y="791"/>
                  </a:cubicBezTo>
                  <a:lnTo>
                    <a:pt x="456" y="943"/>
                  </a:lnTo>
                  <a:lnTo>
                    <a:pt x="395" y="1095"/>
                  </a:lnTo>
                  <a:cubicBezTo>
                    <a:pt x="365" y="1186"/>
                    <a:pt x="365" y="1186"/>
                    <a:pt x="274" y="1247"/>
                  </a:cubicBezTo>
                  <a:cubicBezTo>
                    <a:pt x="243" y="1338"/>
                    <a:pt x="243" y="1338"/>
                    <a:pt x="152" y="1399"/>
                  </a:cubicBezTo>
                  <a:cubicBezTo>
                    <a:pt x="122" y="1429"/>
                    <a:pt x="122" y="1490"/>
                    <a:pt x="61" y="1521"/>
                  </a:cubicBezTo>
                  <a:cubicBezTo>
                    <a:pt x="61" y="1521"/>
                    <a:pt x="61" y="1551"/>
                    <a:pt x="0" y="1551"/>
                  </a:cubicBezTo>
                  <a:cubicBezTo>
                    <a:pt x="0" y="1581"/>
                    <a:pt x="61" y="1581"/>
                    <a:pt x="91" y="1581"/>
                  </a:cubicBezTo>
                  <a:cubicBezTo>
                    <a:pt x="182" y="1551"/>
                    <a:pt x="213" y="1490"/>
                    <a:pt x="274" y="1429"/>
                  </a:cubicBezTo>
                  <a:cubicBezTo>
                    <a:pt x="274" y="1429"/>
                    <a:pt x="334" y="1399"/>
                    <a:pt x="365" y="1338"/>
                  </a:cubicBezTo>
                  <a:cubicBezTo>
                    <a:pt x="395" y="1247"/>
                    <a:pt x="395" y="1247"/>
                    <a:pt x="486" y="1186"/>
                  </a:cubicBezTo>
                  <a:lnTo>
                    <a:pt x="547" y="1034"/>
                  </a:lnTo>
                  <a:lnTo>
                    <a:pt x="638" y="882"/>
                  </a:lnTo>
                  <a:cubicBezTo>
                    <a:pt x="669" y="791"/>
                    <a:pt x="638" y="791"/>
                    <a:pt x="669" y="670"/>
                  </a:cubicBezTo>
                  <a:cubicBezTo>
                    <a:pt x="699" y="609"/>
                    <a:pt x="699" y="609"/>
                    <a:pt x="699" y="487"/>
                  </a:cubicBezTo>
                  <a:cubicBezTo>
                    <a:pt x="730" y="426"/>
                    <a:pt x="699" y="426"/>
                    <a:pt x="730" y="305"/>
                  </a:cubicBezTo>
                  <a:cubicBezTo>
                    <a:pt x="790" y="214"/>
                    <a:pt x="821" y="214"/>
                    <a:pt x="821" y="153"/>
                  </a:cubicBezTo>
                  <a:lnTo>
                    <a:pt x="821" y="31"/>
                  </a:lnTo>
                  <a:lnTo>
                    <a:pt x="790" y="1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2" name="Google Shape;7212;p63"/>
            <p:cNvSpPr/>
            <p:nvPr/>
          </p:nvSpPr>
          <p:spPr>
            <a:xfrm>
              <a:off x="6744300" y="888925"/>
              <a:ext cx="15225" cy="38350"/>
            </a:xfrm>
            <a:custGeom>
              <a:avLst/>
              <a:gdLst/>
              <a:ahLst/>
              <a:cxnLst/>
              <a:rect l="l" t="t" r="r" b="b"/>
              <a:pathLst>
                <a:path w="609" h="1534" extrusionOk="0">
                  <a:moveTo>
                    <a:pt x="46" y="0"/>
                  </a:moveTo>
                  <a:cubicBezTo>
                    <a:pt x="37" y="0"/>
                    <a:pt x="31" y="3"/>
                    <a:pt x="31" y="14"/>
                  </a:cubicBezTo>
                  <a:cubicBezTo>
                    <a:pt x="0" y="44"/>
                    <a:pt x="0" y="74"/>
                    <a:pt x="0" y="135"/>
                  </a:cubicBezTo>
                  <a:lnTo>
                    <a:pt x="0" y="196"/>
                  </a:lnTo>
                  <a:cubicBezTo>
                    <a:pt x="0" y="257"/>
                    <a:pt x="31" y="257"/>
                    <a:pt x="31" y="317"/>
                  </a:cubicBezTo>
                  <a:cubicBezTo>
                    <a:pt x="91" y="409"/>
                    <a:pt x="91" y="409"/>
                    <a:pt x="91" y="469"/>
                  </a:cubicBezTo>
                  <a:cubicBezTo>
                    <a:pt x="122" y="561"/>
                    <a:pt x="91" y="561"/>
                    <a:pt x="122" y="621"/>
                  </a:cubicBezTo>
                  <a:lnTo>
                    <a:pt x="183" y="773"/>
                  </a:lnTo>
                  <a:cubicBezTo>
                    <a:pt x="243" y="865"/>
                    <a:pt x="183" y="865"/>
                    <a:pt x="243" y="925"/>
                  </a:cubicBezTo>
                  <a:lnTo>
                    <a:pt x="304" y="1077"/>
                  </a:lnTo>
                  <a:lnTo>
                    <a:pt x="395" y="1229"/>
                  </a:lnTo>
                  <a:lnTo>
                    <a:pt x="456" y="1381"/>
                  </a:lnTo>
                  <a:cubicBezTo>
                    <a:pt x="487" y="1473"/>
                    <a:pt x="487" y="1473"/>
                    <a:pt x="547" y="1503"/>
                  </a:cubicBezTo>
                  <a:lnTo>
                    <a:pt x="578" y="1533"/>
                  </a:lnTo>
                  <a:cubicBezTo>
                    <a:pt x="608" y="1533"/>
                    <a:pt x="608" y="1503"/>
                    <a:pt x="608" y="1503"/>
                  </a:cubicBezTo>
                  <a:cubicBezTo>
                    <a:pt x="608" y="1412"/>
                    <a:pt x="578" y="1381"/>
                    <a:pt x="547" y="1321"/>
                  </a:cubicBezTo>
                  <a:cubicBezTo>
                    <a:pt x="547" y="1321"/>
                    <a:pt x="487" y="1229"/>
                    <a:pt x="487" y="1199"/>
                  </a:cubicBezTo>
                  <a:lnTo>
                    <a:pt x="426" y="1047"/>
                  </a:lnTo>
                  <a:lnTo>
                    <a:pt x="335" y="895"/>
                  </a:lnTo>
                  <a:cubicBezTo>
                    <a:pt x="304" y="804"/>
                    <a:pt x="304" y="804"/>
                    <a:pt x="304" y="743"/>
                  </a:cubicBezTo>
                  <a:lnTo>
                    <a:pt x="243" y="591"/>
                  </a:lnTo>
                  <a:cubicBezTo>
                    <a:pt x="183" y="500"/>
                    <a:pt x="152" y="348"/>
                    <a:pt x="152" y="287"/>
                  </a:cubicBezTo>
                  <a:cubicBezTo>
                    <a:pt x="122" y="196"/>
                    <a:pt x="122" y="196"/>
                    <a:pt x="122" y="135"/>
                  </a:cubicBezTo>
                  <a:cubicBezTo>
                    <a:pt x="122" y="105"/>
                    <a:pt x="91" y="44"/>
                    <a:pt x="91" y="14"/>
                  </a:cubicBezTo>
                  <a:cubicBezTo>
                    <a:pt x="91" y="14"/>
                    <a:pt x="64" y="0"/>
                    <a:pt x="4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3" name="Google Shape;7213;p63"/>
            <p:cNvSpPr/>
            <p:nvPr/>
          </p:nvSpPr>
          <p:spPr>
            <a:xfrm>
              <a:off x="6754925" y="867225"/>
              <a:ext cx="10675" cy="30400"/>
            </a:xfrm>
            <a:custGeom>
              <a:avLst/>
              <a:gdLst/>
              <a:ahLst/>
              <a:cxnLst/>
              <a:rect l="l" t="t" r="r" b="b"/>
              <a:pathLst>
                <a:path w="427" h="1216" extrusionOk="0">
                  <a:moveTo>
                    <a:pt x="31" y="0"/>
                  </a:moveTo>
                  <a:cubicBezTo>
                    <a:pt x="1" y="0"/>
                    <a:pt x="1" y="61"/>
                    <a:pt x="1" y="91"/>
                  </a:cubicBezTo>
                  <a:lnTo>
                    <a:pt x="1" y="152"/>
                  </a:lnTo>
                  <a:cubicBezTo>
                    <a:pt x="1" y="182"/>
                    <a:pt x="1" y="182"/>
                    <a:pt x="31" y="243"/>
                  </a:cubicBezTo>
                  <a:cubicBezTo>
                    <a:pt x="31" y="304"/>
                    <a:pt x="31" y="304"/>
                    <a:pt x="62" y="365"/>
                  </a:cubicBezTo>
                  <a:lnTo>
                    <a:pt x="62" y="517"/>
                  </a:lnTo>
                  <a:cubicBezTo>
                    <a:pt x="62" y="578"/>
                    <a:pt x="122" y="578"/>
                    <a:pt x="122" y="608"/>
                  </a:cubicBezTo>
                  <a:cubicBezTo>
                    <a:pt x="122" y="699"/>
                    <a:pt x="122" y="699"/>
                    <a:pt x="153" y="730"/>
                  </a:cubicBezTo>
                  <a:cubicBezTo>
                    <a:pt x="183" y="821"/>
                    <a:pt x="183" y="821"/>
                    <a:pt x="213" y="851"/>
                  </a:cubicBezTo>
                  <a:cubicBezTo>
                    <a:pt x="274" y="912"/>
                    <a:pt x="213" y="912"/>
                    <a:pt x="274" y="973"/>
                  </a:cubicBezTo>
                  <a:cubicBezTo>
                    <a:pt x="305" y="1034"/>
                    <a:pt x="305" y="1034"/>
                    <a:pt x="305" y="1064"/>
                  </a:cubicBezTo>
                  <a:cubicBezTo>
                    <a:pt x="335" y="1125"/>
                    <a:pt x="335" y="1155"/>
                    <a:pt x="335" y="1185"/>
                  </a:cubicBezTo>
                  <a:lnTo>
                    <a:pt x="365" y="1216"/>
                  </a:lnTo>
                  <a:cubicBezTo>
                    <a:pt x="426" y="1216"/>
                    <a:pt x="426" y="1185"/>
                    <a:pt x="426" y="1185"/>
                  </a:cubicBezTo>
                  <a:cubicBezTo>
                    <a:pt x="426" y="1125"/>
                    <a:pt x="365" y="1064"/>
                    <a:pt x="365" y="1034"/>
                  </a:cubicBezTo>
                  <a:cubicBezTo>
                    <a:pt x="365" y="1034"/>
                    <a:pt x="335" y="1003"/>
                    <a:pt x="335" y="973"/>
                  </a:cubicBezTo>
                  <a:cubicBezTo>
                    <a:pt x="305" y="882"/>
                    <a:pt x="305" y="882"/>
                    <a:pt x="305" y="851"/>
                  </a:cubicBezTo>
                  <a:cubicBezTo>
                    <a:pt x="274" y="760"/>
                    <a:pt x="274" y="760"/>
                    <a:pt x="274" y="730"/>
                  </a:cubicBezTo>
                  <a:cubicBezTo>
                    <a:pt x="274" y="669"/>
                    <a:pt x="274" y="669"/>
                    <a:pt x="213" y="608"/>
                  </a:cubicBezTo>
                  <a:cubicBezTo>
                    <a:pt x="213" y="547"/>
                    <a:pt x="183" y="547"/>
                    <a:pt x="183" y="517"/>
                  </a:cubicBezTo>
                  <a:cubicBezTo>
                    <a:pt x="183" y="456"/>
                    <a:pt x="153" y="304"/>
                    <a:pt x="153" y="243"/>
                  </a:cubicBezTo>
                  <a:cubicBezTo>
                    <a:pt x="62" y="122"/>
                    <a:pt x="62" y="122"/>
                    <a:pt x="62" y="91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4" name="Google Shape;7214;p63"/>
            <p:cNvSpPr/>
            <p:nvPr/>
          </p:nvSpPr>
          <p:spPr>
            <a:xfrm>
              <a:off x="6777725" y="829225"/>
              <a:ext cx="5350" cy="23575"/>
            </a:xfrm>
            <a:custGeom>
              <a:avLst/>
              <a:gdLst/>
              <a:ahLst/>
              <a:cxnLst/>
              <a:rect l="l" t="t" r="r" b="b"/>
              <a:pathLst>
                <a:path w="214" h="943" extrusionOk="0">
                  <a:moveTo>
                    <a:pt x="31" y="0"/>
                  </a:moveTo>
                  <a:cubicBezTo>
                    <a:pt x="1" y="0"/>
                    <a:pt x="1" y="61"/>
                    <a:pt x="1" y="91"/>
                  </a:cubicBezTo>
                  <a:lnTo>
                    <a:pt x="1" y="122"/>
                  </a:lnTo>
                  <a:lnTo>
                    <a:pt x="1" y="183"/>
                  </a:lnTo>
                  <a:lnTo>
                    <a:pt x="1" y="274"/>
                  </a:lnTo>
                  <a:lnTo>
                    <a:pt x="1" y="395"/>
                  </a:lnTo>
                  <a:cubicBezTo>
                    <a:pt x="1" y="426"/>
                    <a:pt x="1" y="426"/>
                    <a:pt x="31" y="456"/>
                  </a:cubicBezTo>
                  <a:lnTo>
                    <a:pt x="31" y="578"/>
                  </a:lnTo>
                  <a:cubicBezTo>
                    <a:pt x="31" y="608"/>
                    <a:pt x="61" y="608"/>
                    <a:pt x="61" y="639"/>
                  </a:cubicBezTo>
                  <a:lnTo>
                    <a:pt x="61" y="760"/>
                  </a:lnTo>
                  <a:lnTo>
                    <a:pt x="61" y="851"/>
                  </a:lnTo>
                  <a:lnTo>
                    <a:pt x="61" y="912"/>
                  </a:lnTo>
                  <a:cubicBezTo>
                    <a:pt x="61" y="912"/>
                    <a:pt x="61" y="943"/>
                    <a:pt x="122" y="943"/>
                  </a:cubicBezTo>
                  <a:lnTo>
                    <a:pt x="183" y="943"/>
                  </a:lnTo>
                  <a:cubicBezTo>
                    <a:pt x="213" y="912"/>
                    <a:pt x="183" y="882"/>
                    <a:pt x="183" y="851"/>
                  </a:cubicBezTo>
                  <a:lnTo>
                    <a:pt x="183" y="760"/>
                  </a:lnTo>
                  <a:lnTo>
                    <a:pt x="183" y="699"/>
                  </a:lnTo>
                  <a:lnTo>
                    <a:pt x="183" y="608"/>
                  </a:lnTo>
                  <a:lnTo>
                    <a:pt x="183" y="487"/>
                  </a:lnTo>
                  <a:cubicBezTo>
                    <a:pt x="183" y="456"/>
                    <a:pt x="153" y="456"/>
                    <a:pt x="153" y="426"/>
                  </a:cubicBezTo>
                  <a:lnTo>
                    <a:pt x="153" y="304"/>
                  </a:lnTo>
                  <a:lnTo>
                    <a:pt x="153" y="243"/>
                  </a:lnTo>
                  <a:cubicBezTo>
                    <a:pt x="31" y="122"/>
                    <a:pt x="61" y="122"/>
                    <a:pt x="61" y="91"/>
                  </a:cubicBezTo>
                  <a:lnTo>
                    <a:pt x="61" y="0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5" name="Google Shape;7215;p63"/>
            <p:cNvSpPr/>
            <p:nvPr/>
          </p:nvSpPr>
          <p:spPr>
            <a:xfrm>
              <a:off x="6748850" y="916600"/>
              <a:ext cx="15225" cy="11425"/>
            </a:xfrm>
            <a:custGeom>
              <a:avLst/>
              <a:gdLst/>
              <a:ahLst/>
              <a:cxnLst/>
              <a:rect l="l" t="t" r="r" b="b"/>
              <a:pathLst>
                <a:path w="609" h="457" extrusionOk="0">
                  <a:moveTo>
                    <a:pt x="548" y="1"/>
                  </a:moveTo>
                  <a:cubicBezTo>
                    <a:pt x="517" y="1"/>
                    <a:pt x="517" y="62"/>
                    <a:pt x="456" y="62"/>
                  </a:cubicBezTo>
                  <a:lnTo>
                    <a:pt x="426" y="92"/>
                  </a:lnTo>
                  <a:lnTo>
                    <a:pt x="396" y="122"/>
                  </a:lnTo>
                  <a:lnTo>
                    <a:pt x="365" y="153"/>
                  </a:lnTo>
                  <a:cubicBezTo>
                    <a:pt x="305" y="153"/>
                    <a:pt x="305" y="214"/>
                    <a:pt x="305" y="214"/>
                  </a:cubicBezTo>
                  <a:cubicBezTo>
                    <a:pt x="274" y="244"/>
                    <a:pt x="305" y="244"/>
                    <a:pt x="274" y="244"/>
                  </a:cubicBezTo>
                  <a:cubicBezTo>
                    <a:pt x="259" y="259"/>
                    <a:pt x="251" y="259"/>
                    <a:pt x="244" y="259"/>
                  </a:cubicBezTo>
                  <a:cubicBezTo>
                    <a:pt x="236" y="259"/>
                    <a:pt x="229" y="259"/>
                    <a:pt x="213" y="274"/>
                  </a:cubicBezTo>
                  <a:cubicBezTo>
                    <a:pt x="153" y="274"/>
                    <a:pt x="153" y="274"/>
                    <a:pt x="122" y="305"/>
                  </a:cubicBezTo>
                  <a:cubicBezTo>
                    <a:pt x="107" y="335"/>
                    <a:pt x="99" y="335"/>
                    <a:pt x="92" y="335"/>
                  </a:cubicBezTo>
                  <a:cubicBezTo>
                    <a:pt x="84" y="335"/>
                    <a:pt x="77" y="335"/>
                    <a:pt x="61" y="366"/>
                  </a:cubicBezTo>
                  <a:cubicBezTo>
                    <a:pt x="1" y="366"/>
                    <a:pt x="1" y="366"/>
                    <a:pt x="1" y="396"/>
                  </a:cubicBezTo>
                  <a:lnTo>
                    <a:pt x="1" y="426"/>
                  </a:lnTo>
                  <a:cubicBezTo>
                    <a:pt x="61" y="457"/>
                    <a:pt x="61" y="457"/>
                    <a:pt x="92" y="457"/>
                  </a:cubicBezTo>
                  <a:lnTo>
                    <a:pt x="122" y="457"/>
                  </a:lnTo>
                  <a:cubicBezTo>
                    <a:pt x="122" y="457"/>
                    <a:pt x="122" y="426"/>
                    <a:pt x="153" y="426"/>
                  </a:cubicBezTo>
                  <a:cubicBezTo>
                    <a:pt x="213" y="426"/>
                    <a:pt x="213" y="396"/>
                    <a:pt x="244" y="396"/>
                  </a:cubicBezTo>
                  <a:cubicBezTo>
                    <a:pt x="274" y="396"/>
                    <a:pt x="274" y="396"/>
                    <a:pt x="305" y="366"/>
                  </a:cubicBezTo>
                  <a:lnTo>
                    <a:pt x="365" y="305"/>
                  </a:lnTo>
                  <a:cubicBezTo>
                    <a:pt x="381" y="290"/>
                    <a:pt x="388" y="290"/>
                    <a:pt x="396" y="290"/>
                  </a:cubicBezTo>
                  <a:cubicBezTo>
                    <a:pt x="403" y="290"/>
                    <a:pt x="411" y="290"/>
                    <a:pt x="426" y="274"/>
                  </a:cubicBezTo>
                  <a:cubicBezTo>
                    <a:pt x="456" y="244"/>
                    <a:pt x="426" y="244"/>
                    <a:pt x="456" y="214"/>
                  </a:cubicBezTo>
                  <a:cubicBezTo>
                    <a:pt x="487" y="183"/>
                    <a:pt x="502" y="183"/>
                    <a:pt x="513" y="183"/>
                  </a:cubicBezTo>
                  <a:cubicBezTo>
                    <a:pt x="525" y="183"/>
                    <a:pt x="532" y="183"/>
                    <a:pt x="548" y="153"/>
                  </a:cubicBezTo>
                  <a:lnTo>
                    <a:pt x="578" y="122"/>
                  </a:lnTo>
                  <a:lnTo>
                    <a:pt x="608" y="92"/>
                  </a:lnTo>
                  <a:lnTo>
                    <a:pt x="608" y="62"/>
                  </a:lnTo>
                  <a:cubicBezTo>
                    <a:pt x="608" y="1"/>
                    <a:pt x="578" y="1"/>
                    <a:pt x="54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6" name="Google Shape;7216;p63"/>
            <p:cNvSpPr/>
            <p:nvPr/>
          </p:nvSpPr>
          <p:spPr>
            <a:xfrm>
              <a:off x="6745050" y="909000"/>
              <a:ext cx="18275" cy="9900"/>
            </a:xfrm>
            <a:custGeom>
              <a:avLst/>
              <a:gdLst/>
              <a:ahLst/>
              <a:cxnLst/>
              <a:rect l="l" t="t" r="r" b="b"/>
              <a:pathLst>
                <a:path w="731" h="396" extrusionOk="0">
                  <a:moveTo>
                    <a:pt x="700" y="1"/>
                  </a:moveTo>
                  <a:cubicBezTo>
                    <a:pt x="669" y="1"/>
                    <a:pt x="608" y="1"/>
                    <a:pt x="608" y="62"/>
                  </a:cubicBezTo>
                  <a:lnTo>
                    <a:pt x="578" y="62"/>
                  </a:lnTo>
                  <a:cubicBezTo>
                    <a:pt x="548" y="62"/>
                    <a:pt x="548" y="62"/>
                    <a:pt x="517" y="92"/>
                  </a:cubicBezTo>
                  <a:cubicBezTo>
                    <a:pt x="457" y="92"/>
                    <a:pt x="457" y="92"/>
                    <a:pt x="426" y="122"/>
                  </a:cubicBezTo>
                  <a:cubicBezTo>
                    <a:pt x="396" y="122"/>
                    <a:pt x="396" y="122"/>
                    <a:pt x="365" y="153"/>
                  </a:cubicBezTo>
                  <a:cubicBezTo>
                    <a:pt x="305" y="153"/>
                    <a:pt x="305" y="214"/>
                    <a:pt x="274" y="214"/>
                  </a:cubicBezTo>
                  <a:cubicBezTo>
                    <a:pt x="244" y="214"/>
                    <a:pt x="244" y="214"/>
                    <a:pt x="213" y="244"/>
                  </a:cubicBezTo>
                  <a:cubicBezTo>
                    <a:pt x="153" y="244"/>
                    <a:pt x="153" y="244"/>
                    <a:pt x="122" y="274"/>
                  </a:cubicBezTo>
                  <a:cubicBezTo>
                    <a:pt x="107" y="259"/>
                    <a:pt x="99" y="252"/>
                    <a:pt x="92" y="252"/>
                  </a:cubicBezTo>
                  <a:cubicBezTo>
                    <a:pt x="84" y="252"/>
                    <a:pt x="77" y="259"/>
                    <a:pt x="61" y="274"/>
                  </a:cubicBezTo>
                  <a:cubicBezTo>
                    <a:pt x="1" y="274"/>
                    <a:pt x="1" y="274"/>
                    <a:pt x="1" y="305"/>
                  </a:cubicBezTo>
                  <a:lnTo>
                    <a:pt x="1" y="366"/>
                  </a:lnTo>
                  <a:cubicBezTo>
                    <a:pt x="61" y="396"/>
                    <a:pt x="61" y="396"/>
                    <a:pt x="92" y="396"/>
                  </a:cubicBezTo>
                  <a:lnTo>
                    <a:pt x="122" y="396"/>
                  </a:lnTo>
                  <a:cubicBezTo>
                    <a:pt x="122" y="396"/>
                    <a:pt x="122" y="366"/>
                    <a:pt x="153" y="366"/>
                  </a:cubicBezTo>
                  <a:cubicBezTo>
                    <a:pt x="213" y="366"/>
                    <a:pt x="213" y="366"/>
                    <a:pt x="244" y="305"/>
                  </a:cubicBezTo>
                  <a:lnTo>
                    <a:pt x="305" y="305"/>
                  </a:lnTo>
                  <a:cubicBezTo>
                    <a:pt x="365" y="305"/>
                    <a:pt x="365" y="274"/>
                    <a:pt x="396" y="274"/>
                  </a:cubicBezTo>
                  <a:lnTo>
                    <a:pt x="457" y="274"/>
                  </a:lnTo>
                  <a:cubicBezTo>
                    <a:pt x="517" y="274"/>
                    <a:pt x="517" y="244"/>
                    <a:pt x="548" y="244"/>
                  </a:cubicBezTo>
                  <a:cubicBezTo>
                    <a:pt x="578" y="244"/>
                    <a:pt x="578" y="244"/>
                    <a:pt x="608" y="214"/>
                  </a:cubicBezTo>
                  <a:cubicBezTo>
                    <a:pt x="669" y="214"/>
                    <a:pt x="669" y="214"/>
                    <a:pt x="700" y="153"/>
                  </a:cubicBezTo>
                  <a:cubicBezTo>
                    <a:pt x="730" y="153"/>
                    <a:pt x="730" y="153"/>
                    <a:pt x="730" y="122"/>
                  </a:cubicBezTo>
                  <a:lnTo>
                    <a:pt x="730" y="92"/>
                  </a:lnTo>
                  <a:cubicBezTo>
                    <a:pt x="730" y="62"/>
                    <a:pt x="700" y="62"/>
                    <a:pt x="700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7" name="Google Shape;7217;p63"/>
            <p:cNvSpPr/>
            <p:nvPr/>
          </p:nvSpPr>
          <p:spPr>
            <a:xfrm>
              <a:off x="6762525" y="930275"/>
              <a:ext cx="24350" cy="30425"/>
            </a:xfrm>
            <a:custGeom>
              <a:avLst/>
              <a:gdLst/>
              <a:ahLst/>
              <a:cxnLst/>
              <a:rect l="l" t="t" r="r" b="b"/>
              <a:pathLst>
                <a:path w="974" h="1217" extrusionOk="0">
                  <a:moveTo>
                    <a:pt x="31" y="1"/>
                  </a:moveTo>
                  <a:cubicBezTo>
                    <a:pt x="1" y="1"/>
                    <a:pt x="1" y="31"/>
                    <a:pt x="1" y="31"/>
                  </a:cubicBezTo>
                  <a:cubicBezTo>
                    <a:pt x="1" y="92"/>
                    <a:pt x="31" y="153"/>
                    <a:pt x="61" y="214"/>
                  </a:cubicBezTo>
                  <a:lnTo>
                    <a:pt x="153" y="305"/>
                  </a:lnTo>
                  <a:cubicBezTo>
                    <a:pt x="183" y="366"/>
                    <a:pt x="305" y="487"/>
                    <a:pt x="335" y="548"/>
                  </a:cubicBezTo>
                  <a:cubicBezTo>
                    <a:pt x="365" y="639"/>
                    <a:pt x="365" y="639"/>
                    <a:pt x="457" y="670"/>
                  </a:cubicBezTo>
                  <a:cubicBezTo>
                    <a:pt x="487" y="761"/>
                    <a:pt x="517" y="700"/>
                    <a:pt x="578" y="791"/>
                  </a:cubicBezTo>
                  <a:cubicBezTo>
                    <a:pt x="609" y="822"/>
                    <a:pt x="609" y="852"/>
                    <a:pt x="669" y="913"/>
                  </a:cubicBezTo>
                  <a:lnTo>
                    <a:pt x="791" y="1004"/>
                  </a:lnTo>
                  <a:cubicBezTo>
                    <a:pt x="791" y="1095"/>
                    <a:pt x="791" y="1095"/>
                    <a:pt x="821" y="1126"/>
                  </a:cubicBezTo>
                  <a:cubicBezTo>
                    <a:pt x="882" y="1186"/>
                    <a:pt x="913" y="1186"/>
                    <a:pt x="913" y="1217"/>
                  </a:cubicBezTo>
                  <a:cubicBezTo>
                    <a:pt x="913" y="1217"/>
                    <a:pt x="943" y="1217"/>
                    <a:pt x="943" y="1186"/>
                  </a:cubicBezTo>
                  <a:cubicBezTo>
                    <a:pt x="973" y="1126"/>
                    <a:pt x="943" y="1095"/>
                    <a:pt x="913" y="1065"/>
                  </a:cubicBezTo>
                  <a:lnTo>
                    <a:pt x="882" y="1034"/>
                  </a:lnTo>
                  <a:lnTo>
                    <a:pt x="791" y="943"/>
                  </a:lnTo>
                  <a:cubicBezTo>
                    <a:pt x="761" y="913"/>
                    <a:pt x="730" y="913"/>
                    <a:pt x="669" y="822"/>
                  </a:cubicBezTo>
                  <a:cubicBezTo>
                    <a:pt x="639" y="791"/>
                    <a:pt x="639" y="761"/>
                    <a:pt x="609" y="700"/>
                  </a:cubicBezTo>
                  <a:cubicBezTo>
                    <a:pt x="578" y="670"/>
                    <a:pt x="517" y="670"/>
                    <a:pt x="487" y="609"/>
                  </a:cubicBezTo>
                  <a:cubicBezTo>
                    <a:pt x="457" y="548"/>
                    <a:pt x="457" y="518"/>
                    <a:pt x="426" y="487"/>
                  </a:cubicBezTo>
                  <a:cubicBezTo>
                    <a:pt x="365" y="396"/>
                    <a:pt x="335" y="457"/>
                    <a:pt x="305" y="366"/>
                  </a:cubicBezTo>
                  <a:cubicBezTo>
                    <a:pt x="274" y="305"/>
                    <a:pt x="274" y="305"/>
                    <a:pt x="213" y="244"/>
                  </a:cubicBezTo>
                  <a:cubicBezTo>
                    <a:pt x="183" y="183"/>
                    <a:pt x="122" y="62"/>
                    <a:pt x="61" y="31"/>
                  </a:cubicBezTo>
                  <a:lnTo>
                    <a:pt x="31" y="1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8" name="Google Shape;7218;p63"/>
            <p:cNvSpPr/>
            <p:nvPr/>
          </p:nvSpPr>
          <p:spPr>
            <a:xfrm>
              <a:off x="6847100" y="688650"/>
              <a:ext cx="66675" cy="7925"/>
            </a:xfrm>
            <a:custGeom>
              <a:avLst/>
              <a:gdLst/>
              <a:ahLst/>
              <a:cxnLst/>
              <a:rect l="l" t="t" r="r" b="b"/>
              <a:pathLst>
                <a:path w="2667" h="317" extrusionOk="0">
                  <a:moveTo>
                    <a:pt x="1086" y="0"/>
                  </a:moveTo>
                  <a:cubicBezTo>
                    <a:pt x="964" y="0"/>
                    <a:pt x="964" y="61"/>
                    <a:pt x="812" y="61"/>
                  </a:cubicBezTo>
                  <a:cubicBezTo>
                    <a:pt x="767" y="76"/>
                    <a:pt x="729" y="76"/>
                    <a:pt x="691" y="76"/>
                  </a:cubicBezTo>
                  <a:cubicBezTo>
                    <a:pt x="653" y="76"/>
                    <a:pt x="615" y="76"/>
                    <a:pt x="569" y="91"/>
                  </a:cubicBezTo>
                  <a:cubicBezTo>
                    <a:pt x="448" y="122"/>
                    <a:pt x="448" y="122"/>
                    <a:pt x="296" y="152"/>
                  </a:cubicBezTo>
                  <a:cubicBezTo>
                    <a:pt x="174" y="213"/>
                    <a:pt x="174" y="213"/>
                    <a:pt x="113" y="243"/>
                  </a:cubicBezTo>
                  <a:cubicBezTo>
                    <a:pt x="52" y="243"/>
                    <a:pt x="52" y="274"/>
                    <a:pt x="22" y="274"/>
                  </a:cubicBezTo>
                  <a:cubicBezTo>
                    <a:pt x="1" y="295"/>
                    <a:pt x="9" y="317"/>
                    <a:pt x="49" y="317"/>
                  </a:cubicBezTo>
                  <a:cubicBezTo>
                    <a:pt x="65" y="317"/>
                    <a:pt x="86" y="313"/>
                    <a:pt x="113" y="304"/>
                  </a:cubicBezTo>
                  <a:cubicBezTo>
                    <a:pt x="204" y="304"/>
                    <a:pt x="326" y="243"/>
                    <a:pt x="448" y="243"/>
                  </a:cubicBezTo>
                  <a:cubicBezTo>
                    <a:pt x="448" y="243"/>
                    <a:pt x="569" y="213"/>
                    <a:pt x="630" y="213"/>
                  </a:cubicBezTo>
                  <a:cubicBezTo>
                    <a:pt x="751" y="152"/>
                    <a:pt x="751" y="152"/>
                    <a:pt x="903" y="152"/>
                  </a:cubicBezTo>
                  <a:cubicBezTo>
                    <a:pt x="1025" y="122"/>
                    <a:pt x="1025" y="122"/>
                    <a:pt x="1177" y="122"/>
                  </a:cubicBezTo>
                  <a:lnTo>
                    <a:pt x="1420" y="122"/>
                  </a:lnTo>
                  <a:cubicBezTo>
                    <a:pt x="1542" y="122"/>
                    <a:pt x="1542" y="91"/>
                    <a:pt x="1694" y="91"/>
                  </a:cubicBezTo>
                  <a:lnTo>
                    <a:pt x="1967" y="91"/>
                  </a:lnTo>
                  <a:cubicBezTo>
                    <a:pt x="2089" y="91"/>
                    <a:pt x="2089" y="91"/>
                    <a:pt x="2241" y="122"/>
                  </a:cubicBezTo>
                  <a:cubicBezTo>
                    <a:pt x="2302" y="152"/>
                    <a:pt x="2302" y="213"/>
                    <a:pt x="2454" y="213"/>
                  </a:cubicBezTo>
                  <a:cubicBezTo>
                    <a:pt x="2545" y="213"/>
                    <a:pt x="2575" y="243"/>
                    <a:pt x="2606" y="243"/>
                  </a:cubicBezTo>
                  <a:cubicBezTo>
                    <a:pt x="2666" y="243"/>
                    <a:pt x="2666" y="243"/>
                    <a:pt x="2666" y="213"/>
                  </a:cubicBezTo>
                  <a:cubicBezTo>
                    <a:pt x="2666" y="152"/>
                    <a:pt x="2575" y="122"/>
                    <a:pt x="2514" y="122"/>
                  </a:cubicBezTo>
                  <a:cubicBezTo>
                    <a:pt x="2454" y="122"/>
                    <a:pt x="2423" y="91"/>
                    <a:pt x="2362" y="91"/>
                  </a:cubicBezTo>
                  <a:lnTo>
                    <a:pt x="2150" y="91"/>
                  </a:lnTo>
                  <a:cubicBezTo>
                    <a:pt x="2059" y="91"/>
                    <a:pt x="2059" y="91"/>
                    <a:pt x="1907" y="61"/>
                  </a:cubicBezTo>
                  <a:cubicBezTo>
                    <a:pt x="1785" y="61"/>
                    <a:pt x="1785" y="0"/>
                    <a:pt x="163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9" name="Google Shape;7219;p63"/>
            <p:cNvSpPr/>
            <p:nvPr/>
          </p:nvSpPr>
          <p:spPr>
            <a:xfrm>
              <a:off x="6761000" y="812950"/>
              <a:ext cx="10675" cy="57675"/>
            </a:xfrm>
            <a:custGeom>
              <a:avLst/>
              <a:gdLst/>
              <a:ahLst/>
              <a:cxnLst/>
              <a:rect l="l" t="t" r="r" b="b"/>
              <a:pathLst>
                <a:path w="427" h="2307" extrusionOk="0">
                  <a:moveTo>
                    <a:pt x="97" y="0"/>
                  </a:moveTo>
                  <a:cubicBezTo>
                    <a:pt x="77" y="0"/>
                    <a:pt x="62" y="22"/>
                    <a:pt x="62" y="43"/>
                  </a:cubicBezTo>
                  <a:cubicBezTo>
                    <a:pt x="1" y="135"/>
                    <a:pt x="1" y="256"/>
                    <a:pt x="1" y="347"/>
                  </a:cubicBezTo>
                  <a:lnTo>
                    <a:pt x="1" y="499"/>
                  </a:lnTo>
                  <a:lnTo>
                    <a:pt x="1" y="742"/>
                  </a:lnTo>
                  <a:lnTo>
                    <a:pt x="1" y="955"/>
                  </a:lnTo>
                  <a:cubicBezTo>
                    <a:pt x="1" y="1077"/>
                    <a:pt x="1" y="1077"/>
                    <a:pt x="62" y="1198"/>
                  </a:cubicBezTo>
                  <a:cubicBezTo>
                    <a:pt x="62" y="1320"/>
                    <a:pt x="92" y="1320"/>
                    <a:pt x="92" y="1411"/>
                  </a:cubicBezTo>
                  <a:cubicBezTo>
                    <a:pt x="122" y="1533"/>
                    <a:pt x="92" y="1533"/>
                    <a:pt x="122" y="1654"/>
                  </a:cubicBezTo>
                  <a:lnTo>
                    <a:pt x="214" y="1867"/>
                  </a:lnTo>
                  <a:cubicBezTo>
                    <a:pt x="335" y="2019"/>
                    <a:pt x="274" y="2019"/>
                    <a:pt x="335" y="2141"/>
                  </a:cubicBezTo>
                  <a:cubicBezTo>
                    <a:pt x="366" y="2232"/>
                    <a:pt x="366" y="2262"/>
                    <a:pt x="366" y="2293"/>
                  </a:cubicBezTo>
                  <a:cubicBezTo>
                    <a:pt x="366" y="2293"/>
                    <a:pt x="379" y="2306"/>
                    <a:pt x="388" y="2306"/>
                  </a:cubicBezTo>
                  <a:cubicBezTo>
                    <a:pt x="393" y="2306"/>
                    <a:pt x="396" y="2303"/>
                    <a:pt x="396" y="2293"/>
                  </a:cubicBezTo>
                  <a:cubicBezTo>
                    <a:pt x="426" y="2262"/>
                    <a:pt x="426" y="2171"/>
                    <a:pt x="396" y="2141"/>
                  </a:cubicBezTo>
                  <a:cubicBezTo>
                    <a:pt x="396" y="2110"/>
                    <a:pt x="366" y="2080"/>
                    <a:pt x="366" y="2019"/>
                  </a:cubicBezTo>
                  <a:cubicBezTo>
                    <a:pt x="335" y="1989"/>
                    <a:pt x="335" y="1958"/>
                    <a:pt x="335" y="1867"/>
                  </a:cubicBezTo>
                  <a:lnTo>
                    <a:pt x="244" y="1654"/>
                  </a:lnTo>
                  <a:cubicBezTo>
                    <a:pt x="214" y="1533"/>
                    <a:pt x="244" y="1533"/>
                    <a:pt x="214" y="1411"/>
                  </a:cubicBezTo>
                  <a:cubicBezTo>
                    <a:pt x="183" y="1320"/>
                    <a:pt x="183" y="1320"/>
                    <a:pt x="183" y="1198"/>
                  </a:cubicBezTo>
                  <a:lnTo>
                    <a:pt x="183" y="955"/>
                  </a:lnTo>
                  <a:cubicBezTo>
                    <a:pt x="183" y="864"/>
                    <a:pt x="122" y="864"/>
                    <a:pt x="122" y="742"/>
                  </a:cubicBezTo>
                  <a:lnTo>
                    <a:pt x="122" y="499"/>
                  </a:lnTo>
                  <a:lnTo>
                    <a:pt x="122" y="287"/>
                  </a:lnTo>
                  <a:lnTo>
                    <a:pt x="122" y="104"/>
                  </a:lnTo>
                  <a:lnTo>
                    <a:pt x="122" y="13"/>
                  </a:lnTo>
                  <a:cubicBezTo>
                    <a:pt x="114" y="4"/>
                    <a:pt x="105" y="0"/>
                    <a:pt x="97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0" name="Google Shape;7220;p63"/>
            <p:cNvSpPr/>
            <p:nvPr/>
          </p:nvSpPr>
          <p:spPr>
            <a:xfrm>
              <a:off x="6789875" y="836050"/>
              <a:ext cx="37275" cy="6125"/>
            </a:xfrm>
            <a:custGeom>
              <a:avLst/>
              <a:gdLst/>
              <a:ahLst/>
              <a:cxnLst/>
              <a:rect l="l" t="t" r="r" b="b"/>
              <a:pathLst>
                <a:path w="1491" h="245" extrusionOk="0">
                  <a:moveTo>
                    <a:pt x="31" y="1"/>
                  </a:moveTo>
                  <a:cubicBezTo>
                    <a:pt x="1" y="1"/>
                    <a:pt x="1" y="31"/>
                    <a:pt x="31" y="92"/>
                  </a:cubicBezTo>
                  <a:cubicBezTo>
                    <a:pt x="92" y="122"/>
                    <a:pt x="153" y="122"/>
                    <a:pt x="244" y="153"/>
                  </a:cubicBezTo>
                  <a:cubicBezTo>
                    <a:pt x="244" y="153"/>
                    <a:pt x="274" y="183"/>
                    <a:pt x="335" y="183"/>
                  </a:cubicBezTo>
                  <a:cubicBezTo>
                    <a:pt x="426" y="183"/>
                    <a:pt x="426" y="183"/>
                    <a:pt x="487" y="244"/>
                  </a:cubicBezTo>
                  <a:lnTo>
                    <a:pt x="1095" y="244"/>
                  </a:lnTo>
                  <a:cubicBezTo>
                    <a:pt x="1186" y="244"/>
                    <a:pt x="1186" y="244"/>
                    <a:pt x="1247" y="183"/>
                  </a:cubicBezTo>
                  <a:cubicBezTo>
                    <a:pt x="1308" y="183"/>
                    <a:pt x="1328" y="210"/>
                    <a:pt x="1353" y="210"/>
                  </a:cubicBezTo>
                  <a:cubicBezTo>
                    <a:pt x="1365" y="210"/>
                    <a:pt x="1379" y="203"/>
                    <a:pt x="1399" y="183"/>
                  </a:cubicBezTo>
                  <a:cubicBezTo>
                    <a:pt x="1460" y="183"/>
                    <a:pt x="1490" y="153"/>
                    <a:pt x="1490" y="153"/>
                  </a:cubicBezTo>
                  <a:lnTo>
                    <a:pt x="1490" y="122"/>
                  </a:lnTo>
                  <a:cubicBezTo>
                    <a:pt x="1460" y="92"/>
                    <a:pt x="1399" y="92"/>
                    <a:pt x="1399" y="92"/>
                  </a:cubicBezTo>
                  <a:lnTo>
                    <a:pt x="1338" y="92"/>
                  </a:lnTo>
                  <a:cubicBezTo>
                    <a:pt x="1308" y="92"/>
                    <a:pt x="1308" y="122"/>
                    <a:pt x="1247" y="122"/>
                  </a:cubicBezTo>
                  <a:cubicBezTo>
                    <a:pt x="1186" y="122"/>
                    <a:pt x="1186" y="122"/>
                    <a:pt x="1095" y="153"/>
                  </a:cubicBezTo>
                  <a:lnTo>
                    <a:pt x="791" y="153"/>
                  </a:lnTo>
                  <a:cubicBezTo>
                    <a:pt x="730" y="153"/>
                    <a:pt x="730" y="153"/>
                    <a:pt x="639" y="122"/>
                  </a:cubicBezTo>
                  <a:lnTo>
                    <a:pt x="487" y="122"/>
                  </a:lnTo>
                  <a:cubicBezTo>
                    <a:pt x="426" y="122"/>
                    <a:pt x="426" y="92"/>
                    <a:pt x="335" y="92"/>
                  </a:cubicBezTo>
                  <a:cubicBezTo>
                    <a:pt x="274" y="92"/>
                    <a:pt x="274" y="92"/>
                    <a:pt x="183" y="31"/>
                  </a:cubicBezTo>
                  <a:cubicBezTo>
                    <a:pt x="153" y="31"/>
                    <a:pt x="123" y="1"/>
                    <a:pt x="9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1" name="Google Shape;7221;p63"/>
            <p:cNvSpPr/>
            <p:nvPr/>
          </p:nvSpPr>
          <p:spPr>
            <a:xfrm>
              <a:off x="6799025" y="960475"/>
              <a:ext cx="131475" cy="42025"/>
            </a:xfrm>
            <a:custGeom>
              <a:avLst/>
              <a:gdLst/>
              <a:ahLst/>
              <a:cxnLst/>
              <a:rect l="l" t="t" r="r" b="b"/>
              <a:pathLst>
                <a:path w="5259" h="1681" extrusionOk="0">
                  <a:moveTo>
                    <a:pt x="45" y="1"/>
                  </a:moveTo>
                  <a:cubicBezTo>
                    <a:pt x="1" y="1"/>
                    <a:pt x="71" y="55"/>
                    <a:pt x="121" y="130"/>
                  </a:cubicBezTo>
                  <a:cubicBezTo>
                    <a:pt x="334" y="282"/>
                    <a:pt x="547" y="373"/>
                    <a:pt x="729" y="495"/>
                  </a:cubicBezTo>
                  <a:cubicBezTo>
                    <a:pt x="790" y="495"/>
                    <a:pt x="942" y="617"/>
                    <a:pt x="1094" y="677"/>
                  </a:cubicBezTo>
                  <a:cubicBezTo>
                    <a:pt x="1337" y="799"/>
                    <a:pt x="1337" y="799"/>
                    <a:pt x="1580" y="921"/>
                  </a:cubicBezTo>
                  <a:cubicBezTo>
                    <a:pt x="1854" y="1042"/>
                    <a:pt x="1854" y="1042"/>
                    <a:pt x="2097" y="1103"/>
                  </a:cubicBezTo>
                  <a:cubicBezTo>
                    <a:pt x="2371" y="1194"/>
                    <a:pt x="2371" y="1194"/>
                    <a:pt x="2644" y="1285"/>
                  </a:cubicBezTo>
                  <a:cubicBezTo>
                    <a:pt x="2918" y="1377"/>
                    <a:pt x="2918" y="1377"/>
                    <a:pt x="3161" y="1407"/>
                  </a:cubicBezTo>
                  <a:cubicBezTo>
                    <a:pt x="3434" y="1498"/>
                    <a:pt x="3434" y="1498"/>
                    <a:pt x="3708" y="1528"/>
                  </a:cubicBezTo>
                  <a:cubicBezTo>
                    <a:pt x="3982" y="1559"/>
                    <a:pt x="3982" y="1559"/>
                    <a:pt x="4285" y="1589"/>
                  </a:cubicBezTo>
                  <a:lnTo>
                    <a:pt x="4802" y="1680"/>
                  </a:lnTo>
                  <a:lnTo>
                    <a:pt x="5197" y="1680"/>
                  </a:lnTo>
                  <a:cubicBezTo>
                    <a:pt x="5228" y="1680"/>
                    <a:pt x="5258" y="1650"/>
                    <a:pt x="5258" y="1650"/>
                  </a:cubicBezTo>
                  <a:cubicBezTo>
                    <a:pt x="5228" y="1589"/>
                    <a:pt x="5045" y="1589"/>
                    <a:pt x="4954" y="1559"/>
                  </a:cubicBezTo>
                  <a:cubicBezTo>
                    <a:pt x="4833" y="1559"/>
                    <a:pt x="4772" y="1559"/>
                    <a:pt x="4650" y="1528"/>
                  </a:cubicBezTo>
                  <a:cubicBezTo>
                    <a:pt x="4529" y="1528"/>
                    <a:pt x="4468" y="1528"/>
                    <a:pt x="4285" y="1498"/>
                  </a:cubicBezTo>
                  <a:lnTo>
                    <a:pt x="3738" y="1407"/>
                  </a:lnTo>
                  <a:cubicBezTo>
                    <a:pt x="3465" y="1377"/>
                    <a:pt x="3465" y="1346"/>
                    <a:pt x="3222" y="1285"/>
                  </a:cubicBezTo>
                  <a:cubicBezTo>
                    <a:pt x="2948" y="1225"/>
                    <a:pt x="2948" y="1255"/>
                    <a:pt x="2674" y="1194"/>
                  </a:cubicBezTo>
                  <a:cubicBezTo>
                    <a:pt x="2401" y="1103"/>
                    <a:pt x="2401" y="1103"/>
                    <a:pt x="2158" y="981"/>
                  </a:cubicBezTo>
                  <a:cubicBezTo>
                    <a:pt x="1884" y="921"/>
                    <a:pt x="1884" y="921"/>
                    <a:pt x="1611" y="799"/>
                  </a:cubicBezTo>
                  <a:cubicBezTo>
                    <a:pt x="1337" y="677"/>
                    <a:pt x="1337" y="677"/>
                    <a:pt x="1124" y="586"/>
                  </a:cubicBezTo>
                  <a:cubicBezTo>
                    <a:pt x="851" y="465"/>
                    <a:pt x="851" y="465"/>
                    <a:pt x="638" y="313"/>
                  </a:cubicBezTo>
                  <a:cubicBezTo>
                    <a:pt x="395" y="191"/>
                    <a:pt x="395" y="191"/>
                    <a:pt x="243" y="70"/>
                  </a:cubicBezTo>
                  <a:cubicBezTo>
                    <a:pt x="212" y="39"/>
                    <a:pt x="121" y="39"/>
                    <a:pt x="91" y="9"/>
                  </a:cubicBezTo>
                  <a:cubicBezTo>
                    <a:pt x="69" y="3"/>
                    <a:pt x="54" y="1"/>
                    <a:pt x="4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2" name="Google Shape;7222;p63"/>
            <p:cNvSpPr/>
            <p:nvPr/>
          </p:nvSpPr>
          <p:spPr>
            <a:xfrm>
              <a:off x="6856750" y="958400"/>
              <a:ext cx="92725" cy="35750"/>
            </a:xfrm>
            <a:custGeom>
              <a:avLst/>
              <a:gdLst/>
              <a:ahLst/>
              <a:cxnLst/>
              <a:rect l="l" t="t" r="r" b="b"/>
              <a:pathLst>
                <a:path w="3709" h="1430" extrusionOk="0">
                  <a:moveTo>
                    <a:pt x="62" y="1"/>
                  </a:moveTo>
                  <a:cubicBezTo>
                    <a:pt x="1" y="1"/>
                    <a:pt x="31" y="31"/>
                    <a:pt x="62" y="92"/>
                  </a:cubicBezTo>
                  <a:cubicBezTo>
                    <a:pt x="183" y="183"/>
                    <a:pt x="365" y="274"/>
                    <a:pt x="487" y="335"/>
                  </a:cubicBezTo>
                  <a:cubicBezTo>
                    <a:pt x="487" y="335"/>
                    <a:pt x="639" y="426"/>
                    <a:pt x="761" y="487"/>
                  </a:cubicBezTo>
                  <a:cubicBezTo>
                    <a:pt x="943" y="578"/>
                    <a:pt x="943" y="578"/>
                    <a:pt x="1095" y="700"/>
                  </a:cubicBezTo>
                  <a:lnTo>
                    <a:pt x="1460" y="852"/>
                  </a:lnTo>
                  <a:lnTo>
                    <a:pt x="1855" y="1004"/>
                  </a:lnTo>
                  <a:cubicBezTo>
                    <a:pt x="2037" y="1064"/>
                    <a:pt x="2037" y="1034"/>
                    <a:pt x="2220" y="1095"/>
                  </a:cubicBezTo>
                  <a:cubicBezTo>
                    <a:pt x="2432" y="1186"/>
                    <a:pt x="2432" y="1186"/>
                    <a:pt x="2615" y="1216"/>
                  </a:cubicBezTo>
                  <a:cubicBezTo>
                    <a:pt x="2797" y="1277"/>
                    <a:pt x="2797" y="1277"/>
                    <a:pt x="2980" y="1338"/>
                  </a:cubicBezTo>
                  <a:cubicBezTo>
                    <a:pt x="3192" y="1338"/>
                    <a:pt x="3192" y="1338"/>
                    <a:pt x="3375" y="1368"/>
                  </a:cubicBezTo>
                  <a:cubicBezTo>
                    <a:pt x="3527" y="1429"/>
                    <a:pt x="3557" y="1429"/>
                    <a:pt x="3648" y="1429"/>
                  </a:cubicBezTo>
                  <a:cubicBezTo>
                    <a:pt x="3679" y="1429"/>
                    <a:pt x="3709" y="1429"/>
                    <a:pt x="3679" y="1368"/>
                  </a:cubicBezTo>
                  <a:cubicBezTo>
                    <a:pt x="3648" y="1338"/>
                    <a:pt x="3527" y="1308"/>
                    <a:pt x="3435" y="1308"/>
                  </a:cubicBezTo>
                  <a:cubicBezTo>
                    <a:pt x="3375" y="1308"/>
                    <a:pt x="3283" y="1277"/>
                    <a:pt x="3253" y="1277"/>
                  </a:cubicBezTo>
                  <a:cubicBezTo>
                    <a:pt x="3192" y="1277"/>
                    <a:pt x="3132" y="1277"/>
                    <a:pt x="2980" y="1216"/>
                  </a:cubicBezTo>
                  <a:cubicBezTo>
                    <a:pt x="2797" y="1186"/>
                    <a:pt x="2797" y="1186"/>
                    <a:pt x="2615" y="1125"/>
                  </a:cubicBezTo>
                  <a:cubicBezTo>
                    <a:pt x="2432" y="1064"/>
                    <a:pt x="2432" y="1034"/>
                    <a:pt x="2220" y="1004"/>
                  </a:cubicBezTo>
                  <a:cubicBezTo>
                    <a:pt x="2037" y="912"/>
                    <a:pt x="2037" y="973"/>
                    <a:pt x="1855" y="882"/>
                  </a:cubicBezTo>
                  <a:cubicBezTo>
                    <a:pt x="1673" y="821"/>
                    <a:pt x="1673" y="821"/>
                    <a:pt x="1521" y="730"/>
                  </a:cubicBezTo>
                  <a:lnTo>
                    <a:pt x="1125" y="578"/>
                  </a:lnTo>
                  <a:cubicBezTo>
                    <a:pt x="943" y="517"/>
                    <a:pt x="943" y="517"/>
                    <a:pt x="791" y="396"/>
                  </a:cubicBezTo>
                  <a:cubicBezTo>
                    <a:pt x="639" y="274"/>
                    <a:pt x="609" y="304"/>
                    <a:pt x="457" y="183"/>
                  </a:cubicBezTo>
                  <a:cubicBezTo>
                    <a:pt x="305" y="122"/>
                    <a:pt x="305" y="92"/>
                    <a:pt x="183" y="31"/>
                  </a:cubicBezTo>
                  <a:cubicBezTo>
                    <a:pt x="153" y="1"/>
                    <a:pt x="92" y="1"/>
                    <a:pt x="6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3" name="Google Shape;7223;p63"/>
            <p:cNvSpPr/>
            <p:nvPr/>
          </p:nvSpPr>
          <p:spPr>
            <a:xfrm>
              <a:off x="6893225" y="953850"/>
              <a:ext cx="76025" cy="31175"/>
            </a:xfrm>
            <a:custGeom>
              <a:avLst/>
              <a:gdLst/>
              <a:ahLst/>
              <a:cxnLst/>
              <a:rect l="l" t="t" r="r" b="b"/>
              <a:pathLst>
                <a:path w="3041" h="1247" extrusionOk="0">
                  <a:moveTo>
                    <a:pt x="92" y="0"/>
                  </a:moveTo>
                  <a:cubicBezTo>
                    <a:pt x="1" y="0"/>
                    <a:pt x="62" y="31"/>
                    <a:pt x="92" y="61"/>
                  </a:cubicBezTo>
                  <a:cubicBezTo>
                    <a:pt x="153" y="183"/>
                    <a:pt x="305" y="274"/>
                    <a:pt x="426" y="335"/>
                  </a:cubicBezTo>
                  <a:cubicBezTo>
                    <a:pt x="426" y="335"/>
                    <a:pt x="548" y="426"/>
                    <a:pt x="609" y="456"/>
                  </a:cubicBezTo>
                  <a:lnTo>
                    <a:pt x="913" y="608"/>
                  </a:lnTo>
                  <a:lnTo>
                    <a:pt x="1217" y="760"/>
                  </a:lnTo>
                  <a:cubicBezTo>
                    <a:pt x="1369" y="821"/>
                    <a:pt x="1369" y="821"/>
                    <a:pt x="1521" y="882"/>
                  </a:cubicBezTo>
                  <a:cubicBezTo>
                    <a:pt x="1673" y="942"/>
                    <a:pt x="1673" y="912"/>
                    <a:pt x="1824" y="1003"/>
                  </a:cubicBezTo>
                  <a:cubicBezTo>
                    <a:pt x="1976" y="1034"/>
                    <a:pt x="1976" y="1064"/>
                    <a:pt x="2128" y="1094"/>
                  </a:cubicBezTo>
                  <a:lnTo>
                    <a:pt x="2432" y="1186"/>
                  </a:lnTo>
                  <a:cubicBezTo>
                    <a:pt x="2645" y="1186"/>
                    <a:pt x="2645" y="1186"/>
                    <a:pt x="2797" y="1216"/>
                  </a:cubicBezTo>
                  <a:cubicBezTo>
                    <a:pt x="2888" y="1246"/>
                    <a:pt x="2949" y="1246"/>
                    <a:pt x="3010" y="1246"/>
                  </a:cubicBezTo>
                  <a:cubicBezTo>
                    <a:pt x="3040" y="1246"/>
                    <a:pt x="3040" y="1246"/>
                    <a:pt x="3040" y="1216"/>
                  </a:cubicBezTo>
                  <a:cubicBezTo>
                    <a:pt x="3040" y="1186"/>
                    <a:pt x="2949" y="1155"/>
                    <a:pt x="2858" y="1155"/>
                  </a:cubicBezTo>
                  <a:cubicBezTo>
                    <a:pt x="2797" y="1155"/>
                    <a:pt x="2736" y="1094"/>
                    <a:pt x="2706" y="1094"/>
                  </a:cubicBezTo>
                  <a:cubicBezTo>
                    <a:pt x="2645" y="1094"/>
                    <a:pt x="2584" y="1094"/>
                    <a:pt x="2493" y="1064"/>
                  </a:cubicBezTo>
                  <a:lnTo>
                    <a:pt x="2189" y="1003"/>
                  </a:lnTo>
                  <a:cubicBezTo>
                    <a:pt x="2037" y="942"/>
                    <a:pt x="2037" y="912"/>
                    <a:pt x="1885" y="882"/>
                  </a:cubicBezTo>
                  <a:cubicBezTo>
                    <a:pt x="1733" y="851"/>
                    <a:pt x="1733" y="851"/>
                    <a:pt x="1581" y="760"/>
                  </a:cubicBezTo>
                  <a:lnTo>
                    <a:pt x="1277" y="608"/>
                  </a:lnTo>
                  <a:cubicBezTo>
                    <a:pt x="1125" y="547"/>
                    <a:pt x="1125" y="578"/>
                    <a:pt x="973" y="486"/>
                  </a:cubicBezTo>
                  <a:cubicBezTo>
                    <a:pt x="821" y="426"/>
                    <a:pt x="821" y="426"/>
                    <a:pt x="700" y="335"/>
                  </a:cubicBezTo>
                  <a:cubicBezTo>
                    <a:pt x="548" y="274"/>
                    <a:pt x="548" y="274"/>
                    <a:pt x="426" y="183"/>
                  </a:cubicBezTo>
                  <a:cubicBezTo>
                    <a:pt x="305" y="122"/>
                    <a:pt x="274" y="122"/>
                    <a:pt x="214" y="31"/>
                  </a:cubicBezTo>
                  <a:cubicBezTo>
                    <a:pt x="153" y="31"/>
                    <a:pt x="122" y="0"/>
                    <a:pt x="9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4" name="Google Shape;7224;p63"/>
            <p:cNvSpPr/>
            <p:nvPr/>
          </p:nvSpPr>
          <p:spPr>
            <a:xfrm>
              <a:off x="6914500" y="928000"/>
              <a:ext cx="65375" cy="48675"/>
            </a:xfrm>
            <a:custGeom>
              <a:avLst/>
              <a:gdLst/>
              <a:ahLst/>
              <a:cxnLst/>
              <a:rect l="l" t="t" r="r" b="b"/>
              <a:pathLst>
                <a:path w="2615" h="1947" extrusionOk="0">
                  <a:moveTo>
                    <a:pt x="62" y="1"/>
                  </a:moveTo>
                  <a:cubicBezTo>
                    <a:pt x="1" y="1"/>
                    <a:pt x="31" y="31"/>
                    <a:pt x="62" y="92"/>
                  </a:cubicBezTo>
                  <a:cubicBezTo>
                    <a:pt x="153" y="213"/>
                    <a:pt x="305" y="274"/>
                    <a:pt x="366" y="335"/>
                  </a:cubicBezTo>
                  <a:cubicBezTo>
                    <a:pt x="366" y="335"/>
                    <a:pt x="487" y="426"/>
                    <a:pt x="548" y="487"/>
                  </a:cubicBezTo>
                  <a:cubicBezTo>
                    <a:pt x="670" y="609"/>
                    <a:pt x="670" y="609"/>
                    <a:pt x="822" y="700"/>
                  </a:cubicBezTo>
                  <a:cubicBezTo>
                    <a:pt x="943" y="791"/>
                    <a:pt x="943" y="791"/>
                    <a:pt x="1095" y="882"/>
                  </a:cubicBezTo>
                  <a:cubicBezTo>
                    <a:pt x="1217" y="1004"/>
                    <a:pt x="1217" y="1004"/>
                    <a:pt x="1369" y="1065"/>
                  </a:cubicBezTo>
                  <a:cubicBezTo>
                    <a:pt x="1460" y="1186"/>
                    <a:pt x="1521" y="1156"/>
                    <a:pt x="1642" y="1247"/>
                  </a:cubicBezTo>
                  <a:cubicBezTo>
                    <a:pt x="1733" y="1369"/>
                    <a:pt x="1733" y="1369"/>
                    <a:pt x="1885" y="1460"/>
                  </a:cubicBezTo>
                  <a:cubicBezTo>
                    <a:pt x="2037" y="1520"/>
                    <a:pt x="2007" y="1551"/>
                    <a:pt x="2159" y="1642"/>
                  </a:cubicBezTo>
                  <a:cubicBezTo>
                    <a:pt x="2250" y="1733"/>
                    <a:pt x="2189" y="1764"/>
                    <a:pt x="2341" y="1824"/>
                  </a:cubicBezTo>
                  <a:cubicBezTo>
                    <a:pt x="2432" y="1916"/>
                    <a:pt x="2463" y="1916"/>
                    <a:pt x="2554" y="1946"/>
                  </a:cubicBezTo>
                  <a:lnTo>
                    <a:pt x="2615" y="1946"/>
                  </a:lnTo>
                  <a:cubicBezTo>
                    <a:pt x="2615" y="1916"/>
                    <a:pt x="2554" y="1824"/>
                    <a:pt x="2493" y="1794"/>
                  </a:cubicBezTo>
                  <a:lnTo>
                    <a:pt x="2402" y="1672"/>
                  </a:lnTo>
                  <a:cubicBezTo>
                    <a:pt x="2311" y="1642"/>
                    <a:pt x="2311" y="1642"/>
                    <a:pt x="2189" y="1551"/>
                  </a:cubicBezTo>
                  <a:cubicBezTo>
                    <a:pt x="2098" y="1460"/>
                    <a:pt x="2098" y="1490"/>
                    <a:pt x="1946" y="1369"/>
                  </a:cubicBezTo>
                  <a:lnTo>
                    <a:pt x="1703" y="1156"/>
                  </a:lnTo>
                  <a:cubicBezTo>
                    <a:pt x="1581" y="1034"/>
                    <a:pt x="1551" y="1065"/>
                    <a:pt x="1429" y="973"/>
                  </a:cubicBezTo>
                  <a:cubicBezTo>
                    <a:pt x="1338" y="852"/>
                    <a:pt x="1338" y="852"/>
                    <a:pt x="1186" y="761"/>
                  </a:cubicBezTo>
                  <a:cubicBezTo>
                    <a:pt x="1065" y="639"/>
                    <a:pt x="1034" y="700"/>
                    <a:pt x="913" y="578"/>
                  </a:cubicBezTo>
                  <a:cubicBezTo>
                    <a:pt x="791" y="457"/>
                    <a:pt x="791" y="457"/>
                    <a:pt x="639" y="396"/>
                  </a:cubicBezTo>
                  <a:cubicBezTo>
                    <a:pt x="518" y="274"/>
                    <a:pt x="518" y="274"/>
                    <a:pt x="366" y="213"/>
                  </a:cubicBezTo>
                  <a:lnTo>
                    <a:pt x="153" y="31"/>
                  </a:lnTo>
                  <a:cubicBezTo>
                    <a:pt x="92" y="31"/>
                    <a:pt x="62" y="1"/>
                    <a:pt x="6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5" name="Google Shape;7225;p63"/>
            <p:cNvSpPr/>
            <p:nvPr/>
          </p:nvSpPr>
          <p:spPr>
            <a:xfrm>
              <a:off x="6935300" y="903475"/>
              <a:ext cx="56750" cy="62125"/>
            </a:xfrm>
            <a:custGeom>
              <a:avLst/>
              <a:gdLst/>
              <a:ahLst/>
              <a:cxnLst/>
              <a:rect l="l" t="t" r="r" b="b"/>
              <a:pathLst>
                <a:path w="2270" h="2485" extrusionOk="0">
                  <a:moveTo>
                    <a:pt x="41" y="1"/>
                  </a:moveTo>
                  <a:cubicBezTo>
                    <a:pt x="0" y="1"/>
                    <a:pt x="20" y="45"/>
                    <a:pt x="20" y="70"/>
                  </a:cubicBezTo>
                  <a:cubicBezTo>
                    <a:pt x="111" y="191"/>
                    <a:pt x="233" y="313"/>
                    <a:pt x="293" y="435"/>
                  </a:cubicBezTo>
                  <a:cubicBezTo>
                    <a:pt x="293" y="435"/>
                    <a:pt x="385" y="526"/>
                    <a:pt x="445" y="617"/>
                  </a:cubicBezTo>
                  <a:lnTo>
                    <a:pt x="689" y="830"/>
                  </a:lnTo>
                  <a:lnTo>
                    <a:pt x="901" y="1073"/>
                  </a:lnTo>
                  <a:cubicBezTo>
                    <a:pt x="1023" y="1194"/>
                    <a:pt x="1023" y="1194"/>
                    <a:pt x="1145" y="1346"/>
                  </a:cubicBezTo>
                  <a:lnTo>
                    <a:pt x="1357" y="1559"/>
                  </a:lnTo>
                  <a:cubicBezTo>
                    <a:pt x="1479" y="1681"/>
                    <a:pt x="1479" y="1681"/>
                    <a:pt x="1600" y="1833"/>
                  </a:cubicBezTo>
                  <a:lnTo>
                    <a:pt x="1813" y="2046"/>
                  </a:lnTo>
                  <a:cubicBezTo>
                    <a:pt x="1935" y="2167"/>
                    <a:pt x="1935" y="2198"/>
                    <a:pt x="2056" y="2319"/>
                  </a:cubicBezTo>
                  <a:lnTo>
                    <a:pt x="2208" y="2471"/>
                  </a:lnTo>
                  <a:cubicBezTo>
                    <a:pt x="2229" y="2471"/>
                    <a:pt x="2235" y="2485"/>
                    <a:pt x="2247" y="2485"/>
                  </a:cubicBezTo>
                  <a:cubicBezTo>
                    <a:pt x="2252" y="2485"/>
                    <a:pt x="2259" y="2481"/>
                    <a:pt x="2269" y="2471"/>
                  </a:cubicBezTo>
                  <a:cubicBezTo>
                    <a:pt x="2269" y="2441"/>
                    <a:pt x="2239" y="2350"/>
                    <a:pt x="2208" y="2289"/>
                  </a:cubicBezTo>
                  <a:cubicBezTo>
                    <a:pt x="2178" y="2258"/>
                    <a:pt x="2117" y="2198"/>
                    <a:pt x="2087" y="2137"/>
                  </a:cubicBezTo>
                  <a:lnTo>
                    <a:pt x="1935" y="1985"/>
                  </a:lnTo>
                  <a:lnTo>
                    <a:pt x="1722" y="1742"/>
                  </a:lnTo>
                  <a:cubicBezTo>
                    <a:pt x="1600" y="1650"/>
                    <a:pt x="1600" y="1590"/>
                    <a:pt x="1479" y="1498"/>
                  </a:cubicBezTo>
                  <a:lnTo>
                    <a:pt x="1266" y="1255"/>
                  </a:lnTo>
                  <a:cubicBezTo>
                    <a:pt x="1145" y="1134"/>
                    <a:pt x="1145" y="1103"/>
                    <a:pt x="1023" y="982"/>
                  </a:cubicBezTo>
                  <a:lnTo>
                    <a:pt x="810" y="769"/>
                  </a:lnTo>
                  <a:cubicBezTo>
                    <a:pt x="689" y="647"/>
                    <a:pt x="689" y="647"/>
                    <a:pt x="567" y="495"/>
                  </a:cubicBezTo>
                  <a:lnTo>
                    <a:pt x="324" y="283"/>
                  </a:lnTo>
                  <a:lnTo>
                    <a:pt x="141" y="70"/>
                  </a:lnTo>
                  <a:cubicBezTo>
                    <a:pt x="111" y="39"/>
                    <a:pt x="81" y="39"/>
                    <a:pt x="81" y="9"/>
                  </a:cubicBezTo>
                  <a:cubicBezTo>
                    <a:pt x="63" y="3"/>
                    <a:pt x="50" y="1"/>
                    <a:pt x="41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6" name="Google Shape;7226;p63"/>
            <p:cNvSpPr/>
            <p:nvPr/>
          </p:nvSpPr>
          <p:spPr>
            <a:xfrm>
              <a:off x="7063450" y="848225"/>
              <a:ext cx="6100" cy="18250"/>
            </a:xfrm>
            <a:custGeom>
              <a:avLst/>
              <a:gdLst/>
              <a:ahLst/>
              <a:cxnLst/>
              <a:rect l="l" t="t" r="r" b="b"/>
              <a:pathLst>
                <a:path w="244" h="730" extrusionOk="0">
                  <a:moveTo>
                    <a:pt x="31" y="0"/>
                  </a:moveTo>
                  <a:cubicBezTo>
                    <a:pt x="0" y="0"/>
                    <a:pt x="0" y="61"/>
                    <a:pt x="0" y="61"/>
                  </a:cubicBezTo>
                  <a:lnTo>
                    <a:pt x="0" y="91"/>
                  </a:lnTo>
                  <a:lnTo>
                    <a:pt x="0" y="122"/>
                  </a:lnTo>
                  <a:lnTo>
                    <a:pt x="0" y="183"/>
                  </a:lnTo>
                  <a:lnTo>
                    <a:pt x="0" y="274"/>
                  </a:lnTo>
                  <a:cubicBezTo>
                    <a:pt x="0" y="304"/>
                    <a:pt x="0" y="304"/>
                    <a:pt x="31" y="335"/>
                  </a:cubicBezTo>
                  <a:lnTo>
                    <a:pt x="31" y="426"/>
                  </a:lnTo>
                  <a:cubicBezTo>
                    <a:pt x="31" y="456"/>
                    <a:pt x="92" y="456"/>
                    <a:pt x="92" y="487"/>
                  </a:cubicBezTo>
                  <a:lnTo>
                    <a:pt x="92" y="578"/>
                  </a:lnTo>
                  <a:lnTo>
                    <a:pt x="92" y="638"/>
                  </a:lnTo>
                  <a:lnTo>
                    <a:pt x="92" y="699"/>
                  </a:lnTo>
                  <a:lnTo>
                    <a:pt x="122" y="730"/>
                  </a:lnTo>
                  <a:lnTo>
                    <a:pt x="183" y="730"/>
                  </a:lnTo>
                  <a:cubicBezTo>
                    <a:pt x="244" y="699"/>
                    <a:pt x="183" y="638"/>
                    <a:pt x="183" y="638"/>
                  </a:cubicBezTo>
                  <a:lnTo>
                    <a:pt x="183" y="608"/>
                  </a:lnTo>
                  <a:lnTo>
                    <a:pt x="183" y="547"/>
                  </a:lnTo>
                  <a:lnTo>
                    <a:pt x="183" y="456"/>
                  </a:lnTo>
                  <a:lnTo>
                    <a:pt x="183" y="395"/>
                  </a:lnTo>
                  <a:cubicBezTo>
                    <a:pt x="183" y="335"/>
                    <a:pt x="152" y="335"/>
                    <a:pt x="152" y="304"/>
                  </a:cubicBezTo>
                  <a:lnTo>
                    <a:pt x="152" y="243"/>
                  </a:lnTo>
                  <a:lnTo>
                    <a:pt x="152" y="152"/>
                  </a:lnTo>
                  <a:cubicBezTo>
                    <a:pt x="92" y="91"/>
                    <a:pt x="92" y="91"/>
                    <a:pt x="92" y="61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7" name="Google Shape;7227;p63"/>
            <p:cNvSpPr/>
            <p:nvPr/>
          </p:nvSpPr>
          <p:spPr>
            <a:xfrm>
              <a:off x="7043700" y="862650"/>
              <a:ext cx="8375" cy="38350"/>
            </a:xfrm>
            <a:custGeom>
              <a:avLst/>
              <a:gdLst/>
              <a:ahLst/>
              <a:cxnLst/>
              <a:rect l="l" t="t" r="r" b="b"/>
              <a:pathLst>
                <a:path w="335" h="1534" extrusionOk="0">
                  <a:moveTo>
                    <a:pt x="30" y="1"/>
                  </a:moveTo>
                  <a:cubicBezTo>
                    <a:pt x="0" y="31"/>
                    <a:pt x="0" y="61"/>
                    <a:pt x="0" y="122"/>
                  </a:cubicBezTo>
                  <a:lnTo>
                    <a:pt x="0" y="183"/>
                  </a:lnTo>
                  <a:cubicBezTo>
                    <a:pt x="0" y="213"/>
                    <a:pt x="30" y="213"/>
                    <a:pt x="30" y="305"/>
                  </a:cubicBezTo>
                  <a:cubicBezTo>
                    <a:pt x="30" y="365"/>
                    <a:pt x="30" y="365"/>
                    <a:pt x="61" y="457"/>
                  </a:cubicBezTo>
                  <a:lnTo>
                    <a:pt x="61" y="609"/>
                  </a:lnTo>
                  <a:cubicBezTo>
                    <a:pt x="61" y="700"/>
                    <a:pt x="122" y="700"/>
                    <a:pt x="122" y="761"/>
                  </a:cubicBezTo>
                  <a:lnTo>
                    <a:pt x="122" y="913"/>
                  </a:lnTo>
                  <a:cubicBezTo>
                    <a:pt x="122" y="1004"/>
                    <a:pt x="152" y="1004"/>
                    <a:pt x="152" y="1065"/>
                  </a:cubicBezTo>
                  <a:lnTo>
                    <a:pt x="152" y="1217"/>
                  </a:lnTo>
                  <a:cubicBezTo>
                    <a:pt x="152" y="1308"/>
                    <a:pt x="182" y="1460"/>
                    <a:pt x="182" y="1490"/>
                  </a:cubicBezTo>
                  <a:cubicBezTo>
                    <a:pt x="182" y="1490"/>
                    <a:pt x="182" y="1520"/>
                    <a:pt x="213" y="1520"/>
                  </a:cubicBezTo>
                  <a:cubicBezTo>
                    <a:pt x="231" y="1529"/>
                    <a:pt x="246" y="1533"/>
                    <a:pt x="258" y="1533"/>
                  </a:cubicBezTo>
                  <a:cubicBezTo>
                    <a:pt x="289" y="1533"/>
                    <a:pt x="304" y="1512"/>
                    <a:pt x="304" y="1490"/>
                  </a:cubicBezTo>
                  <a:cubicBezTo>
                    <a:pt x="334" y="1399"/>
                    <a:pt x="304" y="1368"/>
                    <a:pt x="304" y="1308"/>
                  </a:cubicBezTo>
                  <a:lnTo>
                    <a:pt x="304" y="1186"/>
                  </a:lnTo>
                  <a:cubicBezTo>
                    <a:pt x="304" y="1095"/>
                    <a:pt x="274" y="791"/>
                    <a:pt x="213" y="730"/>
                  </a:cubicBezTo>
                  <a:cubicBezTo>
                    <a:pt x="213" y="639"/>
                    <a:pt x="182" y="639"/>
                    <a:pt x="182" y="578"/>
                  </a:cubicBezTo>
                  <a:cubicBezTo>
                    <a:pt x="182" y="487"/>
                    <a:pt x="182" y="487"/>
                    <a:pt x="152" y="426"/>
                  </a:cubicBezTo>
                  <a:cubicBezTo>
                    <a:pt x="152" y="335"/>
                    <a:pt x="152" y="335"/>
                    <a:pt x="122" y="274"/>
                  </a:cubicBezTo>
                  <a:lnTo>
                    <a:pt x="122" y="122"/>
                  </a:lnTo>
                  <a:cubicBezTo>
                    <a:pt x="122" y="92"/>
                    <a:pt x="61" y="31"/>
                    <a:pt x="61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8" name="Google Shape;7228;p63"/>
            <p:cNvSpPr/>
            <p:nvPr/>
          </p:nvSpPr>
          <p:spPr>
            <a:xfrm>
              <a:off x="7028500" y="871775"/>
              <a:ext cx="18250" cy="46675"/>
            </a:xfrm>
            <a:custGeom>
              <a:avLst/>
              <a:gdLst/>
              <a:ahLst/>
              <a:cxnLst/>
              <a:rect l="l" t="t" r="r" b="b"/>
              <a:pathLst>
                <a:path w="730" h="1867" extrusionOk="0">
                  <a:moveTo>
                    <a:pt x="31" y="0"/>
                  </a:moveTo>
                  <a:cubicBezTo>
                    <a:pt x="0" y="61"/>
                    <a:pt x="31" y="92"/>
                    <a:pt x="31" y="122"/>
                  </a:cubicBezTo>
                  <a:cubicBezTo>
                    <a:pt x="31" y="183"/>
                    <a:pt x="61" y="213"/>
                    <a:pt x="61" y="213"/>
                  </a:cubicBezTo>
                  <a:cubicBezTo>
                    <a:pt x="122" y="244"/>
                    <a:pt x="122" y="244"/>
                    <a:pt x="152" y="335"/>
                  </a:cubicBezTo>
                  <a:cubicBezTo>
                    <a:pt x="183" y="396"/>
                    <a:pt x="183" y="396"/>
                    <a:pt x="213" y="517"/>
                  </a:cubicBezTo>
                  <a:cubicBezTo>
                    <a:pt x="274" y="578"/>
                    <a:pt x="213" y="578"/>
                    <a:pt x="274" y="700"/>
                  </a:cubicBezTo>
                  <a:cubicBezTo>
                    <a:pt x="304" y="760"/>
                    <a:pt x="304" y="760"/>
                    <a:pt x="335" y="882"/>
                  </a:cubicBezTo>
                  <a:cubicBezTo>
                    <a:pt x="365" y="973"/>
                    <a:pt x="335" y="973"/>
                    <a:pt x="365" y="1095"/>
                  </a:cubicBezTo>
                  <a:cubicBezTo>
                    <a:pt x="426" y="1155"/>
                    <a:pt x="426" y="1155"/>
                    <a:pt x="456" y="1277"/>
                  </a:cubicBezTo>
                  <a:cubicBezTo>
                    <a:pt x="487" y="1338"/>
                    <a:pt x="456" y="1338"/>
                    <a:pt x="487" y="1459"/>
                  </a:cubicBezTo>
                  <a:cubicBezTo>
                    <a:pt x="517" y="1520"/>
                    <a:pt x="517" y="1733"/>
                    <a:pt x="578" y="1794"/>
                  </a:cubicBezTo>
                  <a:cubicBezTo>
                    <a:pt x="578" y="1855"/>
                    <a:pt x="578" y="1855"/>
                    <a:pt x="608" y="1855"/>
                  </a:cubicBezTo>
                  <a:cubicBezTo>
                    <a:pt x="616" y="1863"/>
                    <a:pt x="624" y="1866"/>
                    <a:pt x="632" y="1866"/>
                  </a:cubicBezTo>
                  <a:cubicBezTo>
                    <a:pt x="653" y="1866"/>
                    <a:pt x="669" y="1838"/>
                    <a:pt x="669" y="1794"/>
                  </a:cubicBezTo>
                  <a:cubicBezTo>
                    <a:pt x="730" y="1733"/>
                    <a:pt x="669" y="1642"/>
                    <a:pt x="638" y="1581"/>
                  </a:cubicBezTo>
                  <a:cubicBezTo>
                    <a:pt x="638" y="1581"/>
                    <a:pt x="638" y="1490"/>
                    <a:pt x="608" y="1459"/>
                  </a:cubicBezTo>
                  <a:cubicBezTo>
                    <a:pt x="578" y="1399"/>
                    <a:pt x="487" y="1003"/>
                    <a:pt x="456" y="943"/>
                  </a:cubicBezTo>
                  <a:cubicBezTo>
                    <a:pt x="426" y="852"/>
                    <a:pt x="426" y="852"/>
                    <a:pt x="365" y="730"/>
                  </a:cubicBezTo>
                  <a:cubicBezTo>
                    <a:pt x="335" y="669"/>
                    <a:pt x="335" y="608"/>
                    <a:pt x="304" y="548"/>
                  </a:cubicBezTo>
                  <a:cubicBezTo>
                    <a:pt x="274" y="487"/>
                    <a:pt x="274" y="487"/>
                    <a:pt x="213" y="365"/>
                  </a:cubicBezTo>
                  <a:cubicBezTo>
                    <a:pt x="122" y="213"/>
                    <a:pt x="152" y="213"/>
                    <a:pt x="122" y="122"/>
                  </a:cubicBezTo>
                  <a:cubicBezTo>
                    <a:pt x="61" y="61"/>
                    <a:pt x="61" y="61"/>
                    <a:pt x="6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9" name="Google Shape;7229;p63"/>
            <p:cNvSpPr/>
            <p:nvPr/>
          </p:nvSpPr>
          <p:spPr>
            <a:xfrm>
              <a:off x="6995825" y="866875"/>
              <a:ext cx="29650" cy="66375"/>
            </a:xfrm>
            <a:custGeom>
              <a:avLst/>
              <a:gdLst/>
              <a:ahLst/>
              <a:cxnLst/>
              <a:rect l="l" t="t" r="r" b="b"/>
              <a:pathLst>
                <a:path w="1186" h="2655" extrusionOk="0">
                  <a:moveTo>
                    <a:pt x="83" y="1"/>
                  </a:moveTo>
                  <a:cubicBezTo>
                    <a:pt x="78" y="1"/>
                    <a:pt x="71" y="4"/>
                    <a:pt x="61" y="14"/>
                  </a:cubicBezTo>
                  <a:cubicBezTo>
                    <a:pt x="0" y="75"/>
                    <a:pt x="61" y="136"/>
                    <a:pt x="91" y="166"/>
                  </a:cubicBezTo>
                  <a:lnTo>
                    <a:pt x="152" y="318"/>
                  </a:lnTo>
                  <a:cubicBezTo>
                    <a:pt x="213" y="379"/>
                    <a:pt x="243" y="409"/>
                    <a:pt x="274" y="470"/>
                  </a:cubicBezTo>
                  <a:cubicBezTo>
                    <a:pt x="365" y="592"/>
                    <a:pt x="365" y="592"/>
                    <a:pt x="426" y="744"/>
                  </a:cubicBezTo>
                  <a:cubicBezTo>
                    <a:pt x="517" y="865"/>
                    <a:pt x="456" y="896"/>
                    <a:pt x="547" y="1017"/>
                  </a:cubicBezTo>
                  <a:cubicBezTo>
                    <a:pt x="608" y="1139"/>
                    <a:pt x="608" y="1139"/>
                    <a:pt x="669" y="1291"/>
                  </a:cubicBezTo>
                  <a:cubicBezTo>
                    <a:pt x="699" y="1443"/>
                    <a:pt x="699" y="1443"/>
                    <a:pt x="730" y="1534"/>
                  </a:cubicBezTo>
                  <a:cubicBezTo>
                    <a:pt x="760" y="1686"/>
                    <a:pt x="821" y="1655"/>
                    <a:pt x="851" y="1807"/>
                  </a:cubicBezTo>
                  <a:cubicBezTo>
                    <a:pt x="882" y="1959"/>
                    <a:pt x="882" y="1959"/>
                    <a:pt x="912" y="2081"/>
                  </a:cubicBezTo>
                  <a:cubicBezTo>
                    <a:pt x="973" y="2233"/>
                    <a:pt x="973" y="2233"/>
                    <a:pt x="1003" y="2324"/>
                  </a:cubicBezTo>
                  <a:cubicBezTo>
                    <a:pt x="1034" y="2446"/>
                    <a:pt x="1034" y="2476"/>
                    <a:pt x="1064" y="2567"/>
                  </a:cubicBezTo>
                  <a:cubicBezTo>
                    <a:pt x="1064" y="2598"/>
                    <a:pt x="1125" y="2628"/>
                    <a:pt x="1125" y="2628"/>
                  </a:cubicBezTo>
                  <a:cubicBezTo>
                    <a:pt x="1134" y="2647"/>
                    <a:pt x="1144" y="2654"/>
                    <a:pt x="1152" y="2654"/>
                  </a:cubicBezTo>
                  <a:cubicBezTo>
                    <a:pt x="1171" y="2654"/>
                    <a:pt x="1186" y="2619"/>
                    <a:pt x="1186" y="2598"/>
                  </a:cubicBezTo>
                  <a:cubicBezTo>
                    <a:pt x="1186" y="2476"/>
                    <a:pt x="1155" y="2324"/>
                    <a:pt x="1125" y="2233"/>
                  </a:cubicBezTo>
                  <a:cubicBezTo>
                    <a:pt x="1125" y="2233"/>
                    <a:pt x="1064" y="2111"/>
                    <a:pt x="1064" y="2020"/>
                  </a:cubicBezTo>
                  <a:cubicBezTo>
                    <a:pt x="1034" y="1868"/>
                    <a:pt x="1034" y="1868"/>
                    <a:pt x="1003" y="1777"/>
                  </a:cubicBezTo>
                  <a:cubicBezTo>
                    <a:pt x="973" y="1625"/>
                    <a:pt x="973" y="1625"/>
                    <a:pt x="882" y="1503"/>
                  </a:cubicBezTo>
                  <a:cubicBezTo>
                    <a:pt x="851" y="1351"/>
                    <a:pt x="851" y="1351"/>
                    <a:pt x="760" y="1230"/>
                  </a:cubicBezTo>
                  <a:cubicBezTo>
                    <a:pt x="730" y="1078"/>
                    <a:pt x="699" y="1108"/>
                    <a:pt x="669" y="956"/>
                  </a:cubicBezTo>
                  <a:cubicBezTo>
                    <a:pt x="578" y="865"/>
                    <a:pt x="608" y="804"/>
                    <a:pt x="547" y="713"/>
                  </a:cubicBezTo>
                  <a:cubicBezTo>
                    <a:pt x="456" y="592"/>
                    <a:pt x="456" y="592"/>
                    <a:pt x="395" y="440"/>
                  </a:cubicBezTo>
                  <a:cubicBezTo>
                    <a:pt x="304" y="318"/>
                    <a:pt x="304" y="288"/>
                    <a:pt x="243" y="166"/>
                  </a:cubicBezTo>
                  <a:cubicBezTo>
                    <a:pt x="213" y="105"/>
                    <a:pt x="152" y="75"/>
                    <a:pt x="122" y="14"/>
                  </a:cubicBezTo>
                  <a:cubicBezTo>
                    <a:pt x="101" y="14"/>
                    <a:pt x="95" y="1"/>
                    <a:pt x="8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0" name="Google Shape;7230;p63"/>
            <p:cNvSpPr/>
            <p:nvPr/>
          </p:nvSpPr>
          <p:spPr>
            <a:xfrm>
              <a:off x="6973025" y="889250"/>
              <a:ext cx="38025" cy="62975"/>
            </a:xfrm>
            <a:custGeom>
              <a:avLst/>
              <a:gdLst/>
              <a:ahLst/>
              <a:cxnLst/>
              <a:rect l="l" t="t" r="r" b="b"/>
              <a:pathLst>
                <a:path w="1521" h="2519" extrusionOk="0">
                  <a:moveTo>
                    <a:pt x="0" y="1"/>
                  </a:moveTo>
                  <a:cubicBezTo>
                    <a:pt x="0" y="31"/>
                    <a:pt x="61" y="122"/>
                    <a:pt x="91" y="153"/>
                  </a:cubicBezTo>
                  <a:lnTo>
                    <a:pt x="213" y="274"/>
                  </a:lnTo>
                  <a:lnTo>
                    <a:pt x="335" y="426"/>
                  </a:lnTo>
                  <a:cubicBezTo>
                    <a:pt x="426" y="548"/>
                    <a:pt x="426" y="548"/>
                    <a:pt x="547" y="639"/>
                  </a:cubicBezTo>
                  <a:cubicBezTo>
                    <a:pt x="608" y="760"/>
                    <a:pt x="608" y="760"/>
                    <a:pt x="699" y="912"/>
                  </a:cubicBezTo>
                  <a:lnTo>
                    <a:pt x="851" y="1156"/>
                  </a:lnTo>
                  <a:cubicBezTo>
                    <a:pt x="912" y="1247"/>
                    <a:pt x="912" y="1308"/>
                    <a:pt x="943" y="1399"/>
                  </a:cubicBezTo>
                  <a:cubicBezTo>
                    <a:pt x="1034" y="1520"/>
                    <a:pt x="1034" y="1520"/>
                    <a:pt x="1095" y="1672"/>
                  </a:cubicBezTo>
                  <a:cubicBezTo>
                    <a:pt x="1186" y="1824"/>
                    <a:pt x="1155" y="1824"/>
                    <a:pt x="1216" y="1946"/>
                  </a:cubicBezTo>
                  <a:cubicBezTo>
                    <a:pt x="1247" y="2098"/>
                    <a:pt x="1247" y="2098"/>
                    <a:pt x="1338" y="2189"/>
                  </a:cubicBezTo>
                  <a:cubicBezTo>
                    <a:pt x="1368" y="2311"/>
                    <a:pt x="1368" y="2341"/>
                    <a:pt x="1398" y="2432"/>
                  </a:cubicBezTo>
                  <a:cubicBezTo>
                    <a:pt x="1398" y="2463"/>
                    <a:pt x="1459" y="2493"/>
                    <a:pt x="1459" y="2493"/>
                  </a:cubicBezTo>
                  <a:cubicBezTo>
                    <a:pt x="1469" y="2512"/>
                    <a:pt x="1478" y="2519"/>
                    <a:pt x="1487" y="2519"/>
                  </a:cubicBezTo>
                  <a:cubicBezTo>
                    <a:pt x="1506" y="2519"/>
                    <a:pt x="1520" y="2484"/>
                    <a:pt x="1520" y="2463"/>
                  </a:cubicBezTo>
                  <a:cubicBezTo>
                    <a:pt x="1520" y="2341"/>
                    <a:pt x="1459" y="2189"/>
                    <a:pt x="1398" y="2098"/>
                  </a:cubicBezTo>
                  <a:cubicBezTo>
                    <a:pt x="1398" y="2098"/>
                    <a:pt x="1368" y="1976"/>
                    <a:pt x="1338" y="1885"/>
                  </a:cubicBezTo>
                  <a:cubicBezTo>
                    <a:pt x="1307" y="1733"/>
                    <a:pt x="1247" y="1733"/>
                    <a:pt x="1216" y="1642"/>
                  </a:cubicBezTo>
                  <a:cubicBezTo>
                    <a:pt x="1155" y="1490"/>
                    <a:pt x="1155" y="1490"/>
                    <a:pt x="1095" y="1368"/>
                  </a:cubicBezTo>
                  <a:cubicBezTo>
                    <a:pt x="1034" y="1216"/>
                    <a:pt x="1034" y="1216"/>
                    <a:pt x="973" y="1095"/>
                  </a:cubicBezTo>
                  <a:cubicBezTo>
                    <a:pt x="882" y="973"/>
                    <a:pt x="882" y="973"/>
                    <a:pt x="821" y="821"/>
                  </a:cubicBezTo>
                  <a:cubicBezTo>
                    <a:pt x="730" y="730"/>
                    <a:pt x="730" y="730"/>
                    <a:pt x="669" y="578"/>
                  </a:cubicBezTo>
                  <a:cubicBezTo>
                    <a:pt x="578" y="456"/>
                    <a:pt x="578" y="456"/>
                    <a:pt x="456" y="335"/>
                  </a:cubicBezTo>
                  <a:cubicBezTo>
                    <a:pt x="304" y="274"/>
                    <a:pt x="304" y="274"/>
                    <a:pt x="243" y="153"/>
                  </a:cubicBezTo>
                  <a:lnTo>
                    <a:pt x="91" y="1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1" name="Google Shape;7231;p63"/>
            <p:cNvSpPr/>
            <p:nvPr/>
          </p:nvSpPr>
          <p:spPr>
            <a:xfrm>
              <a:off x="6826350" y="893800"/>
              <a:ext cx="9150" cy="9150"/>
            </a:xfrm>
            <a:custGeom>
              <a:avLst/>
              <a:gdLst/>
              <a:ahLst/>
              <a:cxnLst/>
              <a:rect l="l" t="t" r="r" b="b"/>
              <a:pathLst>
                <a:path w="366" h="366" extrusionOk="0">
                  <a:moveTo>
                    <a:pt x="335" y="1"/>
                  </a:moveTo>
                  <a:cubicBezTo>
                    <a:pt x="305" y="1"/>
                    <a:pt x="305" y="1"/>
                    <a:pt x="305" y="62"/>
                  </a:cubicBezTo>
                  <a:lnTo>
                    <a:pt x="244" y="62"/>
                  </a:lnTo>
                  <a:lnTo>
                    <a:pt x="214" y="92"/>
                  </a:lnTo>
                  <a:lnTo>
                    <a:pt x="183" y="122"/>
                  </a:lnTo>
                  <a:lnTo>
                    <a:pt x="153" y="153"/>
                  </a:lnTo>
                  <a:cubicBezTo>
                    <a:pt x="153" y="153"/>
                    <a:pt x="153" y="214"/>
                    <a:pt x="92" y="214"/>
                  </a:cubicBezTo>
                  <a:cubicBezTo>
                    <a:pt x="92" y="214"/>
                    <a:pt x="62" y="214"/>
                    <a:pt x="62" y="244"/>
                  </a:cubicBezTo>
                  <a:lnTo>
                    <a:pt x="31" y="274"/>
                  </a:lnTo>
                  <a:lnTo>
                    <a:pt x="1" y="244"/>
                  </a:lnTo>
                  <a:lnTo>
                    <a:pt x="1" y="305"/>
                  </a:lnTo>
                  <a:lnTo>
                    <a:pt x="31" y="366"/>
                  </a:lnTo>
                  <a:lnTo>
                    <a:pt x="62" y="366"/>
                  </a:lnTo>
                  <a:lnTo>
                    <a:pt x="62" y="305"/>
                  </a:lnTo>
                  <a:lnTo>
                    <a:pt x="92" y="274"/>
                  </a:lnTo>
                  <a:lnTo>
                    <a:pt x="153" y="274"/>
                  </a:lnTo>
                  <a:cubicBezTo>
                    <a:pt x="153" y="274"/>
                    <a:pt x="153" y="244"/>
                    <a:pt x="183" y="244"/>
                  </a:cubicBezTo>
                  <a:lnTo>
                    <a:pt x="214" y="244"/>
                  </a:lnTo>
                  <a:cubicBezTo>
                    <a:pt x="214" y="244"/>
                    <a:pt x="214" y="214"/>
                    <a:pt x="244" y="214"/>
                  </a:cubicBezTo>
                  <a:cubicBezTo>
                    <a:pt x="244" y="214"/>
                    <a:pt x="305" y="214"/>
                    <a:pt x="305" y="153"/>
                  </a:cubicBezTo>
                  <a:lnTo>
                    <a:pt x="335" y="122"/>
                  </a:lnTo>
                  <a:lnTo>
                    <a:pt x="366" y="92"/>
                  </a:lnTo>
                  <a:lnTo>
                    <a:pt x="366" y="62"/>
                  </a:lnTo>
                  <a:cubicBezTo>
                    <a:pt x="366" y="1"/>
                    <a:pt x="335" y="1"/>
                    <a:pt x="33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2" name="Google Shape;7232;p63"/>
            <p:cNvSpPr/>
            <p:nvPr/>
          </p:nvSpPr>
          <p:spPr>
            <a:xfrm>
              <a:off x="6815725" y="885450"/>
              <a:ext cx="12175" cy="10675"/>
            </a:xfrm>
            <a:custGeom>
              <a:avLst/>
              <a:gdLst/>
              <a:ahLst/>
              <a:cxnLst/>
              <a:rect l="l" t="t" r="r" b="b"/>
              <a:pathLst>
                <a:path w="487" h="427" extrusionOk="0">
                  <a:moveTo>
                    <a:pt x="456" y="1"/>
                  </a:moveTo>
                  <a:cubicBezTo>
                    <a:pt x="426" y="1"/>
                    <a:pt x="426" y="31"/>
                    <a:pt x="365" y="31"/>
                  </a:cubicBezTo>
                  <a:cubicBezTo>
                    <a:pt x="365" y="31"/>
                    <a:pt x="335" y="31"/>
                    <a:pt x="335" y="92"/>
                  </a:cubicBezTo>
                  <a:cubicBezTo>
                    <a:pt x="304" y="92"/>
                    <a:pt x="335" y="122"/>
                    <a:pt x="304" y="122"/>
                  </a:cubicBezTo>
                  <a:cubicBezTo>
                    <a:pt x="274" y="122"/>
                    <a:pt x="274" y="122"/>
                    <a:pt x="274" y="153"/>
                  </a:cubicBezTo>
                  <a:cubicBezTo>
                    <a:pt x="213" y="153"/>
                    <a:pt x="213" y="153"/>
                    <a:pt x="213" y="183"/>
                  </a:cubicBezTo>
                  <a:cubicBezTo>
                    <a:pt x="183" y="183"/>
                    <a:pt x="213" y="244"/>
                    <a:pt x="183" y="244"/>
                  </a:cubicBezTo>
                  <a:cubicBezTo>
                    <a:pt x="152" y="244"/>
                    <a:pt x="152" y="244"/>
                    <a:pt x="152" y="274"/>
                  </a:cubicBezTo>
                  <a:cubicBezTo>
                    <a:pt x="122" y="274"/>
                    <a:pt x="152" y="305"/>
                    <a:pt x="122" y="305"/>
                  </a:cubicBezTo>
                  <a:lnTo>
                    <a:pt x="31" y="305"/>
                  </a:lnTo>
                  <a:cubicBezTo>
                    <a:pt x="0" y="335"/>
                    <a:pt x="31" y="335"/>
                    <a:pt x="31" y="396"/>
                  </a:cubicBezTo>
                  <a:cubicBezTo>
                    <a:pt x="61" y="426"/>
                    <a:pt x="61" y="426"/>
                    <a:pt x="122" y="426"/>
                  </a:cubicBezTo>
                  <a:lnTo>
                    <a:pt x="152" y="426"/>
                  </a:lnTo>
                  <a:cubicBezTo>
                    <a:pt x="152" y="426"/>
                    <a:pt x="152" y="396"/>
                    <a:pt x="183" y="396"/>
                  </a:cubicBezTo>
                  <a:cubicBezTo>
                    <a:pt x="213" y="396"/>
                    <a:pt x="183" y="335"/>
                    <a:pt x="213" y="335"/>
                  </a:cubicBezTo>
                  <a:cubicBezTo>
                    <a:pt x="274" y="335"/>
                    <a:pt x="274" y="335"/>
                    <a:pt x="274" y="305"/>
                  </a:cubicBezTo>
                  <a:cubicBezTo>
                    <a:pt x="304" y="305"/>
                    <a:pt x="274" y="274"/>
                    <a:pt x="304" y="274"/>
                  </a:cubicBezTo>
                  <a:cubicBezTo>
                    <a:pt x="335" y="274"/>
                    <a:pt x="335" y="274"/>
                    <a:pt x="335" y="244"/>
                  </a:cubicBezTo>
                  <a:cubicBezTo>
                    <a:pt x="365" y="244"/>
                    <a:pt x="335" y="183"/>
                    <a:pt x="365" y="183"/>
                  </a:cubicBezTo>
                  <a:cubicBezTo>
                    <a:pt x="426" y="183"/>
                    <a:pt x="426" y="183"/>
                    <a:pt x="426" y="153"/>
                  </a:cubicBezTo>
                  <a:cubicBezTo>
                    <a:pt x="456" y="153"/>
                    <a:pt x="456" y="153"/>
                    <a:pt x="456" y="122"/>
                  </a:cubicBezTo>
                  <a:cubicBezTo>
                    <a:pt x="456" y="122"/>
                    <a:pt x="456" y="92"/>
                    <a:pt x="487" y="92"/>
                  </a:cubicBezTo>
                  <a:lnTo>
                    <a:pt x="487" y="31"/>
                  </a:lnTo>
                  <a:cubicBezTo>
                    <a:pt x="487" y="1"/>
                    <a:pt x="456" y="1"/>
                    <a:pt x="45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3" name="Google Shape;7233;p63"/>
            <p:cNvSpPr/>
            <p:nvPr/>
          </p:nvSpPr>
          <p:spPr>
            <a:xfrm>
              <a:off x="6973025" y="687125"/>
              <a:ext cx="37250" cy="11425"/>
            </a:xfrm>
            <a:custGeom>
              <a:avLst/>
              <a:gdLst/>
              <a:ahLst/>
              <a:cxnLst/>
              <a:rect l="l" t="t" r="r" b="b"/>
              <a:pathLst>
                <a:path w="1490" h="457" extrusionOk="0">
                  <a:moveTo>
                    <a:pt x="304" y="0"/>
                  </a:moveTo>
                  <a:cubicBezTo>
                    <a:pt x="243" y="0"/>
                    <a:pt x="243" y="0"/>
                    <a:pt x="152" y="31"/>
                  </a:cubicBezTo>
                  <a:cubicBezTo>
                    <a:pt x="91" y="61"/>
                    <a:pt x="91" y="61"/>
                    <a:pt x="61" y="61"/>
                  </a:cubicBezTo>
                  <a:lnTo>
                    <a:pt x="0" y="122"/>
                  </a:lnTo>
                  <a:cubicBezTo>
                    <a:pt x="0" y="152"/>
                    <a:pt x="61" y="152"/>
                    <a:pt x="61" y="183"/>
                  </a:cubicBezTo>
                  <a:cubicBezTo>
                    <a:pt x="122" y="183"/>
                    <a:pt x="152" y="152"/>
                    <a:pt x="243" y="152"/>
                  </a:cubicBezTo>
                  <a:lnTo>
                    <a:pt x="365" y="152"/>
                  </a:lnTo>
                  <a:cubicBezTo>
                    <a:pt x="426" y="152"/>
                    <a:pt x="426" y="152"/>
                    <a:pt x="517" y="122"/>
                  </a:cubicBezTo>
                  <a:lnTo>
                    <a:pt x="973" y="122"/>
                  </a:lnTo>
                  <a:cubicBezTo>
                    <a:pt x="1015" y="143"/>
                    <a:pt x="1028" y="149"/>
                    <a:pt x="1063" y="151"/>
                  </a:cubicBezTo>
                  <a:lnTo>
                    <a:pt x="1063" y="151"/>
                  </a:lnTo>
                  <a:lnTo>
                    <a:pt x="912" y="61"/>
                  </a:lnTo>
                  <a:cubicBezTo>
                    <a:pt x="851" y="61"/>
                    <a:pt x="851" y="61"/>
                    <a:pt x="760" y="31"/>
                  </a:cubicBezTo>
                  <a:cubicBezTo>
                    <a:pt x="699" y="31"/>
                    <a:pt x="699" y="0"/>
                    <a:pt x="608" y="0"/>
                  </a:cubicBezTo>
                  <a:close/>
                  <a:moveTo>
                    <a:pt x="1063" y="151"/>
                  </a:moveTo>
                  <a:lnTo>
                    <a:pt x="1064" y="152"/>
                  </a:lnTo>
                  <a:lnTo>
                    <a:pt x="1216" y="213"/>
                  </a:lnTo>
                  <a:cubicBezTo>
                    <a:pt x="1244" y="231"/>
                    <a:pt x="1263" y="244"/>
                    <a:pt x="1277" y="253"/>
                  </a:cubicBezTo>
                  <a:lnTo>
                    <a:pt x="1277" y="253"/>
                  </a:lnTo>
                  <a:cubicBezTo>
                    <a:pt x="1277" y="241"/>
                    <a:pt x="1277" y="228"/>
                    <a:pt x="1277" y="213"/>
                  </a:cubicBezTo>
                  <a:lnTo>
                    <a:pt x="1125" y="152"/>
                  </a:lnTo>
                  <a:cubicBezTo>
                    <a:pt x="1097" y="152"/>
                    <a:pt x="1078" y="152"/>
                    <a:pt x="1063" y="151"/>
                  </a:cubicBezTo>
                  <a:close/>
                  <a:moveTo>
                    <a:pt x="1277" y="253"/>
                  </a:moveTo>
                  <a:cubicBezTo>
                    <a:pt x="1277" y="366"/>
                    <a:pt x="1283" y="371"/>
                    <a:pt x="1338" y="426"/>
                  </a:cubicBezTo>
                  <a:cubicBezTo>
                    <a:pt x="1368" y="456"/>
                    <a:pt x="1429" y="456"/>
                    <a:pt x="1429" y="456"/>
                  </a:cubicBezTo>
                  <a:cubicBezTo>
                    <a:pt x="1429" y="456"/>
                    <a:pt x="1459" y="456"/>
                    <a:pt x="1459" y="426"/>
                  </a:cubicBezTo>
                  <a:cubicBezTo>
                    <a:pt x="1490" y="365"/>
                    <a:pt x="1459" y="335"/>
                    <a:pt x="1429" y="304"/>
                  </a:cubicBezTo>
                  <a:cubicBezTo>
                    <a:pt x="1368" y="274"/>
                    <a:pt x="1368" y="274"/>
                    <a:pt x="1338" y="274"/>
                  </a:cubicBezTo>
                  <a:cubicBezTo>
                    <a:pt x="1316" y="274"/>
                    <a:pt x="1310" y="274"/>
                    <a:pt x="1277" y="253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4" name="Google Shape;7234;p63"/>
            <p:cNvSpPr/>
            <p:nvPr/>
          </p:nvSpPr>
          <p:spPr>
            <a:xfrm>
              <a:off x="6982900" y="686350"/>
              <a:ext cx="12175" cy="5350"/>
            </a:xfrm>
            <a:custGeom>
              <a:avLst/>
              <a:gdLst/>
              <a:ahLst/>
              <a:cxnLst/>
              <a:rect l="l" t="t" r="r" b="b"/>
              <a:pathLst>
                <a:path w="487" h="214" extrusionOk="0">
                  <a:moveTo>
                    <a:pt x="31" y="1"/>
                  </a:moveTo>
                  <a:cubicBezTo>
                    <a:pt x="31" y="31"/>
                    <a:pt x="0" y="31"/>
                    <a:pt x="0" y="62"/>
                  </a:cubicBezTo>
                  <a:cubicBezTo>
                    <a:pt x="0" y="92"/>
                    <a:pt x="31" y="92"/>
                    <a:pt x="31" y="92"/>
                  </a:cubicBezTo>
                  <a:lnTo>
                    <a:pt x="61" y="92"/>
                  </a:lnTo>
                  <a:cubicBezTo>
                    <a:pt x="92" y="92"/>
                    <a:pt x="183" y="153"/>
                    <a:pt x="213" y="153"/>
                  </a:cubicBezTo>
                  <a:lnTo>
                    <a:pt x="335" y="153"/>
                  </a:lnTo>
                  <a:cubicBezTo>
                    <a:pt x="456" y="183"/>
                    <a:pt x="456" y="214"/>
                    <a:pt x="456" y="214"/>
                  </a:cubicBezTo>
                  <a:cubicBezTo>
                    <a:pt x="487" y="214"/>
                    <a:pt x="487" y="183"/>
                    <a:pt x="487" y="153"/>
                  </a:cubicBezTo>
                  <a:cubicBezTo>
                    <a:pt x="487" y="92"/>
                    <a:pt x="456" y="92"/>
                    <a:pt x="456" y="92"/>
                  </a:cubicBezTo>
                  <a:lnTo>
                    <a:pt x="335" y="92"/>
                  </a:lnTo>
                  <a:cubicBezTo>
                    <a:pt x="304" y="92"/>
                    <a:pt x="304" y="62"/>
                    <a:pt x="304" y="62"/>
                  </a:cubicBezTo>
                  <a:lnTo>
                    <a:pt x="244" y="62"/>
                  </a:lnTo>
                  <a:cubicBezTo>
                    <a:pt x="213" y="62"/>
                    <a:pt x="213" y="31"/>
                    <a:pt x="213" y="31"/>
                  </a:cubicBezTo>
                  <a:lnTo>
                    <a:pt x="183" y="31"/>
                  </a:lnTo>
                  <a:cubicBezTo>
                    <a:pt x="152" y="31"/>
                    <a:pt x="183" y="31"/>
                    <a:pt x="15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5" name="Google Shape;7235;p63"/>
            <p:cNvSpPr/>
            <p:nvPr/>
          </p:nvSpPr>
          <p:spPr>
            <a:xfrm>
              <a:off x="6988975" y="682550"/>
              <a:ext cx="19775" cy="6875"/>
            </a:xfrm>
            <a:custGeom>
              <a:avLst/>
              <a:gdLst/>
              <a:ahLst/>
              <a:cxnLst/>
              <a:rect l="l" t="t" r="r" b="b"/>
              <a:pathLst>
                <a:path w="791" h="275" extrusionOk="0">
                  <a:moveTo>
                    <a:pt x="61" y="1"/>
                  </a:moveTo>
                  <a:lnTo>
                    <a:pt x="1" y="31"/>
                  </a:lnTo>
                  <a:lnTo>
                    <a:pt x="1" y="92"/>
                  </a:lnTo>
                  <a:cubicBezTo>
                    <a:pt x="21" y="112"/>
                    <a:pt x="38" y="119"/>
                    <a:pt x="52" y="119"/>
                  </a:cubicBezTo>
                  <a:cubicBezTo>
                    <a:pt x="82" y="119"/>
                    <a:pt x="102" y="92"/>
                    <a:pt x="122" y="92"/>
                  </a:cubicBezTo>
                  <a:lnTo>
                    <a:pt x="305" y="92"/>
                  </a:lnTo>
                  <a:cubicBezTo>
                    <a:pt x="365" y="92"/>
                    <a:pt x="365" y="92"/>
                    <a:pt x="396" y="153"/>
                  </a:cubicBezTo>
                  <a:lnTo>
                    <a:pt x="457" y="153"/>
                  </a:lnTo>
                  <a:cubicBezTo>
                    <a:pt x="517" y="153"/>
                    <a:pt x="517" y="153"/>
                    <a:pt x="548" y="183"/>
                  </a:cubicBezTo>
                  <a:cubicBezTo>
                    <a:pt x="578" y="183"/>
                    <a:pt x="578" y="183"/>
                    <a:pt x="609" y="214"/>
                  </a:cubicBezTo>
                  <a:cubicBezTo>
                    <a:pt x="639" y="214"/>
                    <a:pt x="639" y="244"/>
                    <a:pt x="669" y="244"/>
                  </a:cubicBezTo>
                  <a:cubicBezTo>
                    <a:pt x="700" y="244"/>
                    <a:pt x="700" y="244"/>
                    <a:pt x="700" y="274"/>
                  </a:cubicBezTo>
                  <a:cubicBezTo>
                    <a:pt x="700" y="274"/>
                    <a:pt x="730" y="274"/>
                    <a:pt x="730" y="244"/>
                  </a:cubicBezTo>
                  <a:cubicBezTo>
                    <a:pt x="791" y="214"/>
                    <a:pt x="730" y="183"/>
                    <a:pt x="730" y="183"/>
                  </a:cubicBezTo>
                  <a:lnTo>
                    <a:pt x="700" y="153"/>
                  </a:lnTo>
                  <a:lnTo>
                    <a:pt x="669" y="153"/>
                  </a:lnTo>
                  <a:cubicBezTo>
                    <a:pt x="639" y="153"/>
                    <a:pt x="639" y="92"/>
                    <a:pt x="578" y="92"/>
                  </a:cubicBezTo>
                  <a:cubicBezTo>
                    <a:pt x="548" y="92"/>
                    <a:pt x="548" y="62"/>
                    <a:pt x="517" y="62"/>
                  </a:cubicBezTo>
                  <a:lnTo>
                    <a:pt x="426" y="62"/>
                  </a:lnTo>
                  <a:cubicBezTo>
                    <a:pt x="396" y="62"/>
                    <a:pt x="396" y="31"/>
                    <a:pt x="365" y="31"/>
                  </a:cubicBezTo>
                  <a:lnTo>
                    <a:pt x="274" y="31"/>
                  </a:lnTo>
                  <a:cubicBezTo>
                    <a:pt x="244" y="31"/>
                    <a:pt x="244" y="31"/>
                    <a:pt x="21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6" name="Google Shape;7236;p63"/>
            <p:cNvSpPr/>
            <p:nvPr/>
          </p:nvSpPr>
          <p:spPr>
            <a:xfrm>
              <a:off x="6991250" y="679525"/>
              <a:ext cx="19025" cy="8375"/>
            </a:xfrm>
            <a:custGeom>
              <a:avLst/>
              <a:gdLst/>
              <a:ahLst/>
              <a:cxnLst/>
              <a:rect l="l" t="t" r="r" b="b"/>
              <a:pathLst>
                <a:path w="761" h="335" extrusionOk="0">
                  <a:moveTo>
                    <a:pt x="153" y="0"/>
                  </a:moveTo>
                  <a:cubicBezTo>
                    <a:pt x="92" y="61"/>
                    <a:pt x="122" y="61"/>
                    <a:pt x="92" y="61"/>
                  </a:cubicBezTo>
                  <a:lnTo>
                    <a:pt x="31" y="61"/>
                  </a:lnTo>
                  <a:cubicBezTo>
                    <a:pt x="31" y="61"/>
                    <a:pt x="31" y="122"/>
                    <a:pt x="1" y="122"/>
                  </a:cubicBezTo>
                  <a:cubicBezTo>
                    <a:pt x="1" y="152"/>
                    <a:pt x="1" y="183"/>
                    <a:pt x="31" y="183"/>
                  </a:cubicBezTo>
                  <a:lnTo>
                    <a:pt x="183" y="183"/>
                  </a:lnTo>
                  <a:cubicBezTo>
                    <a:pt x="244" y="183"/>
                    <a:pt x="244" y="213"/>
                    <a:pt x="274" y="213"/>
                  </a:cubicBezTo>
                  <a:lnTo>
                    <a:pt x="335" y="213"/>
                  </a:lnTo>
                  <a:cubicBezTo>
                    <a:pt x="396" y="213"/>
                    <a:pt x="396" y="244"/>
                    <a:pt x="426" y="244"/>
                  </a:cubicBezTo>
                  <a:lnTo>
                    <a:pt x="487" y="244"/>
                  </a:lnTo>
                  <a:cubicBezTo>
                    <a:pt x="548" y="244"/>
                    <a:pt x="548" y="304"/>
                    <a:pt x="578" y="304"/>
                  </a:cubicBezTo>
                  <a:cubicBezTo>
                    <a:pt x="609" y="304"/>
                    <a:pt x="609" y="304"/>
                    <a:pt x="639" y="335"/>
                  </a:cubicBezTo>
                  <a:lnTo>
                    <a:pt x="730" y="335"/>
                  </a:lnTo>
                  <a:cubicBezTo>
                    <a:pt x="761" y="304"/>
                    <a:pt x="761" y="304"/>
                    <a:pt x="730" y="244"/>
                  </a:cubicBezTo>
                  <a:cubicBezTo>
                    <a:pt x="730" y="213"/>
                    <a:pt x="700" y="213"/>
                    <a:pt x="639" y="213"/>
                  </a:cubicBezTo>
                  <a:cubicBezTo>
                    <a:pt x="639" y="213"/>
                    <a:pt x="609" y="213"/>
                    <a:pt x="609" y="183"/>
                  </a:cubicBezTo>
                  <a:cubicBezTo>
                    <a:pt x="578" y="183"/>
                    <a:pt x="578" y="183"/>
                    <a:pt x="548" y="152"/>
                  </a:cubicBezTo>
                  <a:cubicBezTo>
                    <a:pt x="487" y="152"/>
                    <a:pt x="487" y="152"/>
                    <a:pt x="457" y="122"/>
                  </a:cubicBezTo>
                  <a:cubicBezTo>
                    <a:pt x="426" y="122"/>
                    <a:pt x="426" y="122"/>
                    <a:pt x="396" y="61"/>
                  </a:cubicBezTo>
                  <a:lnTo>
                    <a:pt x="305" y="61"/>
                  </a:lnTo>
                  <a:cubicBezTo>
                    <a:pt x="274" y="61"/>
                    <a:pt x="274" y="61"/>
                    <a:pt x="244" y="31"/>
                  </a:cubicBezTo>
                  <a:cubicBezTo>
                    <a:pt x="183" y="31"/>
                    <a:pt x="183" y="31"/>
                    <a:pt x="15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7" name="Google Shape;7237;p63"/>
            <p:cNvSpPr/>
            <p:nvPr/>
          </p:nvSpPr>
          <p:spPr>
            <a:xfrm>
              <a:off x="6995050" y="679525"/>
              <a:ext cx="11425" cy="9150"/>
            </a:xfrm>
            <a:custGeom>
              <a:avLst/>
              <a:gdLst/>
              <a:ahLst/>
              <a:cxnLst/>
              <a:rect l="l" t="t" r="r" b="b"/>
              <a:pathLst>
                <a:path w="457" h="366" extrusionOk="0">
                  <a:moveTo>
                    <a:pt x="31" y="0"/>
                  </a:moveTo>
                  <a:cubicBezTo>
                    <a:pt x="31" y="0"/>
                    <a:pt x="31" y="31"/>
                    <a:pt x="1" y="31"/>
                  </a:cubicBezTo>
                  <a:lnTo>
                    <a:pt x="1" y="92"/>
                  </a:lnTo>
                  <a:lnTo>
                    <a:pt x="92" y="92"/>
                  </a:lnTo>
                  <a:cubicBezTo>
                    <a:pt x="122" y="92"/>
                    <a:pt x="122" y="92"/>
                    <a:pt x="122" y="152"/>
                  </a:cubicBezTo>
                  <a:cubicBezTo>
                    <a:pt x="153" y="152"/>
                    <a:pt x="122" y="183"/>
                    <a:pt x="153" y="183"/>
                  </a:cubicBezTo>
                  <a:lnTo>
                    <a:pt x="183" y="183"/>
                  </a:lnTo>
                  <a:cubicBezTo>
                    <a:pt x="244" y="183"/>
                    <a:pt x="183" y="213"/>
                    <a:pt x="244" y="213"/>
                  </a:cubicBezTo>
                  <a:cubicBezTo>
                    <a:pt x="274" y="213"/>
                    <a:pt x="274" y="213"/>
                    <a:pt x="274" y="244"/>
                  </a:cubicBezTo>
                  <a:cubicBezTo>
                    <a:pt x="305" y="244"/>
                    <a:pt x="274" y="304"/>
                    <a:pt x="305" y="304"/>
                  </a:cubicBezTo>
                  <a:lnTo>
                    <a:pt x="396" y="365"/>
                  </a:lnTo>
                  <a:lnTo>
                    <a:pt x="426" y="365"/>
                  </a:lnTo>
                  <a:cubicBezTo>
                    <a:pt x="457" y="365"/>
                    <a:pt x="457" y="335"/>
                    <a:pt x="457" y="335"/>
                  </a:cubicBezTo>
                  <a:cubicBezTo>
                    <a:pt x="457" y="304"/>
                    <a:pt x="426" y="304"/>
                    <a:pt x="426" y="244"/>
                  </a:cubicBezTo>
                  <a:cubicBezTo>
                    <a:pt x="426" y="244"/>
                    <a:pt x="426" y="213"/>
                    <a:pt x="396" y="213"/>
                  </a:cubicBezTo>
                  <a:cubicBezTo>
                    <a:pt x="335" y="213"/>
                    <a:pt x="305" y="152"/>
                    <a:pt x="274" y="152"/>
                  </a:cubicBezTo>
                  <a:cubicBezTo>
                    <a:pt x="244" y="152"/>
                    <a:pt x="244" y="92"/>
                    <a:pt x="244" y="92"/>
                  </a:cubicBezTo>
                  <a:lnTo>
                    <a:pt x="153" y="92"/>
                  </a:lnTo>
                  <a:cubicBezTo>
                    <a:pt x="122" y="92"/>
                    <a:pt x="122" y="61"/>
                    <a:pt x="122" y="61"/>
                  </a:cubicBezTo>
                  <a:cubicBezTo>
                    <a:pt x="92" y="61"/>
                    <a:pt x="92" y="61"/>
                    <a:pt x="31" y="31"/>
                  </a:cubicBezTo>
                  <a:cubicBezTo>
                    <a:pt x="92" y="31"/>
                    <a:pt x="92" y="0"/>
                    <a:pt x="9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8" name="Google Shape;7238;p63"/>
            <p:cNvSpPr/>
            <p:nvPr/>
          </p:nvSpPr>
          <p:spPr>
            <a:xfrm>
              <a:off x="6998100" y="679525"/>
              <a:ext cx="10650" cy="9700"/>
            </a:xfrm>
            <a:custGeom>
              <a:avLst/>
              <a:gdLst/>
              <a:ahLst/>
              <a:cxnLst/>
              <a:rect l="l" t="t" r="r" b="b"/>
              <a:pathLst>
                <a:path w="426" h="388" extrusionOk="0">
                  <a:moveTo>
                    <a:pt x="31" y="0"/>
                  </a:moveTo>
                  <a:lnTo>
                    <a:pt x="0" y="31"/>
                  </a:lnTo>
                  <a:lnTo>
                    <a:pt x="0" y="122"/>
                  </a:lnTo>
                  <a:cubicBezTo>
                    <a:pt x="0" y="152"/>
                    <a:pt x="31" y="152"/>
                    <a:pt x="31" y="152"/>
                  </a:cubicBezTo>
                  <a:lnTo>
                    <a:pt x="92" y="152"/>
                  </a:lnTo>
                  <a:cubicBezTo>
                    <a:pt x="92" y="152"/>
                    <a:pt x="152" y="152"/>
                    <a:pt x="152" y="183"/>
                  </a:cubicBezTo>
                  <a:cubicBezTo>
                    <a:pt x="183" y="183"/>
                    <a:pt x="152" y="183"/>
                    <a:pt x="183" y="213"/>
                  </a:cubicBezTo>
                  <a:cubicBezTo>
                    <a:pt x="183" y="213"/>
                    <a:pt x="213" y="213"/>
                    <a:pt x="213" y="274"/>
                  </a:cubicBezTo>
                  <a:cubicBezTo>
                    <a:pt x="213" y="274"/>
                    <a:pt x="213" y="304"/>
                    <a:pt x="274" y="304"/>
                  </a:cubicBezTo>
                  <a:cubicBezTo>
                    <a:pt x="274" y="304"/>
                    <a:pt x="274" y="335"/>
                    <a:pt x="304" y="335"/>
                  </a:cubicBezTo>
                  <a:cubicBezTo>
                    <a:pt x="304" y="335"/>
                    <a:pt x="274" y="335"/>
                    <a:pt x="304" y="365"/>
                  </a:cubicBezTo>
                  <a:cubicBezTo>
                    <a:pt x="320" y="380"/>
                    <a:pt x="327" y="388"/>
                    <a:pt x="335" y="388"/>
                  </a:cubicBezTo>
                  <a:cubicBezTo>
                    <a:pt x="342" y="388"/>
                    <a:pt x="350" y="380"/>
                    <a:pt x="365" y="365"/>
                  </a:cubicBezTo>
                  <a:cubicBezTo>
                    <a:pt x="426" y="365"/>
                    <a:pt x="426" y="335"/>
                    <a:pt x="426" y="335"/>
                  </a:cubicBezTo>
                  <a:lnTo>
                    <a:pt x="426" y="304"/>
                  </a:lnTo>
                  <a:lnTo>
                    <a:pt x="365" y="274"/>
                  </a:lnTo>
                  <a:cubicBezTo>
                    <a:pt x="365" y="213"/>
                    <a:pt x="365" y="213"/>
                    <a:pt x="335" y="213"/>
                  </a:cubicBezTo>
                  <a:cubicBezTo>
                    <a:pt x="335" y="183"/>
                    <a:pt x="335" y="183"/>
                    <a:pt x="304" y="152"/>
                  </a:cubicBezTo>
                  <a:cubicBezTo>
                    <a:pt x="289" y="137"/>
                    <a:pt x="282" y="137"/>
                    <a:pt x="278" y="137"/>
                  </a:cubicBezTo>
                  <a:cubicBezTo>
                    <a:pt x="274" y="137"/>
                    <a:pt x="274" y="137"/>
                    <a:pt x="274" y="122"/>
                  </a:cubicBezTo>
                  <a:cubicBezTo>
                    <a:pt x="213" y="122"/>
                    <a:pt x="274" y="61"/>
                    <a:pt x="213" y="61"/>
                  </a:cubicBezTo>
                  <a:lnTo>
                    <a:pt x="152" y="61"/>
                  </a:lnTo>
                  <a:cubicBezTo>
                    <a:pt x="92" y="61"/>
                    <a:pt x="92" y="31"/>
                    <a:pt x="92" y="31"/>
                  </a:cubicBezTo>
                  <a:cubicBezTo>
                    <a:pt x="61" y="31"/>
                    <a:pt x="61" y="31"/>
                    <a:pt x="6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9" name="Google Shape;7239;p63"/>
            <p:cNvSpPr/>
            <p:nvPr/>
          </p:nvSpPr>
          <p:spPr>
            <a:xfrm>
              <a:off x="7001900" y="682550"/>
              <a:ext cx="7625" cy="9150"/>
            </a:xfrm>
            <a:custGeom>
              <a:avLst/>
              <a:gdLst/>
              <a:ahLst/>
              <a:cxnLst/>
              <a:rect l="l" t="t" r="r" b="b"/>
              <a:pathLst>
                <a:path w="305" h="366" extrusionOk="0">
                  <a:moveTo>
                    <a:pt x="31" y="1"/>
                  </a:moveTo>
                  <a:lnTo>
                    <a:pt x="0" y="31"/>
                  </a:lnTo>
                  <a:lnTo>
                    <a:pt x="0" y="62"/>
                  </a:lnTo>
                  <a:lnTo>
                    <a:pt x="31" y="62"/>
                  </a:lnTo>
                  <a:lnTo>
                    <a:pt x="61" y="92"/>
                  </a:lnTo>
                  <a:lnTo>
                    <a:pt x="61" y="123"/>
                  </a:lnTo>
                  <a:cubicBezTo>
                    <a:pt x="61" y="123"/>
                    <a:pt x="122" y="123"/>
                    <a:pt x="122" y="183"/>
                  </a:cubicBezTo>
                  <a:lnTo>
                    <a:pt x="122" y="214"/>
                  </a:lnTo>
                  <a:cubicBezTo>
                    <a:pt x="122" y="214"/>
                    <a:pt x="152" y="214"/>
                    <a:pt x="152" y="244"/>
                  </a:cubicBezTo>
                  <a:lnTo>
                    <a:pt x="152" y="274"/>
                  </a:lnTo>
                  <a:lnTo>
                    <a:pt x="183" y="335"/>
                  </a:lnTo>
                  <a:lnTo>
                    <a:pt x="213" y="366"/>
                  </a:lnTo>
                  <a:lnTo>
                    <a:pt x="274" y="366"/>
                  </a:lnTo>
                  <a:cubicBezTo>
                    <a:pt x="304" y="366"/>
                    <a:pt x="304" y="335"/>
                    <a:pt x="304" y="335"/>
                  </a:cubicBezTo>
                  <a:lnTo>
                    <a:pt x="304" y="274"/>
                  </a:lnTo>
                  <a:lnTo>
                    <a:pt x="304" y="244"/>
                  </a:lnTo>
                  <a:lnTo>
                    <a:pt x="274" y="214"/>
                  </a:lnTo>
                  <a:lnTo>
                    <a:pt x="213" y="183"/>
                  </a:lnTo>
                  <a:lnTo>
                    <a:pt x="183" y="123"/>
                  </a:lnTo>
                  <a:cubicBezTo>
                    <a:pt x="183" y="123"/>
                    <a:pt x="152" y="123"/>
                    <a:pt x="152" y="92"/>
                  </a:cubicBezTo>
                  <a:lnTo>
                    <a:pt x="122" y="62"/>
                  </a:lnTo>
                  <a:lnTo>
                    <a:pt x="61" y="31"/>
                  </a:lnTo>
                  <a:cubicBezTo>
                    <a:pt x="122" y="1"/>
                    <a:pt x="152" y="1"/>
                    <a:pt x="12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0" name="Google Shape;7240;p63"/>
            <p:cNvSpPr/>
            <p:nvPr/>
          </p:nvSpPr>
          <p:spPr>
            <a:xfrm>
              <a:off x="6831675" y="684850"/>
              <a:ext cx="10675" cy="16725"/>
            </a:xfrm>
            <a:custGeom>
              <a:avLst/>
              <a:gdLst/>
              <a:ahLst/>
              <a:cxnLst/>
              <a:rect l="l" t="t" r="r" b="b"/>
              <a:pathLst>
                <a:path w="427" h="669" extrusionOk="0">
                  <a:moveTo>
                    <a:pt x="396" y="0"/>
                  </a:moveTo>
                  <a:cubicBezTo>
                    <a:pt x="335" y="0"/>
                    <a:pt x="305" y="0"/>
                    <a:pt x="274" y="61"/>
                  </a:cubicBezTo>
                  <a:cubicBezTo>
                    <a:pt x="274" y="61"/>
                    <a:pt x="244" y="61"/>
                    <a:pt x="244" y="91"/>
                  </a:cubicBezTo>
                  <a:cubicBezTo>
                    <a:pt x="183" y="91"/>
                    <a:pt x="183" y="122"/>
                    <a:pt x="153" y="122"/>
                  </a:cubicBezTo>
                  <a:cubicBezTo>
                    <a:pt x="122" y="152"/>
                    <a:pt x="122" y="152"/>
                    <a:pt x="92" y="152"/>
                  </a:cubicBezTo>
                  <a:cubicBezTo>
                    <a:pt x="31" y="213"/>
                    <a:pt x="31" y="213"/>
                    <a:pt x="31" y="243"/>
                  </a:cubicBezTo>
                  <a:cubicBezTo>
                    <a:pt x="1" y="274"/>
                    <a:pt x="31" y="274"/>
                    <a:pt x="1" y="304"/>
                  </a:cubicBezTo>
                  <a:lnTo>
                    <a:pt x="1" y="395"/>
                  </a:lnTo>
                  <a:cubicBezTo>
                    <a:pt x="1" y="426"/>
                    <a:pt x="1" y="426"/>
                    <a:pt x="31" y="456"/>
                  </a:cubicBezTo>
                  <a:cubicBezTo>
                    <a:pt x="31" y="578"/>
                    <a:pt x="1" y="578"/>
                    <a:pt x="31" y="608"/>
                  </a:cubicBezTo>
                  <a:cubicBezTo>
                    <a:pt x="92" y="669"/>
                    <a:pt x="92" y="669"/>
                    <a:pt x="122" y="669"/>
                  </a:cubicBezTo>
                  <a:cubicBezTo>
                    <a:pt x="122" y="669"/>
                    <a:pt x="153" y="669"/>
                    <a:pt x="153" y="608"/>
                  </a:cubicBezTo>
                  <a:lnTo>
                    <a:pt x="153" y="547"/>
                  </a:lnTo>
                  <a:lnTo>
                    <a:pt x="153" y="517"/>
                  </a:lnTo>
                  <a:cubicBezTo>
                    <a:pt x="153" y="517"/>
                    <a:pt x="122" y="517"/>
                    <a:pt x="122" y="456"/>
                  </a:cubicBezTo>
                  <a:lnTo>
                    <a:pt x="122" y="426"/>
                  </a:lnTo>
                  <a:cubicBezTo>
                    <a:pt x="122" y="395"/>
                    <a:pt x="122" y="395"/>
                    <a:pt x="153" y="395"/>
                  </a:cubicBezTo>
                  <a:lnTo>
                    <a:pt x="153" y="304"/>
                  </a:lnTo>
                  <a:cubicBezTo>
                    <a:pt x="153" y="289"/>
                    <a:pt x="160" y="289"/>
                    <a:pt x="168" y="289"/>
                  </a:cubicBezTo>
                  <a:cubicBezTo>
                    <a:pt x="175" y="289"/>
                    <a:pt x="183" y="289"/>
                    <a:pt x="183" y="274"/>
                  </a:cubicBezTo>
                  <a:cubicBezTo>
                    <a:pt x="244" y="243"/>
                    <a:pt x="183" y="243"/>
                    <a:pt x="244" y="243"/>
                  </a:cubicBezTo>
                  <a:cubicBezTo>
                    <a:pt x="274" y="243"/>
                    <a:pt x="274" y="243"/>
                    <a:pt x="305" y="213"/>
                  </a:cubicBezTo>
                  <a:cubicBezTo>
                    <a:pt x="335" y="213"/>
                    <a:pt x="335" y="213"/>
                    <a:pt x="396" y="152"/>
                  </a:cubicBezTo>
                  <a:cubicBezTo>
                    <a:pt x="426" y="152"/>
                    <a:pt x="426" y="152"/>
                    <a:pt x="426" y="122"/>
                  </a:cubicBezTo>
                  <a:lnTo>
                    <a:pt x="426" y="91"/>
                  </a:lnTo>
                  <a:cubicBezTo>
                    <a:pt x="426" y="61"/>
                    <a:pt x="396" y="61"/>
                    <a:pt x="39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1" name="Google Shape;7241;p63"/>
            <p:cNvSpPr/>
            <p:nvPr/>
          </p:nvSpPr>
          <p:spPr>
            <a:xfrm>
              <a:off x="6830150" y="689475"/>
              <a:ext cx="4600" cy="4500"/>
            </a:xfrm>
            <a:custGeom>
              <a:avLst/>
              <a:gdLst/>
              <a:ahLst/>
              <a:cxnLst/>
              <a:rect l="l" t="t" r="r" b="b"/>
              <a:pathLst>
                <a:path w="184" h="180" extrusionOk="0">
                  <a:moveTo>
                    <a:pt x="110" y="1"/>
                  </a:moveTo>
                  <a:cubicBezTo>
                    <a:pt x="92" y="1"/>
                    <a:pt x="92" y="28"/>
                    <a:pt x="92" y="28"/>
                  </a:cubicBezTo>
                  <a:lnTo>
                    <a:pt x="92" y="58"/>
                  </a:lnTo>
                  <a:cubicBezTo>
                    <a:pt x="62" y="89"/>
                    <a:pt x="31" y="89"/>
                    <a:pt x="1" y="89"/>
                  </a:cubicBezTo>
                  <a:cubicBezTo>
                    <a:pt x="1" y="119"/>
                    <a:pt x="1" y="119"/>
                    <a:pt x="31" y="119"/>
                  </a:cubicBezTo>
                  <a:lnTo>
                    <a:pt x="62" y="180"/>
                  </a:lnTo>
                  <a:lnTo>
                    <a:pt x="92" y="180"/>
                  </a:lnTo>
                  <a:lnTo>
                    <a:pt x="92" y="119"/>
                  </a:lnTo>
                  <a:lnTo>
                    <a:pt x="153" y="119"/>
                  </a:lnTo>
                  <a:lnTo>
                    <a:pt x="153" y="89"/>
                  </a:lnTo>
                  <a:lnTo>
                    <a:pt x="183" y="89"/>
                  </a:lnTo>
                  <a:lnTo>
                    <a:pt x="183" y="58"/>
                  </a:lnTo>
                  <a:cubicBezTo>
                    <a:pt x="183" y="28"/>
                    <a:pt x="153" y="28"/>
                    <a:pt x="153" y="28"/>
                  </a:cubicBezTo>
                  <a:cubicBezTo>
                    <a:pt x="133" y="8"/>
                    <a:pt x="119" y="1"/>
                    <a:pt x="110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2" name="Google Shape;7242;p63"/>
            <p:cNvSpPr/>
            <p:nvPr/>
          </p:nvSpPr>
          <p:spPr>
            <a:xfrm>
              <a:off x="6811925" y="703075"/>
              <a:ext cx="9150" cy="9900"/>
            </a:xfrm>
            <a:custGeom>
              <a:avLst/>
              <a:gdLst/>
              <a:ahLst/>
              <a:cxnLst/>
              <a:rect l="l" t="t" r="r" b="b"/>
              <a:pathLst>
                <a:path w="366" h="396" extrusionOk="0">
                  <a:moveTo>
                    <a:pt x="92" y="1"/>
                  </a:moveTo>
                  <a:cubicBezTo>
                    <a:pt x="61" y="1"/>
                    <a:pt x="61" y="1"/>
                    <a:pt x="31" y="31"/>
                  </a:cubicBezTo>
                  <a:lnTo>
                    <a:pt x="0" y="92"/>
                  </a:lnTo>
                  <a:lnTo>
                    <a:pt x="0" y="122"/>
                  </a:lnTo>
                  <a:cubicBezTo>
                    <a:pt x="0" y="153"/>
                    <a:pt x="31" y="153"/>
                    <a:pt x="61" y="153"/>
                  </a:cubicBezTo>
                  <a:lnTo>
                    <a:pt x="213" y="153"/>
                  </a:lnTo>
                  <a:lnTo>
                    <a:pt x="274" y="183"/>
                  </a:lnTo>
                  <a:cubicBezTo>
                    <a:pt x="274" y="183"/>
                    <a:pt x="304" y="183"/>
                    <a:pt x="304" y="244"/>
                  </a:cubicBezTo>
                  <a:lnTo>
                    <a:pt x="304" y="274"/>
                  </a:lnTo>
                  <a:lnTo>
                    <a:pt x="304" y="305"/>
                  </a:lnTo>
                  <a:lnTo>
                    <a:pt x="274" y="335"/>
                  </a:lnTo>
                  <a:cubicBezTo>
                    <a:pt x="304" y="396"/>
                    <a:pt x="304" y="396"/>
                    <a:pt x="335" y="396"/>
                  </a:cubicBezTo>
                  <a:cubicBezTo>
                    <a:pt x="365" y="396"/>
                    <a:pt x="365" y="335"/>
                    <a:pt x="365" y="335"/>
                  </a:cubicBezTo>
                  <a:lnTo>
                    <a:pt x="365" y="305"/>
                  </a:lnTo>
                  <a:lnTo>
                    <a:pt x="335" y="274"/>
                  </a:lnTo>
                  <a:lnTo>
                    <a:pt x="335" y="183"/>
                  </a:lnTo>
                  <a:lnTo>
                    <a:pt x="335" y="122"/>
                  </a:lnTo>
                  <a:cubicBezTo>
                    <a:pt x="335" y="92"/>
                    <a:pt x="304" y="92"/>
                    <a:pt x="304" y="92"/>
                  </a:cubicBezTo>
                  <a:cubicBezTo>
                    <a:pt x="274" y="31"/>
                    <a:pt x="304" y="31"/>
                    <a:pt x="274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3" name="Google Shape;7243;p63"/>
            <p:cNvSpPr/>
            <p:nvPr/>
          </p:nvSpPr>
          <p:spPr>
            <a:xfrm>
              <a:off x="6921350" y="750950"/>
              <a:ext cx="7625" cy="8375"/>
            </a:xfrm>
            <a:custGeom>
              <a:avLst/>
              <a:gdLst/>
              <a:ahLst/>
              <a:cxnLst/>
              <a:rect l="l" t="t" r="r" b="b"/>
              <a:pathLst>
                <a:path w="305" h="335" extrusionOk="0">
                  <a:moveTo>
                    <a:pt x="31" y="1"/>
                  </a:moveTo>
                  <a:lnTo>
                    <a:pt x="0" y="31"/>
                  </a:lnTo>
                  <a:lnTo>
                    <a:pt x="0" y="61"/>
                  </a:lnTo>
                  <a:lnTo>
                    <a:pt x="31" y="61"/>
                  </a:lnTo>
                  <a:lnTo>
                    <a:pt x="61" y="92"/>
                  </a:lnTo>
                  <a:lnTo>
                    <a:pt x="61" y="122"/>
                  </a:lnTo>
                  <a:cubicBezTo>
                    <a:pt x="61" y="122"/>
                    <a:pt x="92" y="122"/>
                    <a:pt x="92" y="183"/>
                  </a:cubicBezTo>
                  <a:lnTo>
                    <a:pt x="92" y="213"/>
                  </a:lnTo>
                  <a:lnTo>
                    <a:pt x="152" y="213"/>
                  </a:lnTo>
                  <a:lnTo>
                    <a:pt x="152" y="244"/>
                  </a:lnTo>
                  <a:lnTo>
                    <a:pt x="183" y="274"/>
                  </a:lnTo>
                  <a:lnTo>
                    <a:pt x="213" y="335"/>
                  </a:lnTo>
                  <a:lnTo>
                    <a:pt x="244" y="335"/>
                  </a:lnTo>
                  <a:cubicBezTo>
                    <a:pt x="304" y="335"/>
                    <a:pt x="304" y="274"/>
                    <a:pt x="304" y="274"/>
                  </a:cubicBezTo>
                  <a:lnTo>
                    <a:pt x="304" y="244"/>
                  </a:lnTo>
                  <a:lnTo>
                    <a:pt x="304" y="213"/>
                  </a:lnTo>
                  <a:lnTo>
                    <a:pt x="244" y="183"/>
                  </a:lnTo>
                  <a:lnTo>
                    <a:pt x="213" y="122"/>
                  </a:lnTo>
                  <a:lnTo>
                    <a:pt x="183" y="92"/>
                  </a:lnTo>
                  <a:lnTo>
                    <a:pt x="152" y="92"/>
                  </a:lnTo>
                  <a:lnTo>
                    <a:pt x="92" y="61"/>
                  </a:lnTo>
                  <a:cubicBezTo>
                    <a:pt x="152" y="61"/>
                    <a:pt x="152" y="61"/>
                    <a:pt x="9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4" name="Google Shape;7244;p63"/>
            <p:cNvSpPr/>
            <p:nvPr/>
          </p:nvSpPr>
          <p:spPr>
            <a:xfrm>
              <a:off x="6929700" y="735750"/>
              <a:ext cx="9150" cy="9900"/>
            </a:xfrm>
            <a:custGeom>
              <a:avLst/>
              <a:gdLst/>
              <a:ahLst/>
              <a:cxnLst/>
              <a:rect l="l" t="t" r="r" b="b"/>
              <a:pathLst>
                <a:path w="366" h="396" extrusionOk="0">
                  <a:moveTo>
                    <a:pt x="31" y="1"/>
                  </a:moveTo>
                  <a:cubicBezTo>
                    <a:pt x="1" y="31"/>
                    <a:pt x="1" y="31"/>
                    <a:pt x="1" y="61"/>
                  </a:cubicBezTo>
                  <a:lnTo>
                    <a:pt x="1" y="92"/>
                  </a:lnTo>
                  <a:lnTo>
                    <a:pt x="31" y="92"/>
                  </a:lnTo>
                  <a:lnTo>
                    <a:pt x="62" y="122"/>
                  </a:lnTo>
                  <a:lnTo>
                    <a:pt x="62" y="183"/>
                  </a:lnTo>
                  <a:cubicBezTo>
                    <a:pt x="62" y="183"/>
                    <a:pt x="122" y="183"/>
                    <a:pt x="122" y="213"/>
                  </a:cubicBezTo>
                  <a:cubicBezTo>
                    <a:pt x="122" y="213"/>
                    <a:pt x="122" y="244"/>
                    <a:pt x="153" y="244"/>
                  </a:cubicBezTo>
                  <a:cubicBezTo>
                    <a:pt x="153" y="244"/>
                    <a:pt x="183" y="244"/>
                    <a:pt x="183" y="274"/>
                  </a:cubicBezTo>
                  <a:cubicBezTo>
                    <a:pt x="183" y="274"/>
                    <a:pt x="183" y="335"/>
                    <a:pt x="214" y="335"/>
                  </a:cubicBezTo>
                  <a:cubicBezTo>
                    <a:pt x="214" y="335"/>
                    <a:pt x="214" y="365"/>
                    <a:pt x="274" y="365"/>
                  </a:cubicBezTo>
                  <a:lnTo>
                    <a:pt x="305" y="396"/>
                  </a:lnTo>
                  <a:lnTo>
                    <a:pt x="335" y="396"/>
                  </a:lnTo>
                  <a:cubicBezTo>
                    <a:pt x="365" y="396"/>
                    <a:pt x="365" y="365"/>
                    <a:pt x="365" y="365"/>
                  </a:cubicBezTo>
                  <a:cubicBezTo>
                    <a:pt x="365" y="335"/>
                    <a:pt x="365" y="335"/>
                    <a:pt x="335" y="274"/>
                  </a:cubicBezTo>
                  <a:lnTo>
                    <a:pt x="335" y="244"/>
                  </a:lnTo>
                  <a:lnTo>
                    <a:pt x="305" y="213"/>
                  </a:lnTo>
                  <a:cubicBezTo>
                    <a:pt x="305" y="213"/>
                    <a:pt x="305" y="183"/>
                    <a:pt x="274" y="183"/>
                  </a:cubicBezTo>
                  <a:cubicBezTo>
                    <a:pt x="274" y="183"/>
                    <a:pt x="274" y="122"/>
                    <a:pt x="214" y="122"/>
                  </a:cubicBezTo>
                  <a:cubicBezTo>
                    <a:pt x="214" y="122"/>
                    <a:pt x="183" y="122"/>
                    <a:pt x="183" y="92"/>
                  </a:cubicBezTo>
                  <a:cubicBezTo>
                    <a:pt x="183" y="92"/>
                    <a:pt x="183" y="61"/>
                    <a:pt x="153" y="61"/>
                  </a:cubicBezTo>
                  <a:lnTo>
                    <a:pt x="122" y="31"/>
                  </a:lnTo>
                  <a:cubicBezTo>
                    <a:pt x="122" y="1"/>
                    <a:pt x="153" y="1"/>
                    <a:pt x="12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5" name="Google Shape;7245;p63"/>
            <p:cNvSpPr/>
            <p:nvPr/>
          </p:nvSpPr>
          <p:spPr>
            <a:xfrm>
              <a:off x="6938075" y="725875"/>
              <a:ext cx="7625" cy="6875"/>
            </a:xfrm>
            <a:custGeom>
              <a:avLst/>
              <a:gdLst/>
              <a:ahLst/>
              <a:cxnLst/>
              <a:rect l="l" t="t" r="r" b="b"/>
              <a:pathLst>
                <a:path w="305" h="275" extrusionOk="0">
                  <a:moveTo>
                    <a:pt x="30" y="0"/>
                  </a:moveTo>
                  <a:lnTo>
                    <a:pt x="0" y="31"/>
                  </a:lnTo>
                  <a:lnTo>
                    <a:pt x="30" y="31"/>
                  </a:lnTo>
                  <a:lnTo>
                    <a:pt x="91" y="61"/>
                  </a:lnTo>
                  <a:lnTo>
                    <a:pt x="91" y="122"/>
                  </a:lnTo>
                  <a:lnTo>
                    <a:pt x="122" y="122"/>
                  </a:lnTo>
                  <a:lnTo>
                    <a:pt x="122" y="152"/>
                  </a:lnTo>
                  <a:lnTo>
                    <a:pt x="152" y="152"/>
                  </a:lnTo>
                  <a:lnTo>
                    <a:pt x="152" y="183"/>
                  </a:lnTo>
                  <a:lnTo>
                    <a:pt x="182" y="213"/>
                  </a:lnTo>
                  <a:lnTo>
                    <a:pt x="243" y="274"/>
                  </a:lnTo>
                  <a:lnTo>
                    <a:pt x="274" y="274"/>
                  </a:lnTo>
                  <a:cubicBezTo>
                    <a:pt x="304" y="274"/>
                    <a:pt x="304" y="213"/>
                    <a:pt x="304" y="213"/>
                  </a:cubicBezTo>
                  <a:lnTo>
                    <a:pt x="304" y="183"/>
                  </a:lnTo>
                  <a:lnTo>
                    <a:pt x="304" y="152"/>
                  </a:lnTo>
                  <a:lnTo>
                    <a:pt x="274" y="122"/>
                  </a:lnTo>
                  <a:lnTo>
                    <a:pt x="243" y="61"/>
                  </a:lnTo>
                  <a:lnTo>
                    <a:pt x="182" y="31"/>
                  </a:lnTo>
                  <a:lnTo>
                    <a:pt x="152" y="31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6" name="Google Shape;7246;p63"/>
            <p:cNvSpPr/>
            <p:nvPr/>
          </p:nvSpPr>
          <p:spPr>
            <a:xfrm>
              <a:off x="6944900" y="716750"/>
              <a:ext cx="7625" cy="9150"/>
            </a:xfrm>
            <a:custGeom>
              <a:avLst/>
              <a:gdLst/>
              <a:ahLst/>
              <a:cxnLst/>
              <a:rect l="l" t="t" r="r" b="b"/>
              <a:pathLst>
                <a:path w="305" h="366" extrusionOk="0">
                  <a:moveTo>
                    <a:pt x="31" y="1"/>
                  </a:moveTo>
                  <a:lnTo>
                    <a:pt x="1" y="31"/>
                  </a:lnTo>
                  <a:lnTo>
                    <a:pt x="1" y="62"/>
                  </a:lnTo>
                  <a:lnTo>
                    <a:pt x="31" y="62"/>
                  </a:lnTo>
                  <a:lnTo>
                    <a:pt x="61" y="92"/>
                  </a:lnTo>
                  <a:lnTo>
                    <a:pt x="61" y="122"/>
                  </a:lnTo>
                  <a:cubicBezTo>
                    <a:pt x="61" y="122"/>
                    <a:pt x="122" y="122"/>
                    <a:pt x="122" y="183"/>
                  </a:cubicBezTo>
                  <a:lnTo>
                    <a:pt x="122" y="214"/>
                  </a:lnTo>
                  <a:cubicBezTo>
                    <a:pt x="122" y="214"/>
                    <a:pt x="153" y="214"/>
                    <a:pt x="153" y="244"/>
                  </a:cubicBezTo>
                  <a:lnTo>
                    <a:pt x="153" y="274"/>
                  </a:lnTo>
                  <a:lnTo>
                    <a:pt x="183" y="335"/>
                  </a:lnTo>
                  <a:lnTo>
                    <a:pt x="213" y="365"/>
                  </a:lnTo>
                  <a:lnTo>
                    <a:pt x="274" y="365"/>
                  </a:lnTo>
                  <a:cubicBezTo>
                    <a:pt x="305" y="365"/>
                    <a:pt x="305" y="335"/>
                    <a:pt x="305" y="335"/>
                  </a:cubicBezTo>
                  <a:lnTo>
                    <a:pt x="305" y="274"/>
                  </a:lnTo>
                  <a:lnTo>
                    <a:pt x="305" y="244"/>
                  </a:lnTo>
                  <a:lnTo>
                    <a:pt x="274" y="214"/>
                  </a:lnTo>
                  <a:lnTo>
                    <a:pt x="213" y="183"/>
                  </a:lnTo>
                  <a:cubicBezTo>
                    <a:pt x="213" y="183"/>
                    <a:pt x="213" y="122"/>
                    <a:pt x="183" y="122"/>
                  </a:cubicBezTo>
                  <a:cubicBezTo>
                    <a:pt x="183" y="122"/>
                    <a:pt x="153" y="122"/>
                    <a:pt x="153" y="92"/>
                  </a:cubicBezTo>
                  <a:cubicBezTo>
                    <a:pt x="153" y="92"/>
                    <a:pt x="153" y="62"/>
                    <a:pt x="122" y="62"/>
                  </a:cubicBezTo>
                  <a:lnTo>
                    <a:pt x="61" y="31"/>
                  </a:lnTo>
                  <a:cubicBezTo>
                    <a:pt x="122" y="31"/>
                    <a:pt x="122" y="1"/>
                    <a:pt x="12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7" name="Google Shape;7247;p63"/>
            <p:cNvSpPr/>
            <p:nvPr/>
          </p:nvSpPr>
          <p:spPr>
            <a:xfrm>
              <a:off x="6955550" y="706875"/>
              <a:ext cx="7625" cy="8375"/>
            </a:xfrm>
            <a:custGeom>
              <a:avLst/>
              <a:gdLst/>
              <a:ahLst/>
              <a:cxnLst/>
              <a:rect l="l" t="t" r="r" b="b"/>
              <a:pathLst>
                <a:path w="305" h="335" extrusionOk="0">
                  <a:moveTo>
                    <a:pt x="31" y="1"/>
                  </a:moveTo>
                  <a:lnTo>
                    <a:pt x="0" y="31"/>
                  </a:lnTo>
                  <a:lnTo>
                    <a:pt x="0" y="61"/>
                  </a:lnTo>
                  <a:lnTo>
                    <a:pt x="31" y="61"/>
                  </a:lnTo>
                  <a:lnTo>
                    <a:pt x="61" y="122"/>
                  </a:lnTo>
                  <a:lnTo>
                    <a:pt x="61" y="153"/>
                  </a:lnTo>
                  <a:cubicBezTo>
                    <a:pt x="61" y="153"/>
                    <a:pt x="91" y="153"/>
                    <a:pt x="91" y="183"/>
                  </a:cubicBezTo>
                  <a:lnTo>
                    <a:pt x="91" y="213"/>
                  </a:lnTo>
                  <a:lnTo>
                    <a:pt x="152" y="213"/>
                  </a:lnTo>
                  <a:lnTo>
                    <a:pt x="152" y="274"/>
                  </a:lnTo>
                  <a:lnTo>
                    <a:pt x="183" y="305"/>
                  </a:lnTo>
                  <a:lnTo>
                    <a:pt x="213" y="335"/>
                  </a:lnTo>
                  <a:lnTo>
                    <a:pt x="243" y="335"/>
                  </a:lnTo>
                  <a:cubicBezTo>
                    <a:pt x="304" y="335"/>
                    <a:pt x="304" y="305"/>
                    <a:pt x="304" y="305"/>
                  </a:cubicBezTo>
                  <a:cubicBezTo>
                    <a:pt x="304" y="274"/>
                    <a:pt x="304" y="274"/>
                    <a:pt x="243" y="274"/>
                  </a:cubicBezTo>
                  <a:lnTo>
                    <a:pt x="243" y="213"/>
                  </a:lnTo>
                  <a:lnTo>
                    <a:pt x="213" y="183"/>
                  </a:lnTo>
                  <a:lnTo>
                    <a:pt x="183" y="153"/>
                  </a:lnTo>
                  <a:lnTo>
                    <a:pt x="152" y="122"/>
                  </a:lnTo>
                  <a:lnTo>
                    <a:pt x="91" y="122"/>
                  </a:lnTo>
                  <a:lnTo>
                    <a:pt x="61" y="61"/>
                  </a:lnTo>
                  <a:lnTo>
                    <a:pt x="31" y="31"/>
                  </a:lnTo>
                  <a:cubicBezTo>
                    <a:pt x="0" y="1"/>
                    <a:pt x="152" y="1"/>
                    <a:pt x="91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8" name="Google Shape;7248;p63"/>
            <p:cNvSpPr/>
            <p:nvPr/>
          </p:nvSpPr>
          <p:spPr>
            <a:xfrm>
              <a:off x="6965425" y="697750"/>
              <a:ext cx="9900" cy="9150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61" y="1"/>
                  </a:moveTo>
                  <a:cubicBezTo>
                    <a:pt x="0" y="31"/>
                    <a:pt x="0" y="31"/>
                    <a:pt x="0" y="62"/>
                  </a:cubicBezTo>
                  <a:lnTo>
                    <a:pt x="0" y="92"/>
                  </a:lnTo>
                  <a:lnTo>
                    <a:pt x="61" y="92"/>
                  </a:lnTo>
                  <a:lnTo>
                    <a:pt x="92" y="122"/>
                  </a:lnTo>
                  <a:lnTo>
                    <a:pt x="92" y="183"/>
                  </a:lnTo>
                  <a:cubicBezTo>
                    <a:pt x="92" y="183"/>
                    <a:pt x="122" y="183"/>
                    <a:pt x="122" y="214"/>
                  </a:cubicBezTo>
                  <a:cubicBezTo>
                    <a:pt x="122" y="214"/>
                    <a:pt x="122" y="244"/>
                    <a:pt x="152" y="244"/>
                  </a:cubicBezTo>
                  <a:lnTo>
                    <a:pt x="213" y="244"/>
                  </a:lnTo>
                  <a:cubicBezTo>
                    <a:pt x="213" y="244"/>
                    <a:pt x="213" y="274"/>
                    <a:pt x="244" y="274"/>
                  </a:cubicBezTo>
                  <a:lnTo>
                    <a:pt x="274" y="335"/>
                  </a:lnTo>
                  <a:lnTo>
                    <a:pt x="304" y="366"/>
                  </a:lnTo>
                  <a:lnTo>
                    <a:pt x="365" y="366"/>
                  </a:lnTo>
                  <a:cubicBezTo>
                    <a:pt x="395" y="366"/>
                    <a:pt x="395" y="335"/>
                    <a:pt x="395" y="335"/>
                  </a:cubicBezTo>
                  <a:cubicBezTo>
                    <a:pt x="395" y="274"/>
                    <a:pt x="395" y="274"/>
                    <a:pt x="365" y="274"/>
                  </a:cubicBezTo>
                  <a:lnTo>
                    <a:pt x="304" y="244"/>
                  </a:lnTo>
                  <a:lnTo>
                    <a:pt x="274" y="214"/>
                  </a:lnTo>
                  <a:lnTo>
                    <a:pt x="244" y="183"/>
                  </a:lnTo>
                  <a:lnTo>
                    <a:pt x="213" y="122"/>
                  </a:lnTo>
                  <a:cubicBezTo>
                    <a:pt x="213" y="122"/>
                    <a:pt x="152" y="122"/>
                    <a:pt x="152" y="92"/>
                  </a:cubicBezTo>
                  <a:lnTo>
                    <a:pt x="122" y="62"/>
                  </a:lnTo>
                  <a:lnTo>
                    <a:pt x="92" y="31"/>
                  </a:lnTo>
                  <a:cubicBezTo>
                    <a:pt x="152" y="1"/>
                    <a:pt x="152" y="1"/>
                    <a:pt x="12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9" name="Google Shape;7249;p63"/>
            <p:cNvSpPr/>
            <p:nvPr/>
          </p:nvSpPr>
          <p:spPr>
            <a:xfrm>
              <a:off x="6976825" y="689050"/>
              <a:ext cx="11425" cy="11775"/>
            </a:xfrm>
            <a:custGeom>
              <a:avLst/>
              <a:gdLst/>
              <a:ahLst/>
              <a:cxnLst/>
              <a:rect l="l" t="t" r="r" b="b"/>
              <a:pathLst>
                <a:path w="457" h="471" extrusionOk="0">
                  <a:moveTo>
                    <a:pt x="99" y="1"/>
                  </a:moveTo>
                  <a:cubicBezTo>
                    <a:pt x="88" y="1"/>
                    <a:pt x="81" y="14"/>
                    <a:pt x="61" y="14"/>
                  </a:cubicBezTo>
                  <a:cubicBezTo>
                    <a:pt x="0" y="75"/>
                    <a:pt x="0" y="75"/>
                    <a:pt x="61" y="106"/>
                  </a:cubicBezTo>
                  <a:lnTo>
                    <a:pt x="61" y="136"/>
                  </a:lnTo>
                  <a:cubicBezTo>
                    <a:pt x="61" y="136"/>
                    <a:pt x="91" y="136"/>
                    <a:pt x="91" y="166"/>
                  </a:cubicBezTo>
                  <a:lnTo>
                    <a:pt x="122" y="227"/>
                  </a:lnTo>
                  <a:cubicBezTo>
                    <a:pt x="152" y="258"/>
                    <a:pt x="122" y="258"/>
                    <a:pt x="152" y="258"/>
                  </a:cubicBezTo>
                  <a:cubicBezTo>
                    <a:pt x="183" y="273"/>
                    <a:pt x="198" y="273"/>
                    <a:pt x="205" y="273"/>
                  </a:cubicBezTo>
                  <a:cubicBezTo>
                    <a:pt x="213" y="273"/>
                    <a:pt x="213" y="273"/>
                    <a:pt x="213" y="288"/>
                  </a:cubicBezTo>
                  <a:cubicBezTo>
                    <a:pt x="243" y="318"/>
                    <a:pt x="213" y="318"/>
                    <a:pt x="243" y="318"/>
                  </a:cubicBezTo>
                  <a:cubicBezTo>
                    <a:pt x="259" y="349"/>
                    <a:pt x="266" y="349"/>
                    <a:pt x="270" y="349"/>
                  </a:cubicBezTo>
                  <a:cubicBezTo>
                    <a:pt x="274" y="349"/>
                    <a:pt x="274" y="349"/>
                    <a:pt x="274" y="379"/>
                  </a:cubicBezTo>
                  <a:cubicBezTo>
                    <a:pt x="304" y="410"/>
                    <a:pt x="274" y="410"/>
                    <a:pt x="304" y="410"/>
                  </a:cubicBezTo>
                  <a:cubicBezTo>
                    <a:pt x="365" y="440"/>
                    <a:pt x="304" y="440"/>
                    <a:pt x="365" y="440"/>
                  </a:cubicBezTo>
                  <a:lnTo>
                    <a:pt x="395" y="470"/>
                  </a:lnTo>
                  <a:lnTo>
                    <a:pt x="426" y="470"/>
                  </a:lnTo>
                  <a:cubicBezTo>
                    <a:pt x="456" y="470"/>
                    <a:pt x="456" y="440"/>
                    <a:pt x="456" y="440"/>
                  </a:cubicBezTo>
                  <a:cubicBezTo>
                    <a:pt x="456" y="410"/>
                    <a:pt x="426" y="410"/>
                    <a:pt x="426" y="379"/>
                  </a:cubicBezTo>
                  <a:cubicBezTo>
                    <a:pt x="426" y="379"/>
                    <a:pt x="426" y="318"/>
                    <a:pt x="395" y="318"/>
                  </a:cubicBezTo>
                  <a:lnTo>
                    <a:pt x="365" y="288"/>
                  </a:lnTo>
                  <a:cubicBezTo>
                    <a:pt x="304" y="258"/>
                    <a:pt x="365" y="258"/>
                    <a:pt x="304" y="258"/>
                  </a:cubicBezTo>
                  <a:cubicBezTo>
                    <a:pt x="274" y="227"/>
                    <a:pt x="304" y="227"/>
                    <a:pt x="274" y="227"/>
                  </a:cubicBezTo>
                  <a:cubicBezTo>
                    <a:pt x="259" y="197"/>
                    <a:pt x="251" y="197"/>
                    <a:pt x="247" y="197"/>
                  </a:cubicBezTo>
                  <a:cubicBezTo>
                    <a:pt x="243" y="197"/>
                    <a:pt x="243" y="197"/>
                    <a:pt x="243" y="166"/>
                  </a:cubicBezTo>
                  <a:cubicBezTo>
                    <a:pt x="213" y="136"/>
                    <a:pt x="243" y="136"/>
                    <a:pt x="213" y="136"/>
                  </a:cubicBezTo>
                  <a:lnTo>
                    <a:pt x="152" y="106"/>
                  </a:lnTo>
                  <a:cubicBezTo>
                    <a:pt x="122" y="75"/>
                    <a:pt x="122" y="75"/>
                    <a:pt x="122" y="14"/>
                  </a:cubicBezTo>
                  <a:cubicBezTo>
                    <a:pt x="112" y="4"/>
                    <a:pt x="105" y="1"/>
                    <a:pt x="99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0" name="Google Shape;7250;p63"/>
            <p:cNvSpPr/>
            <p:nvPr/>
          </p:nvSpPr>
          <p:spPr>
            <a:xfrm>
              <a:off x="6885625" y="794275"/>
              <a:ext cx="14475" cy="15200"/>
            </a:xfrm>
            <a:custGeom>
              <a:avLst/>
              <a:gdLst/>
              <a:ahLst/>
              <a:cxnLst/>
              <a:rect l="l" t="t" r="r" b="b"/>
              <a:pathLst>
                <a:path w="579" h="608" extrusionOk="0">
                  <a:moveTo>
                    <a:pt x="31" y="0"/>
                  </a:moveTo>
                  <a:cubicBezTo>
                    <a:pt x="1" y="0"/>
                    <a:pt x="1" y="30"/>
                    <a:pt x="1" y="91"/>
                  </a:cubicBezTo>
                  <a:cubicBezTo>
                    <a:pt x="1" y="122"/>
                    <a:pt x="31" y="152"/>
                    <a:pt x="31" y="152"/>
                  </a:cubicBezTo>
                  <a:cubicBezTo>
                    <a:pt x="31" y="152"/>
                    <a:pt x="31" y="182"/>
                    <a:pt x="92" y="182"/>
                  </a:cubicBezTo>
                  <a:lnTo>
                    <a:pt x="122" y="243"/>
                  </a:lnTo>
                  <a:lnTo>
                    <a:pt x="153" y="274"/>
                  </a:lnTo>
                  <a:lnTo>
                    <a:pt x="183" y="304"/>
                  </a:lnTo>
                  <a:cubicBezTo>
                    <a:pt x="214" y="319"/>
                    <a:pt x="229" y="319"/>
                    <a:pt x="240" y="319"/>
                  </a:cubicBezTo>
                  <a:cubicBezTo>
                    <a:pt x="252" y="319"/>
                    <a:pt x="259" y="319"/>
                    <a:pt x="274" y="334"/>
                  </a:cubicBezTo>
                  <a:cubicBezTo>
                    <a:pt x="305" y="395"/>
                    <a:pt x="305" y="395"/>
                    <a:pt x="305" y="426"/>
                  </a:cubicBezTo>
                  <a:lnTo>
                    <a:pt x="366" y="456"/>
                  </a:lnTo>
                  <a:cubicBezTo>
                    <a:pt x="426" y="547"/>
                    <a:pt x="426" y="578"/>
                    <a:pt x="457" y="578"/>
                  </a:cubicBezTo>
                  <a:lnTo>
                    <a:pt x="518" y="608"/>
                  </a:lnTo>
                  <a:cubicBezTo>
                    <a:pt x="518" y="608"/>
                    <a:pt x="548" y="608"/>
                    <a:pt x="548" y="578"/>
                  </a:cubicBezTo>
                  <a:cubicBezTo>
                    <a:pt x="578" y="547"/>
                    <a:pt x="548" y="547"/>
                    <a:pt x="548" y="486"/>
                  </a:cubicBezTo>
                  <a:cubicBezTo>
                    <a:pt x="548" y="486"/>
                    <a:pt x="548" y="456"/>
                    <a:pt x="518" y="456"/>
                  </a:cubicBezTo>
                  <a:cubicBezTo>
                    <a:pt x="518" y="456"/>
                    <a:pt x="457" y="456"/>
                    <a:pt x="457" y="426"/>
                  </a:cubicBezTo>
                  <a:lnTo>
                    <a:pt x="426" y="395"/>
                  </a:lnTo>
                  <a:cubicBezTo>
                    <a:pt x="396" y="334"/>
                    <a:pt x="426" y="334"/>
                    <a:pt x="396" y="304"/>
                  </a:cubicBezTo>
                  <a:cubicBezTo>
                    <a:pt x="381" y="289"/>
                    <a:pt x="373" y="289"/>
                    <a:pt x="362" y="289"/>
                  </a:cubicBezTo>
                  <a:cubicBezTo>
                    <a:pt x="350" y="289"/>
                    <a:pt x="335" y="289"/>
                    <a:pt x="305" y="274"/>
                  </a:cubicBezTo>
                  <a:cubicBezTo>
                    <a:pt x="274" y="243"/>
                    <a:pt x="305" y="243"/>
                    <a:pt x="274" y="182"/>
                  </a:cubicBezTo>
                  <a:cubicBezTo>
                    <a:pt x="259" y="167"/>
                    <a:pt x="252" y="167"/>
                    <a:pt x="240" y="167"/>
                  </a:cubicBezTo>
                  <a:cubicBezTo>
                    <a:pt x="229" y="167"/>
                    <a:pt x="214" y="167"/>
                    <a:pt x="183" y="152"/>
                  </a:cubicBezTo>
                  <a:cubicBezTo>
                    <a:pt x="153" y="122"/>
                    <a:pt x="183" y="122"/>
                    <a:pt x="153" y="91"/>
                  </a:cubicBezTo>
                  <a:lnTo>
                    <a:pt x="122" y="30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1" name="Google Shape;7251;p63"/>
            <p:cNvSpPr/>
            <p:nvPr/>
          </p:nvSpPr>
          <p:spPr>
            <a:xfrm>
              <a:off x="6828650" y="711425"/>
              <a:ext cx="21300" cy="22075"/>
            </a:xfrm>
            <a:custGeom>
              <a:avLst/>
              <a:gdLst/>
              <a:ahLst/>
              <a:cxnLst/>
              <a:rect l="l" t="t" r="r" b="b"/>
              <a:pathLst>
                <a:path w="852" h="883" extrusionOk="0">
                  <a:moveTo>
                    <a:pt x="91" y="1"/>
                  </a:moveTo>
                  <a:cubicBezTo>
                    <a:pt x="91" y="1"/>
                    <a:pt x="31" y="1"/>
                    <a:pt x="31" y="62"/>
                  </a:cubicBezTo>
                  <a:cubicBezTo>
                    <a:pt x="0" y="92"/>
                    <a:pt x="31" y="123"/>
                    <a:pt x="31" y="123"/>
                  </a:cubicBezTo>
                  <a:lnTo>
                    <a:pt x="91" y="153"/>
                  </a:lnTo>
                  <a:cubicBezTo>
                    <a:pt x="122" y="153"/>
                    <a:pt x="122" y="183"/>
                    <a:pt x="152" y="183"/>
                  </a:cubicBezTo>
                  <a:lnTo>
                    <a:pt x="243" y="275"/>
                  </a:lnTo>
                  <a:cubicBezTo>
                    <a:pt x="274" y="305"/>
                    <a:pt x="274" y="305"/>
                    <a:pt x="304" y="396"/>
                  </a:cubicBezTo>
                  <a:lnTo>
                    <a:pt x="395" y="457"/>
                  </a:lnTo>
                  <a:cubicBezTo>
                    <a:pt x="426" y="487"/>
                    <a:pt x="426" y="487"/>
                    <a:pt x="456" y="578"/>
                  </a:cubicBezTo>
                  <a:lnTo>
                    <a:pt x="547" y="639"/>
                  </a:lnTo>
                  <a:lnTo>
                    <a:pt x="608" y="730"/>
                  </a:lnTo>
                  <a:lnTo>
                    <a:pt x="699" y="791"/>
                  </a:lnTo>
                  <a:lnTo>
                    <a:pt x="760" y="882"/>
                  </a:lnTo>
                  <a:lnTo>
                    <a:pt x="821" y="882"/>
                  </a:lnTo>
                  <a:cubicBezTo>
                    <a:pt x="851" y="882"/>
                    <a:pt x="851" y="852"/>
                    <a:pt x="851" y="791"/>
                  </a:cubicBezTo>
                  <a:cubicBezTo>
                    <a:pt x="851" y="761"/>
                    <a:pt x="821" y="730"/>
                    <a:pt x="760" y="700"/>
                  </a:cubicBezTo>
                  <a:cubicBezTo>
                    <a:pt x="760" y="700"/>
                    <a:pt x="730" y="639"/>
                    <a:pt x="730" y="609"/>
                  </a:cubicBezTo>
                  <a:lnTo>
                    <a:pt x="669" y="548"/>
                  </a:lnTo>
                  <a:lnTo>
                    <a:pt x="578" y="457"/>
                  </a:lnTo>
                  <a:lnTo>
                    <a:pt x="517" y="396"/>
                  </a:lnTo>
                  <a:lnTo>
                    <a:pt x="426" y="305"/>
                  </a:lnTo>
                  <a:lnTo>
                    <a:pt x="365" y="244"/>
                  </a:lnTo>
                  <a:lnTo>
                    <a:pt x="274" y="153"/>
                  </a:lnTo>
                  <a:cubicBezTo>
                    <a:pt x="152" y="92"/>
                    <a:pt x="152" y="92"/>
                    <a:pt x="122" y="62"/>
                  </a:cubicBezTo>
                  <a:lnTo>
                    <a:pt x="91" y="1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2" name="Google Shape;7252;p63"/>
            <p:cNvSpPr/>
            <p:nvPr/>
          </p:nvSpPr>
          <p:spPr>
            <a:xfrm>
              <a:off x="7059650" y="775275"/>
              <a:ext cx="9900" cy="29225"/>
            </a:xfrm>
            <a:custGeom>
              <a:avLst/>
              <a:gdLst/>
              <a:ahLst/>
              <a:cxnLst/>
              <a:rect l="l" t="t" r="r" b="b"/>
              <a:pathLst>
                <a:path w="396" h="1169" extrusionOk="0">
                  <a:moveTo>
                    <a:pt x="335" y="0"/>
                  </a:moveTo>
                  <a:cubicBezTo>
                    <a:pt x="304" y="0"/>
                    <a:pt x="274" y="31"/>
                    <a:pt x="274" y="31"/>
                  </a:cubicBezTo>
                  <a:cubicBezTo>
                    <a:pt x="274" y="91"/>
                    <a:pt x="274" y="91"/>
                    <a:pt x="213" y="122"/>
                  </a:cubicBezTo>
                  <a:lnTo>
                    <a:pt x="213" y="183"/>
                  </a:lnTo>
                  <a:cubicBezTo>
                    <a:pt x="213" y="274"/>
                    <a:pt x="213" y="274"/>
                    <a:pt x="183" y="304"/>
                  </a:cubicBezTo>
                  <a:cubicBezTo>
                    <a:pt x="183" y="365"/>
                    <a:pt x="152" y="335"/>
                    <a:pt x="152" y="426"/>
                  </a:cubicBezTo>
                  <a:lnTo>
                    <a:pt x="152" y="547"/>
                  </a:lnTo>
                  <a:cubicBezTo>
                    <a:pt x="152" y="608"/>
                    <a:pt x="122" y="578"/>
                    <a:pt x="122" y="639"/>
                  </a:cubicBezTo>
                  <a:lnTo>
                    <a:pt x="122" y="760"/>
                  </a:lnTo>
                  <a:cubicBezTo>
                    <a:pt x="122" y="851"/>
                    <a:pt x="61" y="851"/>
                    <a:pt x="61" y="882"/>
                  </a:cubicBezTo>
                  <a:cubicBezTo>
                    <a:pt x="61" y="942"/>
                    <a:pt x="61" y="942"/>
                    <a:pt x="31" y="1003"/>
                  </a:cubicBezTo>
                  <a:cubicBezTo>
                    <a:pt x="31" y="1034"/>
                    <a:pt x="31" y="1064"/>
                    <a:pt x="0" y="1094"/>
                  </a:cubicBezTo>
                  <a:lnTo>
                    <a:pt x="0" y="1155"/>
                  </a:lnTo>
                  <a:cubicBezTo>
                    <a:pt x="11" y="1165"/>
                    <a:pt x="21" y="1169"/>
                    <a:pt x="30" y="1169"/>
                  </a:cubicBezTo>
                  <a:cubicBezTo>
                    <a:pt x="48" y="1169"/>
                    <a:pt x="61" y="1155"/>
                    <a:pt x="61" y="1155"/>
                  </a:cubicBezTo>
                  <a:cubicBezTo>
                    <a:pt x="122" y="1094"/>
                    <a:pt x="122" y="1034"/>
                    <a:pt x="122" y="1003"/>
                  </a:cubicBezTo>
                  <a:cubicBezTo>
                    <a:pt x="122" y="1003"/>
                    <a:pt x="122" y="942"/>
                    <a:pt x="152" y="912"/>
                  </a:cubicBezTo>
                  <a:cubicBezTo>
                    <a:pt x="152" y="851"/>
                    <a:pt x="152" y="851"/>
                    <a:pt x="183" y="790"/>
                  </a:cubicBezTo>
                  <a:cubicBezTo>
                    <a:pt x="183" y="730"/>
                    <a:pt x="183" y="730"/>
                    <a:pt x="213" y="699"/>
                  </a:cubicBezTo>
                  <a:cubicBezTo>
                    <a:pt x="213" y="608"/>
                    <a:pt x="213" y="608"/>
                    <a:pt x="274" y="578"/>
                  </a:cubicBezTo>
                  <a:lnTo>
                    <a:pt x="274" y="456"/>
                  </a:lnTo>
                  <a:cubicBezTo>
                    <a:pt x="274" y="395"/>
                    <a:pt x="274" y="395"/>
                    <a:pt x="304" y="335"/>
                  </a:cubicBezTo>
                  <a:cubicBezTo>
                    <a:pt x="304" y="274"/>
                    <a:pt x="304" y="274"/>
                    <a:pt x="335" y="243"/>
                  </a:cubicBezTo>
                  <a:cubicBezTo>
                    <a:pt x="335" y="152"/>
                    <a:pt x="396" y="152"/>
                    <a:pt x="396" y="122"/>
                  </a:cubicBezTo>
                  <a:lnTo>
                    <a:pt x="396" y="31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3" name="Google Shape;7253;p63"/>
            <p:cNvSpPr/>
            <p:nvPr/>
          </p:nvSpPr>
          <p:spPr>
            <a:xfrm>
              <a:off x="7058900" y="779825"/>
              <a:ext cx="15200" cy="25875"/>
            </a:xfrm>
            <a:custGeom>
              <a:avLst/>
              <a:gdLst/>
              <a:ahLst/>
              <a:cxnLst/>
              <a:rect l="l" t="t" r="r" b="b"/>
              <a:pathLst>
                <a:path w="608" h="1035" extrusionOk="0">
                  <a:moveTo>
                    <a:pt x="30" y="1"/>
                  </a:moveTo>
                  <a:cubicBezTo>
                    <a:pt x="0" y="1"/>
                    <a:pt x="0" y="31"/>
                    <a:pt x="0" y="92"/>
                  </a:cubicBezTo>
                  <a:cubicBezTo>
                    <a:pt x="0" y="122"/>
                    <a:pt x="61" y="153"/>
                    <a:pt x="91" y="183"/>
                  </a:cubicBezTo>
                  <a:cubicBezTo>
                    <a:pt x="91" y="183"/>
                    <a:pt x="152" y="244"/>
                    <a:pt x="152" y="274"/>
                  </a:cubicBezTo>
                  <a:lnTo>
                    <a:pt x="213" y="335"/>
                  </a:lnTo>
                  <a:lnTo>
                    <a:pt x="304" y="426"/>
                  </a:lnTo>
                  <a:cubicBezTo>
                    <a:pt x="334" y="457"/>
                    <a:pt x="334" y="457"/>
                    <a:pt x="365" y="548"/>
                  </a:cubicBezTo>
                  <a:lnTo>
                    <a:pt x="456" y="608"/>
                  </a:lnTo>
                  <a:cubicBezTo>
                    <a:pt x="486" y="639"/>
                    <a:pt x="486" y="639"/>
                    <a:pt x="486" y="730"/>
                  </a:cubicBezTo>
                  <a:cubicBezTo>
                    <a:pt x="517" y="760"/>
                    <a:pt x="517" y="760"/>
                    <a:pt x="517" y="852"/>
                  </a:cubicBezTo>
                  <a:cubicBezTo>
                    <a:pt x="486" y="912"/>
                    <a:pt x="456" y="912"/>
                    <a:pt x="486" y="943"/>
                  </a:cubicBezTo>
                  <a:cubicBezTo>
                    <a:pt x="486" y="1004"/>
                    <a:pt x="486" y="1004"/>
                    <a:pt x="517" y="1034"/>
                  </a:cubicBezTo>
                  <a:lnTo>
                    <a:pt x="578" y="1034"/>
                  </a:lnTo>
                  <a:cubicBezTo>
                    <a:pt x="608" y="1034"/>
                    <a:pt x="608" y="1004"/>
                    <a:pt x="608" y="943"/>
                  </a:cubicBezTo>
                  <a:lnTo>
                    <a:pt x="608" y="882"/>
                  </a:lnTo>
                  <a:cubicBezTo>
                    <a:pt x="608" y="852"/>
                    <a:pt x="578" y="852"/>
                    <a:pt x="578" y="821"/>
                  </a:cubicBezTo>
                  <a:cubicBezTo>
                    <a:pt x="517" y="760"/>
                    <a:pt x="517" y="730"/>
                    <a:pt x="517" y="700"/>
                  </a:cubicBezTo>
                  <a:cubicBezTo>
                    <a:pt x="486" y="669"/>
                    <a:pt x="517" y="608"/>
                    <a:pt x="486" y="578"/>
                  </a:cubicBezTo>
                  <a:cubicBezTo>
                    <a:pt x="456" y="548"/>
                    <a:pt x="456" y="548"/>
                    <a:pt x="426" y="457"/>
                  </a:cubicBezTo>
                  <a:cubicBezTo>
                    <a:pt x="365" y="426"/>
                    <a:pt x="426" y="396"/>
                    <a:pt x="365" y="335"/>
                  </a:cubicBezTo>
                  <a:lnTo>
                    <a:pt x="304" y="274"/>
                  </a:lnTo>
                  <a:cubicBezTo>
                    <a:pt x="243" y="244"/>
                    <a:pt x="243" y="244"/>
                    <a:pt x="213" y="153"/>
                  </a:cubicBezTo>
                  <a:lnTo>
                    <a:pt x="152" y="92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4" name="Google Shape;7254;p63"/>
            <p:cNvSpPr/>
            <p:nvPr/>
          </p:nvSpPr>
          <p:spPr>
            <a:xfrm>
              <a:off x="7007975" y="701975"/>
              <a:ext cx="9900" cy="10250"/>
            </a:xfrm>
            <a:custGeom>
              <a:avLst/>
              <a:gdLst/>
              <a:ahLst/>
              <a:cxnLst/>
              <a:rect l="l" t="t" r="r" b="b"/>
              <a:pathLst>
                <a:path w="396" h="410" extrusionOk="0">
                  <a:moveTo>
                    <a:pt x="342" y="1"/>
                  </a:moveTo>
                  <a:cubicBezTo>
                    <a:pt x="328" y="1"/>
                    <a:pt x="315" y="14"/>
                    <a:pt x="274" y="14"/>
                  </a:cubicBezTo>
                  <a:lnTo>
                    <a:pt x="244" y="14"/>
                  </a:lnTo>
                  <a:lnTo>
                    <a:pt x="244" y="45"/>
                  </a:lnTo>
                  <a:cubicBezTo>
                    <a:pt x="244" y="75"/>
                    <a:pt x="244" y="75"/>
                    <a:pt x="213" y="75"/>
                  </a:cubicBezTo>
                  <a:cubicBezTo>
                    <a:pt x="213" y="90"/>
                    <a:pt x="198" y="90"/>
                    <a:pt x="183" y="90"/>
                  </a:cubicBezTo>
                  <a:cubicBezTo>
                    <a:pt x="168" y="90"/>
                    <a:pt x="152" y="90"/>
                    <a:pt x="152" y="105"/>
                  </a:cubicBezTo>
                  <a:lnTo>
                    <a:pt x="152" y="166"/>
                  </a:lnTo>
                  <a:cubicBezTo>
                    <a:pt x="152" y="181"/>
                    <a:pt x="145" y="181"/>
                    <a:pt x="137" y="181"/>
                  </a:cubicBezTo>
                  <a:cubicBezTo>
                    <a:pt x="130" y="181"/>
                    <a:pt x="122" y="181"/>
                    <a:pt x="122" y="197"/>
                  </a:cubicBezTo>
                  <a:lnTo>
                    <a:pt x="122" y="227"/>
                  </a:lnTo>
                  <a:cubicBezTo>
                    <a:pt x="122" y="242"/>
                    <a:pt x="114" y="242"/>
                    <a:pt x="107" y="242"/>
                  </a:cubicBezTo>
                  <a:cubicBezTo>
                    <a:pt x="99" y="242"/>
                    <a:pt x="92" y="242"/>
                    <a:pt x="92" y="257"/>
                  </a:cubicBezTo>
                  <a:cubicBezTo>
                    <a:pt x="92" y="318"/>
                    <a:pt x="92" y="318"/>
                    <a:pt x="61" y="318"/>
                  </a:cubicBezTo>
                  <a:cubicBezTo>
                    <a:pt x="61" y="318"/>
                    <a:pt x="61" y="349"/>
                    <a:pt x="0" y="349"/>
                  </a:cubicBezTo>
                  <a:lnTo>
                    <a:pt x="0" y="379"/>
                  </a:lnTo>
                  <a:cubicBezTo>
                    <a:pt x="0" y="409"/>
                    <a:pt x="61" y="409"/>
                    <a:pt x="92" y="409"/>
                  </a:cubicBezTo>
                  <a:cubicBezTo>
                    <a:pt x="122" y="409"/>
                    <a:pt x="122" y="379"/>
                    <a:pt x="122" y="379"/>
                  </a:cubicBezTo>
                  <a:lnTo>
                    <a:pt x="152" y="349"/>
                  </a:lnTo>
                  <a:cubicBezTo>
                    <a:pt x="152" y="318"/>
                    <a:pt x="152" y="318"/>
                    <a:pt x="213" y="318"/>
                  </a:cubicBezTo>
                  <a:cubicBezTo>
                    <a:pt x="213" y="257"/>
                    <a:pt x="213" y="257"/>
                    <a:pt x="244" y="257"/>
                  </a:cubicBezTo>
                  <a:cubicBezTo>
                    <a:pt x="244" y="242"/>
                    <a:pt x="244" y="242"/>
                    <a:pt x="247" y="242"/>
                  </a:cubicBezTo>
                  <a:cubicBezTo>
                    <a:pt x="251" y="242"/>
                    <a:pt x="259" y="242"/>
                    <a:pt x="274" y="227"/>
                  </a:cubicBezTo>
                  <a:lnTo>
                    <a:pt x="274" y="197"/>
                  </a:lnTo>
                  <a:cubicBezTo>
                    <a:pt x="274" y="181"/>
                    <a:pt x="274" y="181"/>
                    <a:pt x="282" y="181"/>
                  </a:cubicBezTo>
                  <a:cubicBezTo>
                    <a:pt x="289" y="181"/>
                    <a:pt x="304" y="181"/>
                    <a:pt x="335" y="166"/>
                  </a:cubicBezTo>
                  <a:cubicBezTo>
                    <a:pt x="335" y="105"/>
                    <a:pt x="335" y="105"/>
                    <a:pt x="365" y="105"/>
                  </a:cubicBezTo>
                  <a:cubicBezTo>
                    <a:pt x="365" y="99"/>
                    <a:pt x="365" y="96"/>
                    <a:pt x="366" y="96"/>
                  </a:cubicBezTo>
                  <a:cubicBezTo>
                    <a:pt x="366" y="96"/>
                    <a:pt x="368" y="103"/>
                    <a:pt x="373" y="103"/>
                  </a:cubicBezTo>
                  <a:cubicBezTo>
                    <a:pt x="377" y="103"/>
                    <a:pt x="384" y="97"/>
                    <a:pt x="396" y="75"/>
                  </a:cubicBezTo>
                  <a:cubicBezTo>
                    <a:pt x="396" y="45"/>
                    <a:pt x="396" y="45"/>
                    <a:pt x="365" y="14"/>
                  </a:cubicBezTo>
                  <a:cubicBezTo>
                    <a:pt x="355" y="4"/>
                    <a:pt x="348" y="1"/>
                    <a:pt x="34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5" name="Google Shape;7255;p63"/>
            <p:cNvSpPr/>
            <p:nvPr/>
          </p:nvSpPr>
          <p:spPr>
            <a:xfrm>
              <a:off x="7020900" y="709925"/>
              <a:ext cx="8375" cy="7625"/>
            </a:xfrm>
            <a:custGeom>
              <a:avLst/>
              <a:gdLst/>
              <a:ahLst/>
              <a:cxnLst/>
              <a:rect l="l" t="t" r="r" b="b"/>
              <a:pathLst>
                <a:path w="335" h="305" extrusionOk="0">
                  <a:moveTo>
                    <a:pt x="274" y="0"/>
                  </a:moveTo>
                  <a:lnTo>
                    <a:pt x="274" y="31"/>
                  </a:lnTo>
                  <a:lnTo>
                    <a:pt x="213" y="61"/>
                  </a:lnTo>
                  <a:lnTo>
                    <a:pt x="183" y="61"/>
                  </a:lnTo>
                  <a:cubicBezTo>
                    <a:pt x="183" y="61"/>
                    <a:pt x="183" y="122"/>
                    <a:pt x="152" y="122"/>
                  </a:cubicBezTo>
                  <a:lnTo>
                    <a:pt x="91" y="122"/>
                  </a:lnTo>
                  <a:lnTo>
                    <a:pt x="91" y="152"/>
                  </a:lnTo>
                  <a:lnTo>
                    <a:pt x="61" y="152"/>
                  </a:lnTo>
                  <a:lnTo>
                    <a:pt x="31" y="183"/>
                  </a:lnTo>
                  <a:lnTo>
                    <a:pt x="0" y="213"/>
                  </a:lnTo>
                  <a:lnTo>
                    <a:pt x="0" y="243"/>
                  </a:lnTo>
                  <a:cubicBezTo>
                    <a:pt x="0" y="304"/>
                    <a:pt x="31" y="304"/>
                    <a:pt x="31" y="304"/>
                  </a:cubicBezTo>
                  <a:lnTo>
                    <a:pt x="91" y="304"/>
                  </a:lnTo>
                  <a:lnTo>
                    <a:pt x="152" y="243"/>
                  </a:lnTo>
                  <a:lnTo>
                    <a:pt x="183" y="213"/>
                  </a:lnTo>
                  <a:lnTo>
                    <a:pt x="213" y="183"/>
                  </a:lnTo>
                  <a:cubicBezTo>
                    <a:pt x="274" y="152"/>
                    <a:pt x="213" y="152"/>
                    <a:pt x="213" y="152"/>
                  </a:cubicBezTo>
                  <a:lnTo>
                    <a:pt x="274" y="152"/>
                  </a:lnTo>
                  <a:lnTo>
                    <a:pt x="335" y="122"/>
                  </a:lnTo>
                  <a:lnTo>
                    <a:pt x="335" y="3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6" name="Google Shape;7256;p63"/>
            <p:cNvSpPr/>
            <p:nvPr/>
          </p:nvSpPr>
          <p:spPr>
            <a:xfrm>
              <a:off x="7032300" y="721325"/>
              <a:ext cx="6850" cy="7625"/>
            </a:xfrm>
            <a:custGeom>
              <a:avLst/>
              <a:gdLst/>
              <a:ahLst/>
              <a:cxnLst/>
              <a:rect l="l" t="t" r="r" b="b"/>
              <a:pathLst>
                <a:path w="274" h="305" extrusionOk="0">
                  <a:moveTo>
                    <a:pt x="183" y="0"/>
                  </a:moveTo>
                  <a:lnTo>
                    <a:pt x="183" y="31"/>
                  </a:lnTo>
                  <a:lnTo>
                    <a:pt x="152" y="61"/>
                  </a:lnTo>
                  <a:lnTo>
                    <a:pt x="122" y="61"/>
                  </a:lnTo>
                  <a:lnTo>
                    <a:pt x="122" y="122"/>
                  </a:lnTo>
                  <a:lnTo>
                    <a:pt x="61" y="122"/>
                  </a:lnTo>
                  <a:lnTo>
                    <a:pt x="61" y="152"/>
                  </a:lnTo>
                  <a:lnTo>
                    <a:pt x="31" y="152"/>
                  </a:lnTo>
                  <a:lnTo>
                    <a:pt x="0" y="182"/>
                  </a:lnTo>
                  <a:lnTo>
                    <a:pt x="0" y="213"/>
                  </a:lnTo>
                  <a:lnTo>
                    <a:pt x="0" y="243"/>
                  </a:lnTo>
                  <a:cubicBezTo>
                    <a:pt x="0" y="304"/>
                    <a:pt x="31" y="304"/>
                    <a:pt x="31" y="304"/>
                  </a:cubicBezTo>
                  <a:lnTo>
                    <a:pt x="122" y="304"/>
                  </a:lnTo>
                  <a:lnTo>
                    <a:pt x="152" y="243"/>
                  </a:lnTo>
                  <a:lnTo>
                    <a:pt x="183" y="213"/>
                  </a:lnTo>
                  <a:lnTo>
                    <a:pt x="213" y="182"/>
                  </a:lnTo>
                  <a:lnTo>
                    <a:pt x="213" y="152"/>
                  </a:lnTo>
                  <a:lnTo>
                    <a:pt x="274" y="122"/>
                  </a:lnTo>
                  <a:cubicBezTo>
                    <a:pt x="274" y="61"/>
                    <a:pt x="274" y="61"/>
                    <a:pt x="213" y="31"/>
                  </a:cubicBezTo>
                  <a:lnTo>
                    <a:pt x="183" y="0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7" name="Google Shape;7257;p63"/>
            <p:cNvSpPr/>
            <p:nvPr/>
          </p:nvSpPr>
          <p:spPr>
            <a:xfrm>
              <a:off x="7043700" y="740725"/>
              <a:ext cx="10650" cy="11775"/>
            </a:xfrm>
            <a:custGeom>
              <a:avLst/>
              <a:gdLst/>
              <a:ahLst/>
              <a:cxnLst/>
              <a:rect l="l" t="t" r="r" b="b"/>
              <a:pathLst>
                <a:path w="426" h="471" extrusionOk="0">
                  <a:moveTo>
                    <a:pt x="342" y="1"/>
                  </a:moveTo>
                  <a:cubicBezTo>
                    <a:pt x="331" y="1"/>
                    <a:pt x="324" y="14"/>
                    <a:pt x="304" y="14"/>
                  </a:cubicBezTo>
                  <a:lnTo>
                    <a:pt x="274" y="45"/>
                  </a:lnTo>
                  <a:lnTo>
                    <a:pt x="274" y="106"/>
                  </a:lnTo>
                  <a:cubicBezTo>
                    <a:pt x="274" y="136"/>
                    <a:pt x="274" y="136"/>
                    <a:pt x="213" y="136"/>
                  </a:cubicBezTo>
                  <a:cubicBezTo>
                    <a:pt x="213" y="151"/>
                    <a:pt x="205" y="151"/>
                    <a:pt x="198" y="151"/>
                  </a:cubicBezTo>
                  <a:cubicBezTo>
                    <a:pt x="190" y="151"/>
                    <a:pt x="182" y="151"/>
                    <a:pt x="182" y="166"/>
                  </a:cubicBezTo>
                  <a:cubicBezTo>
                    <a:pt x="182" y="197"/>
                    <a:pt x="182" y="197"/>
                    <a:pt x="152" y="197"/>
                  </a:cubicBezTo>
                  <a:cubicBezTo>
                    <a:pt x="152" y="212"/>
                    <a:pt x="137" y="212"/>
                    <a:pt x="122" y="212"/>
                  </a:cubicBezTo>
                  <a:cubicBezTo>
                    <a:pt x="106" y="212"/>
                    <a:pt x="91" y="212"/>
                    <a:pt x="91" y="227"/>
                  </a:cubicBezTo>
                  <a:lnTo>
                    <a:pt x="91" y="288"/>
                  </a:lnTo>
                  <a:cubicBezTo>
                    <a:pt x="91" y="303"/>
                    <a:pt x="84" y="303"/>
                    <a:pt x="76" y="303"/>
                  </a:cubicBezTo>
                  <a:cubicBezTo>
                    <a:pt x="68" y="303"/>
                    <a:pt x="61" y="303"/>
                    <a:pt x="61" y="318"/>
                  </a:cubicBezTo>
                  <a:cubicBezTo>
                    <a:pt x="61" y="349"/>
                    <a:pt x="61" y="349"/>
                    <a:pt x="30" y="349"/>
                  </a:cubicBezTo>
                  <a:cubicBezTo>
                    <a:pt x="30" y="379"/>
                    <a:pt x="30" y="379"/>
                    <a:pt x="0" y="379"/>
                  </a:cubicBezTo>
                  <a:lnTo>
                    <a:pt x="0" y="440"/>
                  </a:lnTo>
                  <a:cubicBezTo>
                    <a:pt x="0" y="470"/>
                    <a:pt x="30" y="470"/>
                    <a:pt x="61" y="470"/>
                  </a:cubicBezTo>
                  <a:cubicBezTo>
                    <a:pt x="91" y="470"/>
                    <a:pt x="91" y="440"/>
                    <a:pt x="91" y="440"/>
                  </a:cubicBezTo>
                  <a:lnTo>
                    <a:pt x="152" y="379"/>
                  </a:lnTo>
                  <a:cubicBezTo>
                    <a:pt x="152" y="349"/>
                    <a:pt x="152" y="349"/>
                    <a:pt x="182" y="349"/>
                  </a:cubicBezTo>
                  <a:cubicBezTo>
                    <a:pt x="182" y="318"/>
                    <a:pt x="182" y="318"/>
                    <a:pt x="213" y="318"/>
                  </a:cubicBezTo>
                  <a:cubicBezTo>
                    <a:pt x="213" y="288"/>
                    <a:pt x="213" y="288"/>
                    <a:pt x="274" y="288"/>
                  </a:cubicBezTo>
                  <a:lnTo>
                    <a:pt x="274" y="227"/>
                  </a:lnTo>
                  <a:cubicBezTo>
                    <a:pt x="274" y="197"/>
                    <a:pt x="274" y="197"/>
                    <a:pt x="304" y="197"/>
                  </a:cubicBezTo>
                  <a:cubicBezTo>
                    <a:pt x="304" y="166"/>
                    <a:pt x="304" y="166"/>
                    <a:pt x="334" y="166"/>
                  </a:cubicBezTo>
                  <a:lnTo>
                    <a:pt x="426" y="106"/>
                  </a:lnTo>
                  <a:cubicBezTo>
                    <a:pt x="426" y="45"/>
                    <a:pt x="426" y="45"/>
                    <a:pt x="365" y="14"/>
                  </a:cubicBezTo>
                  <a:cubicBezTo>
                    <a:pt x="355" y="4"/>
                    <a:pt x="348" y="1"/>
                    <a:pt x="34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8" name="Google Shape;7258;p63"/>
            <p:cNvSpPr/>
            <p:nvPr/>
          </p:nvSpPr>
          <p:spPr>
            <a:xfrm>
              <a:off x="7052050" y="755500"/>
              <a:ext cx="8375" cy="11425"/>
            </a:xfrm>
            <a:custGeom>
              <a:avLst/>
              <a:gdLst/>
              <a:ahLst/>
              <a:cxnLst/>
              <a:rect l="l" t="t" r="r" b="b"/>
              <a:pathLst>
                <a:path w="335" h="457" extrusionOk="0">
                  <a:moveTo>
                    <a:pt x="152" y="1"/>
                  </a:moveTo>
                  <a:lnTo>
                    <a:pt x="152" y="31"/>
                  </a:lnTo>
                  <a:lnTo>
                    <a:pt x="152" y="62"/>
                  </a:lnTo>
                  <a:lnTo>
                    <a:pt x="152" y="122"/>
                  </a:lnTo>
                  <a:cubicBezTo>
                    <a:pt x="152" y="138"/>
                    <a:pt x="145" y="138"/>
                    <a:pt x="137" y="138"/>
                  </a:cubicBezTo>
                  <a:cubicBezTo>
                    <a:pt x="130" y="138"/>
                    <a:pt x="122" y="138"/>
                    <a:pt x="122" y="153"/>
                  </a:cubicBezTo>
                  <a:lnTo>
                    <a:pt x="122" y="183"/>
                  </a:lnTo>
                  <a:cubicBezTo>
                    <a:pt x="122" y="198"/>
                    <a:pt x="114" y="198"/>
                    <a:pt x="107" y="198"/>
                  </a:cubicBezTo>
                  <a:cubicBezTo>
                    <a:pt x="99" y="198"/>
                    <a:pt x="92" y="198"/>
                    <a:pt x="92" y="214"/>
                  </a:cubicBezTo>
                  <a:lnTo>
                    <a:pt x="92" y="244"/>
                  </a:lnTo>
                  <a:cubicBezTo>
                    <a:pt x="92" y="274"/>
                    <a:pt x="76" y="274"/>
                    <a:pt x="61" y="274"/>
                  </a:cubicBezTo>
                  <a:cubicBezTo>
                    <a:pt x="46" y="274"/>
                    <a:pt x="31" y="274"/>
                    <a:pt x="31" y="305"/>
                  </a:cubicBezTo>
                  <a:cubicBezTo>
                    <a:pt x="31" y="335"/>
                    <a:pt x="31" y="335"/>
                    <a:pt x="0" y="335"/>
                  </a:cubicBezTo>
                  <a:lnTo>
                    <a:pt x="0" y="366"/>
                  </a:lnTo>
                  <a:lnTo>
                    <a:pt x="0" y="396"/>
                  </a:lnTo>
                  <a:cubicBezTo>
                    <a:pt x="31" y="457"/>
                    <a:pt x="31" y="457"/>
                    <a:pt x="92" y="457"/>
                  </a:cubicBezTo>
                  <a:cubicBezTo>
                    <a:pt x="122" y="457"/>
                    <a:pt x="122" y="396"/>
                    <a:pt x="122" y="396"/>
                  </a:cubicBezTo>
                  <a:lnTo>
                    <a:pt x="152" y="366"/>
                  </a:lnTo>
                  <a:cubicBezTo>
                    <a:pt x="152" y="335"/>
                    <a:pt x="152" y="335"/>
                    <a:pt x="183" y="335"/>
                  </a:cubicBezTo>
                  <a:cubicBezTo>
                    <a:pt x="183" y="305"/>
                    <a:pt x="183" y="305"/>
                    <a:pt x="244" y="305"/>
                  </a:cubicBezTo>
                  <a:cubicBezTo>
                    <a:pt x="244" y="244"/>
                    <a:pt x="244" y="244"/>
                    <a:pt x="274" y="244"/>
                  </a:cubicBezTo>
                  <a:lnTo>
                    <a:pt x="274" y="214"/>
                  </a:lnTo>
                  <a:cubicBezTo>
                    <a:pt x="274" y="214"/>
                    <a:pt x="274" y="183"/>
                    <a:pt x="304" y="183"/>
                  </a:cubicBezTo>
                  <a:cubicBezTo>
                    <a:pt x="304" y="153"/>
                    <a:pt x="304" y="153"/>
                    <a:pt x="335" y="153"/>
                  </a:cubicBezTo>
                  <a:cubicBezTo>
                    <a:pt x="274" y="122"/>
                    <a:pt x="274" y="122"/>
                    <a:pt x="274" y="62"/>
                  </a:cubicBezTo>
                  <a:cubicBezTo>
                    <a:pt x="274" y="31"/>
                    <a:pt x="274" y="31"/>
                    <a:pt x="244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TITLE_1">
    <p:spTree>
      <p:nvGrpSpPr>
        <p:cNvPr id="1" name="Shape 7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60" name="Google Shape;7260;p64"/>
          <p:cNvGrpSpPr/>
          <p:nvPr/>
        </p:nvGrpSpPr>
        <p:grpSpPr>
          <a:xfrm>
            <a:off x="-7" y="225771"/>
            <a:ext cx="632350" cy="684639"/>
            <a:chOff x="2617325" y="926600"/>
            <a:chExt cx="220400" cy="238625"/>
          </a:xfrm>
        </p:grpSpPr>
        <p:sp>
          <p:nvSpPr>
            <p:cNvPr id="7261" name="Google Shape;7261;p64"/>
            <p:cNvSpPr/>
            <p:nvPr/>
          </p:nvSpPr>
          <p:spPr>
            <a:xfrm>
              <a:off x="2617325" y="927475"/>
              <a:ext cx="220400" cy="211450"/>
            </a:xfrm>
            <a:custGeom>
              <a:avLst/>
              <a:gdLst/>
              <a:ahLst/>
              <a:cxnLst/>
              <a:rect l="l" t="t" r="r" b="b"/>
              <a:pathLst>
                <a:path w="8816" h="8458" extrusionOk="0">
                  <a:moveTo>
                    <a:pt x="5958" y="1"/>
                  </a:moveTo>
                  <a:cubicBezTo>
                    <a:pt x="5646" y="1"/>
                    <a:pt x="5453" y="44"/>
                    <a:pt x="5259" y="87"/>
                  </a:cubicBezTo>
                  <a:cubicBezTo>
                    <a:pt x="4955" y="117"/>
                    <a:pt x="4651" y="148"/>
                    <a:pt x="4104" y="330"/>
                  </a:cubicBezTo>
                  <a:cubicBezTo>
                    <a:pt x="3527" y="543"/>
                    <a:pt x="3284" y="634"/>
                    <a:pt x="3010" y="786"/>
                  </a:cubicBezTo>
                  <a:cubicBezTo>
                    <a:pt x="2737" y="938"/>
                    <a:pt x="2493" y="1060"/>
                    <a:pt x="2037" y="1455"/>
                  </a:cubicBezTo>
                  <a:cubicBezTo>
                    <a:pt x="1582" y="1819"/>
                    <a:pt x="1369" y="2063"/>
                    <a:pt x="1186" y="2275"/>
                  </a:cubicBezTo>
                  <a:cubicBezTo>
                    <a:pt x="1004" y="2519"/>
                    <a:pt x="852" y="2762"/>
                    <a:pt x="578" y="3309"/>
                  </a:cubicBezTo>
                  <a:cubicBezTo>
                    <a:pt x="305" y="3826"/>
                    <a:pt x="244" y="4130"/>
                    <a:pt x="153" y="4403"/>
                  </a:cubicBezTo>
                  <a:cubicBezTo>
                    <a:pt x="92" y="4707"/>
                    <a:pt x="1" y="4981"/>
                    <a:pt x="62" y="5589"/>
                  </a:cubicBezTo>
                  <a:cubicBezTo>
                    <a:pt x="62" y="6196"/>
                    <a:pt x="153" y="6470"/>
                    <a:pt x="244" y="6774"/>
                  </a:cubicBezTo>
                  <a:cubicBezTo>
                    <a:pt x="366" y="7017"/>
                    <a:pt x="426" y="7382"/>
                    <a:pt x="852" y="7777"/>
                  </a:cubicBezTo>
                  <a:cubicBezTo>
                    <a:pt x="1278" y="8263"/>
                    <a:pt x="1582" y="8324"/>
                    <a:pt x="1855" y="8446"/>
                  </a:cubicBezTo>
                  <a:cubicBezTo>
                    <a:pt x="2004" y="8446"/>
                    <a:pt x="2146" y="8458"/>
                    <a:pt x="2312" y="8458"/>
                  </a:cubicBezTo>
                  <a:cubicBezTo>
                    <a:pt x="2520" y="8458"/>
                    <a:pt x="2764" y="8439"/>
                    <a:pt x="3101" y="8355"/>
                  </a:cubicBezTo>
                  <a:cubicBezTo>
                    <a:pt x="3496" y="8263"/>
                    <a:pt x="3740" y="8081"/>
                    <a:pt x="3922" y="7990"/>
                  </a:cubicBezTo>
                  <a:cubicBezTo>
                    <a:pt x="4104" y="7868"/>
                    <a:pt x="4256" y="7777"/>
                    <a:pt x="4500" y="7625"/>
                  </a:cubicBezTo>
                  <a:cubicBezTo>
                    <a:pt x="4658" y="7493"/>
                    <a:pt x="4771" y="7406"/>
                    <a:pt x="4717" y="7406"/>
                  </a:cubicBezTo>
                  <a:cubicBezTo>
                    <a:pt x="4709" y="7406"/>
                    <a:pt x="4698" y="7408"/>
                    <a:pt x="4682" y="7412"/>
                  </a:cubicBezTo>
                  <a:cubicBezTo>
                    <a:pt x="4500" y="7412"/>
                    <a:pt x="3892" y="7838"/>
                    <a:pt x="3496" y="7990"/>
                  </a:cubicBezTo>
                  <a:cubicBezTo>
                    <a:pt x="3197" y="8114"/>
                    <a:pt x="2878" y="8219"/>
                    <a:pt x="2572" y="8219"/>
                  </a:cubicBezTo>
                  <a:cubicBezTo>
                    <a:pt x="2504" y="8219"/>
                    <a:pt x="2438" y="8214"/>
                    <a:pt x="2372" y="8203"/>
                  </a:cubicBezTo>
                  <a:cubicBezTo>
                    <a:pt x="2098" y="8203"/>
                    <a:pt x="1946" y="8172"/>
                    <a:pt x="1734" y="8081"/>
                  </a:cubicBezTo>
                  <a:cubicBezTo>
                    <a:pt x="1521" y="8020"/>
                    <a:pt x="1278" y="7899"/>
                    <a:pt x="1004" y="7595"/>
                  </a:cubicBezTo>
                  <a:cubicBezTo>
                    <a:pt x="609" y="7199"/>
                    <a:pt x="548" y="6865"/>
                    <a:pt x="426" y="6652"/>
                  </a:cubicBezTo>
                  <a:cubicBezTo>
                    <a:pt x="366" y="6379"/>
                    <a:pt x="244" y="6105"/>
                    <a:pt x="244" y="5558"/>
                  </a:cubicBezTo>
                  <a:cubicBezTo>
                    <a:pt x="244" y="4981"/>
                    <a:pt x="305" y="4677"/>
                    <a:pt x="396" y="4403"/>
                  </a:cubicBezTo>
                  <a:cubicBezTo>
                    <a:pt x="457" y="4130"/>
                    <a:pt x="548" y="3856"/>
                    <a:pt x="822" y="3339"/>
                  </a:cubicBezTo>
                  <a:cubicBezTo>
                    <a:pt x="1065" y="2853"/>
                    <a:pt x="1217" y="2579"/>
                    <a:pt x="1430" y="2397"/>
                  </a:cubicBezTo>
                  <a:cubicBezTo>
                    <a:pt x="1612" y="2184"/>
                    <a:pt x="1764" y="1941"/>
                    <a:pt x="2220" y="1607"/>
                  </a:cubicBezTo>
                  <a:cubicBezTo>
                    <a:pt x="2676" y="1212"/>
                    <a:pt x="2949" y="1120"/>
                    <a:pt x="3162" y="999"/>
                  </a:cubicBezTo>
                  <a:cubicBezTo>
                    <a:pt x="3436" y="877"/>
                    <a:pt x="3709" y="725"/>
                    <a:pt x="4226" y="573"/>
                  </a:cubicBezTo>
                  <a:cubicBezTo>
                    <a:pt x="4773" y="391"/>
                    <a:pt x="5077" y="330"/>
                    <a:pt x="5320" y="300"/>
                  </a:cubicBezTo>
                  <a:cubicBezTo>
                    <a:pt x="5507" y="279"/>
                    <a:pt x="5708" y="230"/>
                    <a:pt x="6001" y="230"/>
                  </a:cubicBezTo>
                  <a:cubicBezTo>
                    <a:pt x="6137" y="230"/>
                    <a:pt x="6292" y="240"/>
                    <a:pt x="6475" y="269"/>
                  </a:cubicBezTo>
                  <a:cubicBezTo>
                    <a:pt x="7053" y="330"/>
                    <a:pt x="7296" y="482"/>
                    <a:pt x="7539" y="604"/>
                  </a:cubicBezTo>
                  <a:cubicBezTo>
                    <a:pt x="7752" y="756"/>
                    <a:pt x="7995" y="908"/>
                    <a:pt x="8299" y="1394"/>
                  </a:cubicBezTo>
                  <a:cubicBezTo>
                    <a:pt x="8573" y="1911"/>
                    <a:pt x="8603" y="2154"/>
                    <a:pt x="8633" y="2458"/>
                  </a:cubicBezTo>
                  <a:cubicBezTo>
                    <a:pt x="8664" y="2731"/>
                    <a:pt x="8694" y="3035"/>
                    <a:pt x="8573" y="3582"/>
                  </a:cubicBezTo>
                  <a:cubicBezTo>
                    <a:pt x="8451" y="4038"/>
                    <a:pt x="8299" y="4282"/>
                    <a:pt x="8147" y="4494"/>
                  </a:cubicBezTo>
                  <a:cubicBezTo>
                    <a:pt x="8025" y="4707"/>
                    <a:pt x="7873" y="4859"/>
                    <a:pt x="7600" y="5163"/>
                  </a:cubicBezTo>
                  <a:cubicBezTo>
                    <a:pt x="7448" y="5345"/>
                    <a:pt x="7266" y="5558"/>
                    <a:pt x="7114" y="5649"/>
                  </a:cubicBezTo>
                  <a:cubicBezTo>
                    <a:pt x="6991" y="5772"/>
                    <a:pt x="6972" y="5821"/>
                    <a:pt x="7012" y="5821"/>
                  </a:cubicBezTo>
                  <a:cubicBezTo>
                    <a:pt x="7070" y="5821"/>
                    <a:pt x="7254" y="5715"/>
                    <a:pt x="7418" y="5589"/>
                  </a:cubicBezTo>
                  <a:cubicBezTo>
                    <a:pt x="8177" y="5011"/>
                    <a:pt x="8816" y="3947"/>
                    <a:pt x="8816" y="2914"/>
                  </a:cubicBezTo>
                  <a:cubicBezTo>
                    <a:pt x="8816" y="2883"/>
                    <a:pt x="8816" y="2610"/>
                    <a:pt x="8785" y="2306"/>
                  </a:cubicBezTo>
                  <a:cubicBezTo>
                    <a:pt x="8755" y="2002"/>
                    <a:pt x="8633" y="1607"/>
                    <a:pt x="8390" y="1303"/>
                  </a:cubicBezTo>
                  <a:cubicBezTo>
                    <a:pt x="8086" y="756"/>
                    <a:pt x="7843" y="604"/>
                    <a:pt x="7569" y="421"/>
                  </a:cubicBezTo>
                  <a:cubicBezTo>
                    <a:pt x="7296" y="269"/>
                    <a:pt x="7053" y="117"/>
                    <a:pt x="6414" y="26"/>
                  </a:cubicBezTo>
                  <a:cubicBezTo>
                    <a:pt x="6236" y="8"/>
                    <a:pt x="6087" y="1"/>
                    <a:pt x="595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2" name="Google Shape;7262;p64"/>
            <p:cNvSpPr/>
            <p:nvPr/>
          </p:nvSpPr>
          <p:spPr>
            <a:xfrm>
              <a:off x="2699400" y="1036950"/>
              <a:ext cx="120850" cy="128275"/>
            </a:xfrm>
            <a:custGeom>
              <a:avLst/>
              <a:gdLst/>
              <a:ahLst/>
              <a:cxnLst/>
              <a:rect l="l" t="t" r="r" b="b"/>
              <a:pathLst>
                <a:path w="4834" h="5131" extrusionOk="0">
                  <a:moveTo>
                    <a:pt x="3548" y="1"/>
                  </a:moveTo>
                  <a:cubicBezTo>
                    <a:pt x="3510" y="1"/>
                    <a:pt x="3431" y="83"/>
                    <a:pt x="3375" y="176"/>
                  </a:cubicBezTo>
                  <a:cubicBezTo>
                    <a:pt x="3192" y="602"/>
                    <a:pt x="3344" y="1179"/>
                    <a:pt x="3527" y="1544"/>
                  </a:cubicBezTo>
                  <a:cubicBezTo>
                    <a:pt x="3527" y="1574"/>
                    <a:pt x="3709" y="1939"/>
                    <a:pt x="3922" y="2182"/>
                  </a:cubicBezTo>
                  <a:cubicBezTo>
                    <a:pt x="4226" y="2608"/>
                    <a:pt x="4226" y="2608"/>
                    <a:pt x="4438" y="3064"/>
                  </a:cubicBezTo>
                  <a:lnTo>
                    <a:pt x="4590" y="3520"/>
                  </a:lnTo>
                  <a:cubicBezTo>
                    <a:pt x="4590" y="3641"/>
                    <a:pt x="4621" y="3793"/>
                    <a:pt x="4590" y="4006"/>
                  </a:cubicBezTo>
                  <a:cubicBezTo>
                    <a:pt x="4560" y="4249"/>
                    <a:pt x="4469" y="4371"/>
                    <a:pt x="4408" y="4431"/>
                  </a:cubicBezTo>
                  <a:cubicBezTo>
                    <a:pt x="4317" y="4523"/>
                    <a:pt x="4256" y="4614"/>
                    <a:pt x="4013" y="4705"/>
                  </a:cubicBezTo>
                  <a:cubicBezTo>
                    <a:pt x="3800" y="4766"/>
                    <a:pt x="3679" y="4827"/>
                    <a:pt x="3557" y="4827"/>
                  </a:cubicBezTo>
                  <a:cubicBezTo>
                    <a:pt x="3466" y="4827"/>
                    <a:pt x="3314" y="4827"/>
                    <a:pt x="3071" y="4735"/>
                  </a:cubicBezTo>
                  <a:cubicBezTo>
                    <a:pt x="2827" y="4675"/>
                    <a:pt x="2736" y="4553"/>
                    <a:pt x="2645" y="4462"/>
                  </a:cubicBezTo>
                  <a:cubicBezTo>
                    <a:pt x="2524" y="4401"/>
                    <a:pt x="2463" y="4310"/>
                    <a:pt x="2311" y="4128"/>
                  </a:cubicBezTo>
                  <a:cubicBezTo>
                    <a:pt x="2007" y="3702"/>
                    <a:pt x="2037" y="3702"/>
                    <a:pt x="1733" y="3246"/>
                  </a:cubicBezTo>
                  <a:cubicBezTo>
                    <a:pt x="1581" y="3033"/>
                    <a:pt x="1520" y="2912"/>
                    <a:pt x="1399" y="2851"/>
                  </a:cubicBezTo>
                  <a:cubicBezTo>
                    <a:pt x="1277" y="2851"/>
                    <a:pt x="1186" y="2729"/>
                    <a:pt x="913" y="2608"/>
                  </a:cubicBezTo>
                  <a:cubicBezTo>
                    <a:pt x="734" y="2567"/>
                    <a:pt x="605" y="2550"/>
                    <a:pt x="498" y="2550"/>
                  </a:cubicBezTo>
                  <a:cubicBezTo>
                    <a:pt x="368" y="2550"/>
                    <a:pt x="269" y="2574"/>
                    <a:pt x="153" y="2608"/>
                  </a:cubicBezTo>
                  <a:cubicBezTo>
                    <a:pt x="31" y="2699"/>
                    <a:pt x="1" y="2760"/>
                    <a:pt x="61" y="2760"/>
                  </a:cubicBezTo>
                  <a:cubicBezTo>
                    <a:pt x="143" y="2760"/>
                    <a:pt x="291" y="2733"/>
                    <a:pt x="435" y="2733"/>
                  </a:cubicBezTo>
                  <a:cubicBezTo>
                    <a:pt x="507" y="2733"/>
                    <a:pt x="578" y="2739"/>
                    <a:pt x="639" y="2760"/>
                  </a:cubicBezTo>
                  <a:cubicBezTo>
                    <a:pt x="791" y="2820"/>
                    <a:pt x="943" y="2881"/>
                    <a:pt x="1095" y="2972"/>
                  </a:cubicBezTo>
                  <a:cubicBezTo>
                    <a:pt x="1277" y="3064"/>
                    <a:pt x="1368" y="3155"/>
                    <a:pt x="1581" y="3459"/>
                  </a:cubicBezTo>
                  <a:cubicBezTo>
                    <a:pt x="1885" y="3884"/>
                    <a:pt x="1855" y="3915"/>
                    <a:pt x="2159" y="4340"/>
                  </a:cubicBezTo>
                  <a:cubicBezTo>
                    <a:pt x="2311" y="4553"/>
                    <a:pt x="2432" y="4644"/>
                    <a:pt x="2554" y="4705"/>
                  </a:cubicBezTo>
                  <a:cubicBezTo>
                    <a:pt x="2645" y="4796"/>
                    <a:pt x="2736" y="4887"/>
                    <a:pt x="3010" y="5009"/>
                  </a:cubicBezTo>
                  <a:cubicBezTo>
                    <a:pt x="3253" y="5131"/>
                    <a:pt x="3405" y="5131"/>
                    <a:pt x="3557" y="5131"/>
                  </a:cubicBezTo>
                  <a:cubicBezTo>
                    <a:pt x="3709" y="5131"/>
                    <a:pt x="3861" y="5131"/>
                    <a:pt x="4104" y="5009"/>
                  </a:cubicBezTo>
                  <a:cubicBezTo>
                    <a:pt x="4347" y="4887"/>
                    <a:pt x="4469" y="4796"/>
                    <a:pt x="4560" y="4675"/>
                  </a:cubicBezTo>
                  <a:cubicBezTo>
                    <a:pt x="4621" y="4553"/>
                    <a:pt x="4742" y="4431"/>
                    <a:pt x="4773" y="4128"/>
                  </a:cubicBezTo>
                  <a:cubicBezTo>
                    <a:pt x="4834" y="3854"/>
                    <a:pt x="4773" y="3702"/>
                    <a:pt x="4773" y="3550"/>
                  </a:cubicBezTo>
                  <a:cubicBezTo>
                    <a:pt x="4742" y="3398"/>
                    <a:pt x="4712" y="3307"/>
                    <a:pt x="4621" y="3033"/>
                  </a:cubicBezTo>
                  <a:cubicBezTo>
                    <a:pt x="4408" y="2547"/>
                    <a:pt x="4408" y="2547"/>
                    <a:pt x="4104" y="2121"/>
                  </a:cubicBezTo>
                  <a:cubicBezTo>
                    <a:pt x="3831" y="1696"/>
                    <a:pt x="3800" y="1696"/>
                    <a:pt x="3618" y="1210"/>
                  </a:cubicBezTo>
                  <a:cubicBezTo>
                    <a:pt x="3496" y="784"/>
                    <a:pt x="3496" y="723"/>
                    <a:pt x="3527" y="419"/>
                  </a:cubicBezTo>
                  <a:cubicBezTo>
                    <a:pt x="3527" y="298"/>
                    <a:pt x="3557" y="206"/>
                    <a:pt x="3557" y="115"/>
                  </a:cubicBezTo>
                  <a:cubicBezTo>
                    <a:pt x="3580" y="33"/>
                    <a:pt x="3572" y="1"/>
                    <a:pt x="354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3" name="Google Shape;7263;p64"/>
            <p:cNvSpPr/>
            <p:nvPr/>
          </p:nvSpPr>
          <p:spPr>
            <a:xfrm>
              <a:off x="2698650" y="1033750"/>
              <a:ext cx="88925" cy="70675"/>
            </a:xfrm>
            <a:custGeom>
              <a:avLst/>
              <a:gdLst/>
              <a:ahLst/>
              <a:cxnLst/>
              <a:rect l="l" t="t" r="r" b="b"/>
              <a:pathLst>
                <a:path w="3557" h="2827" extrusionOk="0">
                  <a:moveTo>
                    <a:pt x="2766" y="0"/>
                  </a:moveTo>
                  <a:cubicBezTo>
                    <a:pt x="2736" y="0"/>
                    <a:pt x="2584" y="0"/>
                    <a:pt x="2371" y="61"/>
                  </a:cubicBezTo>
                  <a:cubicBezTo>
                    <a:pt x="2128" y="91"/>
                    <a:pt x="2128" y="91"/>
                    <a:pt x="1885" y="152"/>
                  </a:cubicBezTo>
                  <a:cubicBezTo>
                    <a:pt x="1672" y="243"/>
                    <a:pt x="1672" y="243"/>
                    <a:pt x="1429" y="365"/>
                  </a:cubicBezTo>
                  <a:cubicBezTo>
                    <a:pt x="1216" y="456"/>
                    <a:pt x="1216" y="456"/>
                    <a:pt x="1003" y="638"/>
                  </a:cubicBezTo>
                  <a:cubicBezTo>
                    <a:pt x="821" y="851"/>
                    <a:pt x="821" y="851"/>
                    <a:pt x="669" y="1034"/>
                  </a:cubicBezTo>
                  <a:cubicBezTo>
                    <a:pt x="517" y="1216"/>
                    <a:pt x="517" y="1216"/>
                    <a:pt x="365" y="1459"/>
                  </a:cubicBezTo>
                  <a:cubicBezTo>
                    <a:pt x="243" y="1672"/>
                    <a:pt x="243" y="1672"/>
                    <a:pt x="183" y="1915"/>
                  </a:cubicBezTo>
                  <a:cubicBezTo>
                    <a:pt x="91" y="2128"/>
                    <a:pt x="91" y="2128"/>
                    <a:pt x="31" y="2401"/>
                  </a:cubicBezTo>
                  <a:cubicBezTo>
                    <a:pt x="0" y="2584"/>
                    <a:pt x="0" y="2614"/>
                    <a:pt x="31" y="2736"/>
                  </a:cubicBezTo>
                  <a:cubicBezTo>
                    <a:pt x="61" y="2766"/>
                    <a:pt x="61" y="2827"/>
                    <a:pt x="152" y="2827"/>
                  </a:cubicBezTo>
                  <a:cubicBezTo>
                    <a:pt x="213" y="2797"/>
                    <a:pt x="243" y="2645"/>
                    <a:pt x="243" y="2553"/>
                  </a:cubicBezTo>
                  <a:cubicBezTo>
                    <a:pt x="304" y="2493"/>
                    <a:pt x="304" y="2401"/>
                    <a:pt x="304" y="2341"/>
                  </a:cubicBezTo>
                  <a:cubicBezTo>
                    <a:pt x="304" y="2219"/>
                    <a:pt x="304" y="2189"/>
                    <a:pt x="365" y="1976"/>
                  </a:cubicBezTo>
                  <a:cubicBezTo>
                    <a:pt x="456" y="1763"/>
                    <a:pt x="456" y="1763"/>
                    <a:pt x="547" y="1520"/>
                  </a:cubicBezTo>
                  <a:cubicBezTo>
                    <a:pt x="669" y="1307"/>
                    <a:pt x="699" y="1338"/>
                    <a:pt x="851" y="1155"/>
                  </a:cubicBezTo>
                  <a:cubicBezTo>
                    <a:pt x="1003" y="973"/>
                    <a:pt x="1003" y="973"/>
                    <a:pt x="1155" y="821"/>
                  </a:cubicBezTo>
                  <a:cubicBezTo>
                    <a:pt x="1368" y="669"/>
                    <a:pt x="1368" y="699"/>
                    <a:pt x="1581" y="578"/>
                  </a:cubicBezTo>
                  <a:cubicBezTo>
                    <a:pt x="1763" y="456"/>
                    <a:pt x="1763" y="426"/>
                    <a:pt x="2006" y="365"/>
                  </a:cubicBezTo>
                  <a:cubicBezTo>
                    <a:pt x="2219" y="274"/>
                    <a:pt x="2219" y="304"/>
                    <a:pt x="2462" y="274"/>
                  </a:cubicBezTo>
                  <a:cubicBezTo>
                    <a:pt x="2675" y="243"/>
                    <a:pt x="2675" y="243"/>
                    <a:pt x="2918" y="243"/>
                  </a:cubicBezTo>
                  <a:cubicBezTo>
                    <a:pt x="3101" y="243"/>
                    <a:pt x="3131" y="243"/>
                    <a:pt x="3283" y="274"/>
                  </a:cubicBezTo>
                  <a:lnTo>
                    <a:pt x="3435" y="274"/>
                  </a:lnTo>
                  <a:cubicBezTo>
                    <a:pt x="3557" y="243"/>
                    <a:pt x="3496" y="152"/>
                    <a:pt x="3405" y="122"/>
                  </a:cubicBezTo>
                  <a:cubicBezTo>
                    <a:pt x="3222" y="0"/>
                    <a:pt x="2949" y="0"/>
                    <a:pt x="276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4" name="Google Shape;7264;p64"/>
            <p:cNvSpPr/>
            <p:nvPr/>
          </p:nvSpPr>
          <p:spPr>
            <a:xfrm>
              <a:off x="2741200" y="1097575"/>
              <a:ext cx="79800" cy="37275"/>
            </a:xfrm>
            <a:custGeom>
              <a:avLst/>
              <a:gdLst/>
              <a:ahLst/>
              <a:cxnLst/>
              <a:rect l="l" t="t" r="r" b="b"/>
              <a:pathLst>
                <a:path w="3192" h="1491" extrusionOk="0">
                  <a:moveTo>
                    <a:pt x="1034" y="0"/>
                  </a:moveTo>
                  <a:cubicBezTo>
                    <a:pt x="791" y="31"/>
                    <a:pt x="791" y="0"/>
                    <a:pt x="578" y="92"/>
                  </a:cubicBezTo>
                  <a:cubicBezTo>
                    <a:pt x="335" y="183"/>
                    <a:pt x="335" y="183"/>
                    <a:pt x="183" y="395"/>
                  </a:cubicBezTo>
                  <a:cubicBezTo>
                    <a:pt x="61" y="639"/>
                    <a:pt x="31" y="639"/>
                    <a:pt x="0" y="882"/>
                  </a:cubicBezTo>
                  <a:cubicBezTo>
                    <a:pt x="0" y="1064"/>
                    <a:pt x="31" y="1095"/>
                    <a:pt x="61" y="1216"/>
                  </a:cubicBezTo>
                  <a:cubicBezTo>
                    <a:pt x="92" y="1231"/>
                    <a:pt x="114" y="1239"/>
                    <a:pt x="133" y="1239"/>
                  </a:cubicBezTo>
                  <a:cubicBezTo>
                    <a:pt x="152" y="1239"/>
                    <a:pt x="168" y="1231"/>
                    <a:pt x="183" y="1216"/>
                  </a:cubicBezTo>
                  <a:cubicBezTo>
                    <a:pt x="274" y="1155"/>
                    <a:pt x="213" y="1034"/>
                    <a:pt x="213" y="943"/>
                  </a:cubicBezTo>
                  <a:cubicBezTo>
                    <a:pt x="213" y="882"/>
                    <a:pt x="213" y="851"/>
                    <a:pt x="274" y="760"/>
                  </a:cubicBezTo>
                  <a:cubicBezTo>
                    <a:pt x="274" y="699"/>
                    <a:pt x="274" y="639"/>
                    <a:pt x="335" y="487"/>
                  </a:cubicBezTo>
                  <a:cubicBezTo>
                    <a:pt x="456" y="335"/>
                    <a:pt x="456" y="335"/>
                    <a:pt x="639" y="274"/>
                  </a:cubicBezTo>
                  <a:cubicBezTo>
                    <a:pt x="717" y="235"/>
                    <a:pt x="762" y="224"/>
                    <a:pt x="804" y="224"/>
                  </a:cubicBezTo>
                  <a:cubicBezTo>
                    <a:pt x="860" y="224"/>
                    <a:pt x="912" y="244"/>
                    <a:pt x="1034" y="244"/>
                  </a:cubicBezTo>
                  <a:cubicBezTo>
                    <a:pt x="1138" y="244"/>
                    <a:pt x="1183" y="224"/>
                    <a:pt x="1242" y="224"/>
                  </a:cubicBezTo>
                  <a:cubicBezTo>
                    <a:pt x="1286" y="224"/>
                    <a:pt x="1338" y="235"/>
                    <a:pt x="1429" y="274"/>
                  </a:cubicBezTo>
                  <a:cubicBezTo>
                    <a:pt x="1642" y="304"/>
                    <a:pt x="1642" y="335"/>
                    <a:pt x="1824" y="426"/>
                  </a:cubicBezTo>
                  <a:lnTo>
                    <a:pt x="2189" y="578"/>
                  </a:lnTo>
                  <a:cubicBezTo>
                    <a:pt x="2402" y="699"/>
                    <a:pt x="2402" y="699"/>
                    <a:pt x="2554" y="791"/>
                  </a:cubicBezTo>
                  <a:cubicBezTo>
                    <a:pt x="2706" y="912"/>
                    <a:pt x="2706" y="912"/>
                    <a:pt x="2797" y="1064"/>
                  </a:cubicBezTo>
                  <a:cubicBezTo>
                    <a:pt x="2888" y="1216"/>
                    <a:pt x="2888" y="1216"/>
                    <a:pt x="2918" y="1338"/>
                  </a:cubicBezTo>
                  <a:cubicBezTo>
                    <a:pt x="2918" y="1368"/>
                    <a:pt x="2949" y="1399"/>
                    <a:pt x="2949" y="1459"/>
                  </a:cubicBezTo>
                  <a:cubicBezTo>
                    <a:pt x="2970" y="1481"/>
                    <a:pt x="2992" y="1491"/>
                    <a:pt x="3012" y="1491"/>
                  </a:cubicBezTo>
                  <a:cubicBezTo>
                    <a:pt x="3049" y="1491"/>
                    <a:pt x="3081" y="1457"/>
                    <a:pt x="3101" y="1399"/>
                  </a:cubicBezTo>
                  <a:cubicBezTo>
                    <a:pt x="3192" y="1216"/>
                    <a:pt x="3070" y="943"/>
                    <a:pt x="2918" y="851"/>
                  </a:cubicBezTo>
                  <a:cubicBezTo>
                    <a:pt x="2918" y="851"/>
                    <a:pt x="2797" y="699"/>
                    <a:pt x="2645" y="608"/>
                  </a:cubicBezTo>
                  <a:lnTo>
                    <a:pt x="2280" y="395"/>
                  </a:lnTo>
                  <a:cubicBezTo>
                    <a:pt x="2098" y="274"/>
                    <a:pt x="2098" y="274"/>
                    <a:pt x="1885" y="183"/>
                  </a:cubicBezTo>
                  <a:cubicBezTo>
                    <a:pt x="1703" y="122"/>
                    <a:pt x="1703" y="122"/>
                    <a:pt x="1490" y="31"/>
                  </a:cubicBezTo>
                  <a:cubicBezTo>
                    <a:pt x="1247" y="0"/>
                    <a:pt x="1247" y="0"/>
                    <a:pt x="103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5" name="Google Shape;7265;p64"/>
            <p:cNvSpPr/>
            <p:nvPr/>
          </p:nvSpPr>
          <p:spPr>
            <a:xfrm>
              <a:off x="2795900" y="994225"/>
              <a:ext cx="38025" cy="45825"/>
            </a:xfrm>
            <a:custGeom>
              <a:avLst/>
              <a:gdLst/>
              <a:ahLst/>
              <a:cxnLst/>
              <a:rect l="l" t="t" r="r" b="b"/>
              <a:pathLst>
                <a:path w="1521" h="1833" extrusionOk="0">
                  <a:moveTo>
                    <a:pt x="1460" y="1"/>
                  </a:moveTo>
                  <a:cubicBezTo>
                    <a:pt x="1399" y="31"/>
                    <a:pt x="1399" y="122"/>
                    <a:pt x="1399" y="153"/>
                  </a:cubicBezTo>
                  <a:lnTo>
                    <a:pt x="1399" y="274"/>
                  </a:lnTo>
                  <a:lnTo>
                    <a:pt x="1399" y="456"/>
                  </a:lnTo>
                  <a:cubicBezTo>
                    <a:pt x="1399" y="548"/>
                    <a:pt x="1399" y="548"/>
                    <a:pt x="1369" y="669"/>
                  </a:cubicBezTo>
                  <a:cubicBezTo>
                    <a:pt x="1338" y="791"/>
                    <a:pt x="1338" y="791"/>
                    <a:pt x="1247" y="912"/>
                  </a:cubicBezTo>
                  <a:cubicBezTo>
                    <a:pt x="1217" y="1034"/>
                    <a:pt x="1217" y="1034"/>
                    <a:pt x="1156" y="1125"/>
                  </a:cubicBezTo>
                  <a:cubicBezTo>
                    <a:pt x="1065" y="1247"/>
                    <a:pt x="1065" y="1216"/>
                    <a:pt x="943" y="1338"/>
                  </a:cubicBezTo>
                  <a:cubicBezTo>
                    <a:pt x="882" y="1399"/>
                    <a:pt x="882" y="1429"/>
                    <a:pt x="761" y="1490"/>
                  </a:cubicBezTo>
                  <a:cubicBezTo>
                    <a:pt x="639" y="1551"/>
                    <a:pt x="639" y="1551"/>
                    <a:pt x="548" y="1581"/>
                  </a:cubicBezTo>
                  <a:lnTo>
                    <a:pt x="305" y="1672"/>
                  </a:lnTo>
                  <a:cubicBezTo>
                    <a:pt x="183" y="1703"/>
                    <a:pt x="183" y="1703"/>
                    <a:pt x="123" y="1703"/>
                  </a:cubicBezTo>
                  <a:cubicBezTo>
                    <a:pt x="92" y="1703"/>
                    <a:pt x="92" y="1703"/>
                    <a:pt x="31" y="1733"/>
                  </a:cubicBezTo>
                  <a:cubicBezTo>
                    <a:pt x="1" y="1794"/>
                    <a:pt x="31" y="1824"/>
                    <a:pt x="92" y="1824"/>
                  </a:cubicBezTo>
                  <a:cubicBezTo>
                    <a:pt x="109" y="1830"/>
                    <a:pt x="127" y="1832"/>
                    <a:pt x="145" y="1832"/>
                  </a:cubicBezTo>
                  <a:cubicBezTo>
                    <a:pt x="228" y="1832"/>
                    <a:pt x="327" y="1783"/>
                    <a:pt x="426" y="1733"/>
                  </a:cubicBezTo>
                  <a:cubicBezTo>
                    <a:pt x="426" y="1733"/>
                    <a:pt x="548" y="1703"/>
                    <a:pt x="609" y="1672"/>
                  </a:cubicBezTo>
                  <a:lnTo>
                    <a:pt x="852" y="1520"/>
                  </a:lnTo>
                  <a:cubicBezTo>
                    <a:pt x="943" y="1429"/>
                    <a:pt x="943" y="1429"/>
                    <a:pt x="1034" y="1368"/>
                  </a:cubicBezTo>
                  <a:cubicBezTo>
                    <a:pt x="1095" y="1277"/>
                    <a:pt x="1156" y="1277"/>
                    <a:pt x="1217" y="1186"/>
                  </a:cubicBezTo>
                  <a:cubicBezTo>
                    <a:pt x="1308" y="1064"/>
                    <a:pt x="1308" y="1064"/>
                    <a:pt x="1338" y="943"/>
                  </a:cubicBezTo>
                  <a:cubicBezTo>
                    <a:pt x="1399" y="821"/>
                    <a:pt x="1399" y="821"/>
                    <a:pt x="1460" y="730"/>
                  </a:cubicBezTo>
                  <a:cubicBezTo>
                    <a:pt x="1490" y="608"/>
                    <a:pt x="1490" y="608"/>
                    <a:pt x="1490" y="456"/>
                  </a:cubicBezTo>
                  <a:cubicBezTo>
                    <a:pt x="1521" y="365"/>
                    <a:pt x="1521" y="365"/>
                    <a:pt x="1521" y="213"/>
                  </a:cubicBezTo>
                  <a:cubicBezTo>
                    <a:pt x="1521" y="153"/>
                    <a:pt x="1521" y="122"/>
                    <a:pt x="1490" y="31"/>
                  </a:cubicBezTo>
                  <a:cubicBezTo>
                    <a:pt x="1490" y="1"/>
                    <a:pt x="1460" y="1"/>
                    <a:pt x="1460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6" name="Google Shape;7266;p64"/>
            <p:cNvSpPr/>
            <p:nvPr/>
          </p:nvSpPr>
          <p:spPr>
            <a:xfrm>
              <a:off x="2798200" y="994650"/>
              <a:ext cx="19025" cy="36075"/>
            </a:xfrm>
            <a:custGeom>
              <a:avLst/>
              <a:gdLst/>
              <a:ahLst/>
              <a:cxnLst/>
              <a:rect l="l" t="t" r="r" b="b"/>
              <a:pathLst>
                <a:path w="761" h="1443" extrusionOk="0">
                  <a:moveTo>
                    <a:pt x="646" y="0"/>
                  </a:moveTo>
                  <a:cubicBezTo>
                    <a:pt x="642" y="0"/>
                    <a:pt x="638" y="4"/>
                    <a:pt x="638" y="14"/>
                  </a:cubicBezTo>
                  <a:cubicBezTo>
                    <a:pt x="608" y="44"/>
                    <a:pt x="608" y="105"/>
                    <a:pt x="608" y="136"/>
                  </a:cubicBezTo>
                  <a:lnTo>
                    <a:pt x="608" y="196"/>
                  </a:lnTo>
                  <a:lnTo>
                    <a:pt x="608" y="318"/>
                  </a:lnTo>
                  <a:lnTo>
                    <a:pt x="608" y="470"/>
                  </a:lnTo>
                  <a:cubicBezTo>
                    <a:pt x="608" y="561"/>
                    <a:pt x="547" y="561"/>
                    <a:pt x="547" y="622"/>
                  </a:cubicBezTo>
                  <a:cubicBezTo>
                    <a:pt x="517" y="713"/>
                    <a:pt x="547" y="713"/>
                    <a:pt x="517" y="774"/>
                  </a:cubicBezTo>
                  <a:lnTo>
                    <a:pt x="456" y="926"/>
                  </a:lnTo>
                  <a:lnTo>
                    <a:pt x="365" y="1078"/>
                  </a:lnTo>
                  <a:cubicBezTo>
                    <a:pt x="334" y="1169"/>
                    <a:pt x="334" y="1108"/>
                    <a:pt x="243" y="1199"/>
                  </a:cubicBezTo>
                  <a:cubicBezTo>
                    <a:pt x="213" y="1260"/>
                    <a:pt x="183" y="1230"/>
                    <a:pt x="152" y="1291"/>
                  </a:cubicBezTo>
                  <a:cubicBezTo>
                    <a:pt x="91" y="1351"/>
                    <a:pt x="61" y="1351"/>
                    <a:pt x="31" y="1382"/>
                  </a:cubicBezTo>
                  <a:lnTo>
                    <a:pt x="0" y="1412"/>
                  </a:lnTo>
                  <a:cubicBezTo>
                    <a:pt x="0" y="1443"/>
                    <a:pt x="31" y="1443"/>
                    <a:pt x="31" y="1443"/>
                  </a:cubicBezTo>
                  <a:cubicBezTo>
                    <a:pt x="91" y="1443"/>
                    <a:pt x="183" y="1382"/>
                    <a:pt x="213" y="1351"/>
                  </a:cubicBezTo>
                  <a:lnTo>
                    <a:pt x="304" y="1260"/>
                  </a:lnTo>
                  <a:cubicBezTo>
                    <a:pt x="365" y="1199"/>
                    <a:pt x="334" y="1199"/>
                    <a:pt x="395" y="1169"/>
                  </a:cubicBezTo>
                  <a:lnTo>
                    <a:pt x="486" y="1017"/>
                  </a:lnTo>
                  <a:lnTo>
                    <a:pt x="547" y="865"/>
                  </a:lnTo>
                  <a:cubicBezTo>
                    <a:pt x="608" y="774"/>
                    <a:pt x="547" y="774"/>
                    <a:pt x="608" y="713"/>
                  </a:cubicBezTo>
                  <a:cubicBezTo>
                    <a:pt x="608" y="622"/>
                    <a:pt x="638" y="622"/>
                    <a:pt x="638" y="561"/>
                  </a:cubicBezTo>
                  <a:lnTo>
                    <a:pt x="638" y="409"/>
                  </a:lnTo>
                  <a:cubicBezTo>
                    <a:pt x="699" y="196"/>
                    <a:pt x="760" y="196"/>
                    <a:pt x="699" y="136"/>
                  </a:cubicBezTo>
                  <a:cubicBezTo>
                    <a:pt x="699" y="44"/>
                    <a:pt x="699" y="44"/>
                    <a:pt x="669" y="14"/>
                  </a:cubicBezTo>
                  <a:cubicBezTo>
                    <a:pt x="669" y="14"/>
                    <a:pt x="655" y="0"/>
                    <a:pt x="64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7" name="Google Shape;7267;p64"/>
            <p:cNvSpPr/>
            <p:nvPr/>
          </p:nvSpPr>
          <p:spPr>
            <a:xfrm>
              <a:off x="2791350" y="987050"/>
              <a:ext cx="13700" cy="36825"/>
            </a:xfrm>
            <a:custGeom>
              <a:avLst/>
              <a:gdLst/>
              <a:ahLst/>
              <a:cxnLst/>
              <a:rect l="l" t="t" r="r" b="b"/>
              <a:pathLst>
                <a:path w="548" h="1473" extrusionOk="0">
                  <a:moveTo>
                    <a:pt x="464" y="0"/>
                  </a:moveTo>
                  <a:cubicBezTo>
                    <a:pt x="460" y="0"/>
                    <a:pt x="457" y="4"/>
                    <a:pt x="457" y="14"/>
                  </a:cubicBezTo>
                  <a:cubicBezTo>
                    <a:pt x="426" y="14"/>
                    <a:pt x="426" y="105"/>
                    <a:pt x="426" y="105"/>
                  </a:cubicBezTo>
                  <a:lnTo>
                    <a:pt x="426" y="166"/>
                  </a:lnTo>
                  <a:lnTo>
                    <a:pt x="426" y="288"/>
                  </a:lnTo>
                  <a:lnTo>
                    <a:pt x="426" y="440"/>
                  </a:lnTo>
                  <a:cubicBezTo>
                    <a:pt x="426" y="500"/>
                    <a:pt x="365" y="500"/>
                    <a:pt x="365" y="592"/>
                  </a:cubicBezTo>
                  <a:cubicBezTo>
                    <a:pt x="365" y="652"/>
                    <a:pt x="365" y="652"/>
                    <a:pt x="335" y="743"/>
                  </a:cubicBezTo>
                  <a:lnTo>
                    <a:pt x="274" y="895"/>
                  </a:lnTo>
                  <a:cubicBezTo>
                    <a:pt x="213" y="956"/>
                    <a:pt x="274" y="956"/>
                    <a:pt x="213" y="1047"/>
                  </a:cubicBezTo>
                  <a:cubicBezTo>
                    <a:pt x="183" y="1108"/>
                    <a:pt x="183" y="1108"/>
                    <a:pt x="153" y="1169"/>
                  </a:cubicBezTo>
                  <a:cubicBezTo>
                    <a:pt x="122" y="1230"/>
                    <a:pt x="122" y="1230"/>
                    <a:pt x="61" y="1260"/>
                  </a:cubicBezTo>
                  <a:cubicBezTo>
                    <a:pt x="31" y="1321"/>
                    <a:pt x="31" y="1351"/>
                    <a:pt x="1" y="1382"/>
                  </a:cubicBezTo>
                  <a:lnTo>
                    <a:pt x="1" y="1412"/>
                  </a:lnTo>
                  <a:cubicBezTo>
                    <a:pt x="1" y="1473"/>
                    <a:pt x="31" y="1473"/>
                    <a:pt x="61" y="1473"/>
                  </a:cubicBezTo>
                  <a:cubicBezTo>
                    <a:pt x="153" y="1412"/>
                    <a:pt x="153" y="1351"/>
                    <a:pt x="183" y="1321"/>
                  </a:cubicBezTo>
                  <a:cubicBezTo>
                    <a:pt x="183" y="1321"/>
                    <a:pt x="213" y="1260"/>
                    <a:pt x="274" y="1199"/>
                  </a:cubicBezTo>
                  <a:lnTo>
                    <a:pt x="335" y="1047"/>
                  </a:lnTo>
                  <a:lnTo>
                    <a:pt x="426" y="895"/>
                  </a:lnTo>
                  <a:cubicBezTo>
                    <a:pt x="457" y="804"/>
                    <a:pt x="457" y="804"/>
                    <a:pt x="457" y="743"/>
                  </a:cubicBezTo>
                  <a:cubicBezTo>
                    <a:pt x="487" y="652"/>
                    <a:pt x="457" y="652"/>
                    <a:pt x="487" y="592"/>
                  </a:cubicBezTo>
                  <a:cubicBezTo>
                    <a:pt x="487" y="500"/>
                    <a:pt x="487" y="500"/>
                    <a:pt x="548" y="440"/>
                  </a:cubicBezTo>
                  <a:lnTo>
                    <a:pt x="548" y="288"/>
                  </a:lnTo>
                  <a:cubicBezTo>
                    <a:pt x="487" y="196"/>
                    <a:pt x="487" y="196"/>
                    <a:pt x="487" y="136"/>
                  </a:cubicBezTo>
                  <a:lnTo>
                    <a:pt x="487" y="14"/>
                  </a:lnTo>
                  <a:cubicBezTo>
                    <a:pt x="487" y="14"/>
                    <a:pt x="473" y="0"/>
                    <a:pt x="46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8" name="Google Shape;7268;p64"/>
            <p:cNvSpPr/>
            <p:nvPr/>
          </p:nvSpPr>
          <p:spPr>
            <a:xfrm>
              <a:off x="2779200" y="991600"/>
              <a:ext cx="8375" cy="35125"/>
            </a:xfrm>
            <a:custGeom>
              <a:avLst/>
              <a:gdLst/>
              <a:ahLst/>
              <a:cxnLst/>
              <a:rect l="l" t="t" r="r" b="b"/>
              <a:pathLst>
                <a:path w="335" h="1405" extrusionOk="0">
                  <a:moveTo>
                    <a:pt x="282" y="1"/>
                  </a:moveTo>
                  <a:cubicBezTo>
                    <a:pt x="277" y="1"/>
                    <a:pt x="274" y="4"/>
                    <a:pt x="274" y="14"/>
                  </a:cubicBezTo>
                  <a:cubicBezTo>
                    <a:pt x="213" y="14"/>
                    <a:pt x="213" y="75"/>
                    <a:pt x="213" y="106"/>
                  </a:cubicBezTo>
                  <a:lnTo>
                    <a:pt x="213" y="166"/>
                  </a:lnTo>
                  <a:lnTo>
                    <a:pt x="213" y="288"/>
                  </a:lnTo>
                  <a:lnTo>
                    <a:pt x="213" y="440"/>
                  </a:lnTo>
                  <a:cubicBezTo>
                    <a:pt x="213" y="531"/>
                    <a:pt x="183" y="531"/>
                    <a:pt x="183" y="592"/>
                  </a:cubicBezTo>
                  <a:lnTo>
                    <a:pt x="183" y="744"/>
                  </a:lnTo>
                  <a:cubicBezTo>
                    <a:pt x="183" y="835"/>
                    <a:pt x="152" y="835"/>
                    <a:pt x="152" y="865"/>
                  </a:cubicBezTo>
                  <a:cubicBezTo>
                    <a:pt x="152" y="926"/>
                    <a:pt x="152" y="926"/>
                    <a:pt x="91" y="1017"/>
                  </a:cubicBezTo>
                  <a:cubicBezTo>
                    <a:pt x="61" y="1078"/>
                    <a:pt x="61" y="1078"/>
                    <a:pt x="61" y="1109"/>
                  </a:cubicBezTo>
                  <a:cubicBezTo>
                    <a:pt x="31" y="1200"/>
                    <a:pt x="31" y="1200"/>
                    <a:pt x="31" y="1230"/>
                  </a:cubicBezTo>
                  <a:cubicBezTo>
                    <a:pt x="0" y="1261"/>
                    <a:pt x="0" y="1321"/>
                    <a:pt x="0" y="1352"/>
                  </a:cubicBezTo>
                  <a:lnTo>
                    <a:pt x="0" y="1382"/>
                  </a:lnTo>
                  <a:cubicBezTo>
                    <a:pt x="0" y="1397"/>
                    <a:pt x="8" y="1405"/>
                    <a:pt x="19" y="1405"/>
                  </a:cubicBezTo>
                  <a:cubicBezTo>
                    <a:pt x="31" y="1405"/>
                    <a:pt x="46" y="1397"/>
                    <a:pt x="61" y="1382"/>
                  </a:cubicBezTo>
                  <a:cubicBezTo>
                    <a:pt x="91" y="1352"/>
                    <a:pt x="152" y="1261"/>
                    <a:pt x="152" y="1230"/>
                  </a:cubicBezTo>
                  <a:cubicBezTo>
                    <a:pt x="152" y="1230"/>
                    <a:pt x="183" y="1200"/>
                    <a:pt x="183" y="1169"/>
                  </a:cubicBezTo>
                  <a:cubicBezTo>
                    <a:pt x="213" y="1078"/>
                    <a:pt x="213" y="1078"/>
                    <a:pt x="213" y="1017"/>
                  </a:cubicBezTo>
                  <a:cubicBezTo>
                    <a:pt x="243" y="926"/>
                    <a:pt x="243" y="926"/>
                    <a:pt x="243" y="865"/>
                  </a:cubicBezTo>
                  <a:cubicBezTo>
                    <a:pt x="243" y="774"/>
                    <a:pt x="243" y="774"/>
                    <a:pt x="304" y="713"/>
                  </a:cubicBezTo>
                  <a:lnTo>
                    <a:pt x="304" y="561"/>
                  </a:lnTo>
                  <a:cubicBezTo>
                    <a:pt x="304" y="470"/>
                    <a:pt x="304" y="470"/>
                    <a:pt x="335" y="410"/>
                  </a:cubicBezTo>
                  <a:lnTo>
                    <a:pt x="335" y="258"/>
                  </a:lnTo>
                  <a:cubicBezTo>
                    <a:pt x="274" y="166"/>
                    <a:pt x="304" y="166"/>
                    <a:pt x="304" y="106"/>
                  </a:cubicBezTo>
                  <a:lnTo>
                    <a:pt x="304" y="14"/>
                  </a:lnTo>
                  <a:cubicBezTo>
                    <a:pt x="304" y="14"/>
                    <a:pt x="291" y="1"/>
                    <a:pt x="28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9" name="Google Shape;7269;p64"/>
            <p:cNvSpPr/>
            <p:nvPr/>
          </p:nvSpPr>
          <p:spPr>
            <a:xfrm>
              <a:off x="2764750" y="994225"/>
              <a:ext cx="5350" cy="30050"/>
            </a:xfrm>
            <a:custGeom>
              <a:avLst/>
              <a:gdLst/>
              <a:ahLst/>
              <a:cxnLst/>
              <a:rect l="l" t="t" r="r" b="b"/>
              <a:pathLst>
                <a:path w="214" h="1202" extrusionOk="0">
                  <a:moveTo>
                    <a:pt x="153" y="1"/>
                  </a:moveTo>
                  <a:cubicBezTo>
                    <a:pt x="122" y="1"/>
                    <a:pt x="122" y="31"/>
                    <a:pt x="122" y="61"/>
                  </a:cubicBezTo>
                  <a:lnTo>
                    <a:pt x="122" y="153"/>
                  </a:lnTo>
                  <a:lnTo>
                    <a:pt x="122" y="213"/>
                  </a:lnTo>
                  <a:lnTo>
                    <a:pt x="122" y="335"/>
                  </a:lnTo>
                  <a:lnTo>
                    <a:pt x="122" y="456"/>
                  </a:lnTo>
                  <a:lnTo>
                    <a:pt x="122" y="548"/>
                  </a:lnTo>
                  <a:cubicBezTo>
                    <a:pt x="122" y="639"/>
                    <a:pt x="62" y="639"/>
                    <a:pt x="62" y="669"/>
                  </a:cubicBezTo>
                  <a:lnTo>
                    <a:pt x="62" y="791"/>
                  </a:lnTo>
                  <a:cubicBezTo>
                    <a:pt x="62" y="852"/>
                    <a:pt x="31" y="852"/>
                    <a:pt x="31" y="912"/>
                  </a:cubicBezTo>
                  <a:cubicBezTo>
                    <a:pt x="31" y="973"/>
                    <a:pt x="1" y="1095"/>
                    <a:pt x="1" y="1125"/>
                  </a:cubicBezTo>
                  <a:lnTo>
                    <a:pt x="1" y="1156"/>
                  </a:lnTo>
                  <a:cubicBezTo>
                    <a:pt x="1" y="1186"/>
                    <a:pt x="8" y="1201"/>
                    <a:pt x="20" y="1201"/>
                  </a:cubicBezTo>
                  <a:cubicBezTo>
                    <a:pt x="31" y="1201"/>
                    <a:pt x="46" y="1186"/>
                    <a:pt x="62" y="1156"/>
                  </a:cubicBezTo>
                  <a:cubicBezTo>
                    <a:pt x="122" y="1125"/>
                    <a:pt x="122" y="1064"/>
                    <a:pt x="153" y="1004"/>
                  </a:cubicBezTo>
                  <a:cubicBezTo>
                    <a:pt x="153" y="1004"/>
                    <a:pt x="153" y="973"/>
                    <a:pt x="183" y="943"/>
                  </a:cubicBezTo>
                  <a:cubicBezTo>
                    <a:pt x="183" y="852"/>
                    <a:pt x="183" y="852"/>
                    <a:pt x="213" y="821"/>
                  </a:cubicBezTo>
                  <a:lnTo>
                    <a:pt x="213" y="700"/>
                  </a:lnTo>
                  <a:lnTo>
                    <a:pt x="213" y="608"/>
                  </a:lnTo>
                  <a:lnTo>
                    <a:pt x="213" y="487"/>
                  </a:lnTo>
                  <a:lnTo>
                    <a:pt x="213" y="365"/>
                  </a:lnTo>
                  <a:lnTo>
                    <a:pt x="213" y="274"/>
                  </a:lnTo>
                  <a:cubicBezTo>
                    <a:pt x="183" y="122"/>
                    <a:pt x="183" y="122"/>
                    <a:pt x="183" y="61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0" name="Google Shape;7270;p64"/>
            <p:cNvSpPr/>
            <p:nvPr/>
          </p:nvSpPr>
          <p:spPr>
            <a:xfrm>
              <a:off x="2747275" y="994975"/>
              <a:ext cx="6875" cy="30000"/>
            </a:xfrm>
            <a:custGeom>
              <a:avLst/>
              <a:gdLst/>
              <a:ahLst/>
              <a:cxnLst/>
              <a:rect l="l" t="t" r="r" b="b"/>
              <a:pathLst>
                <a:path w="275" h="1200" extrusionOk="0">
                  <a:moveTo>
                    <a:pt x="61" y="1"/>
                  </a:moveTo>
                  <a:cubicBezTo>
                    <a:pt x="1" y="31"/>
                    <a:pt x="1" y="92"/>
                    <a:pt x="1" y="92"/>
                  </a:cubicBezTo>
                  <a:lnTo>
                    <a:pt x="1" y="153"/>
                  </a:lnTo>
                  <a:cubicBezTo>
                    <a:pt x="1" y="183"/>
                    <a:pt x="61" y="183"/>
                    <a:pt x="61" y="244"/>
                  </a:cubicBezTo>
                  <a:cubicBezTo>
                    <a:pt x="61" y="305"/>
                    <a:pt x="61" y="305"/>
                    <a:pt x="92" y="335"/>
                  </a:cubicBezTo>
                  <a:lnTo>
                    <a:pt x="92" y="457"/>
                  </a:lnTo>
                  <a:cubicBezTo>
                    <a:pt x="92" y="548"/>
                    <a:pt x="122" y="548"/>
                    <a:pt x="122" y="578"/>
                  </a:cubicBezTo>
                  <a:lnTo>
                    <a:pt x="122" y="670"/>
                  </a:lnTo>
                  <a:cubicBezTo>
                    <a:pt x="122" y="761"/>
                    <a:pt x="183" y="761"/>
                    <a:pt x="183" y="791"/>
                  </a:cubicBezTo>
                  <a:lnTo>
                    <a:pt x="183" y="913"/>
                  </a:lnTo>
                  <a:lnTo>
                    <a:pt x="183" y="1034"/>
                  </a:lnTo>
                  <a:lnTo>
                    <a:pt x="183" y="1126"/>
                  </a:lnTo>
                  <a:lnTo>
                    <a:pt x="183" y="1186"/>
                  </a:lnTo>
                  <a:cubicBezTo>
                    <a:pt x="193" y="1197"/>
                    <a:pt x="200" y="1200"/>
                    <a:pt x="206" y="1200"/>
                  </a:cubicBezTo>
                  <a:cubicBezTo>
                    <a:pt x="217" y="1200"/>
                    <a:pt x="224" y="1186"/>
                    <a:pt x="244" y="1186"/>
                  </a:cubicBezTo>
                  <a:cubicBezTo>
                    <a:pt x="274" y="1126"/>
                    <a:pt x="274" y="1065"/>
                    <a:pt x="274" y="974"/>
                  </a:cubicBezTo>
                  <a:lnTo>
                    <a:pt x="274" y="882"/>
                  </a:lnTo>
                  <a:lnTo>
                    <a:pt x="274" y="730"/>
                  </a:lnTo>
                  <a:lnTo>
                    <a:pt x="274" y="578"/>
                  </a:lnTo>
                  <a:lnTo>
                    <a:pt x="274" y="426"/>
                  </a:lnTo>
                  <a:cubicBezTo>
                    <a:pt x="274" y="335"/>
                    <a:pt x="244" y="335"/>
                    <a:pt x="244" y="305"/>
                  </a:cubicBezTo>
                  <a:cubicBezTo>
                    <a:pt x="244" y="214"/>
                    <a:pt x="244" y="214"/>
                    <a:pt x="213" y="153"/>
                  </a:cubicBezTo>
                  <a:cubicBezTo>
                    <a:pt x="213" y="62"/>
                    <a:pt x="213" y="62"/>
                    <a:pt x="153" y="31"/>
                  </a:cubicBezTo>
                  <a:cubicBezTo>
                    <a:pt x="141" y="78"/>
                    <a:pt x="143" y="107"/>
                    <a:pt x="146" y="121"/>
                  </a:cubicBezTo>
                  <a:lnTo>
                    <a:pt x="146" y="121"/>
                  </a:lnTo>
                  <a:cubicBezTo>
                    <a:pt x="142" y="114"/>
                    <a:pt x="134" y="104"/>
                    <a:pt x="122" y="92"/>
                  </a:cubicBezTo>
                  <a:cubicBezTo>
                    <a:pt x="122" y="31"/>
                    <a:pt x="92" y="1"/>
                    <a:pt x="9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1" name="Google Shape;7271;p64"/>
            <p:cNvSpPr/>
            <p:nvPr/>
          </p:nvSpPr>
          <p:spPr>
            <a:xfrm>
              <a:off x="2723725" y="1007150"/>
              <a:ext cx="15225" cy="25850"/>
            </a:xfrm>
            <a:custGeom>
              <a:avLst/>
              <a:gdLst/>
              <a:ahLst/>
              <a:cxnLst/>
              <a:rect l="l" t="t" r="r" b="b"/>
              <a:pathLst>
                <a:path w="609" h="1034" extrusionOk="0">
                  <a:moveTo>
                    <a:pt x="31" y="0"/>
                  </a:moveTo>
                  <a:cubicBezTo>
                    <a:pt x="0" y="0"/>
                    <a:pt x="0" y="61"/>
                    <a:pt x="0" y="91"/>
                  </a:cubicBezTo>
                  <a:lnTo>
                    <a:pt x="0" y="152"/>
                  </a:lnTo>
                  <a:cubicBezTo>
                    <a:pt x="0" y="213"/>
                    <a:pt x="31" y="213"/>
                    <a:pt x="31" y="243"/>
                  </a:cubicBezTo>
                  <a:cubicBezTo>
                    <a:pt x="92" y="274"/>
                    <a:pt x="92" y="304"/>
                    <a:pt x="92" y="365"/>
                  </a:cubicBezTo>
                  <a:cubicBezTo>
                    <a:pt x="122" y="395"/>
                    <a:pt x="92" y="426"/>
                    <a:pt x="122" y="456"/>
                  </a:cubicBezTo>
                  <a:cubicBezTo>
                    <a:pt x="152" y="517"/>
                    <a:pt x="152" y="517"/>
                    <a:pt x="213" y="578"/>
                  </a:cubicBezTo>
                  <a:cubicBezTo>
                    <a:pt x="244" y="608"/>
                    <a:pt x="213" y="669"/>
                    <a:pt x="244" y="699"/>
                  </a:cubicBezTo>
                  <a:lnTo>
                    <a:pt x="304" y="760"/>
                  </a:lnTo>
                  <a:cubicBezTo>
                    <a:pt x="365" y="821"/>
                    <a:pt x="365" y="821"/>
                    <a:pt x="395" y="882"/>
                  </a:cubicBezTo>
                  <a:lnTo>
                    <a:pt x="456" y="973"/>
                  </a:lnTo>
                  <a:lnTo>
                    <a:pt x="547" y="1034"/>
                  </a:lnTo>
                  <a:lnTo>
                    <a:pt x="578" y="1034"/>
                  </a:lnTo>
                  <a:cubicBezTo>
                    <a:pt x="608" y="1034"/>
                    <a:pt x="608" y="1003"/>
                    <a:pt x="608" y="973"/>
                  </a:cubicBezTo>
                  <a:cubicBezTo>
                    <a:pt x="608" y="912"/>
                    <a:pt x="578" y="882"/>
                    <a:pt x="547" y="851"/>
                  </a:cubicBezTo>
                  <a:cubicBezTo>
                    <a:pt x="547" y="851"/>
                    <a:pt x="517" y="821"/>
                    <a:pt x="517" y="760"/>
                  </a:cubicBezTo>
                  <a:lnTo>
                    <a:pt x="426" y="699"/>
                  </a:lnTo>
                  <a:cubicBezTo>
                    <a:pt x="395" y="669"/>
                    <a:pt x="395" y="669"/>
                    <a:pt x="365" y="578"/>
                  </a:cubicBezTo>
                  <a:cubicBezTo>
                    <a:pt x="304" y="547"/>
                    <a:pt x="304" y="547"/>
                    <a:pt x="304" y="456"/>
                  </a:cubicBezTo>
                  <a:lnTo>
                    <a:pt x="244" y="395"/>
                  </a:lnTo>
                  <a:cubicBezTo>
                    <a:pt x="213" y="365"/>
                    <a:pt x="244" y="365"/>
                    <a:pt x="213" y="274"/>
                  </a:cubicBezTo>
                  <a:cubicBezTo>
                    <a:pt x="213" y="243"/>
                    <a:pt x="152" y="243"/>
                    <a:pt x="152" y="152"/>
                  </a:cubicBezTo>
                  <a:cubicBezTo>
                    <a:pt x="122" y="122"/>
                    <a:pt x="122" y="122"/>
                    <a:pt x="122" y="91"/>
                  </a:cubicBezTo>
                  <a:cubicBezTo>
                    <a:pt x="122" y="61"/>
                    <a:pt x="122" y="61"/>
                    <a:pt x="9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2" name="Google Shape;7272;p64"/>
            <p:cNvSpPr/>
            <p:nvPr/>
          </p:nvSpPr>
          <p:spPr>
            <a:xfrm>
              <a:off x="2703200" y="1016275"/>
              <a:ext cx="24350" cy="25100"/>
            </a:xfrm>
            <a:custGeom>
              <a:avLst/>
              <a:gdLst/>
              <a:ahLst/>
              <a:cxnLst/>
              <a:rect l="l" t="t" r="r" b="b"/>
              <a:pathLst>
                <a:path w="974" h="1004" extrusionOk="0">
                  <a:moveTo>
                    <a:pt x="31" y="0"/>
                  </a:moveTo>
                  <a:cubicBezTo>
                    <a:pt x="1" y="30"/>
                    <a:pt x="1" y="61"/>
                    <a:pt x="31" y="61"/>
                  </a:cubicBezTo>
                  <a:cubicBezTo>
                    <a:pt x="31" y="91"/>
                    <a:pt x="61" y="91"/>
                    <a:pt x="61" y="152"/>
                  </a:cubicBezTo>
                  <a:cubicBezTo>
                    <a:pt x="61" y="182"/>
                    <a:pt x="122" y="182"/>
                    <a:pt x="153" y="213"/>
                  </a:cubicBezTo>
                  <a:cubicBezTo>
                    <a:pt x="183" y="243"/>
                    <a:pt x="183" y="243"/>
                    <a:pt x="213" y="334"/>
                  </a:cubicBezTo>
                  <a:cubicBezTo>
                    <a:pt x="274" y="365"/>
                    <a:pt x="274" y="395"/>
                    <a:pt x="305" y="456"/>
                  </a:cubicBezTo>
                  <a:lnTo>
                    <a:pt x="396" y="547"/>
                  </a:lnTo>
                  <a:cubicBezTo>
                    <a:pt x="457" y="608"/>
                    <a:pt x="457" y="638"/>
                    <a:pt x="487" y="669"/>
                  </a:cubicBezTo>
                  <a:cubicBezTo>
                    <a:pt x="517" y="699"/>
                    <a:pt x="548" y="699"/>
                    <a:pt x="609" y="760"/>
                  </a:cubicBezTo>
                  <a:lnTo>
                    <a:pt x="700" y="851"/>
                  </a:lnTo>
                  <a:cubicBezTo>
                    <a:pt x="761" y="912"/>
                    <a:pt x="761" y="912"/>
                    <a:pt x="821" y="942"/>
                  </a:cubicBezTo>
                  <a:lnTo>
                    <a:pt x="913" y="1003"/>
                  </a:lnTo>
                  <a:lnTo>
                    <a:pt x="943" y="1003"/>
                  </a:lnTo>
                  <a:cubicBezTo>
                    <a:pt x="973" y="1003"/>
                    <a:pt x="973" y="973"/>
                    <a:pt x="973" y="942"/>
                  </a:cubicBezTo>
                  <a:lnTo>
                    <a:pt x="882" y="821"/>
                  </a:lnTo>
                  <a:lnTo>
                    <a:pt x="791" y="760"/>
                  </a:lnTo>
                  <a:cubicBezTo>
                    <a:pt x="761" y="699"/>
                    <a:pt x="761" y="699"/>
                    <a:pt x="669" y="669"/>
                  </a:cubicBezTo>
                  <a:lnTo>
                    <a:pt x="609" y="578"/>
                  </a:lnTo>
                  <a:cubicBezTo>
                    <a:pt x="578" y="547"/>
                    <a:pt x="578" y="547"/>
                    <a:pt x="517" y="486"/>
                  </a:cubicBezTo>
                  <a:cubicBezTo>
                    <a:pt x="487" y="426"/>
                    <a:pt x="487" y="426"/>
                    <a:pt x="426" y="395"/>
                  </a:cubicBezTo>
                  <a:cubicBezTo>
                    <a:pt x="365" y="365"/>
                    <a:pt x="365" y="365"/>
                    <a:pt x="335" y="304"/>
                  </a:cubicBezTo>
                  <a:cubicBezTo>
                    <a:pt x="305" y="243"/>
                    <a:pt x="305" y="243"/>
                    <a:pt x="274" y="182"/>
                  </a:cubicBezTo>
                  <a:cubicBezTo>
                    <a:pt x="153" y="91"/>
                    <a:pt x="153" y="91"/>
                    <a:pt x="122" y="61"/>
                  </a:cubicBezTo>
                  <a:cubicBezTo>
                    <a:pt x="122" y="30"/>
                    <a:pt x="61" y="30"/>
                    <a:pt x="6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3" name="Google Shape;7273;p64"/>
            <p:cNvSpPr/>
            <p:nvPr/>
          </p:nvSpPr>
          <p:spPr>
            <a:xfrm>
              <a:off x="2681175" y="1036025"/>
              <a:ext cx="28125" cy="18250"/>
            </a:xfrm>
            <a:custGeom>
              <a:avLst/>
              <a:gdLst/>
              <a:ahLst/>
              <a:cxnLst/>
              <a:rect l="l" t="t" r="r" b="b"/>
              <a:pathLst>
                <a:path w="1125" h="730" extrusionOk="0">
                  <a:moveTo>
                    <a:pt x="31" y="0"/>
                  </a:moveTo>
                  <a:cubicBezTo>
                    <a:pt x="0" y="31"/>
                    <a:pt x="0" y="61"/>
                    <a:pt x="0" y="61"/>
                  </a:cubicBezTo>
                  <a:cubicBezTo>
                    <a:pt x="0" y="122"/>
                    <a:pt x="0" y="122"/>
                    <a:pt x="31" y="152"/>
                  </a:cubicBezTo>
                  <a:cubicBezTo>
                    <a:pt x="31" y="183"/>
                    <a:pt x="61" y="183"/>
                    <a:pt x="122" y="213"/>
                  </a:cubicBezTo>
                  <a:cubicBezTo>
                    <a:pt x="152" y="274"/>
                    <a:pt x="152" y="274"/>
                    <a:pt x="183" y="335"/>
                  </a:cubicBezTo>
                  <a:cubicBezTo>
                    <a:pt x="213" y="365"/>
                    <a:pt x="213" y="426"/>
                    <a:pt x="274" y="456"/>
                  </a:cubicBezTo>
                  <a:cubicBezTo>
                    <a:pt x="304" y="487"/>
                    <a:pt x="335" y="487"/>
                    <a:pt x="365" y="517"/>
                  </a:cubicBezTo>
                  <a:cubicBezTo>
                    <a:pt x="456" y="578"/>
                    <a:pt x="426" y="578"/>
                    <a:pt x="487" y="608"/>
                  </a:cubicBezTo>
                  <a:cubicBezTo>
                    <a:pt x="532" y="623"/>
                    <a:pt x="555" y="623"/>
                    <a:pt x="574" y="623"/>
                  </a:cubicBezTo>
                  <a:cubicBezTo>
                    <a:pt x="593" y="623"/>
                    <a:pt x="608" y="623"/>
                    <a:pt x="638" y="639"/>
                  </a:cubicBezTo>
                  <a:cubicBezTo>
                    <a:pt x="730" y="669"/>
                    <a:pt x="730" y="669"/>
                    <a:pt x="790" y="669"/>
                  </a:cubicBezTo>
                  <a:cubicBezTo>
                    <a:pt x="882" y="669"/>
                    <a:pt x="882" y="669"/>
                    <a:pt x="942" y="730"/>
                  </a:cubicBezTo>
                  <a:lnTo>
                    <a:pt x="1064" y="730"/>
                  </a:lnTo>
                  <a:cubicBezTo>
                    <a:pt x="1064" y="730"/>
                    <a:pt x="1094" y="730"/>
                    <a:pt x="1094" y="669"/>
                  </a:cubicBezTo>
                  <a:cubicBezTo>
                    <a:pt x="1125" y="639"/>
                    <a:pt x="1094" y="608"/>
                    <a:pt x="1064" y="608"/>
                  </a:cubicBezTo>
                  <a:cubicBezTo>
                    <a:pt x="1049" y="593"/>
                    <a:pt x="1018" y="593"/>
                    <a:pt x="988" y="593"/>
                  </a:cubicBezTo>
                  <a:cubicBezTo>
                    <a:pt x="958" y="593"/>
                    <a:pt x="927" y="593"/>
                    <a:pt x="912" y="578"/>
                  </a:cubicBezTo>
                  <a:cubicBezTo>
                    <a:pt x="912" y="578"/>
                    <a:pt x="882" y="578"/>
                    <a:pt x="821" y="517"/>
                  </a:cubicBezTo>
                  <a:cubicBezTo>
                    <a:pt x="760" y="517"/>
                    <a:pt x="760" y="517"/>
                    <a:pt x="730" y="487"/>
                  </a:cubicBezTo>
                  <a:cubicBezTo>
                    <a:pt x="638" y="456"/>
                    <a:pt x="638" y="456"/>
                    <a:pt x="608" y="456"/>
                  </a:cubicBezTo>
                  <a:cubicBezTo>
                    <a:pt x="517" y="426"/>
                    <a:pt x="578" y="426"/>
                    <a:pt x="487" y="365"/>
                  </a:cubicBezTo>
                  <a:cubicBezTo>
                    <a:pt x="456" y="335"/>
                    <a:pt x="426" y="335"/>
                    <a:pt x="365" y="304"/>
                  </a:cubicBezTo>
                  <a:cubicBezTo>
                    <a:pt x="335" y="274"/>
                    <a:pt x="335" y="274"/>
                    <a:pt x="304" y="183"/>
                  </a:cubicBezTo>
                  <a:cubicBezTo>
                    <a:pt x="274" y="152"/>
                    <a:pt x="274" y="152"/>
                    <a:pt x="213" y="61"/>
                  </a:cubicBezTo>
                  <a:cubicBezTo>
                    <a:pt x="167" y="91"/>
                    <a:pt x="152" y="107"/>
                    <a:pt x="145" y="107"/>
                  </a:cubicBezTo>
                  <a:cubicBezTo>
                    <a:pt x="137" y="107"/>
                    <a:pt x="137" y="91"/>
                    <a:pt x="122" y="61"/>
                  </a:cubicBezTo>
                  <a:cubicBezTo>
                    <a:pt x="122" y="31"/>
                    <a:pt x="61" y="31"/>
                    <a:pt x="6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4" name="Google Shape;7274;p64"/>
            <p:cNvSpPr/>
            <p:nvPr/>
          </p:nvSpPr>
          <p:spPr>
            <a:xfrm>
              <a:off x="2670525" y="1071725"/>
              <a:ext cx="26625" cy="6125"/>
            </a:xfrm>
            <a:custGeom>
              <a:avLst/>
              <a:gdLst/>
              <a:ahLst/>
              <a:cxnLst/>
              <a:rect l="l" t="t" r="r" b="b"/>
              <a:pathLst>
                <a:path w="1065" h="245" extrusionOk="0">
                  <a:moveTo>
                    <a:pt x="61" y="1"/>
                  </a:moveTo>
                  <a:lnTo>
                    <a:pt x="1" y="62"/>
                  </a:lnTo>
                  <a:cubicBezTo>
                    <a:pt x="1" y="92"/>
                    <a:pt x="61" y="122"/>
                    <a:pt x="61" y="122"/>
                  </a:cubicBezTo>
                  <a:cubicBezTo>
                    <a:pt x="61" y="122"/>
                    <a:pt x="92" y="122"/>
                    <a:pt x="92" y="153"/>
                  </a:cubicBezTo>
                  <a:lnTo>
                    <a:pt x="274" y="153"/>
                  </a:lnTo>
                  <a:cubicBezTo>
                    <a:pt x="305" y="153"/>
                    <a:pt x="305" y="214"/>
                    <a:pt x="396" y="214"/>
                  </a:cubicBezTo>
                  <a:lnTo>
                    <a:pt x="517" y="214"/>
                  </a:lnTo>
                  <a:cubicBezTo>
                    <a:pt x="548" y="214"/>
                    <a:pt x="548" y="214"/>
                    <a:pt x="609" y="244"/>
                  </a:cubicBezTo>
                  <a:lnTo>
                    <a:pt x="1034" y="244"/>
                  </a:lnTo>
                  <a:cubicBezTo>
                    <a:pt x="1034" y="244"/>
                    <a:pt x="1064" y="244"/>
                    <a:pt x="1064" y="214"/>
                  </a:cubicBezTo>
                  <a:cubicBezTo>
                    <a:pt x="1064" y="153"/>
                    <a:pt x="1064" y="153"/>
                    <a:pt x="1034" y="122"/>
                  </a:cubicBezTo>
                  <a:cubicBezTo>
                    <a:pt x="1024" y="112"/>
                    <a:pt x="1014" y="109"/>
                    <a:pt x="1001" y="109"/>
                  </a:cubicBezTo>
                  <a:cubicBezTo>
                    <a:pt x="977" y="109"/>
                    <a:pt x="943" y="122"/>
                    <a:pt x="882" y="122"/>
                  </a:cubicBezTo>
                  <a:lnTo>
                    <a:pt x="365" y="122"/>
                  </a:lnTo>
                  <a:cubicBezTo>
                    <a:pt x="305" y="122"/>
                    <a:pt x="305" y="122"/>
                    <a:pt x="244" y="92"/>
                  </a:cubicBezTo>
                  <a:lnTo>
                    <a:pt x="122" y="92"/>
                  </a:lnTo>
                  <a:cubicBezTo>
                    <a:pt x="153" y="62"/>
                    <a:pt x="153" y="1"/>
                    <a:pt x="12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5" name="Google Shape;7275;p64"/>
            <p:cNvSpPr/>
            <p:nvPr/>
          </p:nvSpPr>
          <p:spPr>
            <a:xfrm>
              <a:off x="2661400" y="1093775"/>
              <a:ext cx="30425" cy="4575"/>
            </a:xfrm>
            <a:custGeom>
              <a:avLst/>
              <a:gdLst/>
              <a:ahLst/>
              <a:cxnLst/>
              <a:rect l="l" t="t" r="r" b="b"/>
              <a:pathLst>
                <a:path w="1217" h="183" extrusionOk="0">
                  <a:moveTo>
                    <a:pt x="31" y="0"/>
                  </a:moveTo>
                  <a:cubicBezTo>
                    <a:pt x="31" y="0"/>
                    <a:pt x="1" y="31"/>
                    <a:pt x="31" y="31"/>
                  </a:cubicBezTo>
                  <a:cubicBezTo>
                    <a:pt x="31" y="61"/>
                    <a:pt x="62" y="61"/>
                    <a:pt x="122" y="122"/>
                  </a:cubicBezTo>
                  <a:lnTo>
                    <a:pt x="366" y="122"/>
                  </a:lnTo>
                  <a:cubicBezTo>
                    <a:pt x="426" y="122"/>
                    <a:pt x="426" y="152"/>
                    <a:pt x="487" y="152"/>
                  </a:cubicBezTo>
                  <a:lnTo>
                    <a:pt x="609" y="152"/>
                  </a:lnTo>
                  <a:cubicBezTo>
                    <a:pt x="639" y="152"/>
                    <a:pt x="639" y="183"/>
                    <a:pt x="730" y="183"/>
                  </a:cubicBezTo>
                  <a:lnTo>
                    <a:pt x="1126" y="183"/>
                  </a:lnTo>
                  <a:cubicBezTo>
                    <a:pt x="1126" y="183"/>
                    <a:pt x="1186" y="183"/>
                    <a:pt x="1186" y="152"/>
                  </a:cubicBezTo>
                  <a:cubicBezTo>
                    <a:pt x="1217" y="122"/>
                    <a:pt x="1186" y="122"/>
                    <a:pt x="1186" y="61"/>
                  </a:cubicBezTo>
                  <a:cubicBezTo>
                    <a:pt x="1126" y="31"/>
                    <a:pt x="1065" y="31"/>
                    <a:pt x="1034" y="31"/>
                  </a:cubicBezTo>
                  <a:lnTo>
                    <a:pt x="274" y="31"/>
                  </a:lnTo>
                  <a:cubicBezTo>
                    <a:pt x="153" y="0"/>
                    <a:pt x="153" y="0"/>
                    <a:pt x="12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6" name="Google Shape;7276;p64"/>
            <p:cNvSpPr/>
            <p:nvPr/>
          </p:nvSpPr>
          <p:spPr>
            <a:xfrm>
              <a:off x="2659125" y="1111250"/>
              <a:ext cx="21300" cy="5350"/>
            </a:xfrm>
            <a:custGeom>
              <a:avLst/>
              <a:gdLst/>
              <a:ahLst/>
              <a:cxnLst/>
              <a:rect l="l" t="t" r="r" b="b"/>
              <a:pathLst>
                <a:path w="852" h="214" extrusionOk="0">
                  <a:moveTo>
                    <a:pt x="62" y="0"/>
                  </a:moveTo>
                  <a:cubicBezTo>
                    <a:pt x="62" y="0"/>
                    <a:pt x="1" y="0"/>
                    <a:pt x="1" y="31"/>
                  </a:cubicBezTo>
                  <a:cubicBezTo>
                    <a:pt x="1" y="61"/>
                    <a:pt x="1" y="92"/>
                    <a:pt x="62" y="92"/>
                  </a:cubicBezTo>
                  <a:cubicBezTo>
                    <a:pt x="62" y="92"/>
                    <a:pt x="92" y="92"/>
                    <a:pt x="92" y="152"/>
                  </a:cubicBezTo>
                  <a:lnTo>
                    <a:pt x="153" y="152"/>
                  </a:lnTo>
                  <a:cubicBezTo>
                    <a:pt x="183" y="152"/>
                    <a:pt x="183" y="152"/>
                    <a:pt x="244" y="183"/>
                  </a:cubicBezTo>
                  <a:cubicBezTo>
                    <a:pt x="274" y="183"/>
                    <a:pt x="274" y="213"/>
                    <a:pt x="305" y="213"/>
                  </a:cubicBezTo>
                  <a:lnTo>
                    <a:pt x="548" y="213"/>
                  </a:lnTo>
                  <a:cubicBezTo>
                    <a:pt x="578" y="213"/>
                    <a:pt x="578" y="183"/>
                    <a:pt x="609" y="183"/>
                  </a:cubicBezTo>
                  <a:lnTo>
                    <a:pt x="700" y="183"/>
                  </a:lnTo>
                  <a:cubicBezTo>
                    <a:pt x="730" y="183"/>
                    <a:pt x="730" y="183"/>
                    <a:pt x="761" y="152"/>
                  </a:cubicBezTo>
                  <a:cubicBezTo>
                    <a:pt x="791" y="92"/>
                    <a:pt x="791" y="92"/>
                    <a:pt x="852" y="92"/>
                  </a:cubicBezTo>
                  <a:lnTo>
                    <a:pt x="852" y="61"/>
                  </a:lnTo>
                  <a:cubicBezTo>
                    <a:pt x="852" y="31"/>
                    <a:pt x="791" y="31"/>
                    <a:pt x="791" y="31"/>
                  </a:cubicBezTo>
                  <a:cubicBezTo>
                    <a:pt x="761" y="31"/>
                    <a:pt x="730" y="61"/>
                    <a:pt x="700" y="61"/>
                  </a:cubicBezTo>
                  <a:lnTo>
                    <a:pt x="639" y="61"/>
                  </a:lnTo>
                  <a:cubicBezTo>
                    <a:pt x="609" y="61"/>
                    <a:pt x="609" y="61"/>
                    <a:pt x="578" y="92"/>
                  </a:cubicBezTo>
                  <a:lnTo>
                    <a:pt x="183" y="92"/>
                  </a:lnTo>
                  <a:cubicBezTo>
                    <a:pt x="122" y="61"/>
                    <a:pt x="122" y="31"/>
                    <a:pt x="92" y="31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7" name="Google Shape;7277;p64"/>
            <p:cNvSpPr/>
            <p:nvPr/>
          </p:nvSpPr>
          <p:spPr>
            <a:xfrm>
              <a:off x="2638625" y="1116575"/>
              <a:ext cx="44075" cy="14450"/>
            </a:xfrm>
            <a:custGeom>
              <a:avLst/>
              <a:gdLst/>
              <a:ahLst/>
              <a:cxnLst/>
              <a:rect l="l" t="t" r="r" b="b"/>
              <a:pathLst>
                <a:path w="1763" h="578" extrusionOk="0">
                  <a:moveTo>
                    <a:pt x="30" y="0"/>
                  </a:moveTo>
                  <a:cubicBezTo>
                    <a:pt x="0" y="31"/>
                    <a:pt x="30" y="91"/>
                    <a:pt x="61" y="122"/>
                  </a:cubicBezTo>
                  <a:lnTo>
                    <a:pt x="152" y="183"/>
                  </a:lnTo>
                  <a:cubicBezTo>
                    <a:pt x="182" y="213"/>
                    <a:pt x="213" y="213"/>
                    <a:pt x="274" y="274"/>
                  </a:cubicBezTo>
                  <a:cubicBezTo>
                    <a:pt x="334" y="304"/>
                    <a:pt x="334" y="304"/>
                    <a:pt x="456" y="395"/>
                  </a:cubicBezTo>
                  <a:cubicBezTo>
                    <a:pt x="517" y="426"/>
                    <a:pt x="517" y="456"/>
                    <a:pt x="638" y="487"/>
                  </a:cubicBezTo>
                  <a:cubicBezTo>
                    <a:pt x="760" y="517"/>
                    <a:pt x="760" y="517"/>
                    <a:pt x="821" y="517"/>
                  </a:cubicBezTo>
                  <a:cubicBezTo>
                    <a:pt x="942" y="517"/>
                    <a:pt x="942" y="578"/>
                    <a:pt x="1033" y="578"/>
                  </a:cubicBezTo>
                  <a:cubicBezTo>
                    <a:pt x="1125" y="578"/>
                    <a:pt x="1125" y="578"/>
                    <a:pt x="1216" y="517"/>
                  </a:cubicBezTo>
                  <a:cubicBezTo>
                    <a:pt x="1337" y="517"/>
                    <a:pt x="1337" y="517"/>
                    <a:pt x="1398" y="487"/>
                  </a:cubicBezTo>
                  <a:cubicBezTo>
                    <a:pt x="1520" y="456"/>
                    <a:pt x="1520" y="456"/>
                    <a:pt x="1581" y="426"/>
                  </a:cubicBezTo>
                  <a:lnTo>
                    <a:pt x="1733" y="335"/>
                  </a:lnTo>
                  <a:lnTo>
                    <a:pt x="1763" y="304"/>
                  </a:lnTo>
                  <a:cubicBezTo>
                    <a:pt x="1763" y="274"/>
                    <a:pt x="1733" y="274"/>
                    <a:pt x="1702" y="274"/>
                  </a:cubicBezTo>
                  <a:cubicBezTo>
                    <a:pt x="1641" y="274"/>
                    <a:pt x="1550" y="335"/>
                    <a:pt x="1459" y="335"/>
                  </a:cubicBezTo>
                  <a:cubicBezTo>
                    <a:pt x="1459" y="335"/>
                    <a:pt x="1398" y="395"/>
                    <a:pt x="1368" y="395"/>
                  </a:cubicBezTo>
                  <a:cubicBezTo>
                    <a:pt x="1277" y="426"/>
                    <a:pt x="1277" y="426"/>
                    <a:pt x="1155" y="426"/>
                  </a:cubicBezTo>
                  <a:lnTo>
                    <a:pt x="973" y="426"/>
                  </a:lnTo>
                  <a:cubicBezTo>
                    <a:pt x="912" y="426"/>
                    <a:pt x="912" y="426"/>
                    <a:pt x="790" y="395"/>
                  </a:cubicBezTo>
                  <a:cubicBezTo>
                    <a:pt x="699" y="395"/>
                    <a:pt x="699" y="395"/>
                    <a:pt x="608" y="335"/>
                  </a:cubicBezTo>
                  <a:lnTo>
                    <a:pt x="456" y="274"/>
                  </a:lnTo>
                  <a:cubicBezTo>
                    <a:pt x="365" y="243"/>
                    <a:pt x="365" y="243"/>
                    <a:pt x="304" y="152"/>
                  </a:cubicBezTo>
                  <a:cubicBezTo>
                    <a:pt x="213" y="152"/>
                    <a:pt x="213" y="122"/>
                    <a:pt x="152" y="91"/>
                  </a:cubicBezTo>
                  <a:lnTo>
                    <a:pt x="61" y="0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8" name="Google Shape;7278;p64"/>
            <p:cNvSpPr/>
            <p:nvPr/>
          </p:nvSpPr>
          <p:spPr>
            <a:xfrm>
              <a:off x="2786800" y="930825"/>
              <a:ext cx="28125" cy="43825"/>
            </a:xfrm>
            <a:custGeom>
              <a:avLst/>
              <a:gdLst/>
              <a:ahLst/>
              <a:cxnLst/>
              <a:rect l="l" t="t" r="r" b="b"/>
              <a:pathLst>
                <a:path w="1125" h="1753" extrusionOk="0">
                  <a:moveTo>
                    <a:pt x="123" y="0"/>
                  </a:moveTo>
                  <a:cubicBezTo>
                    <a:pt x="85" y="0"/>
                    <a:pt x="51" y="14"/>
                    <a:pt x="31" y="14"/>
                  </a:cubicBezTo>
                  <a:cubicBezTo>
                    <a:pt x="0" y="14"/>
                    <a:pt x="0" y="75"/>
                    <a:pt x="0" y="75"/>
                  </a:cubicBezTo>
                  <a:cubicBezTo>
                    <a:pt x="0" y="105"/>
                    <a:pt x="61" y="105"/>
                    <a:pt x="122" y="135"/>
                  </a:cubicBezTo>
                  <a:cubicBezTo>
                    <a:pt x="152" y="135"/>
                    <a:pt x="183" y="166"/>
                    <a:pt x="183" y="166"/>
                  </a:cubicBezTo>
                  <a:cubicBezTo>
                    <a:pt x="213" y="166"/>
                    <a:pt x="274" y="166"/>
                    <a:pt x="304" y="257"/>
                  </a:cubicBezTo>
                  <a:lnTo>
                    <a:pt x="456" y="409"/>
                  </a:lnTo>
                  <a:cubicBezTo>
                    <a:pt x="517" y="470"/>
                    <a:pt x="487" y="470"/>
                    <a:pt x="517" y="591"/>
                  </a:cubicBezTo>
                  <a:cubicBezTo>
                    <a:pt x="578" y="682"/>
                    <a:pt x="608" y="682"/>
                    <a:pt x="639" y="774"/>
                  </a:cubicBezTo>
                  <a:cubicBezTo>
                    <a:pt x="669" y="865"/>
                    <a:pt x="669" y="895"/>
                    <a:pt x="730" y="986"/>
                  </a:cubicBezTo>
                  <a:cubicBezTo>
                    <a:pt x="760" y="1047"/>
                    <a:pt x="790" y="1047"/>
                    <a:pt x="821" y="1169"/>
                  </a:cubicBezTo>
                  <a:cubicBezTo>
                    <a:pt x="882" y="1230"/>
                    <a:pt x="882" y="1290"/>
                    <a:pt x="912" y="1351"/>
                  </a:cubicBezTo>
                  <a:cubicBezTo>
                    <a:pt x="942" y="1442"/>
                    <a:pt x="1064" y="1625"/>
                    <a:pt x="1064" y="1685"/>
                  </a:cubicBezTo>
                  <a:lnTo>
                    <a:pt x="1094" y="1746"/>
                  </a:lnTo>
                  <a:cubicBezTo>
                    <a:pt x="1099" y="1751"/>
                    <a:pt x="1102" y="1752"/>
                    <a:pt x="1106" y="1752"/>
                  </a:cubicBezTo>
                  <a:cubicBezTo>
                    <a:pt x="1125" y="1752"/>
                    <a:pt x="1125" y="1685"/>
                    <a:pt x="1125" y="1685"/>
                  </a:cubicBezTo>
                  <a:cubicBezTo>
                    <a:pt x="1125" y="1625"/>
                    <a:pt x="1064" y="1533"/>
                    <a:pt x="1034" y="1442"/>
                  </a:cubicBezTo>
                  <a:lnTo>
                    <a:pt x="942" y="1290"/>
                  </a:lnTo>
                  <a:cubicBezTo>
                    <a:pt x="912" y="1199"/>
                    <a:pt x="730" y="834"/>
                    <a:pt x="669" y="713"/>
                  </a:cubicBezTo>
                  <a:cubicBezTo>
                    <a:pt x="639" y="622"/>
                    <a:pt x="639" y="622"/>
                    <a:pt x="578" y="530"/>
                  </a:cubicBezTo>
                  <a:cubicBezTo>
                    <a:pt x="517" y="439"/>
                    <a:pt x="517" y="409"/>
                    <a:pt x="456" y="318"/>
                  </a:cubicBezTo>
                  <a:lnTo>
                    <a:pt x="304" y="166"/>
                  </a:lnTo>
                  <a:cubicBezTo>
                    <a:pt x="304" y="75"/>
                    <a:pt x="304" y="75"/>
                    <a:pt x="183" y="14"/>
                  </a:cubicBezTo>
                  <a:cubicBezTo>
                    <a:pt x="162" y="4"/>
                    <a:pt x="142" y="0"/>
                    <a:pt x="12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9" name="Google Shape;7279;p64"/>
            <p:cNvSpPr/>
            <p:nvPr/>
          </p:nvSpPr>
          <p:spPr>
            <a:xfrm>
              <a:off x="2775400" y="926600"/>
              <a:ext cx="26625" cy="43225"/>
            </a:xfrm>
            <a:custGeom>
              <a:avLst/>
              <a:gdLst/>
              <a:ahLst/>
              <a:cxnLst/>
              <a:rect l="l" t="t" r="r" b="b"/>
              <a:pathLst>
                <a:path w="1065" h="1729" extrusionOk="0">
                  <a:moveTo>
                    <a:pt x="31" y="0"/>
                  </a:moveTo>
                  <a:cubicBezTo>
                    <a:pt x="0" y="0"/>
                    <a:pt x="0" y="0"/>
                    <a:pt x="0" y="31"/>
                  </a:cubicBezTo>
                  <a:cubicBezTo>
                    <a:pt x="0" y="92"/>
                    <a:pt x="31" y="122"/>
                    <a:pt x="61" y="152"/>
                  </a:cubicBezTo>
                  <a:cubicBezTo>
                    <a:pt x="91" y="183"/>
                    <a:pt x="152" y="183"/>
                    <a:pt x="152" y="244"/>
                  </a:cubicBezTo>
                  <a:cubicBezTo>
                    <a:pt x="183" y="274"/>
                    <a:pt x="213" y="274"/>
                    <a:pt x="243" y="304"/>
                  </a:cubicBezTo>
                  <a:cubicBezTo>
                    <a:pt x="335" y="395"/>
                    <a:pt x="335" y="395"/>
                    <a:pt x="395" y="426"/>
                  </a:cubicBezTo>
                  <a:cubicBezTo>
                    <a:pt x="487" y="487"/>
                    <a:pt x="456" y="487"/>
                    <a:pt x="517" y="578"/>
                  </a:cubicBezTo>
                  <a:cubicBezTo>
                    <a:pt x="608" y="639"/>
                    <a:pt x="608" y="639"/>
                    <a:pt x="639" y="730"/>
                  </a:cubicBezTo>
                  <a:cubicBezTo>
                    <a:pt x="669" y="791"/>
                    <a:pt x="669" y="791"/>
                    <a:pt x="699" y="912"/>
                  </a:cubicBezTo>
                  <a:cubicBezTo>
                    <a:pt x="760" y="1003"/>
                    <a:pt x="791" y="1003"/>
                    <a:pt x="821" y="1095"/>
                  </a:cubicBezTo>
                  <a:cubicBezTo>
                    <a:pt x="851" y="1186"/>
                    <a:pt x="851" y="1216"/>
                    <a:pt x="851" y="1307"/>
                  </a:cubicBezTo>
                  <a:cubicBezTo>
                    <a:pt x="912" y="1399"/>
                    <a:pt x="912" y="1399"/>
                    <a:pt x="912" y="1490"/>
                  </a:cubicBezTo>
                  <a:lnTo>
                    <a:pt x="912" y="1642"/>
                  </a:lnTo>
                  <a:cubicBezTo>
                    <a:pt x="912" y="1672"/>
                    <a:pt x="912" y="1672"/>
                    <a:pt x="943" y="1702"/>
                  </a:cubicBezTo>
                  <a:cubicBezTo>
                    <a:pt x="952" y="1721"/>
                    <a:pt x="964" y="1729"/>
                    <a:pt x="977" y="1729"/>
                  </a:cubicBezTo>
                  <a:cubicBezTo>
                    <a:pt x="1005" y="1729"/>
                    <a:pt x="1034" y="1693"/>
                    <a:pt x="1034" y="1672"/>
                  </a:cubicBezTo>
                  <a:cubicBezTo>
                    <a:pt x="1064" y="1611"/>
                    <a:pt x="1034" y="1490"/>
                    <a:pt x="1034" y="1399"/>
                  </a:cubicBezTo>
                  <a:cubicBezTo>
                    <a:pt x="1034" y="1399"/>
                    <a:pt x="1034" y="1338"/>
                    <a:pt x="973" y="1247"/>
                  </a:cubicBezTo>
                  <a:cubicBezTo>
                    <a:pt x="943" y="1155"/>
                    <a:pt x="943" y="1155"/>
                    <a:pt x="912" y="1064"/>
                  </a:cubicBezTo>
                  <a:cubicBezTo>
                    <a:pt x="851" y="943"/>
                    <a:pt x="851" y="943"/>
                    <a:pt x="821" y="882"/>
                  </a:cubicBezTo>
                  <a:cubicBezTo>
                    <a:pt x="791" y="791"/>
                    <a:pt x="791" y="791"/>
                    <a:pt x="730" y="699"/>
                  </a:cubicBezTo>
                  <a:lnTo>
                    <a:pt x="578" y="547"/>
                  </a:lnTo>
                  <a:lnTo>
                    <a:pt x="426" y="395"/>
                  </a:lnTo>
                  <a:lnTo>
                    <a:pt x="274" y="244"/>
                  </a:lnTo>
                  <a:cubicBezTo>
                    <a:pt x="274" y="122"/>
                    <a:pt x="274" y="122"/>
                    <a:pt x="152" y="92"/>
                  </a:cubicBezTo>
                  <a:cubicBezTo>
                    <a:pt x="61" y="31"/>
                    <a:pt x="61" y="31"/>
                    <a:pt x="3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0" name="Google Shape;7280;p64"/>
            <p:cNvSpPr/>
            <p:nvPr/>
          </p:nvSpPr>
          <p:spPr>
            <a:xfrm>
              <a:off x="2765525" y="926600"/>
              <a:ext cx="22050" cy="35625"/>
            </a:xfrm>
            <a:custGeom>
              <a:avLst/>
              <a:gdLst/>
              <a:ahLst/>
              <a:cxnLst/>
              <a:rect l="l" t="t" r="r" b="b"/>
              <a:pathLst>
                <a:path w="882" h="1425" extrusionOk="0">
                  <a:moveTo>
                    <a:pt x="61" y="0"/>
                  </a:moveTo>
                  <a:cubicBezTo>
                    <a:pt x="0" y="0"/>
                    <a:pt x="0" y="0"/>
                    <a:pt x="0" y="31"/>
                  </a:cubicBezTo>
                  <a:cubicBezTo>
                    <a:pt x="0" y="92"/>
                    <a:pt x="61" y="122"/>
                    <a:pt x="91" y="122"/>
                  </a:cubicBezTo>
                  <a:cubicBezTo>
                    <a:pt x="122" y="152"/>
                    <a:pt x="122" y="152"/>
                    <a:pt x="152" y="152"/>
                  </a:cubicBezTo>
                  <a:cubicBezTo>
                    <a:pt x="182" y="152"/>
                    <a:pt x="182" y="152"/>
                    <a:pt x="274" y="183"/>
                  </a:cubicBezTo>
                  <a:cubicBezTo>
                    <a:pt x="334" y="244"/>
                    <a:pt x="334" y="244"/>
                    <a:pt x="395" y="304"/>
                  </a:cubicBezTo>
                  <a:lnTo>
                    <a:pt x="456" y="456"/>
                  </a:lnTo>
                  <a:lnTo>
                    <a:pt x="547" y="608"/>
                  </a:lnTo>
                  <a:cubicBezTo>
                    <a:pt x="578" y="699"/>
                    <a:pt x="578" y="699"/>
                    <a:pt x="578" y="760"/>
                  </a:cubicBezTo>
                  <a:lnTo>
                    <a:pt x="638" y="912"/>
                  </a:lnTo>
                  <a:cubicBezTo>
                    <a:pt x="699" y="1003"/>
                    <a:pt x="638" y="1003"/>
                    <a:pt x="699" y="1064"/>
                  </a:cubicBezTo>
                  <a:cubicBezTo>
                    <a:pt x="699" y="1155"/>
                    <a:pt x="730" y="1338"/>
                    <a:pt x="730" y="1368"/>
                  </a:cubicBezTo>
                  <a:cubicBezTo>
                    <a:pt x="730" y="1368"/>
                    <a:pt x="730" y="1399"/>
                    <a:pt x="760" y="1399"/>
                  </a:cubicBezTo>
                  <a:cubicBezTo>
                    <a:pt x="779" y="1417"/>
                    <a:pt x="795" y="1425"/>
                    <a:pt x="808" y="1425"/>
                  </a:cubicBezTo>
                  <a:cubicBezTo>
                    <a:pt x="837" y="1425"/>
                    <a:pt x="851" y="1389"/>
                    <a:pt x="851" y="1368"/>
                  </a:cubicBezTo>
                  <a:cubicBezTo>
                    <a:pt x="882" y="1277"/>
                    <a:pt x="851" y="1216"/>
                    <a:pt x="851" y="1125"/>
                  </a:cubicBezTo>
                  <a:lnTo>
                    <a:pt x="851" y="1034"/>
                  </a:lnTo>
                  <a:cubicBezTo>
                    <a:pt x="821" y="943"/>
                    <a:pt x="821" y="943"/>
                    <a:pt x="821" y="851"/>
                  </a:cubicBezTo>
                  <a:cubicBezTo>
                    <a:pt x="760" y="760"/>
                    <a:pt x="760" y="760"/>
                    <a:pt x="760" y="699"/>
                  </a:cubicBezTo>
                  <a:lnTo>
                    <a:pt x="699" y="547"/>
                  </a:lnTo>
                  <a:cubicBezTo>
                    <a:pt x="638" y="456"/>
                    <a:pt x="638" y="456"/>
                    <a:pt x="578" y="395"/>
                  </a:cubicBezTo>
                  <a:cubicBezTo>
                    <a:pt x="547" y="304"/>
                    <a:pt x="547" y="304"/>
                    <a:pt x="456" y="244"/>
                  </a:cubicBezTo>
                  <a:cubicBezTo>
                    <a:pt x="395" y="152"/>
                    <a:pt x="395" y="152"/>
                    <a:pt x="304" y="122"/>
                  </a:cubicBezTo>
                  <a:cubicBezTo>
                    <a:pt x="243" y="122"/>
                    <a:pt x="243" y="122"/>
                    <a:pt x="152" y="31"/>
                  </a:cubicBezTo>
                  <a:cubicBezTo>
                    <a:pt x="91" y="0"/>
                    <a:pt x="91" y="0"/>
                    <a:pt x="6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1" name="Google Shape;7281;p64"/>
            <p:cNvSpPr/>
            <p:nvPr/>
          </p:nvSpPr>
          <p:spPr>
            <a:xfrm>
              <a:off x="2756400" y="927350"/>
              <a:ext cx="14450" cy="33800"/>
            </a:xfrm>
            <a:custGeom>
              <a:avLst/>
              <a:gdLst/>
              <a:ahLst/>
              <a:cxnLst/>
              <a:rect l="l" t="t" r="r" b="b"/>
              <a:pathLst>
                <a:path w="578" h="1352" extrusionOk="0">
                  <a:moveTo>
                    <a:pt x="31" y="1"/>
                  </a:moveTo>
                  <a:cubicBezTo>
                    <a:pt x="0" y="62"/>
                    <a:pt x="31" y="92"/>
                    <a:pt x="31" y="122"/>
                  </a:cubicBezTo>
                  <a:cubicBezTo>
                    <a:pt x="61" y="153"/>
                    <a:pt x="61" y="153"/>
                    <a:pt x="61" y="183"/>
                  </a:cubicBezTo>
                  <a:lnTo>
                    <a:pt x="152" y="274"/>
                  </a:lnTo>
                  <a:cubicBezTo>
                    <a:pt x="183" y="365"/>
                    <a:pt x="183" y="305"/>
                    <a:pt x="213" y="396"/>
                  </a:cubicBezTo>
                  <a:cubicBezTo>
                    <a:pt x="274" y="457"/>
                    <a:pt x="213" y="457"/>
                    <a:pt x="274" y="487"/>
                  </a:cubicBezTo>
                  <a:cubicBezTo>
                    <a:pt x="304" y="578"/>
                    <a:pt x="304" y="578"/>
                    <a:pt x="335" y="609"/>
                  </a:cubicBezTo>
                  <a:cubicBezTo>
                    <a:pt x="365" y="700"/>
                    <a:pt x="335" y="700"/>
                    <a:pt x="365" y="761"/>
                  </a:cubicBezTo>
                  <a:cubicBezTo>
                    <a:pt x="426" y="852"/>
                    <a:pt x="426" y="852"/>
                    <a:pt x="426" y="882"/>
                  </a:cubicBezTo>
                  <a:lnTo>
                    <a:pt x="426" y="1034"/>
                  </a:lnTo>
                  <a:lnTo>
                    <a:pt x="426" y="1186"/>
                  </a:lnTo>
                  <a:lnTo>
                    <a:pt x="426" y="1308"/>
                  </a:lnTo>
                  <a:cubicBezTo>
                    <a:pt x="426" y="1308"/>
                    <a:pt x="426" y="1338"/>
                    <a:pt x="456" y="1338"/>
                  </a:cubicBezTo>
                  <a:cubicBezTo>
                    <a:pt x="466" y="1348"/>
                    <a:pt x="477" y="1352"/>
                    <a:pt x="486" y="1352"/>
                  </a:cubicBezTo>
                  <a:cubicBezTo>
                    <a:pt x="504" y="1352"/>
                    <a:pt x="517" y="1338"/>
                    <a:pt x="517" y="1338"/>
                  </a:cubicBezTo>
                  <a:cubicBezTo>
                    <a:pt x="578" y="1247"/>
                    <a:pt x="517" y="1217"/>
                    <a:pt x="517" y="1156"/>
                  </a:cubicBezTo>
                  <a:lnTo>
                    <a:pt x="517" y="1034"/>
                  </a:lnTo>
                  <a:cubicBezTo>
                    <a:pt x="517" y="943"/>
                    <a:pt x="517" y="943"/>
                    <a:pt x="487" y="882"/>
                  </a:cubicBezTo>
                  <a:cubicBezTo>
                    <a:pt x="487" y="791"/>
                    <a:pt x="487" y="791"/>
                    <a:pt x="456" y="730"/>
                  </a:cubicBezTo>
                  <a:cubicBezTo>
                    <a:pt x="426" y="639"/>
                    <a:pt x="456" y="639"/>
                    <a:pt x="426" y="578"/>
                  </a:cubicBezTo>
                  <a:cubicBezTo>
                    <a:pt x="365" y="487"/>
                    <a:pt x="365" y="487"/>
                    <a:pt x="335" y="457"/>
                  </a:cubicBezTo>
                  <a:cubicBezTo>
                    <a:pt x="304" y="396"/>
                    <a:pt x="304" y="396"/>
                    <a:pt x="274" y="335"/>
                  </a:cubicBezTo>
                  <a:cubicBezTo>
                    <a:pt x="213" y="274"/>
                    <a:pt x="213" y="274"/>
                    <a:pt x="183" y="244"/>
                  </a:cubicBezTo>
                  <a:cubicBezTo>
                    <a:pt x="183" y="153"/>
                    <a:pt x="213" y="122"/>
                    <a:pt x="152" y="92"/>
                  </a:cubicBezTo>
                  <a:lnTo>
                    <a:pt x="61" y="1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2" name="Google Shape;7282;p64"/>
            <p:cNvSpPr/>
            <p:nvPr/>
          </p:nvSpPr>
          <p:spPr>
            <a:xfrm>
              <a:off x="2747275" y="931575"/>
              <a:ext cx="8375" cy="37925"/>
            </a:xfrm>
            <a:custGeom>
              <a:avLst/>
              <a:gdLst/>
              <a:ahLst/>
              <a:cxnLst/>
              <a:rect l="l" t="t" r="r" b="b"/>
              <a:pathLst>
                <a:path w="335" h="1517" extrusionOk="0">
                  <a:moveTo>
                    <a:pt x="69" y="1"/>
                  </a:moveTo>
                  <a:cubicBezTo>
                    <a:pt x="65" y="1"/>
                    <a:pt x="61" y="4"/>
                    <a:pt x="61" y="14"/>
                  </a:cubicBezTo>
                  <a:cubicBezTo>
                    <a:pt x="1" y="14"/>
                    <a:pt x="1" y="105"/>
                    <a:pt x="1" y="105"/>
                  </a:cubicBezTo>
                  <a:lnTo>
                    <a:pt x="1" y="196"/>
                  </a:lnTo>
                  <a:cubicBezTo>
                    <a:pt x="1" y="227"/>
                    <a:pt x="1" y="227"/>
                    <a:pt x="61" y="288"/>
                  </a:cubicBezTo>
                  <a:cubicBezTo>
                    <a:pt x="61" y="379"/>
                    <a:pt x="61" y="379"/>
                    <a:pt x="92" y="440"/>
                  </a:cubicBezTo>
                  <a:lnTo>
                    <a:pt x="92" y="592"/>
                  </a:lnTo>
                  <a:cubicBezTo>
                    <a:pt x="92" y="683"/>
                    <a:pt x="122" y="683"/>
                    <a:pt x="122" y="744"/>
                  </a:cubicBezTo>
                  <a:lnTo>
                    <a:pt x="122" y="896"/>
                  </a:lnTo>
                  <a:cubicBezTo>
                    <a:pt x="122" y="987"/>
                    <a:pt x="183" y="987"/>
                    <a:pt x="183" y="1048"/>
                  </a:cubicBezTo>
                  <a:lnTo>
                    <a:pt x="183" y="1200"/>
                  </a:lnTo>
                  <a:lnTo>
                    <a:pt x="183" y="1352"/>
                  </a:lnTo>
                  <a:lnTo>
                    <a:pt x="183" y="1473"/>
                  </a:lnTo>
                  <a:cubicBezTo>
                    <a:pt x="183" y="1473"/>
                    <a:pt x="183" y="1503"/>
                    <a:pt x="213" y="1503"/>
                  </a:cubicBezTo>
                  <a:cubicBezTo>
                    <a:pt x="222" y="1512"/>
                    <a:pt x="231" y="1516"/>
                    <a:pt x="239" y="1516"/>
                  </a:cubicBezTo>
                  <a:cubicBezTo>
                    <a:pt x="259" y="1516"/>
                    <a:pt x="274" y="1495"/>
                    <a:pt x="274" y="1473"/>
                  </a:cubicBezTo>
                  <a:cubicBezTo>
                    <a:pt x="335" y="1382"/>
                    <a:pt x="274" y="1352"/>
                    <a:pt x="274" y="1291"/>
                  </a:cubicBezTo>
                  <a:lnTo>
                    <a:pt x="274" y="1169"/>
                  </a:lnTo>
                  <a:cubicBezTo>
                    <a:pt x="274" y="1078"/>
                    <a:pt x="274" y="1078"/>
                    <a:pt x="244" y="1017"/>
                  </a:cubicBezTo>
                  <a:lnTo>
                    <a:pt x="244" y="865"/>
                  </a:lnTo>
                  <a:lnTo>
                    <a:pt x="244" y="713"/>
                  </a:lnTo>
                  <a:cubicBezTo>
                    <a:pt x="244" y="622"/>
                    <a:pt x="213" y="622"/>
                    <a:pt x="213" y="561"/>
                  </a:cubicBezTo>
                  <a:lnTo>
                    <a:pt x="213" y="409"/>
                  </a:lnTo>
                  <a:cubicBezTo>
                    <a:pt x="213" y="318"/>
                    <a:pt x="213" y="318"/>
                    <a:pt x="153" y="257"/>
                  </a:cubicBezTo>
                  <a:cubicBezTo>
                    <a:pt x="92" y="196"/>
                    <a:pt x="92" y="196"/>
                    <a:pt x="92" y="105"/>
                  </a:cubicBezTo>
                  <a:lnTo>
                    <a:pt x="92" y="14"/>
                  </a:lnTo>
                  <a:cubicBezTo>
                    <a:pt x="92" y="14"/>
                    <a:pt x="78" y="1"/>
                    <a:pt x="69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3" name="Google Shape;7283;p64"/>
            <p:cNvSpPr/>
            <p:nvPr/>
          </p:nvSpPr>
          <p:spPr>
            <a:xfrm>
              <a:off x="2716875" y="938750"/>
              <a:ext cx="9900" cy="37575"/>
            </a:xfrm>
            <a:custGeom>
              <a:avLst/>
              <a:gdLst/>
              <a:ahLst/>
              <a:cxnLst/>
              <a:rect l="l" t="t" r="r" b="b"/>
              <a:pathLst>
                <a:path w="396" h="1503" extrusionOk="0">
                  <a:moveTo>
                    <a:pt x="62" y="1"/>
                  </a:moveTo>
                  <a:cubicBezTo>
                    <a:pt x="1" y="1"/>
                    <a:pt x="1" y="92"/>
                    <a:pt x="1" y="92"/>
                  </a:cubicBezTo>
                  <a:lnTo>
                    <a:pt x="1" y="153"/>
                  </a:lnTo>
                  <a:cubicBezTo>
                    <a:pt x="1" y="213"/>
                    <a:pt x="62" y="213"/>
                    <a:pt x="62" y="274"/>
                  </a:cubicBezTo>
                  <a:cubicBezTo>
                    <a:pt x="62" y="365"/>
                    <a:pt x="62" y="365"/>
                    <a:pt x="92" y="426"/>
                  </a:cubicBezTo>
                  <a:lnTo>
                    <a:pt x="92" y="578"/>
                  </a:lnTo>
                  <a:cubicBezTo>
                    <a:pt x="92" y="669"/>
                    <a:pt x="122" y="669"/>
                    <a:pt x="122" y="730"/>
                  </a:cubicBezTo>
                  <a:lnTo>
                    <a:pt x="122" y="882"/>
                  </a:lnTo>
                  <a:cubicBezTo>
                    <a:pt x="122" y="943"/>
                    <a:pt x="183" y="973"/>
                    <a:pt x="183" y="1034"/>
                  </a:cubicBezTo>
                  <a:cubicBezTo>
                    <a:pt x="183" y="1125"/>
                    <a:pt x="183" y="1125"/>
                    <a:pt x="214" y="1186"/>
                  </a:cubicBezTo>
                  <a:cubicBezTo>
                    <a:pt x="214" y="1247"/>
                    <a:pt x="214" y="1247"/>
                    <a:pt x="244" y="1338"/>
                  </a:cubicBezTo>
                  <a:cubicBezTo>
                    <a:pt x="244" y="1399"/>
                    <a:pt x="244" y="1399"/>
                    <a:pt x="274" y="1460"/>
                  </a:cubicBezTo>
                  <a:cubicBezTo>
                    <a:pt x="274" y="1460"/>
                    <a:pt x="274" y="1490"/>
                    <a:pt x="335" y="1490"/>
                  </a:cubicBezTo>
                  <a:cubicBezTo>
                    <a:pt x="344" y="1499"/>
                    <a:pt x="350" y="1503"/>
                    <a:pt x="356" y="1503"/>
                  </a:cubicBezTo>
                  <a:cubicBezTo>
                    <a:pt x="368" y="1503"/>
                    <a:pt x="374" y="1481"/>
                    <a:pt x="396" y="1460"/>
                  </a:cubicBezTo>
                  <a:cubicBezTo>
                    <a:pt x="396" y="1368"/>
                    <a:pt x="396" y="1338"/>
                    <a:pt x="366" y="1247"/>
                  </a:cubicBezTo>
                  <a:lnTo>
                    <a:pt x="366" y="1156"/>
                  </a:lnTo>
                  <a:cubicBezTo>
                    <a:pt x="366" y="1065"/>
                    <a:pt x="366" y="1065"/>
                    <a:pt x="335" y="1004"/>
                  </a:cubicBezTo>
                  <a:cubicBezTo>
                    <a:pt x="335" y="913"/>
                    <a:pt x="335" y="913"/>
                    <a:pt x="274" y="852"/>
                  </a:cubicBezTo>
                  <a:cubicBezTo>
                    <a:pt x="274" y="761"/>
                    <a:pt x="274" y="761"/>
                    <a:pt x="244" y="700"/>
                  </a:cubicBezTo>
                  <a:cubicBezTo>
                    <a:pt x="244" y="609"/>
                    <a:pt x="214" y="609"/>
                    <a:pt x="214" y="548"/>
                  </a:cubicBezTo>
                  <a:cubicBezTo>
                    <a:pt x="214" y="457"/>
                    <a:pt x="214" y="457"/>
                    <a:pt x="153" y="396"/>
                  </a:cubicBezTo>
                  <a:cubicBezTo>
                    <a:pt x="153" y="305"/>
                    <a:pt x="153" y="305"/>
                    <a:pt x="122" y="244"/>
                  </a:cubicBezTo>
                  <a:lnTo>
                    <a:pt x="122" y="92"/>
                  </a:lnTo>
                  <a:cubicBezTo>
                    <a:pt x="122" y="61"/>
                    <a:pt x="122" y="1"/>
                    <a:pt x="9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4" name="Google Shape;7284;p64"/>
            <p:cNvSpPr/>
            <p:nvPr/>
          </p:nvSpPr>
          <p:spPr>
            <a:xfrm>
              <a:off x="2685725" y="947875"/>
              <a:ext cx="13700" cy="40300"/>
            </a:xfrm>
            <a:custGeom>
              <a:avLst/>
              <a:gdLst/>
              <a:ahLst/>
              <a:cxnLst/>
              <a:rect l="l" t="t" r="r" b="b"/>
              <a:pathLst>
                <a:path w="548" h="1612" extrusionOk="0">
                  <a:moveTo>
                    <a:pt x="244" y="0"/>
                  </a:moveTo>
                  <a:cubicBezTo>
                    <a:pt x="213" y="0"/>
                    <a:pt x="153" y="31"/>
                    <a:pt x="153" y="61"/>
                  </a:cubicBezTo>
                  <a:cubicBezTo>
                    <a:pt x="153" y="92"/>
                    <a:pt x="122" y="152"/>
                    <a:pt x="122" y="152"/>
                  </a:cubicBezTo>
                  <a:cubicBezTo>
                    <a:pt x="122" y="183"/>
                    <a:pt x="122" y="213"/>
                    <a:pt x="92" y="244"/>
                  </a:cubicBezTo>
                  <a:cubicBezTo>
                    <a:pt x="92" y="335"/>
                    <a:pt x="92" y="335"/>
                    <a:pt x="31" y="456"/>
                  </a:cubicBezTo>
                  <a:cubicBezTo>
                    <a:pt x="31" y="517"/>
                    <a:pt x="1" y="517"/>
                    <a:pt x="1" y="639"/>
                  </a:cubicBezTo>
                  <a:cubicBezTo>
                    <a:pt x="1" y="700"/>
                    <a:pt x="1" y="700"/>
                    <a:pt x="31" y="821"/>
                  </a:cubicBezTo>
                  <a:cubicBezTo>
                    <a:pt x="31" y="912"/>
                    <a:pt x="31" y="912"/>
                    <a:pt x="92" y="1003"/>
                  </a:cubicBezTo>
                  <a:lnTo>
                    <a:pt x="153" y="1155"/>
                  </a:lnTo>
                  <a:lnTo>
                    <a:pt x="244" y="1307"/>
                  </a:lnTo>
                  <a:cubicBezTo>
                    <a:pt x="274" y="1399"/>
                    <a:pt x="274" y="1399"/>
                    <a:pt x="335" y="1459"/>
                  </a:cubicBezTo>
                  <a:cubicBezTo>
                    <a:pt x="396" y="1551"/>
                    <a:pt x="396" y="1551"/>
                    <a:pt x="456" y="1581"/>
                  </a:cubicBezTo>
                  <a:lnTo>
                    <a:pt x="517" y="1611"/>
                  </a:lnTo>
                  <a:cubicBezTo>
                    <a:pt x="548" y="1611"/>
                    <a:pt x="548" y="1581"/>
                    <a:pt x="548" y="1551"/>
                  </a:cubicBezTo>
                  <a:cubicBezTo>
                    <a:pt x="517" y="1459"/>
                    <a:pt x="456" y="1429"/>
                    <a:pt x="426" y="1368"/>
                  </a:cubicBezTo>
                  <a:cubicBezTo>
                    <a:pt x="426" y="1368"/>
                    <a:pt x="396" y="1277"/>
                    <a:pt x="365" y="1247"/>
                  </a:cubicBezTo>
                  <a:lnTo>
                    <a:pt x="274" y="1095"/>
                  </a:lnTo>
                  <a:cubicBezTo>
                    <a:pt x="244" y="1003"/>
                    <a:pt x="244" y="1003"/>
                    <a:pt x="244" y="943"/>
                  </a:cubicBezTo>
                  <a:cubicBezTo>
                    <a:pt x="213" y="851"/>
                    <a:pt x="213" y="851"/>
                    <a:pt x="213" y="791"/>
                  </a:cubicBezTo>
                  <a:cubicBezTo>
                    <a:pt x="213" y="700"/>
                    <a:pt x="153" y="700"/>
                    <a:pt x="153" y="639"/>
                  </a:cubicBezTo>
                  <a:lnTo>
                    <a:pt x="153" y="487"/>
                  </a:lnTo>
                  <a:lnTo>
                    <a:pt x="153" y="335"/>
                  </a:lnTo>
                  <a:cubicBezTo>
                    <a:pt x="213" y="213"/>
                    <a:pt x="244" y="213"/>
                    <a:pt x="244" y="152"/>
                  </a:cubicBezTo>
                  <a:cubicBezTo>
                    <a:pt x="244" y="92"/>
                    <a:pt x="274" y="61"/>
                    <a:pt x="274" y="31"/>
                  </a:cubicBezTo>
                  <a:cubicBezTo>
                    <a:pt x="274" y="31"/>
                    <a:pt x="274" y="0"/>
                    <a:pt x="24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5" name="Google Shape;7285;p64"/>
            <p:cNvSpPr/>
            <p:nvPr/>
          </p:nvSpPr>
          <p:spPr>
            <a:xfrm>
              <a:off x="2662175" y="965350"/>
              <a:ext cx="8375" cy="43350"/>
            </a:xfrm>
            <a:custGeom>
              <a:avLst/>
              <a:gdLst/>
              <a:ahLst/>
              <a:cxnLst/>
              <a:rect l="l" t="t" r="r" b="b"/>
              <a:pathLst>
                <a:path w="335" h="1734" extrusionOk="0">
                  <a:moveTo>
                    <a:pt x="243" y="1"/>
                  </a:moveTo>
                  <a:cubicBezTo>
                    <a:pt x="183" y="1"/>
                    <a:pt x="152" y="61"/>
                    <a:pt x="152" y="92"/>
                  </a:cubicBezTo>
                  <a:cubicBezTo>
                    <a:pt x="152" y="122"/>
                    <a:pt x="122" y="152"/>
                    <a:pt x="122" y="152"/>
                  </a:cubicBezTo>
                  <a:cubicBezTo>
                    <a:pt x="122" y="213"/>
                    <a:pt x="122" y="244"/>
                    <a:pt x="91" y="274"/>
                  </a:cubicBezTo>
                  <a:cubicBezTo>
                    <a:pt x="183" y="244"/>
                    <a:pt x="243" y="244"/>
                    <a:pt x="243" y="152"/>
                  </a:cubicBezTo>
                  <a:cubicBezTo>
                    <a:pt x="243" y="122"/>
                    <a:pt x="274" y="92"/>
                    <a:pt x="274" y="61"/>
                  </a:cubicBezTo>
                  <a:cubicBezTo>
                    <a:pt x="274" y="1"/>
                    <a:pt x="274" y="1"/>
                    <a:pt x="243" y="1"/>
                  </a:cubicBezTo>
                  <a:close/>
                  <a:moveTo>
                    <a:pt x="91" y="274"/>
                  </a:moveTo>
                  <a:cubicBezTo>
                    <a:pt x="31" y="365"/>
                    <a:pt x="31" y="365"/>
                    <a:pt x="31" y="456"/>
                  </a:cubicBezTo>
                  <a:cubicBezTo>
                    <a:pt x="31" y="396"/>
                    <a:pt x="31" y="396"/>
                    <a:pt x="91" y="274"/>
                  </a:cubicBezTo>
                  <a:close/>
                  <a:moveTo>
                    <a:pt x="31" y="456"/>
                  </a:moveTo>
                  <a:cubicBezTo>
                    <a:pt x="0" y="578"/>
                    <a:pt x="0" y="578"/>
                    <a:pt x="0" y="669"/>
                  </a:cubicBezTo>
                  <a:cubicBezTo>
                    <a:pt x="0" y="548"/>
                    <a:pt x="31" y="548"/>
                    <a:pt x="31" y="456"/>
                  </a:cubicBezTo>
                  <a:close/>
                  <a:moveTo>
                    <a:pt x="0" y="669"/>
                  </a:moveTo>
                  <a:lnTo>
                    <a:pt x="0" y="852"/>
                  </a:lnTo>
                  <a:lnTo>
                    <a:pt x="0" y="1034"/>
                  </a:lnTo>
                  <a:cubicBezTo>
                    <a:pt x="0" y="1125"/>
                    <a:pt x="31" y="1125"/>
                    <a:pt x="91" y="1216"/>
                  </a:cubicBezTo>
                  <a:cubicBezTo>
                    <a:pt x="122" y="1308"/>
                    <a:pt x="91" y="1308"/>
                    <a:pt x="122" y="1429"/>
                  </a:cubicBezTo>
                  <a:lnTo>
                    <a:pt x="183" y="1581"/>
                  </a:lnTo>
                  <a:cubicBezTo>
                    <a:pt x="243" y="1642"/>
                    <a:pt x="243" y="1642"/>
                    <a:pt x="274" y="1672"/>
                  </a:cubicBezTo>
                  <a:lnTo>
                    <a:pt x="304" y="1733"/>
                  </a:lnTo>
                  <a:cubicBezTo>
                    <a:pt x="335" y="1733"/>
                    <a:pt x="335" y="1672"/>
                    <a:pt x="335" y="1642"/>
                  </a:cubicBezTo>
                  <a:cubicBezTo>
                    <a:pt x="335" y="1581"/>
                    <a:pt x="274" y="1520"/>
                    <a:pt x="243" y="1460"/>
                  </a:cubicBezTo>
                  <a:cubicBezTo>
                    <a:pt x="243" y="1460"/>
                    <a:pt x="183" y="1368"/>
                    <a:pt x="183" y="1338"/>
                  </a:cubicBezTo>
                  <a:lnTo>
                    <a:pt x="122" y="1186"/>
                  </a:lnTo>
                  <a:cubicBezTo>
                    <a:pt x="91" y="1125"/>
                    <a:pt x="91" y="1125"/>
                    <a:pt x="91" y="1034"/>
                  </a:cubicBezTo>
                  <a:cubicBezTo>
                    <a:pt x="91" y="973"/>
                    <a:pt x="91" y="973"/>
                    <a:pt x="31" y="852"/>
                  </a:cubicBezTo>
                  <a:cubicBezTo>
                    <a:pt x="31" y="760"/>
                    <a:pt x="0" y="760"/>
                    <a:pt x="0" y="669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6" name="Google Shape;7286;p64"/>
            <p:cNvSpPr/>
            <p:nvPr/>
          </p:nvSpPr>
          <p:spPr>
            <a:xfrm>
              <a:off x="2626450" y="1023850"/>
              <a:ext cx="19775" cy="38025"/>
            </a:xfrm>
            <a:custGeom>
              <a:avLst/>
              <a:gdLst/>
              <a:ahLst/>
              <a:cxnLst/>
              <a:rect l="l" t="t" r="r" b="b"/>
              <a:pathLst>
                <a:path w="791" h="1521" extrusionOk="0">
                  <a:moveTo>
                    <a:pt x="92" y="1"/>
                  </a:moveTo>
                  <a:cubicBezTo>
                    <a:pt x="61" y="1"/>
                    <a:pt x="31" y="31"/>
                    <a:pt x="31" y="62"/>
                  </a:cubicBezTo>
                  <a:cubicBezTo>
                    <a:pt x="31" y="92"/>
                    <a:pt x="1" y="153"/>
                    <a:pt x="1" y="153"/>
                  </a:cubicBezTo>
                  <a:lnTo>
                    <a:pt x="1" y="244"/>
                  </a:lnTo>
                  <a:lnTo>
                    <a:pt x="1" y="457"/>
                  </a:lnTo>
                  <a:lnTo>
                    <a:pt x="1" y="639"/>
                  </a:lnTo>
                  <a:cubicBezTo>
                    <a:pt x="1" y="700"/>
                    <a:pt x="31" y="700"/>
                    <a:pt x="61" y="822"/>
                  </a:cubicBezTo>
                  <a:cubicBezTo>
                    <a:pt x="92" y="943"/>
                    <a:pt x="92" y="913"/>
                    <a:pt x="153" y="1004"/>
                  </a:cubicBezTo>
                  <a:cubicBezTo>
                    <a:pt x="183" y="1095"/>
                    <a:pt x="213" y="1095"/>
                    <a:pt x="244" y="1156"/>
                  </a:cubicBezTo>
                  <a:cubicBezTo>
                    <a:pt x="335" y="1247"/>
                    <a:pt x="305" y="1247"/>
                    <a:pt x="365" y="1308"/>
                  </a:cubicBezTo>
                  <a:cubicBezTo>
                    <a:pt x="457" y="1399"/>
                    <a:pt x="457" y="1399"/>
                    <a:pt x="517" y="1430"/>
                  </a:cubicBezTo>
                  <a:lnTo>
                    <a:pt x="669" y="1521"/>
                  </a:lnTo>
                  <a:lnTo>
                    <a:pt x="761" y="1521"/>
                  </a:lnTo>
                  <a:cubicBezTo>
                    <a:pt x="791" y="1521"/>
                    <a:pt x="791" y="1460"/>
                    <a:pt x="761" y="1430"/>
                  </a:cubicBezTo>
                  <a:cubicBezTo>
                    <a:pt x="700" y="1399"/>
                    <a:pt x="639" y="1369"/>
                    <a:pt x="548" y="1308"/>
                  </a:cubicBezTo>
                  <a:cubicBezTo>
                    <a:pt x="548" y="1308"/>
                    <a:pt x="487" y="1278"/>
                    <a:pt x="487" y="1247"/>
                  </a:cubicBezTo>
                  <a:cubicBezTo>
                    <a:pt x="396" y="1217"/>
                    <a:pt x="396" y="1217"/>
                    <a:pt x="365" y="1126"/>
                  </a:cubicBezTo>
                  <a:cubicBezTo>
                    <a:pt x="335" y="1065"/>
                    <a:pt x="335" y="1065"/>
                    <a:pt x="244" y="974"/>
                  </a:cubicBezTo>
                  <a:lnTo>
                    <a:pt x="183" y="822"/>
                  </a:lnTo>
                  <a:lnTo>
                    <a:pt x="92" y="670"/>
                  </a:lnTo>
                  <a:lnTo>
                    <a:pt x="92" y="518"/>
                  </a:lnTo>
                  <a:lnTo>
                    <a:pt x="92" y="366"/>
                  </a:lnTo>
                  <a:cubicBezTo>
                    <a:pt x="61" y="214"/>
                    <a:pt x="92" y="214"/>
                    <a:pt x="92" y="153"/>
                  </a:cubicBezTo>
                  <a:cubicBezTo>
                    <a:pt x="92" y="92"/>
                    <a:pt x="153" y="62"/>
                    <a:pt x="153" y="31"/>
                  </a:cubicBezTo>
                  <a:cubicBezTo>
                    <a:pt x="153" y="1"/>
                    <a:pt x="153" y="1"/>
                    <a:pt x="9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7" name="Google Shape;7287;p64"/>
            <p:cNvSpPr/>
            <p:nvPr/>
          </p:nvSpPr>
          <p:spPr>
            <a:xfrm>
              <a:off x="2643175" y="983600"/>
              <a:ext cx="12175" cy="52450"/>
            </a:xfrm>
            <a:custGeom>
              <a:avLst/>
              <a:gdLst/>
              <a:ahLst/>
              <a:cxnLst/>
              <a:rect l="l" t="t" r="r" b="b"/>
              <a:pathLst>
                <a:path w="487" h="2098" extrusionOk="0">
                  <a:moveTo>
                    <a:pt x="274" y="0"/>
                  </a:moveTo>
                  <a:cubicBezTo>
                    <a:pt x="244" y="0"/>
                    <a:pt x="183" y="30"/>
                    <a:pt x="152" y="91"/>
                  </a:cubicBezTo>
                  <a:cubicBezTo>
                    <a:pt x="122" y="122"/>
                    <a:pt x="122" y="152"/>
                    <a:pt x="122" y="182"/>
                  </a:cubicBezTo>
                  <a:cubicBezTo>
                    <a:pt x="122" y="243"/>
                    <a:pt x="122" y="274"/>
                    <a:pt x="92" y="334"/>
                  </a:cubicBezTo>
                  <a:cubicBezTo>
                    <a:pt x="31" y="456"/>
                    <a:pt x="31" y="456"/>
                    <a:pt x="31" y="578"/>
                  </a:cubicBezTo>
                  <a:cubicBezTo>
                    <a:pt x="31" y="699"/>
                    <a:pt x="0" y="699"/>
                    <a:pt x="0" y="790"/>
                  </a:cubicBezTo>
                  <a:lnTo>
                    <a:pt x="0" y="1033"/>
                  </a:lnTo>
                  <a:lnTo>
                    <a:pt x="0" y="1246"/>
                  </a:lnTo>
                  <a:lnTo>
                    <a:pt x="92" y="1489"/>
                  </a:lnTo>
                  <a:lnTo>
                    <a:pt x="152" y="1702"/>
                  </a:lnTo>
                  <a:cubicBezTo>
                    <a:pt x="183" y="1824"/>
                    <a:pt x="183" y="1824"/>
                    <a:pt x="274" y="1915"/>
                  </a:cubicBezTo>
                  <a:cubicBezTo>
                    <a:pt x="304" y="1976"/>
                    <a:pt x="304" y="1976"/>
                    <a:pt x="396" y="2067"/>
                  </a:cubicBezTo>
                  <a:cubicBezTo>
                    <a:pt x="396" y="2067"/>
                    <a:pt x="426" y="2097"/>
                    <a:pt x="456" y="2097"/>
                  </a:cubicBezTo>
                  <a:cubicBezTo>
                    <a:pt x="487" y="2097"/>
                    <a:pt x="487" y="2067"/>
                    <a:pt x="487" y="2006"/>
                  </a:cubicBezTo>
                  <a:lnTo>
                    <a:pt x="396" y="1793"/>
                  </a:lnTo>
                  <a:lnTo>
                    <a:pt x="304" y="1641"/>
                  </a:lnTo>
                  <a:cubicBezTo>
                    <a:pt x="274" y="1520"/>
                    <a:pt x="274" y="1520"/>
                    <a:pt x="244" y="1459"/>
                  </a:cubicBezTo>
                  <a:cubicBezTo>
                    <a:pt x="183" y="1337"/>
                    <a:pt x="183" y="1337"/>
                    <a:pt x="183" y="1246"/>
                  </a:cubicBezTo>
                  <a:cubicBezTo>
                    <a:pt x="183" y="1155"/>
                    <a:pt x="183" y="1155"/>
                    <a:pt x="152" y="1064"/>
                  </a:cubicBezTo>
                  <a:cubicBezTo>
                    <a:pt x="152" y="942"/>
                    <a:pt x="122" y="942"/>
                    <a:pt x="122" y="851"/>
                  </a:cubicBezTo>
                  <a:cubicBezTo>
                    <a:pt x="122" y="730"/>
                    <a:pt x="122" y="730"/>
                    <a:pt x="152" y="608"/>
                  </a:cubicBezTo>
                  <a:cubicBezTo>
                    <a:pt x="152" y="486"/>
                    <a:pt x="152" y="486"/>
                    <a:pt x="183" y="426"/>
                  </a:cubicBezTo>
                  <a:cubicBezTo>
                    <a:pt x="183" y="243"/>
                    <a:pt x="244" y="243"/>
                    <a:pt x="274" y="152"/>
                  </a:cubicBezTo>
                  <a:cubicBezTo>
                    <a:pt x="304" y="91"/>
                    <a:pt x="304" y="91"/>
                    <a:pt x="304" y="30"/>
                  </a:cubicBezTo>
                  <a:cubicBezTo>
                    <a:pt x="304" y="0"/>
                    <a:pt x="304" y="0"/>
                    <a:pt x="27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8" name="Google Shape;7288;p64"/>
            <p:cNvSpPr/>
            <p:nvPr/>
          </p:nvSpPr>
          <p:spPr>
            <a:xfrm>
              <a:off x="2619625" y="1066425"/>
              <a:ext cx="20525" cy="23575"/>
            </a:xfrm>
            <a:custGeom>
              <a:avLst/>
              <a:gdLst/>
              <a:ahLst/>
              <a:cxnLst/>
              <a:rect l="l" t="t" r="r" b="b"/>
              <a:pathLst>
                <a:path w="821" h="943" extrusionOk="0">
                  <a:moveTo>
                    <a:pt x="31" y="0"/>
                  </a:moveTo>
                  <a:cubicBezTo>
                    <a:pt x="0" y="0"/>
                    <a:pt x="0" y="61"/>
                    <a:pt x="0" y="61"/>
                  </a:cubicBezTo>
                  <a:lnTo>
                    <a:pt x="0" y="152"/>
                  </a:lnTo>
                  <a:cubicBezTo>
                    <a:pt x="0" y="183"/>
                    <a:pt x="31" y="183"/>
                    <a:pt x="31" y="213"/>
                  </a:cubicBezTo>
                  <a:cubicBezTo>
                    <a:pt x="61" y="304"/>
                    <a:pt x="61" y="304"/>
                    <a:pt x="122" y="334"/>
                  </a:cubicBezTo>
                  <a:cubicBezTo>
                    <a:pt x="152" y="426"/>
                    <a:pt x="122" y="426"/>
                    <a:pt x="152" y="456"/>
                  </a:cubicBezTo>
                  <a:cubicBezTo>
                    <a:pt x="183" y="486"/>
                    <a:pt x="183" y="486"/>
                    <a:pt x="213" y="578"/>
                  </a:cubicBezTo>
                  <a:cubicBezTo>
                    <a:pt x="243" y="608"/>
                    <a:pt x="243" y="638"/>
                    <a:pt x="304" y="669"/>
                  </a:cubicBezTo>
                  <a:cubicBezTo>
                    <a:pt x="334" y="699"/>
                    <a:pt x="365" y="699"/>
                    <a:pt x="426" y="760"/>
                  </a:cubicBezTo>
                  <a:cubicBezTo>
                    <a:pt x="456" y="790"/>
                    <a:pt x="456" y="790"/>
                    <a:pt x="517" y="821"/>
                  </a:cubicBezTo>
                  <a:cubicBezTo>
                    <a:pt x="608" y="882"/>
                    <a:pt x="608" y="882"/>
                    <a:pt x="638" y="912"/>
                  </a:cubicBezTo>
                  <a:cubicBezTo>
                    <a:pt x="669" y="942"/>
                    <a:pt x="730" y="942"/>
                    <a:pt x="760" y="942"/>
                  </a:cubicBezTo>
                  <a:lnTo>
                    <a:pt x="790" y="942"/>
                  </a:lnTo>
                  <a:cubicBezTo>
                    <a:pt x="821" y="942"/>
                    <a:pt x="821" y="912"/>
                    <a:pt x="790" y="882"/>
                  </a:cubicBezTo>
                  <a:cubicBezTo>
                    <a:pt x="760" y="821"/>
                    <a:pt x="669" y="821"/>
                    <a:pt x="638" y="790"/>
                  </a:cubicBezTo>
                  <a:cubicBezTo>
                    <a:pt x="638" y="790"/>
                    <a:pt x="608" y="760"/>
                    <a:pt x="578" y="760"/>
                  </a:cubicBezTo>
                  <a:cubicBezTo>
                    <a:pt x="517" y="730"/>
                    <a:pt x="517" y="730"/>
                    <a:pt x="456" y="669"/>
                  </a:cubicBezTo>
                  <a:lnTo>
                    <a:pt x="365" y="608"/>
                  </a:lnTo>
                  <a:lnTo>
                    <a:pt x="304" y="517"/>
                  </a:lnTo>
                  <a:lnTo>
                    <a:pt x="213" y="456"/>
                  </a:lnTo>
                  <a:cubicBezTo>
                    <a:pt x="183" y="395"/>
                    <a:pt x="183" y="395"/>
                    <a:pt x="152" y="334"/>
                  </a:cubicBezTo>
                  <a:cubicBezTo>
                    <a:pt x="122" y="304"/>
                    <a:pt x="122" y="304"/>
                    <a:pt x="122" y="213"/>
                  </a:cubicBezTo>
                  <a:lnTo>
                    <a:pt x="122" y="61"/>
                  </a:lnTo>
                  <a:cubicBezTo>
                    <a:pt x="122" y="31"/>
                    <a:pt x="122" y="31"/>
                    <a:pt x="6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9" name="Google Shape;7289;p64"/>
            <p:cNvSpPr/>
            <p:nvPr/>
          </p:nvSpPr>
          <p:spPr>
            <a:xfrm>
              <a:off x="2622650" y="1085425"/>
              <a:ext cx="28900" cy="27375"/>
            </a:xfrm>
            <a:custGeom>
              <a:avLst/>
              <a:gdLst/>
              <a:ahLst/>
              <a:cxnLst/>
              <a:rect l="l" t="t" r="r" b="b"/>
              <a:pathLst>
                <a:path w="1156" h="1095" extrusionOk="0">
                  <a:moveTo>
                    <a:pt x="31" y="0"/>
                  </a:moveTo>
                  <a:cubicBezTo>
                    <a:pt x="1" y="30"/>
                    <a:pt x="1" y="61"/>
                    <a:pt x="1" y="122"/>
                  </a:cubicBezTo>
                  <a:cubicBezTo>
                    <a:pt x="1" y="152"/>
                    <a:pt x="1" y="152"/>
                    <a:pt x="31" y="182"/>
                  </a:cubicBezTo>
                  <a:cubicBezTo>
                    <a:pt x="31" y="213"/>
                    <a:pt x="62" y="213"/>
                    <a:pt x="92" y="304"/>
                  </a:cubicBezTo>
                  <a:lnTo>
                    <a:pt x="183" y="456"/>
                  </a:lnTo>
                  <a:lnTo>
                    <a:pt x="244" y="608"/>
                  </a:lnTo>
                  <a:cubicBezTo>
                    <a:pt x="305" y="669"/>
                    <a:pt x="335" y="638"/>
                    <a:pt x="365" y="730"/>
                  </a:cubicBezTo>
                  <a:cubicBezTo>
                    <a:pt x="457" y="760"/>
                    <a:pt x="396" y="790"/>
                    <a:pt x="487" y="821"/>
                  </a:cubicBezTo>
                  <a:lnTo>
                    <a:pt x="639" y="912"/>
                  </a:lnTo>
                  <a:lnTo>
                    <a:pt x="791" y="973"/>
                  </a:lnTo>
                  <a:lnTo>
                    <a:pt x="943" y="1064"/>
                  </a:lnTo>
                  <a:cubicBezTo>
                    <a:pt x="1004" y="1064"/>
                    <a:pt x="1004" y="1094"/>
                    <a:pt x="1095" y="1094"/>
                  </a:cubicBezTo>
                  <a:lnTo>
                    <a:pt x="1125" y="1094"/>
                  </a:lnTo>
                  <a:cubicBezTo>
                    <a:pt x="1156" y="1064"/>
                    <a:pt x="1125" y="1064"/>
                    <a:pt x="1125" y="1033"/>
                  </a:cubicBezTo>
                  <a:cubicBezTo>
                    <a:pt x="1095" y="973"/>
                    <a:pt x="1004" y="973"/>
                    <a:pt x="943" y="942"/>
                  </a:cubicBezTo>
                  <a:cubicBezTo>
                    <a:pt x="943" y="942"/>
                    <a:pt x="852" y="912"/>
                    <a:pt x="821" y="912"/>
                  </a:cubicBezTo>
                  <a:lnTo>
                    <a:pt x="669" y="821"/>
                  </a:lnTo>
                  <a:cubicBezTo>
                    <a:pt x="609" y="790"/>
                    <a:pt x="609" y="790"/>
                    <a:pt x="548" y="760"/>
                  </a:cubicBezTo>
                  <a:cubicBezTo>
                    <a:pt x="487" y="730"/>
                    <a:pt x="487" y="730"/>
                    <a:pt x="457" y="638"/>
                  </a:cubicBezTo>
                  <a:cubicBezTo>
                    <a:pt x="396" y="608"/>
                    <a:pt x="365" y="608"/>
                    <a:pt x="335" y="517"/>
                  </a:cubicBezTo>
                  <a:cubicBezTo>
                    <a:pt x="305" y="456"/>
                    <a:pt x="305" y="456"/>
                    <a:pt x="244" y="426"/>
                  </a:cubicBezTo>
                  <a:cubicBezTo>
                    <a:pt x="213" y="334"/>
                    <a:pt x="213" y="334"/>
                    <a:pt x="183" y="304"/>
                  </a:cubicBezTo>
                  <a:cubicBezTo>
                    <a:pt x="153" y="152"/>
                    <a:pt x="153" y="152"/>
                    <a:pt x="92" y="61"/>
                  </a:cubicBezTo>
                  <a:cubicBezTo>
                    <a:pt x="92" y="30"/>
                    <a:pt x="62" y="0"/>
                    <a:pt x="6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0" name="Google Shape;7290;p64"/>
            <p:cNvSpPr/>
            <p:nvPr/>
          </p:nvSpPr>
          <p:spPr>
            <a:xfrm>
              <a:off x="2661400" y="956425"/>
              <a:ext cx="171200" cy="44675"/>
            </a:xfrm>
            <a:custGeom>
              <a:avLst/>
              <a:gdLst/>
              <a:ahLst/>
              <a:cxnLst/>
              <a:rect l="l" t="t" r="r" b="b"/>
              <a:pathLst>
                <a:path w="6848" h="1787" extrusionOk="0">
                  <a:moveTo>
                    <a:pt x="4252" y="0"/>
                  </a:moveTo>
                  <a:cubicBezTo>
                    <a:pt x="4158" y="0"/>
                    <a:pt x="4059" y="8"/>
                    <a:pt x="3861" y="23"/>
                  </a:cubicBezTo>
                  <a:cubicBezTo>
                    <a:pt x="3496" y="54"/>
                    <a:pt x="3496" y="54"/>
                    <a:pt x="3132" y="114"/>
                  </a:cubicBezTo>
                  <a:cubicBezTo>
                    <a:pt x="2767" y="175"/>
                    <a:pt x="2767" y="175"/>
                    <a:pt x="2433" y="297"/>
                  </a:cubicBezTo>
                  <a:cubicBezTo>
                    <a:pt x="2098" y="418"/>
                    <a:pt x="2098" y="418"/>
                    <a:pt x="1733" y="570"/>
                  </a:cubicBezTo>
                  <a:cubicBezTo>
                    <a:pt x="1399" y="722"/>
                    <a:pt x="1399" y="722"/>
                    <a:pt x="1095" y="935"/>
                  </a:cubicBezTo>
                  <a:cubicBezTo>
                    <a:pt x="730" y="1087"/>
                    <a:pt x="730" y="1087"/>
                    <a:pt x="426" y="1330"/>
                  </a:cubicBezTo>
                  <a:cubicBezTo>
                    <a:pt x="214" y="1482"/>
                    <a:pt x="153" y="1543"/>
                    <a:pt x="62" y="1665"/>
                  </a:cubicBezTo>
                  <a:cubicBezTo>
                    <a:pt x="31" y="1725"/>
                    <a:pt x="1" y="1786"/>
                    <a:pt x="31" y="1786"/>
                  </a:cubicBezTo>
                  <a:cubicBezTo>
                    <a:pt x="92" y="1786"/>
                    <a:pt x="274" y="1634"/>
                    <a:pt x="366" y="1513"/>
                  </a:cubicBezTo>
                  <a:cubicBezTo>
                    <a:pt x="487" y="1421"/>
                    <a:pt x="548" y="1361"/>
                    <a:pt x="670" y="1269"/>
                  </a:cubicBezTo>
                  <a:cubicBezTo>
                    <a:pt x="791" y="1178"/>
                    <a:pt x="852" y="1117"/>
                    <a:pt x="1095" y="965"/>
                  </a:cubicBezTo>
                  <a:cubicBezTo>
                    <a:pt x="1399" y="783"/>
                    <a:pt x="1399" y="783"/>
                    <a:pt x="1733" y="601"/>
                  </a:cubicBezTo>
                  <a:cubicBezTo>
                    <a:pt x="2068" y="449"/>
                    <a:pt x="2068" y="449"/>
                    <a:pt x="2433" y="327"/>
                  </a:cubicBezTo>
                  <a:cubicBezTo>
                    <a:pt x="2767" y="206"/>
                    <a:pt x="2767" y="206"/>
                    <a:pt x="3101" y="145"/>
                  </a:cubicBezTo>
                  <a:cubicBezTo>
                    <a:pt x="3466" y="54"/>
                    <a:pt x="3466" y="84"/>
                    <a:pt x="3831" y="54"/>
                  </a:cubicBezTo>
                  <a:cubicBezTo>
                    <a:pt x="4028" y="38"/>
                    <a:pt x="4127" y="31"/>
                    <a:pt x="4218" y="31"/>
                  </a:cubicBezTo>
                  <a:cubicBezTo>
                    <a:pt x="4309" y="31"/>
                    <a:pt x="4393" y="38"/>
                    <a:pt x="4560" y="54"/>
                  </a:cubicBezTo>
                  <a:cubicBezTo>
                    <a:pt x="4925" y="84"/>
                    <a:pt x="4925" y="84"/>
                    <a:pt x="5259" y="175"/>
                  </a:cubicBezTo>
                  <a:cubicBezTo>
                    <a:pt x="5624" y="236"/>
                    <a:pt x="5624" y="236"/>
                    <a:pt x="5958" y="358"/>
                  </a:cubicBezTo>
                  <a:cubicBezTo>
                    <a:pt x="6262" y="479"/>
                    <a:pt x="6293" y="479"/>
                    <a:pt x="6536" y="601"/>
                  </a:cubicBezTo>
                  <a:cubicBezTo>
                    <a:pt x="6597" y="631"/>
                    <a:pt x="6688" y="661"/>
                    <a:pt x="6749" y="661"/>
                  </a:cubicBezTo>
                  <a:cubicBezTo>
                    <a:pt x="6770" y="667"/>
                    <a:pt x="6786" y="669"/>
                    <a:pt x="6797" y="669"/>
                  </a:cubicBezTo>
                  <a:cubicBezTo>
                    <a:pt x="6848" y="669"/>
                    <a:pt x="6793" y="615"/>
                    <a:pt x="6718" y="540"/>
                  </a:cubicBezTo>
                  <a:cubicBezTo>
                    <a:pt x="6445" y="418"/>
                    <a:pt x="6141" y="297"/>
                    <a:pt x="5837" y="206"/>
                  </a:cubicBezTo>
                  <a:cubicBezTo>
                    <a:pt x="5806" y="206"/>
                    <a:pt x="5563" y="145"/>
                    <a:pt x="5351" y="114"/>
                  </a:cubicBezTo>
                  <a:cubicBezTo>
                    <a:pt x="4955" y="23"/>
                    <a:pt x="4955" y="23"/>
                    <a:pt x="4621" y="23"/>
                  </a:cubicBezTo>
                  <a:cubicBezTo>
                    <a:pt x="4439" y="8"/>
                    <a:pt x="4347" y="0"/>
                    <a:pt x="425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1" name="Google Shape;7291;p64"/>
            <p:cNvSpPr/>
            <p:nvPr/>
          </p:nvSpPr>
          <p:spPr>
            <a:xfrm>
              <a:off x="2672050" y="941450"/>
              <a:ext cx="157525" cy="35325"/>
            </a:xfrm>
            <a:custGeom>
              <a:avLst/>
              <a:gdLst/>
              <a:ahLst/>
              <a:cxnLst/>
              <a:rect l="l" t="t" r="r" b="b"/>
              <a:pathLst>
                <a:path w="6301" h="1413" extrusionOk="0">
                  <a:moveTo>
                    <a:pt x="3836" y="1"/>
                  </a:moveTo>
                  <a:cubicBezTo>
                    <a:pt x="3773" y="1"/>
                    <a:pt x="3699" y="4"/>
                    <a:pt x="3587" y="14"/>
                  </a:cubicBezTo>
                  <a:cubicBezTo>
                    <a:pt x="3253" y="14"/>
                    <a:pt x="3253" y="14"/>
                    <a:pt x="2949" y="45"/>
                  </a:cubicBezTo>
                  <a:cubicBezTo>
                    <a:pt x="2614" y="105"/>
                    <a:pt x="2614" y="136"/>
                    <a:pt x="2311" y="197"/>
                  </a:cubicBezTo>
                  <a:cubicBezTo>
                    <a:pt x="2007" y="288"/>
                    <a:pt x="1946" y="288"/>
                    <a:pt x="1642" y="409"/>
                  </a:cubicBezTo>
                  <a:cubicBezTo>
                    <a:pt x="1338" y="501"/>
                    <a:pt x="1338" y="501"/>
                    <a:pt x="1034" y="653"/>
                  </a:cubicBezTo>
                  <a:cubicBezTo>
                    <a:pt x="669" y="926"/>
                    <a:pt x="669" y="926"/>
                    <a:pt x="396" y="1078"/>
                  </a:cubicBezTo>
                  <a:cubicBezTo>
                    <a:pt x="213" y="1200"/>
                    <a:pt x="152" y="1260"/>
                    <a:pt x="61" y="1352"/>
                  </a:cubicBezTo>
                  <a:cubicBezTo>
                    <a:pt x="31" y="1382"/>
                    <a:pt x="0" y="1412"/>
                    <a:pt x="31" y="1412"/>
                  </a:cubicBezTo>
                  <a:cubicBezTo>
                    <a:pt x="92" y="1412"/>
                    <a:pt x="244" y="1321"/>
                    <a:pt x="365" y="1230"/>
                  </a:cubicBezTo>
                  <a:cubicBezTo>
                    <a:pt x="487" y="1169"/>
                    <a:pt x="548" y="1108"/>
                    <a:pt x="669" y="1048"/>
                  </a:cubicBezTo>
                  <a:cubicBezTo>
                    <a:pt x="791" y="957"/>
                    <a:pt x="852" y="926"/>
                    <a:pt x="1064" y="805"/>
                  </a:cubicBezTo>
                  <a:cubicBezTo>
                    <a:pt x="1368" y="713"/>
                    <a:pt x="1368" y="653"/>
                    <a:pt x="1672" y="561"/>
                  </a:cubicBezTo>
                  <a:cubicBezTo>
                    <a:pt x="1976" y="440"/>
                    <a:pt x="1976" y="470"/>
                    <a:pt x="2311" y="349"/>
                  </a:cubicBezTo>
                  <a:cubicBezTo>
                    <a:pt x="2614" y="288"/>
                    <a:pt x="2614" y="288"/>
                    <a:pt x="2949" y="197"/>
                  </a:cubicBezTo>
                  <a:cubicBezTo>
                    <a:pt x="3283" y="166"/>
                    <a:pt x="3283" y="166"/>
                    <a:pt x="3587" y="166"/>
                  </a:cubicBezTo>
                  <a:cubicBezTo>
                    <a:pt x="3810" y="166"/>
                    <a:pt x="3884" y="153"/>
                    <a:pt x="3999" y="153"/>
                  </a:cubicBezTo>
                  <a:cubicBezTo>
                    <a:pt x="4057" y="153"/>
                    <a:pt x="4124" y="156"/>
                    <a:pt x="4225" y="166"/>
                  </a:cubicBezTo>
                  <a:cubicBezTo>
                    <a:pt x="4590" y="197"/>
                    <a:pt x="4590" y="197"/>
                    <a:pt x="4894" y="257"/>
                  </a:cubicBezTo>
                  <a:cubicBezTo>
                    <a:pt x="5198" y="318"/>
                    <a:pt x="5198" y="318"/>
                    <a:pt x="5532" y="409"/>
                  </a:cubicBezTo>
                  <a:cubicBezTo>
                    <a:pt x="5806" y="470"/>
                    <a:pt x="5836" y="470"/>
                    <a:pt x="6019" y="592"/>
                  </a:cubicBezTo>
                  <a:cubicBezTo>
                    <a:pt x="6110" y="622"/>
                    <a:pt x="6171" y="622"/>
                    <a:pt x="6201" y="622"/>
                  </a:cubicBezTo>
                  <a:cubicBezTo>
                    <a:pt x="6223" y="628"/>
                    <a:pt x="6239" y="630"/>
                    <a:pt x="6249" y="630"/>
                  </a:cubicBezTo>
                  <a:cubicBezTo>
                    <a:pt x="6300" y="630"/>
                    <a:pt x="6246" y="576"/>
                    <a:pt x="6171" y="501"/>
                  </a:cubicBezTo>
                  <a:cubicBezTo>
                    <a:pt x="5958" y="349"/>
                    <a:pt x="5654" y="288"/>
                    <a:pt x="5380" y="197"/>
                  </a:cubicBezTo>
                  <a:cubicBezTo>
                    <a:pt x="5350" y="197"/>
                    <a:pt x="5107" y="136"/>
                    <a:pt x="4925" y="105"/>
                  </a:cubicBezTo>
                  <a:cubicBezTo>
                    <a:pt x="4590" y="45"/>
                    <a:pt x="4590" y="45"/>
                    <a:pt x="4286" y="14"/>
                  </a:cubicBezTo>
                  <a:cubicBezTo>
                    <a:pt x="4043" y="14"/>
                    <a:pt x="3962" y="1"/>
                    <a:pt x="383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2" name="Google Shape;7292;p64"/>
            <p:cNvSpPr/>
            <p:nvPr/>
          </p:nvSpPr>
          <p:spPr>
            <a:xfrm>
              <a:off x="2731325" y="933425"/>
              <a:ext cx="79050" cy="7625"/>
            </a:xfrm>
            <a:custGeom>
              <a:avLst/>
              <a:gdLst/>
              <a:ahLst/>
              <a:cxnLst/>
              <a:rect l="l" t="t" r="r" b="b"/>
              <a:pathLst>
                <a:path w="3162" h="305" extrusionOk="0">
                  <a:moveTo>
                    <a:pt x="1520" y="1"/>
                  </a:moveTo>
                  <a:cubicBezTo>
                    <a:pt x="1368" y="1"/>
                    <a:pt x="1368" y="1"/>
                    <a:pt x="1216" y="31"/>
                  </a:cubicBezTo>
                  <a:lnTo>
                    <a:pt x="912" y="31"/>
                  </a:lnTo>
                  <a:cubicBezTo>
                    <a:pt x="760" y="31"/>
                    <a:pt x="760" y="31"/>
                    <a:pt x="608" y="62"/>
                  </a:cubicBezTo>
                  <a:cubicBezTo>
                    <a:pt x="395" y="153"/>
                    <a:pt x="395" y="153"/>
                    <a:pt x="243" y="183"/>
                  </a:cubicBezTo>
                  <a:cubicBezTo>
                    <a:pt x="122" y="214"/>
                    <a:pt x="91" y="214"/>
                    <a:pt x="61" y="214"/>
                  </a:cubicBezTo>
                  <a:cubicBezTo>
                    <a:pt x="0" y="214"/>
                    <a:pt x="0" y="274"/>
                    <a:pt x="0" y="274"/>
                  </a:cubicBezTo>
                  <a:cubicBezTo>
                    <a:pt x="31" y="290"/>
                    <a:pt x="61" y="297"/>
                    <a:pt x="95" y="297"/>
                  </a:cubicBezTo>
                  <a:cubicBezTo>
                    <a:pt x="129" y="297"/>
                    <a:pt x="167" y="290"/>
                    <a:pt x="213" y="274"/>
                  </a:cubicBezTo>
                  <a:cubicBezTo>
                    <a:pt x="274" y="274"/>
                    <a:pt x="304" y="274"/>
                    <a:pt x="335" y="214"/>
                  </a:cubicBezTo>
                  <a:cubicBezTo>
                    <a:pt x="426" y="214"/>
                    <a:pt x="456" y="183"/>
                    <a:pt x="578" y="183"/>
                  </a:cubicBezTo>
                  <a:cubicBezTo>
                    <a:pt x="730" y="153"/>
                    <a:pt x="730" y="153"/>
                    <a:pt x="882" y="153"/>
                  </a:cubicBezTo>
                  <a:lnTo>
                    <a:pt x="1490" y="153"/>
                  </a:lnTo>
                  <a:cubicBezTo>
                    <a:pt x="1642" y="153"/>
                    <a:pt x="1642" y="153"/>
                    <a:pt x="1794" y="183"/>
                  </a:cubicBezTo>
                  <a:lnTo>
                    <a:pt x="2098" y="183"/>
                  </a:lnTo>
                  <a:cubicBezTo>
                    <a:pt x="2250" y="183"/>
                    <a:pt x="2250" y="214"/>
                    <a:pt x="2402" y="214"/>
                  </a:cubicBezTo>
                  <a:cubicBezTo>
                    <a:pt x="2554" y="274"/>
                    <a:pt x="2554" y="274"/>
                    <a:pt x="2706" y="274"/>
                  </a:cubicBezTo>
                  <a:cubicBezTo>
                    <a:pt x="2827" y="305"/>
                    <a:pt x="2858" y="305"/>
                    <a:pt x="2979" y="305"/>
                  </a:cubicBezTo>
                  <a:lnTo>
                    <a:pt x="3101" y="305"/>
                  </a:lnTo>
                  <a:cubicBezTo>
                    <a:pt x="3161" y="305"/>
                    <a:pt x="3131" y="274"/>
                    <a:pt x="3040" y="214"/>
                  </a:cubicBezTo>
                  <a:cubicBezTo>
                    <a:pt x="2949" y="153"/>
                    <a:pt x="2797" y="153"/>
                    <a:pt x="2675" y="122"/>
                  </a:cubicBezTo>
                  <a:cubicBezTo>
                    <a:pt x="2675" y="122"/>
                    <a:pt x="2554" y="62"/>
                    <a:pt x="2432" y="62"/>
                  </a:cubicBezTo>
                  <a:cubicBezTo>
                    <a:pt x="2280" y="31"/>
                    <a:pt x="2280" y="31"/>
                    <a:pt x="2128" y="31"/>
                  </a:cubicBezTo>
                  <a:cubicBezTo>
                    <a:pt x="1976" y="31"/>
                    <a:pt x="1976" y="31"/>
                    <a:pt x="1824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3" name="Google Shape;7293;p64"/>
            <p:cNvSpPr/>
            <p:nvPr/>
          </p:nvSpPr>
          <p:spPr>
            <a:xfrm>
              <a:off x="2631025" y="1028300"/>
              <a:ext cx="32700" cy="106350"/>
            </a:xfrm>
            <a:custGeom>
              <a:avLst/>
              <a:gdLst/>
              <a:ahLst/>
              <a:cxnLst/>
              <a:rect l="l" t="t" r="r" b="b"/>
              <a:pathLst>
                <a:path w="1308" h="4254" extrusionOk="0">
                  <a:moveTo>
                    <a:pt x="605" y="1"/>
                  </a:moveTo>
                  <a:cubicBezTo>
                    <a:pt x="587" y="1"/>
                    <a:pt x="552" y="18"/>
                    <a:pt x="517" y="36"/>
                  </a:cubicBezTo>
                  <a:cubicBezTo>
                    <a:pt x="365" y="188"/>
                    <a:pt x="304" y="370"/>
                    <a:pt x="213" y="583"/>
                  </a:cubicBezTo>
                  <a:cubicBezTo>
                    <a:pt x="213" y="583"/>
                    <a:pt x="152" y="765"/>
                    <a:pt x="122" y="917"/>
                  </a:cubicBezTo>
                  <a:cubicBezTo>
                    <a:pt x="30" y="1130"/>
                    <a:pt x="30" y="1130"/>
                    <a:pt x="30" y="1404"/>
                  </a:cubicBezTo>
                  <a:cubicBezTo>
                    <a:pt x="0" y="1647"/>
                    <a:pt x="0" y="1647"/>
                    <a:pt x="30" y="1890"/>
                  </a:cubicBezTo>
                  <a:cubicBezTo>
                    <a:pt x="30" y="2133"/>
                    <a:pt x="30" y="2133"/>
                    <a:pt x="61" y="2407"/>
                  </a:cubicBezTo>
                  <a:cubicBezTo>
                    <a:pt x="122" y="2619"/>
                    <a:pt x="152" y="2619"/>
                    <a:pt x="213" y="2863"/>
                  </a:cubicBezTo>
                  <a:cubicBezTo>
                    <a:pt x="304" y="3075"/>
                    <a:pt x="304" y="3075"/>
                    <a:pt x="426" y="3318"/>
                  </a:cubicBezTo>
                  <a:cubicBezTo>
                    <a:pt x="517" y="3531"/>
                    <a:pt x="517" y="3531"/>
                    <a:pt x="669" y="3714"/>
                  </a:cubicBezTo>
                  <a:cubicBezTo>
                    <a:pt x="821" y="3835"/>
                    <a:pt x="821" y="3835"/>
                    <a:pt x="973" y="4018"/>
                  </a:cubicBezTo>
                  <a:cubicBezTo>
                    <a:pt x="1094" y="4139"/>
                    <a:pt x="1125" y="4170"/>
                    <a:pt x="1246" y="4230"/>
                  </a:cubicBezTo>
                  <a:cubicBezTo>
                    <a:pt x="1261" y="4246"/>
                    <a:pt x="1277" y="4253"/>
                    <a:pt x="1288" y="4253"/>
                  </a:cubicBezTo>
                  <a:cubicBezTo>
                    <a:pt x="1299" y="4253"/>
                    <a:pt x="1307" y="4246"/>
                    <a:pt x="1307" y="4230"/>
                  </a:cubicBezTo>
                  <a:cubicBezTo>
                    <a:pt x="1307" y="4170"/>
                    <a:pt x="1216" y="4048"/>
                    <a:pt x="1125" y="3987"/>
                  </a:cubicBezTo>
                  <a:lnTo>
                    <a:pt x="942" y="3805"/>
                  </a:lnTo>
                  <a:lnTo>
                    <a:pt x="730" y="3562"/>
                  </a:lnTo>
                  <a:cubicBezTo>
                    <a:pt x="547" y="3379"/>
                    <a:pt x="547" y="3379"/>
                    <a:pt x="456" y="3197"/>
                  </a:cubicBezTo>
                  <a:cubicBezTo>
                    <a:pt x="334" y="3015"/>
                    <a:pt x="334" y="2954"/>
                    <a:pt x="274" y="2771"/>
                  </a:cubicBezTo>
                  <a:lnTo>
                    <a:pt x="122" y="2315"/>
                  </a:lnTo>
                  <a:cubicBezTo>
                    <a:pt x="61" y="2103"/>
                    <a:pt x="61" y="2103"/>
                    <a:pt x="61" y="1859"/>
                  </a:cubicBezTo>
                  <a:cubicBezTo>
                    <a:pt x="61" y="1647"/>
                    <a:pt x="30" y="1647"/>
                    <a:pt x="61" y="1404"/>
                  </a:cubicBezTo>
                  <a:cubicBezTo>
                    <a:pt x="122" y="1191"/>
                    <a:pt x="122" y="1191"/>
                    <a:pt x="182" y="948"/>
                  </a:cubicBezTo>
                  <a:lnTo>
                    <a:pt x="334" y="492"/>
                  </a:lnTo>
                  <a:cubicBezTo>
                    <a:pt x="426" y="309"/>
                    <a:pt x="456" y="309"/>
                    <a:pt x="517" y="157"/>
                  </a:cubicBezTo>
                  <a:cubicBezTo>
                    <a:pt x="578" y="127"/>
                    <a:pt x="578" y="66"/>
                    <a:pt x="608" y="36"/>
                  </a:cubicBezTo>
                  <a:cubicBezTo>
                    <a:pt x="621" y="10"/>
                    <a:pt x="617" y="1"/>
                    <a:pt x="60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4" name="Google Shape;7294;p64"/>
            <p:cNvSpPr/>
            <p:nvPr/>
          </p:nvSpPr>
          <p:spPr>
            <a:xfrm>
              <a:off x="2624175" y="1030025"/>
              <a:ext cx="37250" cy="104375"/>
            </a:xfrm>
            <a:custGeom>
              <a:avLst/>
              <a:gdLst/>
              <a:ahLst/>
              <a:cxnLst/>
              <a:rect l="l" t="t" r="r" b="b"/>
              <a:pathLst>
                <a:path w="1490" h="4175" extrusionOk="0">
                  <a:moveTo>
                    <a:pt x="526" y="0"/>
                  </a:moveTo>
                  <a:cubicBezTo>
                    <a:pt x="508" y="0"/>
                    <a:pt x="473" y="25"/>
                    <a:pt x="456" y="58"/>
                  </a:cubicBezTo>
                  <a:cubicBezTo>
                    <a:pt x="335" y="210"/>
                    <a:pt x="274" y="423"/>
                    <a:pt x="183" y="605"/>
                  </a:cubicBezTo>
                  <a:cubicBezTo>
                    <a:pt x="183" y="605"/>
                    <a:pt x="122" y="818"/>
                    <a:pt x="61" y="970"/>
                  </a:cubicBezTo>
                  <a:lnTo>
                    <a:pt x="1" y="1426"/>
                  </a:lnTo>
                  <a:lnTo>
                    <a:pt x="1" y="1912"/>
                  </a:lnTo>
                  <a:lnTo>
                    <a:pt x="61" y="2368"/>
                  </a:lnTo>
                  <a:cubicBezTo>
                    <a:pt x="152" y="2581"/>
                    <a:pt x="152" y="2581"/>
                    <a:pt x="274" y="2824"/>
                  </a:cubicBezTo>
                  <a:cubicBezTo>
                    <a:pt x="396" y="3037"/>
                    <a:pt x="396" y="3037"/>
                    <a:pt x="487" y="3219"/>
                  </a:cubicBezTo>
                  <a:cubicBezTo>
                    <a:pt x="608" y="3432"/>
                    <a:pt x="639" y="3432"/>
                    <a:pt x="791" y="3614"/>
                  </a:cubicBezTo>
                  <a:cubicBezTo>
                    <a:pt x="943" y="3797"/>
                    <a:pt x="943" y="3797"/>
                    <a:pt x="1156" y="3949"/>
                  </a:cubicBezTo>
                  <a:cubicBezTo>
                    <a:pt x="1247" y="4070"/>
                    <a:pt x="1338" y="4070"/>
                    <a:pt x="1399" y="4161"/>
                  </a:cubicBezTo>
                  <a:cubicBezTo>
                    <a:pt x="1419" y="4161"/>
                    <a:pt x="1453" y="4175"/>
                    <a:pt x="1473" y="4175"/>
                  </a:cubicBezTo>
                  <a:cubicBezTo>
                    <a:pt x="1483" y="4175"/>
                    <a:pt x="1490" y="4171"/>
                    <a:pt x="1490" y="4161"/>
                  </a:cubicBezTo>
                  <a:cubicBezTo>
                    <a:pt x="1490" y="4101"/>
                    <a:pt x="1368" y="3979"/>
                    <a:pt x="1277" y="3949"/>
                  </a:cubicBezTo>
                  <a:cubicBezTo>
                    <a:pt x="1216" y="3918"/>
                    <a:pt x="1186" y="3857"/>
                    <a:pt x="1095" y="3797"/>
                  </a:cubicBezTo>
                  <a:cubicBezTo>
                    <a:pt x="1034" y="3736"/>
                    <a:pt x="973" y="3736"/>
                    <a:pt x="882" y="3584"/>
                  </a:cubicBezTo>
                  <a:cubicBezTo>
                    <a:pt x="730" y="3401"/>
                    <a:pt x="730" y="3432"/>
                    <a:pt x="578" y="3189"/>
                  </a:cubicBezTo>
                  <a:cubicBezTo>
                    <a:pt x="456" y="3006"/>
                    <a:pt x="456" y="3006"/>
                    <a:pt x="365" y="2794"/>
                  </a:cubicBezTo>
                  <a:cubicBezTo>
                    <a:pt x="274" y="2550"/>
                    <a:pt x="274" y="2581"/>
                    <a:pt x="213" y="2368"/>
                  </a:cubicBezTo>
                  <a:cubicBezTo>
                    <a:pt x="152" y="2125"/>
                    <a:pt x="183" y="2125"/>
                    <a:pt x="152" y="1912"/>
                  </a:cubicBezTo>
                  <a:cubicBezTo>
                    <a:pt x="122" y="1669"/>
                    <a:pt x="122" y="1669"/>
                    <a:pt x="122" y="1456"/>
                  </a:cubicBezTo>
                  <a:cubicBezTo>
                    <a:pt x="122" y="1213"/>
                    <a:pt x="152" y="1213"/>
                    <a:pt x="183" y="1000"/>
                  </a:cubicBezTo>
                  <a:cubicBezTo>
                    <a:pt x="213" y="757"/>
                    <a:pt x="213" y="757"/>
                    <a:pt x="335" y="544"/>
                  </a:cubicBezTo>
                  <a:cubicBezTo>
                    <a:pt x="426" y="362"/>
                    <a:pt x="426" y="362"/>
                    <a:pt x="487" y="210"/>
                  </a:cubicBezTo>
                  <a:cubicBezTo>
                    <a:pt x="517" y="149"/>
                    <a:pt x="517" y="119"/>
                    <a:pt x="517" y="58"/>
                  </a:cubicBezTo>
                  <a:cubicBezTo>
                    <a:pt x="545" y="17"/>
                    <a:pt x="541" y="0"/>
                    <a:pt x="52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5" name="Google Shape;7295;p64"/>
            <p:cNvSpPr/>
            <p:nvPr/>
          </p:nvSpPr>
          <p:spPr>
            <a:xfrm>
              <a:off x="2636325" y="982825"/>
              <a:ext cx="31950" cy="38775"/>
            </a:xfrm>
            <a:custGeom>
              <a:avLst/>
              <a:gdLst/>
              <a:ahLst/>
              <a:cxnLst/>
              <a:rect l="l" t="t" r="r" b="b"/>
              <a:pathLst>
                <a:path w="1278" h="1551" extrusionOk="0">
                  <a:moveTo>
                    <a:pt x="1186" y="1"/>
                  </a:moveTo>
                  <a:cubicBezTo>
                    <a:pt x="1125" y="31"/>
                    <a:pt x="1034" y="122"/>
                    <a:pt x="1004" y="153"/>
                  </a:cubicBezTo>
                  <a:cubicBezTo>
                    <a:pt x="1004" y="153"/>
                    <a:pt x="913" y="183"/>
                    <a:pt x="882" y="274"/>
                  </a:cubicBezTo>
                  <a:lnTo>
                    <a:pt x="730" y="426"/>
                  </a:lnTo>
                  <a:cubicBezTo>
                    <a:pt x="670" y="487"/>
                    <a:pt x="670" y="487"/>
                    <a:pt x="609" y="578"/>
                  </a:cubicBezTo>
                  <a:cubicBezTo>
                    <a:pt x="548" y="639"/>
                    <a:pt x="548" y="639"/>
                    <a:pt x="518" y="730"/>
                  </a:cubicBezTo>
                  <a:cubicBezTo>
                    <a:pt x="426" y="791"/>
                    <a:pt x="457" y="791"/>
                    <a:pt x="396" y="912"/>
                  </a:cubicBezTo>
                  <a:cubicBezTo>
                    <a:pt x="366" y="973"/>
                    <a:pt x="305" y="973"/>
                    <a:pt x="274" y="1064"/>
                  </a:cubicBezTo>
                  <a:cubicBezTo>
                    <a:pt x="244" y="1125"/>
                    <a:pt x="244" y="1125"/>
                    <a:pt x="153" y="1247"/>
                  </a:cubicBezTo>
                  <a:cubicBezTo>
                    <a:pt x="92" y="1338"/>
                    <a:pt x="92" y="1277"/>
                    <a:pt x="62" y="1399"/>
                  </a:cubicBezTo>
                  <a:cubicBezTo>
                    <a:pt x="1" y="1490"/>
                    <a:pt x="1" y="1490"/>
                    <a:pt x="1" y="1520"/>
                  </a:cubicBezTo>
                  <a:cubicBezTo>
                    <a:pt x="1" y="1551"/>
                    <a:pt x="1" y="1551"/>
                    <a:pt x="62" y="1551"/>
                  </a:cubicBezTo>
                  <a:cubicBezTo>
                    <a:pt x="92" y="1551"/>
                    <a:pt x="122" y="1520"/>
                    <a:pt x="153" y="1490"/>
                  </a:cubicBezTo>
                  <a:cubicBezTo>
                    <a:pt x="214" y="1429"/>
                    <a:pt x="214" y="1399"/>
                    <a:pt x="214" y="1399"/>
                  </a:cubicBezTo>
                  <a:cubicBezTo>
                    <a:pt x="214" y="1368"/>
                    <a:pt x="244" y="1308"/>
                    <a:pt x="244" y="1277"/>
                  </a:cubicBezTo>
                  <a:cubicBezTo>
                    <a:pt x="274" y="1216"/>
                    <a:pt x="274" y="1216"/>
                    <a:pt x="366" y="1125"/>
                  </a:cubicBezTo>
                  <a:cubicBezTo>
                    <a:pt x="396" y="1064"/>
                    <a:pt x="426" y="1064"/>
                    <a:pt x="457" y="973"/>
                  </a:cubicBezTo>
                  <a:cubicBezTo>
                    <a:pt x="518" y="912"/>
                    <a:pt x="518" y="912"/>
                    <a:pt x="578" y="821"/>
                  </a:cubicBezTo>
                  <a:cubicBezTo>
                    <a:pt x="670" y="761"/>
                    <a:pt x="670" y="761"/>
                    <a:pt x="700" y="669"/>
                  </a:cubicBezTo>
                  <a:cubicBezTo>
                    <a:pt x="761" y="609"/>
                    <a:pt x="730" y="609"/>
                    <a:pt x="822" y="517"/>
                  </a:cubicBezTo>
                  <a:lnTo>
                    <a:pt x="974" y="365"/>
                  </a:lnTo>
                  <a:lnTo>
                    <a:pt x="1125" y="213"/>
                  </a:lnTo>
                  <a:lnTo>
                    <a:pt x="1217" y="122"/>
                  </a:lnTo>
                  <a:cubicBezTo>
                    <a:pt x="1217" y="122"/>
                    <a:pt x="1277" y="61"/>
                    <a:pt x="1277" y="31"/>
                  </a:cubicBezTo>
                  <a:cubicBezTo>
                    <a:pt x="1277" y="1"/>
                    <a:pt x="1217" y="1"/>
                    <a:pt x="118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6" name="Google Shape;7296;p64"/>
            <p:cNvSpPr/>
            <p:nvPr/>
          </p:nvSpPr>
          <p:spPr>
            <a:xfrm>
              <a:off x="2684200" y="942250"/>
              <a:ext cx="38775" cy="19975"/>
            </a:xfrm>
            <a:custGeom>
              <a:avLst/>
              <a:gdLst/>
              <a:ahLst/>
              <a:cxnLst/>
              <a:rect l="l" t="t" r="r" b="b"/>
              <a:pathLst>
                <a:path w="1551" h="799" extrusionOk="0">
                  <a:moveTo>
                    <a:pt x="1400" y="0"/>
                  </a:moveTo>
                  <a:cubicBezTo>
                    <a:pt x="1348" y="0"/>
                    <a:pt x="1290" y="22"/>
                    <a:pt x="1247" y="43"/>
                  </a:cubicBezTo>
                  <a:cubicBezTo>
                    <a:pt x="1247" y="43"/>
                    <a:pt x="1156" y="43"/>
                    <a:pt x="1125" y="104"/>
                  </a:cubicBezTo>
                  <a:cubicBezTo>
                    <a:pt x="1065" y="134"/>
                    <a:pt x="1065" y="134"/>
                    <a:pt x="943" y="134"/>
                  </a:cubicBezTo>
                  <a:lnTo>
                    <a:pt x="791" y="195"/>
                  </a:lnTo>
                  <a:lnTo>
                    <a:pt x="639" y="286"/>
                  </a:lnTo>
                  <a:lnTo>
                    <a:pt x="487" y="347"/>
                  </a:lnTo>
                  <a:lnTo>
                    <a:pt x="335" y="438"/>
                  </a:lnTo>
                  <a:cubicBezTo>
                    <a:pt x="244" y="469"/>
                    <a:pt x="244" y="469"/>
                    <a:pt x="183" y="560"/>
                  </a:cubicBezTo>
                  <a:cubicBezTo>
                    <a:pt x="153" y="621"/>
                    <a:pt x="153" y="621"/>
                    <a:pt x="62" y="681"/>
                  </a:cubicBezTo>
                  <a:cubicBezTo>
                    <a:pt x="31" y="712"/>
                    <a:pt x="1" y="712"/>
                    <a:pt x="1" y="742"/>
                  </a:cubicBezTo>
                  <a:lnTo>
                    <a:pt x="1" y="773"/>
                  </a:lnTo>
                  <a:cubicBezTo>
                    <a:pt x="10" y="791"/>
                    <a:pt x="20" y="799"/>
                    <a:pt x="30" y="799"/>
                  </a:cubicBezTo>
                  <a:cubicBezTo>
                    <a:pt x="53" y="799"/>
                    <a:pt x="80" y="763"/>
                    <a:pt x="122" y="742"/>
                  </a:cubicBezTo>
                  <a:cubicBezTo>
                    <a:pt x="153" y="712"/>
                    <a:pt x="153" y="712"/>
                    <a:pt x="183" y="712"/>
                  </a:cubicBezTo>
                  <a:lnTo>
                    <a:pt x="274" y="621"/>
                  </a:lnTo>
                  <a:cubicBezTo>
                    <a:pt x="335" y="590"/>
                    <a:pt x="335" y="590"/>
                    <a:pt x="396" y="529"/>
                  </a:cubicBezTo>
                  <a:lnTo>
                    <a:pt x="548" y="438"/>
                  </a:lnTo>
                  <a:lnTo>
                    <a:pt x="700" y="347"/>
                  </a:lnTo>
                  <a:cubicBezTo>
                    <a:pt x="791" y="317"/>
                    <a:pt x="791" y="317"/>
                    <a:pt x="852" y="317"/>
                  </a:cubicBezTo>
                  <a:lnTo>
                    <a:pt x="1004" y="256"/>
                  </a:lnTo>
                  <a:cubicBezTo>
                    <a:pt x="1049" y="225"/>
                    <a:pt x="1072" y="225"/>
                    <a:pt x="1091" y="225"/>
                  </a:cubicBezTo>
                  <a:cubicBezTo>
                    <a:pt x="1110" y="225"/>
                    <a:pt x="1125" y="225"/>
                    <a:pt x="1156" y="195"/>
                  </a:cubicBezTo>
                  <a:cubicBezTo>
                    <a:pt x="1247" y="165"/>
                    <a:pt x="1247" y="165"/>
                    <a:pt x="1308" y="165"/>
                  </a:cubicBezTo>
                  <a:cubicBezTo>
                    <a:pt x="1399" y="165"/>
                    <a:pt x="1399" y="165"/>
                    <a:pt x="1460" y="134"/>
                  </a:cubicBezTo>
                  <a:cubicBezTo>
                    <a:pt x="1460" y="134"/>
                    <a:pt x="1521" y="134"/>
                    <a:pt x="1521" y="104"/>
                  </a:cubicBezTo>
                  <a:cubicBezTo>
                    <a:pt x="1551" y="43"/>
                    <a:pt x="1521" y="13"/>
                    <a:pt x="1460" y="13"/>
                  </a:cubicBezTo>
                  <a:cubicBezTo>
                    <a:pt x="1442" y="4"/>
                    <a:pt x="1422" y="0"/>
                    <a:pt x="1400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7" name="Google Shape;7297;p64"/>
            <p:cNvSpPr/>
            <p:nvPr/>
          </p:nvSpPr>
          <p:spPr>
            <a:xfrm>
              <a:off x="2703200" y="944500"/>
              <a:ext cx="9150" cy="30000"/>
            </a:xfrm>
            <a:custGeom>
              <a:avLst/>
              <a:gdLst/>
              <a:ahLst/>
              <a:cxnLst/>
              <a:rect l="l" t="t" r="r" b="b"/>
              <a:pathLst>
                <a:path w="366" h="1200" extrusionOk="0">
                  <a:moveTo>
                    <a:pt x="69" y="0"/>
                  </a:moveTo>
                  <a:cubicBezTo>
                    <a:pt x="58" y="0"/>
                    <a:pt x="51" y="14"/>
                    <a:pt x="31" y="14"/>
                  </a:cubicBezTo>
                  <a:cubicBezTo>
                    <a:pt x="1" y="44"/>
                    <a:pt x="1" y="135"/>
                    <a:pt x="1" y="166"/>
                  </a:cubicBezTo>
                  <a:lnTo>
                    <a:pt x="1" y="287"/>
                  </a:lnTo>
                  <a:lnTo>
                    <a:pt x="1" y="439"/>
                  </a:lnTo>
                  <a:lnTo>
                    <a:pt x="1" y="591"/>
                  </a:lnTo>
                  <a:cubicBezTo>
                    <a:pt x="1" y="652"/>
                    <a:pt x="1" y="652"/>
                    <a:pt x="31" y="743"/>
                  </a:cubicBezTo>
                  <a:cubicBezTo>
                    <a:pt x="31" y="804"/>
                    <a:pt x="61" y="804"/>
                    <a:pt x="61" y="835"/>
                  </a:cubicBezTo>
                  <a:cubicBezTo>
                    <a:pt x="61" y="926"/>
                    <a:pt x="61" y="926"/>
                    <a:pt x="92" y="956"/>
                  </a:cubicBezTo>
                  <a:cubicBezTo>
                    <a:pt x="153" y="1047"/>
                    <a:pt x="153" y="1047"/>
                    <a:pt x="153" y="1078"/>
                  </a:cubicBezTo>
                  <a:cubicBezTo>
                    <a:pt x="203" y="1065"/>
                    <a:pt x="222" y="1058"/>
                    <a:pt x="231" y="1058"/>
                  </a:cubicBezTo>
                  <a:cubicBezTo>
                    <a:pt x="245" y="1058"/>
                    <a:pt x="239" y="1072"/>
                    <a:pt x="274" y="1108"/>
                  </a:cubicBezTo>
                  <a:cubicBezTo>
                    <a:pt x="305" y="1138"/>
                    <a:pt x="305" y="1138"/>
                    <a:pt x="305" y="1199"/>
                  </a:cubicBezTo>
                  <a:lnTo>
                    <a:pt x="335" y="1199"/>
                  </a:lnTo>
                  <a:cubicBezTo>
                    <a:pt x="365" y="1138"/>
                    <a:pt x="365" y="1108"/>
                    <a:pt x="335" y="1108"/>
                  </a:cubicBezTo>
                  <a:cubicBezTo>
                    <a:pt x="335" y="1078"/>
                    <a:pt x="335" y="1078"/>
                    <a:pt x="305" y="1017"/>
                  </a:cubicBezTo>
                  <a:cubicBezTo>
                    <a:pt x="305" y="986"/>
                    <a:pt x="274" y="986"/>
                    <a:pt x="274" y="956"/>
                  </a:cubicBezTo>
                  <a:cubicBezTo>
                    <a:pt x="213" y="865"/>
                    <a:pt x="213" y="865"/>
                    <a:pt x="213" y="835"/>
                  </a:cubicBezTo>
                  <a:cubicBezTo>
                    <a:pt x="183" y="774"/>
                    <a:pt x="213" y="774"/>
                    <a:pt x="183" y="743"/>
                  </a:cubicBezTo>
                  <a:cubicBezTo>
                    <a:pt x="183" y="652"/>
                    <a:pt x="153" y="652"/>
                    <a:pt x="153" y="622"/>
                  </a:cubicBezTo>
                  <a:lnTo>
                    <a:pt x="153" y="500"/>
                  </a:lnTo>
                  <a:cubicBezTo>
                    <a:pt x="153" y="439"/>
                    <a:pt x="92" y="439"/>
                    <a:pt x="92" y="379"/>
                  </a:cubicBezTo>
                  <a:lnTo>
                    <a:pt x="92" y="287"/>
                  </a:lnTo>
                  <a:lnTo>
                    <a:pt x="92" y="166"/>
                  </a:lnTo>
                  <a:lnTo>
                    <a:pt x="92" y="44"/>
                  </a:lnTo>
                  <a:lnTo>
                    <a:pt x="92" y="14"/>
                  </a:lnTo>
                  <a:cubicBezTo>
                    <a:pt x="82" y="4"/>
                    <a:pt x="75" y="0"/>
                    <a:pt x="69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8" name="Google Shape;7298;p64"/>
            <p:cNvSpPr/>
            <p:nvPr/>
          </p:nvSpPr>
          <p:spPr>
            <a:xfrm>
              <a:off x="2814900" y="944075"/>
              <a:ext cx="14475" cy="41825"/>
            </a:xfrm>
            <a:custGeom>
              <a:avLst/>
              <a:gdLst/>
              <a:ahLst/>
              <a:cxnLst/>
              <a:rect l="l" t="t" r="r" b="b"/>
              <a:pathLst>
                <a:path w="579" h="1673" extrusionOk="0">
                  <a:moveTo>
                    <a:pt x="31" y="0"/>
                  </a:moveTo>
                  <a:cubicBezTo>
                    <a:pt x="1" y="0"/>
                    <a:pt x="1" y="31"/>
                    <a:pt x="1" y="61"/>
                  </a:cubicBezTo>
                  <a:cubicBezTo>
                    <a:pt x="31" y="152"/>
                    <a:pt x="122" y="183"/>
                    <a:pt x="153" y="244"/>
                  </a:cubicBezTo>
                  <a:cubicBezTo>
                    <a:pt x="153" y="244"/>
                    <a:pt x="183" y="335"/>
                    <a:pt x="244" y="365"/>
                  </a:cubicBezTo>
                  <a:lnTo>
                    <a:pt x="305" y="517"/>
                  </a:lnTo>
                  <a:lnTo>
                    <a:pt x="396" y="669"/>
                  </a:lnTo>
                  <a:cubicBezTo>
                    <a:pt x="426" y="760"/>
                    <a:pt x="426" y="760"/>
                    <a:pt x="426" y="821"/>
                  </a:cubicBezTo>
                  <a:cubicBezTo>
                    <a:pt x="457" y="912"/>
                    <a:pt x="457" y="912"/>
                    <a:pt x="457" y="973"/>
                  </a:cubicBezTo>
                  <a:lnTo>
                    <a:pt x="457" y="1155"/>
                  </a:lnTo>
                  <a:lnTo>
                    <a:pt x="457" y="1368"/>
                  </a:lnTo>
                  <a:lnTo>
                    <a:pt x="457" y="1520"/>
                  </a:lnTo>
                  <a:lnTo>
                    <a:pt x="457" y="1611"/>
                  </a:lnTo>
                  <a:lnTo>
                    <a:pt x="518" y="1672"/>
                  </a:lnTo>
                  <a:cubicBezTo>
                    <a:pt x="548" y="1672"/>
                    <a:pt x="578" y="1581"/>
                    <a:pt x="578" y="1581"/>
                  </a:cubicBezTo>
                  <a:lnTo>
                    <a:pt x="578" y="1459"/>
                  </a:lnTo>
                  <a:lnTo>
                    <a:pt x="578" y="1368"/>
                  </a:lnTo>
                  <a:lnTo>
                    <a:pt x="578" y="1155"/>
                  </a:lnTo>
                  <a:lnTo>
                    <a:pt x="578" y="973"/>
                  </a:lnTo>
                  <a:cubicBezTo>
                    <a:pt x="548" y="912"/>
                    <a:pt x="548" y="912"/>
                    <a:pt x="548" y="791"/>
                  </a:cubicBezTo>
                  <a:cubicBezTo>
                    <a:pt x="487" y="700"/>
                    <a:pt x="548" y="700"/>
                    <a:pt x="487" y="608"/>
                  </a:cubicBezTo>
                  <a:lnTo>
                    <a:pt x="426" y="456"/>
                  </a:lnTo>
                  <a:lnTo>
                    <a:pt x="366" y="304"/>
                  </a:lnTo>
                  <a:cubicBezTo>
                    <a:pt x="305" y="213"/>
                    <a:pt x="305" y="213"/>
                    <a:pt x="244" y="152"/>
                  </a:cubicBezTo>
                  <a:cubicBezTo>
                    <a:pt x="183" y="61"/>
                    <a:pt x="153" y="61"/>
                    <a:pt x="122" y="31"/>
                  </a:cubicBezTo>
                  <a:cubicBezTo>
                    <a:pt x="122" y="31"/>
                    <a:pt x="92" y="0"/>
                    <a:pt x="3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9" name="Google Shape;7299;p64"/>
            <p:cNvSpPr/>
            <p:nvPr/>
          </p:nvSpPr>
          <p:spPr>
            <a:xfrm>
              <a:off x="2688775" y="1124925"/>
              <a:ext cx="12175" cy="11000"/>
            </a:xfrm>
            <a:custGeom>
              <a:avLst/>
              <a:gdLst/>
              <a:ahLst/>
              <a:cxnLst/>
              <a:rect l="l" t="t" r="r" b="b"/>
              <a:pathLst>
                <a:path w="487" h="440" extrusionOk="0">
                  <a:moveTo>
                    <a:pt x="456" y="1"/>
                  </a:moveTo>
                  <a:cubicBezTo>
                    <a:pt x="426" y="1"/>
                    <a:pt x="426" y="61"/>
                    <a:pt x="395" y="61"/>
                  </a:cubicBezTo>
                  <a:cubicBezTo>
                    <a:pt x="395" y="61"/>
                    <a:pt x="334" y="61"/>
                    <a:pt x="334" y="92"/>
                  </a:cubicBezTo>
                  <a:lnTo>
                    <a:pt x="304" y="122"/>
                  </a:lnTo>
                  <a:lnTo>
                    <a:pt x="274" y="153"/>
                  </a:lnTo>
                  <a:lnTo>
                    <a:pt x="243" y="213"/>
                  </a:lnTo>
                  <a:cubicBezTo>
                    <a:pt x="183" y="244"/>
                    <a:pt x="243" y="244"/>
                    <a:pt x="183" y="244"/>
                  </a:cubicBezTo>
                  <a:cubicBezTo>
                    <a:pt x="167" y="259"/>
                    <a:pt x="160" y="259"/>
                    <a:pt x="156" y="259"/>
                  </a:cubicBezTo>
                  <a:cubicBezTo>
                    <a:pt x="152" y="259"/>
                    <a:pt x="152" y="259"/>
                    <a:pt x="152" y="274"/>
                  </a:cubicBezTo>
                  <a:lnTo>
                    <a:pt x="122" y="305"/>
                  </a:lnTo>
                  <a:cubicBezTo>
                    <a:pt x="91" y="305"/>
                    <a:pt x="91" y="305"/>
                    <a:pt x="31" y="365"/>
                  </a:cubicBezTo>
                  <a:cubicBezTo>
                    <a:pt x="0" y="396"/>
                    <a:pt x="31" y="426"/>
                    <a:pt x="31" y="426"/>
                  </a:cubicBezTo>
                  <a:cubicBezTo>
                    <a:pt x="51" y="436"/>
                    <a:pt x="64" y="440"/>
                    <a:pt x="74" y="440"/>
                  </a:cubicBezTo>
                  <a:cubicBezTo>
                    <a:pt x="95" y="440"/>
                    <a:pt x="101" y="426"/>
                    <a:pt x="122" y="426"/>
                  </a:cubicBezTo>
                  <a:lnTo>
                    <a:pt x="152" y="426"/>
                  </a:lnTo>
                  <a:cubicBezTo>
                    <a:pt x="152" y="426"/>
                    <a:pt x="152" y="396"/>
                    <a:pt x="183" y="396"/>
                  </a:cubicBezTo>
                  <a:lnTo>
                    <a:pt x="243" y="365"/>
                  </a:lnTo>
                  <a:cubicBezTo>
                    <a:pt x="259" y="335"/>
                    <a:pt x="266" y="335"/>
                    <a:pt x="270" y="335"/>
                  </a:cubicBezTo>
                  <a:cubicBezTo>
                    <a:pt x="274" y="335"/>
                    <a:pt x="274" y="335"/>
                    <a:pt x="274" y="305"/>
                  </a:cubicBezTo>
                  <a:cubicBezTo>
                    <a:pt x="304" y="274"/>
                    <a:pt x="274" y="274"/>
                    <a:pt x="304" y="274"/>
                  </a:cubicBezTo>
                  <a:cubicBezTo>
                    <a:pt x="319" y="259"/>
                    <a:pt x="327" y="259"/>
                    <a:pt x="331" y="259"/>
                  </a:cubicBezTo>
                  <a:cubicBezTo>
                    <a:pt x="334" y="259"/>
                    <a:pt x="334" y="259"/>
                    <a:pt x="334" y="244"/>
                  </a:cubicBezTo>
                  <a:cubicBezTo>
                    <a:pt x="395" y="213"/>
                    <a:pt x="334" y="213"/>
                    <a:pt x="395" y="213"/>
                  </a:cubicBezTo>
                  <a:cubicBezTo>
                    <a:pt x="410" y="183"/>
                    <a:pt x="418" y="183"/>
                    <a:pt x="422" y="183"/>
                  </a:cubicBezTo>
                  <a:cubicBezTo>
                    <a:pt x="426" y="183"/>
                    <a:pt x="426" y="183"/>
                    <a:pt x="426" y="153"/>
                  </a:cubicBezTo>
                  <a:lnTo>
                    <a:pt x="456" y="122"/>
                  </a:lnTo>
                  <a:lnTo>
                    <a:pt x="486" y="92"/>
                  </a:lnTo>
                  <a:lnTo>
                    <a:pt x="486" y="61"/>
                  </a:lnTo>
                  <a:cubicBezTo>
                    <a:pt x="486" y="1"/>
                    <a:pt x="456" y="1"/>
                    <a:pt x="45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0" name="Google Shape;7300;p64"/>
            <p:cNvSpPr/>
            <p:nvPr/>
          </p:nvSpPr>
          <p:spPr>
            <a:xfrm>
              <a:off x="2764750" y="1036025"/>
              <a:ext cx="12200" cy="52600"/>
            </a:xfrm>
            <a:custGeom>
              <a:avLst/>
              <a:gdLst/>
              <a:ahLst/>
              <a:cxnLst/>
              <a:rect l="l" t="t" r="r" b="b"/>
              <a:pathLst>
                <a:path w="488" h="2104" extrusionOk="0">
                  <a:moveTo>
                    <a:pt x="153" y="0"/>
                  </a:moveTo>
                  <a:cubicBezTo>
                    <a:pt x="122" y="0"/>
                    <a:pt x="92" y="61"/>
                    <a:pt x="92" y="122"/>
                  </a:cubicBezTo>
                  <a:cubicBezTo>
                    <a:pt x="92" y="152"/>
                    <a:pt x="31" y="183"/>
                    <a:pt x="31" y="213"/>
                  </a:cubicBezTo>
                  <a:lnTo>
                    <a:pt x="31" y="365"/>
                  </a:lnTo>
                  <a:lnTo>
                    <a:pt x="31" y="608"/>
                  </a:lnTo>
                  <a:cubicBezTo>
                    <a:pt x="31" y="699"/>
                    <a:pt x="1" y="699"/>
                    <a:pt x="31" y="821"/>
                  </a:cubicBezTo>
                  <a:cubicBezTo>
                    <a:pt x="31" y="943"/>
                    <a:pt x="31" y="943"/>
                    <a:pt x="92" y="1064"/>
                  </a:cubicBezTo>
                  <a:cubicBezTo>
                    <a:pt x="92" y="1155"/>
                    <a:pt x="92" y="1155"/>
                    <a:pt x="122" y="1277"/>
                  </a:cubicBezTo>
                  <a:cubicBezTo>
                    <a:pt x="153" y="1399"/>
                    <a:pt x="153" y="1399"/>
                    <a:pt x="183" y="1490"/>
                  </a:cubicBezTo>
                  <a:lnTo>
                    <a:pt x="274" y="1702"/>
                  </a:lnTo>
                  <a:cubicBezTo>
                    <a:pt x="305" y="1824"/>
                    <a:pt x="305" y="1824"/>
                    <a:pt x="335" y="1885"/>
                  </a:cubicBezTo>
                  <a:cubicBezTo>
                    <a:pt x="396" y="1976"/>
                    <a:pt x="396" y="2006"/>
                    <a:pt x="426" y="2037"/>
                  </a:cubicBezTo>
                  <a:lnTo>
                    <a:pt x="457" y="2098"/>
                  </a:lnTo>
                  <a:cubicBezTo>
                    <a:pt x="461" y="2102"/>
                    <a:pt x="465" y="2104"/>
                    <a:pt x="468" y="2104"/>
                  </a:cubicBezTo>
                  <a:cubicBezTo>
                    <a:pt x="487" y="2104"/>
                    <a:pt x="487" y="2033"/>
                    <a:pt x="487" y="2006"/>
                  </a:cubicBezTo>
                  <a:cubicBezTo>
                    <a:pt x="487" y="1915"/>
                    <a:pt x="426" y="1854"/>
                    <a:pt x="396" y="1794"/>
                  </a:cubicBezTo>
                  <a:cubicBezTo>
                    <a:pt x="396" y="1794"/>
                    <a:pt x="335" y="1702"/>
                    <a:pt x="335" y="1642"/>
                  </a:cubicBezTo>
                  <a:cubicBezTo>
                    <a:pt x="305" y="1520"/>
                    <a:pt x="305" y="1520"/>
                    <a:pt x="274" y="1429"/>
                  </a:cubicBezTo>
                  <a:cubicBezTo>
                    <a:pt x="213" y="1338"/>
                    <a:pt x="213" y="1338"/>
                    <a:pt x="213" y="1247"/>
                  </a:cubicBezTo>
                  <a:cubicBezTo>
                    <a:pt x="183" y="1125"/>
                    <a:pt x="183" y="1125"/>
                    <a:pt x="183" y="1064"/>
                  </a:cubicBezTo>
                  <a:cubicBezTo>
                    <a:pt x="183" y="943"/>
                    <a:pt x="153" y="943"/>
                    <a:pt x="153" y="882"/>
                  </a:cubicBezTo>
                  <a:lnTo>
                    <a:pt x="153" y="639"/>
                  </a:lnTo>
                  <a:lnTo>
                    <a:pt x="153" y="426"/>
                  </a:lnTo>
                  <a:cubicBezTo>
                    <a:pt x="122" y="304"/>
                    <a:pt x="153" y="304"/>
                    <a:pt x="153" y="183"/>
                  </a:cubicBezTo>
                  <a:cubicBezTo>
                    <a:pt x="153" y="122"/>
                    <a:pt x="153" y="122"/>
                    <a:pt x="183" y="31"/>
                  </a:cubicBezTo>
                  <a:cubicBezTo>
                    <a:pt x="183" y="0"/>
                    <a:pt x="183" y="0"/>
                    <a:pt x="15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1" name="Google Shape;7301;p64"/>
            <p:cNvSpPr/>
            <p:nvPr/>
          </p:nvSpPr>
          <p:spPr>
            <a:xfrm>
              <a:off x="2752600" y="1040250"/>
              <a:ext cx="10650" cy="40525"/>
            </a:xfrm>
            <a:custGeom>
              <a:avLst/>
              <a:gdLst/>
              <a:ahLst/>
              <a:cxnLst/>
              <a:rect l="l" t="t" r="r" b="b"/>
              <a:pathLst>
                <a:path w="426" h="1621" extrusionOk="0">
                  <a:moveTo>
                    <a:pt x="39" y="0"/>
                  </a:moveTo>
                  <a:cubicBezTo>
                    <a:pt x="34" y="0"/>
                    <a:pt x="31" y="4"/>
                    <a:pt x="31" y="14"/>
                  </a:cubicBezTo>
                  <a:cubicBezTo>
                    <a:pt x="0" y="44"/>
                    <a:pt x="0" y="105"/>
                    <a:pt x="0" y="135"/>
                  </a:cubicBezTo>
                  <a:lnTo>
                    <a:pt x="0" y="196"/>
                  </a:lnTo>
                  <a:cubicBezTo>
                    <a:pt x="0" y="257"/>
                    <a:pt x="31" y="257"/>
                    <a:pt x="31" y="318"/>
                  </a:cubicBezTo>
                  <a:cubicBezTo>
                    <a:pt x="31" y="409"/>
                    <a:pt x="61" y="409"/>
                    <a:pt x="61" y="470"/>
                  </a:cubicBezTo>
                  <a:lnTo>
                    <a:pt x="61" y="652"/>
                  </a:lnTo>
                  <a:cubicBezTo>
                    <a:pt x="61" y="743"/>
                    <a:pt x="122" y="743"/>
                    <a:pt x="122" y="804"/>
                  </a:cubicBezTo>
                  <a:cubicBezTo>
                    <a:pt x="122" y="895"/>
                    <a:pt x="122" y="895"/>
                    <a:pt x="152" y="956"/>
                  </a:cubicBezTo>
                  <a:cubicBezTo>
                    <a:pt x="152" y="1047"/>
                    <a:pt x="183" y="1047"/>
                    <a:pt x="183" y="1108"/>
                  </a:cubicBezTo>
                  <a:cubicBezTo>
                    <a:pt x="183" y="1199"/>
                    <a:pt x="183" y="1199"/>
                    <a:pt x="213" y="1260"/>
                  </a:cubicBezTo>
                  <a:cubicBezTo>
                    <a:pt x="213" y="1351"/>
                    <a:pt x="213" y="1351"/>
                    <a:pt x="274" y="1412"/>
                  </a:cubicBezTo>
                  <a:cubicBezTo>
                    <a:pt x="274" y="1503"/>
                    <a:pt x="274" y="1503"/>
                    <a:pt x="304" y="1564"/>
                  </a:cubicBezTo>
                  <a:cubicBezTo>
                    <a:pt x="304" y="1564"/>
                    <a:pt x="304" y="1594"/>
                    <a:pt x="335" y="1594"/>
                  </a:cubicBezTo>
                  <a:cubicBezTo>
                    <a:pt x="344" y="1613"/>
                    <a:pt x="351" y="1620"/>
                    <a:pt x="357" y="1620"/>
                  </a:cubicBezTo>
                  <a:cubicBezTo>
                    <a:pt x="371" y="1620"/>
                    <a:pt x="384" y="1585"/>
                    <a:pt x="426" y="1564"/>
                  </a:cubicBezTo>
                  <a:cubicBezTo>
                    <a:pt x="426" y="1503"/>
                    <a:pt x="426" y="1412"/>
                    <a:pt x="365" y="1351"/>
                  </a:cubicBezTo>
                  <a:cubicBezTo>
                    <a:pt x="365" y="1351"/>
                    <a:pt x="365" y="1260"/>
                    <a:pt x="335" y="1230"/>
                  </a:cubicBezTo>
                  <a:cubicBezTo>
                    <a:pt x="335" y="1138"/>
                    <a:pt x="304" y="1138"/>
                    <a:pt x="304" y="1078"/>
                  </a:cubicBezTo>
                  <a:cubicBezTo>
                    <a:pt x="304" y="986"/>
                    <a:pt x="304" y="986"/>
                    <a:pt x="274" y="926"/>
                  </a:cubicBezTo>
                  <a:cubicBezTo>
                    <a:pt x="274" y="865"/>
                    <a:pt x="274" y="865"/>
                    <a:pt x="213" y="774"/>
                  </a:cubicBezTo>
                  <a:cubicBezTo>
                    <a:pt x="213" y="713"/>
                    <a:pt x="183" y="713"/>
                    <a:pt x="183" y="622"/>
                  </a:cubicBezTo>
                  <a:cubicBezTo>
                    <a:pt x="183" y="561"/>
                    <a:pt x="183" y="561"/>
                    <a:pt x="152" y="470"/>
                  </a:cubicBezTo>
                  <a:cubicBezTo>
                    <a:pt x="152" y="409"/>
                    <a:pt x="92" y="409"/>
                    <a:pt x="92" y="318"/>
                  </a:cubicBezTo>
                  <a:cubicBezTo>
                    <a:pt x="122" y="196"/>
                    <a:pt x="152" y="196"/>
                    <a:pt x="122" y="135"/>
                  </a:cubicBezTo>
                  <a:cubicBezTo>
                    <a:pt x="122" y="44"/>
                    <a:pt x="61" y="44"/>
                    <a:pt x="61" y="14"/>
                  </a:cubicBezTo>
                  <a:cubicBezTo>
                    <a:pt x="61" y="14"/>
                    <a:pt x="48" y="0"/>
                    <a:pt x="39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2" name="Google Shape;7302;p64"/>
            <p:cNvSpPr/>
            <p:nvPr/>
          </p:nvSpPr>
          <p:spPr>
            <a:xfrm>
              <a:off x="2700175" y="1089975"/>
              <a:ext cx="34975" cy="15225"/>
            </a:xfrm>
            <a:custGeom>
              <a:avLst/>
              <a:gdLst/>
              <a:ahLst/>
              <a:cxnLst/>
              <a:rect l="l" t="t" r="r" b="b"/>
              <a:pathLst>
                <a:path w="1399" h="609" extrusionOk="0">
                  <a:moveTo>
                    <a:pt x="334" y="0"/>
                  </a:moveTo>
                  <a:cubicBezTo>
                    <a:pt x="213" y="0"/>
                    <a:pt x="213" y="0"/>
                    <a:pt x="152" y="31"/>
                  </a:cubicBezTo>
                  <a:cubicBezTo>
                    <a:pt x="30" y="61"/>
                    <a:pt x="30" y="122"/>
                    <a:pt x="0" y="183"/>
                  </a:cubicBezTo>
                  <a:cubicBezTo>
                    <a:pt x="30" y="335"/>
                    <a:pt x="30" y="335"/>
                    <a:pt x="30" y="456"/>
                  </a:cubicBezTo>
                  <a:lnTo>
                    <a:pt x="30" y="578"/>
                  </a:lnTo>
                  <a:cubicBezTo>
                    <a:pt x="30" y="578"/>
                    <a:pt x="30" y="608"/>
                    <a:pt x="91" y="608"/>
                  </a:cubicBezTo>
                  <a:cubicBezTo>
                    <a:pt x="122" y="608"/>
                    <a:pt x="152" y="517"/>
                    <a:pt x="152" y="487"/>
                  </a:cubicBezTo>
                  <a:lnTo>
                    <a:pt x="152" y="396"/>
                  </a:lnTo>
                  <a:lnTo>
                    <a:pt x="152" y="274"/>
                  </a:lnTo>
                  <a:cubicBezTo>
                    <a:pt x="182" y="183"/>
                    <a:pt x="182" y="183"/>
                    <a:pt x="243" y="152"/>
                  </a:cubicBezTo>
                  <a:cubicBezTo>
                    <a:pt x="264" y="142"/>
                    <a:pt x="277" y="139"/>
                    <a:pt x="289" y="139"/>
                  </a:cubicBezTo>
                  <a:cubicBezTo>
                    <a:pt x="314" y="139"/>
                    <a:pt x="334" y="152"/>
                    <a:pt x="395" y="152"/>
                  </a:cubicBezTo>
                  <a:lnTo>
                    <a:pt x="578" y="152"/>
                  </a:lnTo>
                  <a:cubicBezTo>
                    <a:pt x="638" y="152"/>
                    <a:pt x="638" y="183"/>
                    <a:pt x="730" y="183"/>
                  </a:cubicBezTo>
                  <a:cubicBezTo>
                    <a:pt x="760" y="213"/>
                    <a:pt x="775" y="213"/>
                    <a:pt x="798" y="213"/>
                  </a:cubicBezTo>
                  <a:cubicBezTo>
                    <a:pt x="821" y="213"/>
                    <a:pt x="851" y="213"/>
                    <a:pt x="912" y="244"/>
                  </a:cubicBezTo>
                  <a:lnTo>
                    <a:pt x="1064" y="304"/>
                  </a:lnTo>
                  <a:lnTo>
                    <a:pt x="1216" y="396"/>
                  </a:lnTo>
                  <a:cubicBezTo>
                    <a:pt x="1277" y="426"/>
                    <a:pt x="1277" y="426"/>
                    <a:pt x="1337" y="456"/>
                  </a:cubicBezTo>
                  <a:cubicBezTo>
                    <a:pt x="1337" y="456"/>
                    <a:pt x="1368" y="456"/>
                    <a:pt x="1368" y="487"/>
                  </a:cubicBezTo>
                  <a:cubicBezTo>
                    <a:pt x="1398" y="487"/>
                    <a:pt x="1398" y="456"/>
                    <a:pt x="1398" y="426"/>
                  </a:cubicBezTo>
                  <a:cubicBezTo>
                    <a:pt x="1368" y="335"/>
                    <a:pt x="1277" y="304"/>
                    <a:pt x="1216" y="274"/>
                  </a:cubicBezTo>
                  <a:cubicBezTo>
                    <a:pt x="1216" y="274"/>
                    <a:pt x="1155" y="244"/>
                    <a:pt x="1094" y="183"/>
                  </a:cubicBezTo>
                  <a:cubicBezTo>
                    <a:pt x="1034" y="152"/>
                    <a:pt x="1034" y="152"/>
                    <a:pt x="912" y="122"/>
                  </a:cubicBezTo>
                  <a:cubicBezTo>
                    <a:pt x="821" y="61"/>
                    <a:pt x="821" y="61"/>
                    <a:pt x="730" y="31"/>
                  </a:cubicBezTo>
                  <a:cubicBezTo>
                    <a:pt x="638" y="0"/>
                    <a:pt x="638" y="0"/>
                    <a:pt x="517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3" name="Google Shape;7303;p64"/>
            <p:cNvSpPr/>
            <p:nvPr/>
          </p:nvSpPr>
          <p:spPr>
            <a:xfrm>
              <a:off x="2708525" y="1081625"/>
              <a:ext cx="29650" cy="12925"/>
            </a:xfrm>
            <a:custGeom>
              <a:avLst/>
              <a:gdLst/>
              <a:ahLst/>
              <a:cxnLst/>
              <a:rect l="l" t="t" r="r" b="b"/>
              <a:pathLst>
                <a:path w="1186" h="517" extrusionOk="0">
                  <a:moveTo>
                    <a:pt x="61" y="0"/>
                  </a:moveTo>
                  <a:lnTo>
                    <a:pt x="0" y="30"/>
                  </a:lnTo>
                  <a:cubicBezTo>
                    <a:pt x="0" y="61"/>
                    <a:pt x="61" y="61"/>
                    <a:pt x="92" y="91"/>
                  </a:cubicBezTo>
                  <a:lnTo>
                    <a:pt x="244" y="91"/>
                  </a:lnTo>
                  <a:cubicBezTo>
                    <a:pt x="304" y="91"/>
                    <a:pt x="304" y="91"/>
                    <a:pt x="335" y="152"/>
                  </a:cubicBezTo>
                  <a:cubicBezTo>
                    <a:pt x="426" y="152"/>
                    <a:pt x="426" y="182"/>
                    <a:pt x="456" y="182"/>
                  </a:cubicBezTo>
                  <a:cubicBezTo>
                    <a:pt x="548" y="182"/>
                    <a:pt x="548" y="182"/>
                    <a:pt x="578" y="213"/>
                  </a:cubicBezTo>
                  <a:cubicBezTo>
                    <a:pt x="639" y="243"/>
                    <a:pt x="608" y="243"/>
                    <a:pt x="700" y="304"/>
                  </a:cubicBezTo>
                  <a:cubicBezTo>
                    <a:pt x="730" y="319"/>
                    <a:pt x="745" y="319"/>
                    <a:pt x="760" y="319"/>
                  </a:cubicBezTo>
                  <a:cubicBezTo>
                    <a:pt x="776" y="319"/>
                    <a:pt x="791" y="319"/>
                    <a:pt x="821" y="334"/>
                  </a:cubicBezTo>
                  <a:cubicBezTo>
                    <a:pt x="882" y="365"/>
                    <a:pt x="852" y="365"/>
                    <a:pt x="912" y="395"/>
                  </a:cubicBezTo>
                  <a:cubicBezTo>
                    <a:pt x="973" y="456"/>
                    <a:pt x="973" y="456"/>
                    <a:pt x="1034" y="486"/>
                  </a:cubicBezTo>
                  <a:cubicBezTo>
                    <a:pt x="1064" y="517"/>
                    <a:pt x="1064" y="517"/>
                    <a:pt x="1125" y="517"/>
                  </a:cubicBezTo>
                  <a:lnTo>
                    <a:pt x="1155" y="517"/>
                  </a:lnTo>
                  <a:cubicBezTo>
                    <a:pt x="1186" y="517"/>
                    <a:pt x="1186" y="486"/>
                    <a:pt x="1186" y="456"/>
                  </a:cubicBezTo>
                  <a:cubicBezTo>
                    <a:pt x="1155" y="365"/>
                    <a:pt x="1125" y="365"/>
                    <a:pt x="1034" y="334"/>
                  </a:cubicBezTo>
                  <a:cubicBezTo>
                    <a:pt x="1034" y="334"/>
                    <a:pt x="1003" y="304"/>
                    <a:pt x="973" y="304"/>
                  </a:cubicBezTo>
                  <a:cubicBezTo>
                    <a:pt x="882" y="243"/>
                    <a:pt x="882" y="243"/>
                    <a:pt x="852" y="213"/>
                  </a:cubicBezTo>
                  <a:cubicBezTo>
                    <a:pt x="760" y="182"/>
                    <a:pt x="760" y="182"/>
                    <a:pt x="730" y="182"/>
                  </a:cubicBezTo>
                  <a:cubicBezTo>
                    <a:pt x="669" y="152"/>
                    <a:pt x="669" y="152"/>
                    <a:pt x="608" y="152"/>
                  </a:cubicBezTo>
                  <a:cubicBezTo>
                    <a:pt x="578" y="122"/>
                    <a:pt x="563" y="122"/>
                    <a:pt x="551" y="122"/>
                  </a:cubicBezTo>
                  <a:cubicBezTo>
                    <a:pt x="540" y="122"/>
                    <a:pt x="532" y="122"/>
                    <a:pt x="517" y="91"/>
                  </a:cubicBezTo>
                  <a:cubicBezTo>
                    <a:pt x="426" y="91"/>
                    <a:pt x="426" y="61"/>
                    <a:pt x="396" y="61"/>
                  </a:cubicBezTo>
                  <a:cubicBezTo>
                    <a:pt x="304" y="61"/>
                    <a:pt x="304" y="61"/>
                    <a:pt x="274" y="30"/>
                  </a:cubicBezTo>
                  <a:cubicBezTo>
                    <a:pt x="213" y="30"/>
                    <a:pt x="213" y="0"/>
                    <a:pt x="12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4" name="Google Shape;7304;p64"/>
            <p:cNvSpPr/>
            <p:nvPr/>
          </p:nvSpPr>
          <p:spPr>
            <a:xfrm>
              <a:off x="2718400" y="1061850"/>
              <a:ext cx="20550" cy="22825"/>
            </a:xfrm>
            <a:custGeom>
              <a:avLst/>
              <a:gdLst/>
              <a:ahLst/>
              <a:cxnLst/>
              <a:rect l="l" t="t" r="r" b="b"/>
              <a:pathLst>
                <a:path w="822" h="913" extrusionOk="0">
                  <a:moveTo>
                    <a:pt x="61" y="1"/>
                  </a:moveTo>
                  <a:cubicBezTo>
                    <a:pt x="61" y="1"/>
                    <a:pt x="31" y="1"/>
                    <a:pt x="31" y="31"/>
                  </a:cubicBezTo>
                  <a:cubicBezTo>
                    <a:pt x="1" y="62"/>
                    <a:pt x="31" y="92"/>
                    <a:pt x="31" y="92"/>
                  </a:cubicBezTo>
                  <a:lnTo>
                    <a:pt x="61" y="153"/>
                  </a:lnTo>
                  <a:cubicBezTo>
                    <a:pt x="122" y="153"/>
                    <a:pt x="122" y="183"/>
                    <a:pt x="153" y="183"/>
                  </a:cubicBezTo>
                  <a:lnTo>
                    <a:pt x="213" y="244"/>
                  </a:lnTo>
                  <a:cubicBezTo>
                    <a:pt x="274" y="305"/>
                    <a:pt x="274" y="335"/>
                    <a:pt x="305" y="366"/>
                  </a:cubicBezTo>
                  <a:lnTo>
                    <a:pt x="365" y="457"/>
                  </a:lnTo>
                  <a:cubicBezTo>
                    <a:pt x="426" y="487"/>
                    <a:pt x="426" y="487"/>
                    <a:pt x="457" y="548"/>
                  </a:cubicBezTo>
                  <a:lnTo>
                    <a:pt x="517" y="639"/>
                  </a:lnTo>
                  <a:cubicBezTo>
                    <a:pt x="548" y="669"/>
                    <a:pt x="548" y="669"/>
                    <a:pt x="608" y="761"/>
                  </a:cubicBezTo>
                  <a:lnTo>
                    <a:pt x="669" y="821"/>
                  </a:lnTo>
                  <a:lnTo>
                    <a:pt x="760" y="913"/>
                  </a:lnTo>
                  <a:lnTo>
                    <a:pt x="791" y="913"/>
                  </a:lnTo>
                  <a:cubicBezTo>
                    <a:pt x="821" y="913"/>
                    <a:pt x="821" y="852"/>
                    <a:pt x="821" y="821"/>
                  </a:cubicBezTo>
                  <a:cubicBezTo>
                    <a:pt x="821" y="761"/>
                    <a:pt x="760" y="761"/>
                    <a:pt x="760" y="700"/>
                  </a:cubicBezTo>
                  <a:cubicBezTo>
                    <a:pt x="760" y="700"/>
                    <a:pt x="700" y="669"/>
                    <a:pt x="700" y="639"/>
                  </a:cubicBezTo>
                  <a:lnTo>
                    <a:pt x="639" y="548"/>
                  </a:lnTo>
                  <a:lnTo>
                    <a:pt x="548" y="487"/>
                  </a:lnTo>
                  <a:lnTo>
                    <a:pt x="487" y="396"/>
                  </a:lnTo>
                  <a:lnTo>
                    <a:pt x="426" y="335"/>
                  </a:lnTo>
                  <a:lnTo>
                    <a:pt x="335" y="244"/>
                  </a:lnTo>
                  <a:lnTo>
                    <a:pt x="274" y="183"/>
                  </a:lnTo>
                  <a:cubicBezTo>
                    <a:pt x="183" y="62"/>
                    <a:pt x="183" y="62"/>
                    <a:pt x="153" y="31"/>
                  </a:cubicBezTo>
                  <a:cubicBezTo>
                    <a:pt x="92" y="1"/>
                    <a:pt x="92" y="1"/>
                    <a:pt x="61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5" name="Google Shape;7305;p64"/>
            <p:cNvSpPr/>
            <p:nvPr/>
          </p:nvSpPr>
          <p:spPr>
            <a:xfrm>
              <a:off x="2735125" y="1048950"/>
              <a:ext cx="13700" cy="28900"/>
            </a:xfrm>
            <a:custGeom>
              <a:avLst/>
              <a:gdLst/>
              <a:ahLst/>
              <a:cxnLst/>
              <a:rect l="l" t="t" r="r" b="b"/>
              <a:pathLst>
                <a:path w="548" h="1156" extrusionOk="0">
                  <a:moveTo>
                    <a:pt x="31" y="0"/>
                  </a:moveTo>
                  <a:cubicBezTo>
                    <a:pt x="0" y="61"/>
                    <a:pt x="0" y="91"/>
                    <a:pt x="0" y="91"/>
                  </a:cubicBezTo>
                  <a:cubicBezTo>
                    <a:pt x="0" y="122"/>
                    <a:pt x="0" y="122"/>
                    <a:pt x="31" y="152"/>
                  </a:cubicBezTo>
                  <a:cubicBezTo>
                    <a:pt x="31" y="213"/>
                    <a:pt x="91" y="213"/>
                    <a:pt x="91" y="243"/>
                  </a:cubicBezTo>
                  <a:cubicBezTo>
                    <a:pt x="122" y="274"/>
                    <a:pt x="122" y="274"/>
                    <a:pt x="122" y="365"/>
                  </a:cubicBezTo>
                  <a:cubicBezTo>
                    <a:pt x="152" y="395"/>
                    <a:pt x="122" y="426"/>
                    <a:pt x="152" y="456"/>
                  </a:cubicBezTo>
                  <a:cubicBezTo>
                    <a:pt x="213" y="517"/>
                    <a:pt x="213" y="517"/>
                    <a:pt x="243" y="578"/>
                  </a:cubicBezTo>
                  <a:cubicBezTo>
                    <a:pt x="274" y="608"/>
                    <a:pt x="243" y="669"/>
                    <a:pt x="274" y="699"/>
                  </a:cubicBezTo>
                  <a:cubicBezTo>
                    <a:pt x="304" y="730"/>
                    <a:pt x="304" y="730"/>
                    <a:pt x="365" y="790"/>
                  </a:cubicBezTo>
                  <a:cubicBezTo>
                    <a:pt x="395" y="851"/>
                    <a:pt x="365" y="882"/>
                    <a:pt x="395" y="912"/>
                  </a:cubicBezTo>
                  <a:cubicBezTo>
                    <a:pt x="426" y="942"/>
                    <a:pt x="426" y="942"/>
                    <a:pt x="426" y="1033"/>
                  </a:cubicBezTo>
                  <a:cubicBezTo>
                    <a:pt x="456" y="1064"/>
                    <a:pt x="456" y="1064"/>
                    <a:pt x="456" y="1094"/>
                  </a:cubicBezTo>
                  <a:cubicBezTo>
                    <a:pt x="456" y="1094"/>
                    <a:pt x="517" y="1094"/>
                    <a:pt x="517" y="1155"/>
                  </a:cubicBezTo>
                  <a:cubicBezTo>
                    <a:pt x="547" y="1155"/>
                    <a:pt x="547" y="1094"/>
                    <a:pt x="547" y="1094"/>
                  </a:cubicBezTo>
                  <a:cubicBezTo>
                    <a:pt x="547" y="1064"/>
                    <a:pt x="517" y="1003"/>
                    <a:pt x="517" y="942"/>
                  </a:cubicBezTo>
                  <a:cubicBezTo>
                    <a:pt x="517" y="942"/>
                    <a:pt x="517" y="912"/>
                    <a:pt x="456" y="882"/>
                  </a:cubicBezTo>
                  <a:cubicBezTo>
                    <a:pt x="426" y="851"/>
                    <a:pt x="426" y="851"/>
                    <a:pt x="426" y="760"/>
                  </a:cubicBezTo>
                  <a:cubicBezTo>
                    <a:pt x="395" y="730"/>
                    <a:pt x="395" y="730"/>
                    <a:pt x="395" y="638"/>
                  </a:cubicBezTo>
                  <a:cubicBezTo>
                    <a:pt x="365" y="608"/>
                    <a:pt x="365" y="608"/>
                    <a:pt x="365" y="547"/>
                  </a:cubicBezTo>
                  <a:cubicBezTo>
                    <a:pt x="304" y="517"/>
                    <a:pt x="304" y="517"/>
                    <a:pt x="274" y="426"/>
                  </a:cubicBezTo>
                  <a:cubicBezTo>
                    <a:pt x="243" y="395"/>
                    <a:pt x="243" y="395"/>
                    <a:pt x="243" y="304"/>
                  </a:cubicBezTo>
                  <a:cubicBezTo>
                    <a:pt x="183" y="274"/>
                    <a:pt x="183" y="274"/>
                    <a:pt x="183" y="213"/>
                  </a:cubicBezTo>
                  <a:cubicBezTo>
                    <a:pt x="122" y="122"/>
                    <a:pt x="122" y="122"/>
                    <a:pt x="122" y="91"/>
                  </a:cubicBezTo>
                  <a:cubicBezTo>
                    <a:pt x="122" y="61"/>
                    <a:pt x="91" y="61"/>
                    <a:pt x="9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6" name="Google Shape;7306;p64"/>
            <p:cNvSpPr/>
            <p:nvPr/>
          </p:nvSpPr>
          <p:spPr>
            <a:xfrm>
              <a:off x="2729800" y="1042100"/>
              <a:ext cx="56250" cy="17725"/>
            </a:xfrm>
            <a:custGeom>
              <a:avLst/>
              <a:gdLst/>
              <a:ahLst/>
              <a:cxnLst/>
              <a:rect l="l" t="t" r="r" b="b"/>
              <a:pathLst>
                <a:path w="2250" h="709" extrusionOk="0">
                  <a:moveTo>
                    <a:pt x="1490" y="0"/>
                  </a:moveTo>
                  <a:cubicBezTo>
                    <a:pt x="1368" y="0"/>
                    <a:pt x="1368" y="0"/>
                    <a:pt x="1247" y="61"/>
                  </a:cubicBezTo>
                  <a:cubicBezTo>
                    <a:pt x="1125" y="92"/>
                    <a:pt x="1125" y="92"/>
                    <a:pt x="1034" y="92"/>
                  </a:cubicBezTo>
                  <a:lnTo>
                    <a:pt x="791" y="152"/>
                  </a:lnTo>
                  <a:cubicBezTo>
                    <a:pt x="669" y="213"/>
                    <a:pt x="669" y="213"/>
                    <a:pt x="578" y="274"/>
                  </a:cubicBezTo>
                  <a:cubicBezTo>
                    <a:pt x="456" y="365"/>
                    <a:pt x="456" y="365"/>
                    <a:pt x="335" y="396"/>
                  </a:cubicBezTo>
                  <a:lnTo>
                    <a:pt x="122" y="548"/>
                  </a:lnTo>
                  <a:cubicBezTo>
                    <a:pt x="31" y="578"/>
                    <a:pt x="31" y="639"/>
                    <a:pt x="1" y="669"/>
                  </a:cubicBezTo>
                  <a:lnTo>
                    <a:pt x="1" y="700"/>
                  </a:lnTo>
                  <a:cubicBezTo>
                    <a:pt x="7" y="706"/>
                    <a:pt x="15" y="708"/>
                    <a:pt x="25" y="708"/>
                  </a:cubicBezTo>
                  <a:cubicBezTo>
                    <a:pt x="65" y="708"/>
                    <a:pt x="128" y="669"/>
                    <a:pt x="152" y="669"/>
                  </a:cubicBezTo>
                  <a:cubicBezTo>
                    <a:pt x="183" y="639"/>
                    <a:pt x="213" y="639"/>
                    <a:pt x="274" y="578"/>
                  </a:cubicBezTo>
                  <a:lnTo>
                    <a:pt x="365" y="487"/>
                  </a:lnTo>
                  <a:cubicBezTo>
                    <a:pt x="487" y="396"/>
                    <a:pt x="487" y="396"/>
                    <a:pt x="578" y="365"/>
                  </a:cubicBezTo>
                  <a:lnTo>
                    <a:pt x="791" y="274"/>
                  </a:lnTo>
                  <a:lnTo>
                    <a:pt x="1034" y="213"/>
                  </a:lnTo>
                  <a:cubicBezTo>
                    <a:pt x="1080" y="183"/>
                    <a:pt x="1102" y="183"/>
                    <a:pt x="1129" y="183"/>
                  </a:cubicBezTo>
                  <a:cubicBezTo>
                    <a:pt x="1156" y="183"/>
                    <a:pt x="1186" y="183"/>
                    <a:pt x="1247" y="152"/>
                  </a:cubicBezTo>
                  <a:cubicBezTo>
                    <a:pt x="1368" y="122"/>
                    <a:pt x="1368" y="122"/>
                    <a:pt x="1490" y="122"/>
                  </a:cubicBezTo>
                  <a:lnTo>
                    <a:pt x="1946" y="122"/>
                  </a:lnTo>
                  <a:cubicBezTo>
                    <a:pt x="2037" y="122"/>
                    <a:pt x="2037" y="122"/>
                    <a:pt x="2128" y="152"/>
                  </a:cubicBezTo>
                  <a:lnTo>
                    <a:pt x="2189" y="152"/>
                  </a:lnTo>
                  <a:cubicBezTo>
                    <a:pt x="2250" y="152"/>
                    <a:pt x="2250" y="122"/>
                    <a:pt x="2189" y="92"/>
                  </a:cubicBezTo>
                  <a:cubicBezTo>
                    <a:pt x="2128" y="61"/>
                    <a:pt x="2007" y="61"/>
                    <a:pt x="1885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7" name="Google Shape;7307;p64"/>
            <p:cNvSpPr/>
            <p:nvPr/>
          </p:nvSpPr>
          <p:spPr>
            <a:xfrm>
              <a:off x="2753350" y="1048175"/>
              <a:ext cx="29675" cy="6100"/>
            </a:xfrm>
            <a:custGeom>
              <a:avLst/>
              <a:gdLst/>
              <a:ahLst/>
              <a:cxnLst/>
              <a:rect l="l" t="t" r="r" b="b"/>
              <a:pathLst>
                <a:path w="1187" h="244" extrusionOk="0">
                  <a:moveTo>
                    <a:pt x="578" y="1"/>
                  </a:moveTo>
                  <a:cubicBezTo>
                    <a:pt x="487" y="1"/>
                    <a:pt x="487" y="1"/>
                    <a:pt x="457" y="31"/>
                  </a:cubicBezTo>
                  <a:lnTo>
                    <a:pt x="335" y="31"/>
                  </a:lnTo>
                  <a:cubicBezTo>
                    <a:pt x="274" y="31"/>
                    <a:pt x="274" y="31"/>
                    <a:pt x="244" y="92"/>
                  </a:cubicBezTo>
                  <a:cubicBezTo>
                    <a:pt x="122" y="122"/>
                    <a:pt x="122" y="122"/>
                    <a:pt x="92" y="122"/>
                  </a:cubicBezTo>
                  <a:cubicBezTo>
                    <a:pt x="31" y="122"/>
                    <a:pt x="31" y="153"/>
                    <a:pt x="1" y="153"/>
                  </a:cubicBezTo>
                  <a:lnTo>
                    <a:pt x="1" y="183"/>
                  </a:lnTo>
                  <a:cubicBezTo>
                    <a:pt x="16" y="213"/>
                    <a:pt x="39" y="229"/>
                    <a:pt x="58" y="229"/>
                  </a:cubicBezTo>
                  <a:cubicBezTo>
                    <a:pt x="77" y="229"/>
                    <a:pt x="92" y="213"/>
                    <a:pt x="92" y="183"/>
                  </a:cubicBezTo>
                  <a:lnTo>
                    <a:pt x="153" y="183"/>
                  </a:lnTo>
                  <a:cubicBezTo>
                    <a:pt x="183" y="183"/>
                    <a:pt x="183" y="153"/>
                    <a:pt x="214" y="153"/>
                  </a:cubicBezTo>
                  <a:cubicBezTo>
                    <a:pt x="274" y="153"/>
                    <a:pt x="274" y="122"/>
                    <a:pt x="335" y="122"/>
                  </a:cubicBezTo>
                  <a:lnTo>
                    <a:pt x="791" y="122"/>
                  </a:lnTo>
                  <a:cubicBezTo>
                    <a:pt x="852" y="122"/>
                    <a:pt x="852" y="153"/>
                    <a:pt x="913" y="153"/>
                  </a:cubicBezTo>
                  <a:cubicBezTo>
                    <a:pt x="943" y="153"/>
                    <a:pt x="943" y="153"/>
                    <a:pt x="1034" y="183"/>
                  </a:cubicBezTo>
                  <a:cubicBezTo>
                    <a:pt x="1065" y="244"/>
                    <a:pt x="1065" y="244"/>
                    <a:pt x="1095" y="244"/>
                  </a:cubicBezTo>
                  <a:lnTo>
                    <a:pt x="1156" y="244"/>
                  </a:lnTo>
                  <a:cubicBezTo>
                    <a:pt x="1186" y="244"/>
                    <a:pt x="1186" y="183"/>
                    <a:pt x="1156" y="153"/>
                  </a:cubicBezTo>
                  <a:cubicBezTo>
                    <a:pt x="1095" y="122"/>
                    <a:pt x="1065" y="92"/>
                    <a:pt x="1004" y="92"/>
                  </a:cubicBezTo>
                  <a:cubicBezTo>
                    <a:pt x="1004" y="92"/>
                    <a:pt x="943" y="31"/>
                    <a:pt x="913" y="31"/>
                  </a:cubicBezTo>
                  <a:cubicBezTo>
                    <a:pt x="852" y="31"/>
                    <a:pt x="852" y="31"/>
                    <a:pt x="791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8" name="Google Shape;7308;p64"/>
            <p:cNvSpPr/>
            <p:nvPr/>
          </p:nvSpPr>
          <p:spPr>
            <a:xfrm>
              <a:off x="2760950" y="1055775"/>
              <a:ext cx="20550" cy="7625"/>
            </a:xfrm>
            <a:custGeom>
              <a:avLst/>
              <a:gdLst/>
              <a:ahLst/>
              <a:cxnLst/>
              <a:rect l="l" t="t" r="r" b="b"/>
              <a:pathLst>
                <a:path w="822" h="305" extrusionOk="0">
                  <a:moveTo>
                    <a:pt x="365" y="1"/>
                  </a:moveTo>
                  <a:cubicBezTo>
                    <a:pt x="335" y="1"/>
                    <a:pt x="335" y="31"/>
                    <a:pt x="305" y="31"/>
                  </a:cubicBezTo>
                  <a:cubicBezTo>
                    <a:pt x="274" y="31"/>
                    <a:pt x="274" y="31"/>
                    <a:pt x="244" y="92"/>
                  </a:cubicBezTo>
                  <a:cubicBezTo>
                    <a:pt x="183" y="92"/>
                    <a:pt x="183" y="92"/>
                    <a:pt x="153" y="122"/>
                  </a:cubicBezTo>
                  <a:cubicBezTo>
                    <a:pt x="92" y="183"/>
                    <a:pt x="92" y="183"/>
                    <a:pt x="31" y="183"/>
                  </a:cubicBezTo>
                  <a:cubicBezTo>
                    <a:pt x="1" y="183"/>
                    <a:pt x="1" y="244"/>
                    <a:pt x="1" y="244"/>
                  </a:cubicBezTo>
                  <a:lnTo>
                    <a:pt x="1" y="274"/>
                  </a:lnTo>
                  <a:cubicBezTo>
                    <a:pt x="31" y="305"/>
                    <a:pt x="31" y="305"/>
                    <a:pt x="62" y="305"/>
                  </a:cubicBezTo>
                  <a:lnTo>
                    <a:pt x="122" y="305"/>
                  </a:lnTo>
                  <a:lnTo>
                    <a:pt x="153" y="274"/>
                  </a:lnTo>
                  <a:cubicBezTo>
                    <a:pt x="183" y="274"/>
                    <a:pt x="183" y="244"/>
                    <a:pt x="244" y="244"/>
                  </a:cubicBezTo>
                  <a:lnTo>
                    <a:pt x="305" y="244"/>
                  </a:lnTo>
                  <a:cubicBezTo>
                    <a:pt x="335" y="244"/>
                    <a:pt x="335" y="183"/>
                    <a:pt x="365" y="183"/>
                  </a:cubicBezTo>
                  <a:lnTo>
                    <a:pt x="457" y="183"/>
                  </a:lnTo>
                  <a:cubicBezTo>
                    <a:pt x="487" y="183"/>
                    <a:pt x="487" y="153"/>
                    <a:pt x="517" y="153"/>
                  </a:cubicBezTo>
                  <a:lnTo>
                    <a:pt x="761" y="153"/>
                  </a:lnTo>
                  <a:cubicBezTo>
                    <a:pt x="761" y="153"/>
                    <a:pt x="791" y="153"/>
                    <a:pt x="791" y="122"/>
                  </a:cubicBezTo>
                  <a:cubicBezTo>
                    <a:pt x="821" y="92"/>
                    <a:pt x="791" y="92"/>
                    <a:pt x="791" y="31"/>
                  </a:cubicBezTo>
                  <a:cubicBezTo>
                    <a:pt x="761" y="1"/>
                    <a:pt x="730" y="1"/>
                    <a:pt x="669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9" name="Google Shape;7309;p64"/>
            <p:cNvSpPr/>
            <p:nvPr/>
          </p:nvSpPr>
          <p:spPr>
            <a:xfrm>
              <a:off x="2709275" y="1074025"/>
              <a:ext cx="14475" cy="27700"/>
            </a:xfrm>
            <a:custGeom>
              <a:avLst/>
              <a:gdLst/>
              <a:ahLst/>
              <a:cxnLst/>
              <a:rect l="l" t="t" r="r" b="b"/>
              <a:pathLst>
                <a:path w="579" h="1108" extrusionOk="0">
                  <a:moveTo>
                    <a:pt x="548" y="0"/>
                  </a:moveTo>
                  <a:cubicBezTo>
                    <a:pt x="518" y="0"/>
                    <a:pt x="487" y="0"/>
                    <a:pt x="487" y="30"/>
                  </a:cubicBezTo>
                  <a:lnTo>
                    <a:pt x="426" y="61"/>
                  </a:lnTo>
                  <a:cubicBezTo>
                    <a:pt x="426" y="122"/>
                    <a:pt x="426" y="122"/>
                    <a:pt x="396" y="152"/>
                  </a:cubicBezTo>
                  <a:cubicBezTo>
                    <a:pt x="366" y="182"/>
                    <a:pt x="366" y="182"/>
                    <a:pt x="366" y="274"/>
                  </a:cubicBezTo>
                  <a:cubicBezTo>
                    <a:pt x="305" y="304"/>
                    <a:pt x="305" y="304"/>
                    <a:pt x="274" y="365"/>
                  </a:cubicBezTo>
                  <a:cubicBezTo>
                    <a:pt x="244" y="395"/>
                    <a:pt x="274" y="456"/>
                    <a:pt x="244" y="486"/>
                  </a:cubicBezTo>
                  <a:cubicBezTo>
                    <a:pt x="214" y="517"/>
                    <a:pt x="214" y="517"/>
                    <a:pt x="153" y="608"/>
                  </a:cubicBezTo>
                  <a:cubicBezTo>
                    <a:pt x="122" y="638"/>
                    <a:pt x="153" y="669"/>
                    <a:pt x="122" y="699"/>
                  </a:cubicBezTo>
                  <a:cubicBezTo>
                    <a:pt x="92" y="790"/>
                    <a:pt x="92" y="760"/>
                    <a:pt x="92" y="821"/>
                  </a:cubicBezTo>
                  <a:cubicBezTo>
                    <a:pt x="92" y="912"/>
                    <a:pt x="92" y="912"/>
                    <a:pt x="62" y="942"/>
                  </a:cubicBezTo>
                  <a:cubicBezTo>
                    <a:pt x="62" y="973"/>
                    <a:pt x="62" y="1003"/>
                    <a:pt x="1" y="1064"/>
                  </a:cubicBezTo>
                  <a:lnTo>
                    <a:pt x="1" y="1094"/>
                  </a:lnTo>
                  <a:cubicBezTo>
                    <a:pt x="21" y="1104"/>
                    <a:pt x="35" y="1108"/>
                    <a:pt x="45" y="1108"/>
                  </a:cubicBezTo>
                  <a:cubicBezTo>
                    <a:pt x="65" y="1108"/>
                    <a:pt x="72" y="1094"/>
                    <a:pt x="92" y="1094"/>
                  </a:cubicBezTo>
                  <a:cubicBezTo>
                    <a:pt x="122" y="1064"/>
                    <a:pt x="122" y="973"/>
                    <a:pt x="153" y="942"/>
                  </a:cubicBezTo>
                  <a:cubicBezTo>
                    <a:pt x="153" y="942"/>
                    <a:pt x="214" y="912"/>
                    <a:pt x="214" y="851"/>
                  </a:cubicBezTo>
                  <a:cubicBezTo>
                    <a:pt x="214" y="821"/>
                    <a:pt x="214" y="790"/>
                    <a:pt x="244" y="760"/>
                  </a:cubicBezTo>
                  <a:cubicBezTo>
                    <a:pt x="274" y="699"/>
                    <a:pt x="274" y="699"/>
                    <a:pt x="274" y="638"/>
                  </a:cubicBezTo>
                  <a:cubicBezTo>
                    <a:pt x="305" y="608"/>
                    <a:pt x="305" y="608"/>
                    <a:pt x="305" y="517"/>
                  </a:cubicBezTo>
                  <a:cubicBezTo>
                    <a:pt x="366" y="486"/>
                    <a:pt x="305" y="456"/>
                    <a:pt x="366" y="395"/>
                  </a:cubicBezTo>
                  <a:cubicBezTo>
                    <a:pt x="396" y="365"/>
                    <a:pt x="396" y="334"/>
                    <a:pt x="426" y="304"/>
                  </a:cubicBezTo>
                  <a:cubicBezTo>
                    <a:pt x="457" y="243"/>
                    <a:pt x="457" y="243"/>
                    <a:pt x="457" y="182"/>
                  </a:cubicBezTo>
                  <a:lnTo>
                    <a:pt x="548" y="122"/>
                  </a:lnTo>
                  <a:cubicBezTo>
                    <a:pt x="578" y="61"/>
                    <a:pt x="578" y="61"/>
                    <a:pt x="578" y="30"/>
                  </a:cubicBezTo>
                  <a:cubicBezTo>
                    <a:pt x="578" y="30"/>
                    <a:pt x="578" y="0"/>
                    <a:pt x="54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0" name="Google Shape;7310;p64"/>
            <p:cNvSpPr/>
            <p:nvPr/>
          </p:nvSpPr>
          <p:spPr>
            <a:xfrm>
              <a:off x="2720675" y="1090725"/>
              <a:ext cx="6100" cy="10675"/>
            </a:xfrm>
            <a:custGeom>
              <a:avLst/>
              <a:gdLst/>
              <a:ahLst/>
              <a:cxnLst/>
              <a:rect l="l" t="t" r="r" b="b"/>
              <a:pathLst>
                <a:path w="244" h="427" extrusionOk="0">
                  <a:moveTo>
                    <a:pt x="183" y="1"/>
                  </a:moveTo>
                  <a:cubicBezTo>
                    <a:pt x="122" y="1"/>
                    <a:pt x="122" y="62"/>
                    <a:pt x="122" y="62"/>
                  </a:cubicBezTo>
                  <a:lnTo>
                    <a:pt x="122" y="92"/>
                  </a:lnTo>
                  <a:lnTo>
                    <a:pt x="122" y="122"/>
                  </a:lnTo>
                  <a:lnTo>
                    <a:pt x="122" y="153"/>
                  </a:lnTo>
                  <a:lnTo>
                    <a:pt x="122" y="214"/>
                  </a:lnTo>
                  <a:lnTo>
                    <a:pt x="122" y="244"/>
                  </a:lnTo>
                  <a:cubicBezTo>
                    <a:pt x="122" y="259"/>
                    <a:pt x="122" y="259"/>
                    <a:pt x="119" y="259"/>
                  </a:cubicBezTo>
                  <a:cubicBezTo>
                    <a:pt x="115" y="259"/>
                    <a:pt x="107" y="259"/>
                    <a:pt x="92" y="274"/>
                  </a:cubicBezTo>
                  <a:cubicBezTo>
                    <a:pt x="63" y="303"/>
                    <a:pt x="62" y="305"/>
                    <a:pt x="9" y="383"/>
                  </a:cubicBezTo>
                  <a:lnTo>
                    <a:pt x="9" y="383"/>
                  </a:lnTo>
                  <a:cubicBezTo>
                    <a:pt x="5" y="385"/>
                    <a:pt x="1" y="388"/>
                    <a:pt x="1" y="396"/>
                  </a:cubicBezTo>
                  <a:cubicBezTo>
                    <a:pt x="1" y="426"/>
                    <a:pt x="1" y="426"/>
                    <a:pt x="62" y="426"/>
                  </a:cubicBezTo>
                  <a:lnTo>
                    <a:pt x="122" y="426"/>
                  </a:lnTo>
                  <a:lnTo>
                    <a:pt x="122" y="396"/>
                  </a:lnTo>
                  <a:lnTo>
                    <a:pt x="122" y="366"/>
                  </a:lnTo>
                  <a:cubicBezTo>
                    <a:pt x="122" y="335"/>
                    <a:pt x="138" y="335"/>
                    <a:pt x="153" y="335"/>
                  </a:cubicBezTo>
                  <a:cubicBezTo>
                    <a:pt x="168" y="335"/>
                    <a:pt x="183" y="335"/>
                    <a:pt x="183" y="305"/>
                  </a:cubicBezTo>
                  <a:lnTo>
                    <a:pt x="183" y="274"/>
                  </a:lnTo>
                  <a:cubicBezTo>
                    <a:pt x="183" y="259"/>
                    <a:pt x="191" y="259"/>
                    <a:pt x="198" y="259"/>
                  </a:cubicBezTo>
                  <a:cubicBezTo>
                    <a:pt x="206" y="259"/>
                    <a:pt x="214" y="259"/>
                    <a:pt x="214" y="244"/>
                  </a:cubicBezTo>
                  <a:lnTo>
                    <a:pt x="214" y="214"/>
                  </a:lnTo>
                  <a:cubicBezTo>
                    <a:pt x="214" y="183"/>
                    <a:pt x="214" y="183"/>
                    <a:pt x="217" y="183"/>
                  </a:cubicBezTo>
                  <a:cubicBezTo>
                    <a:pt x="221" y="183"/>
                    <a:pt x="229" y="183"/>
                    <a:pt x="244" y="153"/>
                  </a:cubicBezTo>
                  <a:lnTo>
                    <a:pt x="244" y="122"/>
                  </a:lnTo>
                  <a:lnTo>
                    <a:pt x="244" y="92"/>
                  </a:lnTo>
                  <a:lnTo>
                    <a:pt x="244" y="62"/>
                  </a:lnTo>
                  <a:cubicBezTo>
                    <a:pt x="214" y="62"/>
                    <a:pt x="214" y="1"/>
                    <a:pt x="18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1" name="Google Shape;7311;p64"/>
            <p:cNvSpPr/>
            <p:nvPr/>
          </p:nvSpPr>
          <p:spPr>
            <a:xfrm>
              <a:off x="2759425" y="1106700"/>
              <a:ext cx="57800" cy="51100"/>
            </a:xfrm>
            <a:custGeom>
              <a:avLst/>
              <a:gdLst/>
              <a:ahLst/>
              <a:cxnLst/>
              <a:rect l="l" t="t" r="r" b="b"/>
              <a:pathLst>
                <a:path w="2312" h="2044" extrusionOk="0">
                  <a:moveTo>
                    <a:pt x="487" y="0"/>
                  </a:moveTo>
                  <a:cubicBezTo>
                    <a:pt x="244" y="0"/>
                    <a:pt x="183" y="122"/>
                    <a:pt x="92" y="213"/>
                  </a:cubicBezTo>
                  <a:cubicBezTo>
                    <a:pt x="31" y="274"/>
                    <a:pt x="1" y="395"/>
                    <a:pt x="1" y="608"/>
                  </a:cubicBezTo>
                  <a:cubicBezTo>
                    <a:pt x="31" y="821"/>
                    <a:pt x="62" y="912"/>
                    <a:pt x="153" y="1003"/>
                  </a:cubicBezTo>
                  <a:cubicBezTo>
                    <a:pt x="183" y="1064"/>
                    <a:pt x="244" y="1155"/>
                    <a:pt x="366" y="1307"/>
                  </a:cubicBezTo>
                  <a:cubicBezTo>
                    <a:pt x="487" y="1459"/>
                    <a:pt x="548" y="1520"/>
                    <a:pt x="639" y="1581"/>
                  </a:cubicBezTo>
                  <a:cubicBezTo>
                    <a:pt x="688" y="1605"/>
                    <a:pt x="777" y="1650"/>
                    <a:pt x="906" y="1650"/>
                  </a:cubicBezTo>
                  <a:cubicBezTo>
                    <a:pt x="937" y="1650"/>
                    <a:pt x="969" y="1647"/>
                    <a:pt x="1004" y="1641"/>
                  </a:cubicBezTo>
                  <a:cubicBezTo>
                    <a:pt x="1217" y="1611"/>
                    <a:pt x="1308" y="1520"/>
                    <a:pt x="1369" y="1429"/>
                  </a:cubicBezTo>
                  <a:cubicBezTo>
                    <a:pt x="1399" y="1338"/>
                    <a:pt x="1430" y="1186"/>
                    <a:pt x="1308" y="1003"/>
                  </a:cubicBezTo>
                  <a:cubicBezTo>
                    <a:pt x="1217" y="851"/>
                    <a:pt x="1126" y="790"/>
                    <a:pt x="1065" y="699"/>
                  </a:cubicBezTo>
                  <a:cubicBezTo>
                    <a:pt x="1004" y="669"/>
                    <a:pt x="974" y="608"/>
                    <a:pt x="913" y="608"/>
                  </a:cubicBezTo>
                  <a:cubicBezTo>
                    <a:pt x="822" y="699"/>
                    <a:pt x="700" y="699"/>
                    <a:pt x="639" y="790"/>
                  </a:cubicBezTo>
                  <a:cubicBezTo>
                    <a:pt x="518" y="942"/>
                    <a:pt x="609" y="1034"/>
                    <a:pt x="639" y="1125"/>
                  </a:cubicBezTo>
                  <a:cubicBezTo>
                    <a:pt x="670" y="1186"/>
                    <a:pt x="761" y="1246"/>
                    <a:pt x="822" y="1277"/>
                  </a:cubicBezTo>
                  <a:cubicBezTo>
                    <a:pt x="867" y="1292"/>
                    <a:pt x="898" y="1300"/>
                    <a:pt x="917" y="1300"/>
                  </a:cubicBezTo>
                  <a:cubicBezTo>
                    <a:pt x="936" y="1300"/>
                    <a:pt x="943" y="1292"/>
                    <a:pt x="943" y="1277"/>
                  </a:cubicBezTo>
                  <a:cubicBezTo>
                    <a:pt x="913" y="1246"/>
                    <a:pt x="670" y="1094"/>
                    <a:pt x="700" y="973"/>
                  </a:cubicBezTo>
                  <a:cubicBezTo>
                    <a:pt x="700" y="872"/>
                    <a:pt x="763" y="813"/>
                    <a:pt x="853" y="813"/>
                  </a:cubicBezTo>
                  <a:cubicBezTo>
                    <a:pt x="872" y="813"/>
                    <a:pt x="892" y="816"/>
                    <a:pt x="913" y="821"/>
                  </a:cubicBezTo>
                  <a:cubicBezTo>
                    <a:pt x="1065" y="882"/>
                    <a:pt x="1126" y="942"/>
                    <a:pt x="1278" y="1125"/>
                  </a:cubicBezTo>
                  <a:cubicBezTo>
                    <a:pt x="1369" y="1277"/>
                    <a:pt x="1369" y="1398"/>
                    <a:pt x="1308" y="1429"/>
                  </a:cubicBezTo>
                  <a:cubicBezTo>
                    <a:pt x="1278" y="1489"/>
                    <a:pt x="1217" y="1581"/>
                    <a:pt x="1065" y="1611"/>
                  </a:cubicBezTo>
                  <a:cubicBezTo>
                    <a:pt x="1024" y="1617"/>
                    <a:pt x="989" y="1619"/>
                    <a:pt x="958" y="1619"/>
                  </a:cubicBezTo>
                  <a:cubicBezTo>
                    <a:pt x="828" y="1619"/>
                    <a:pt x="774" y="1575"/>
                    <a:pt x="700" y="1550"/>
                  </a:cubicBezTo>
                  <a:cubicBezTo>
                    <a:pt x="639" y="1489"/>
                    <a:pt x="548" y="1429"/>
                    <a:pt x="457" y="1277"/>
                  </a:cubicBezTo>
                  <a:cubicBezTo>
                    <a:pt x="335" y="1125"/>
                    <a:pt x="305" y="1034"/>
                    <a:pt x="244" y="973"/>
                  </a:cubicBezTo>
                  <a:cubicBezTo>
                    <a:pt x="214" y="882"/>
                    <a:pt x="153" y="821"/>
                    <a:pt x="153" y="608"/>
                  </a:cubicBezTo>
                  <a:cubicBezTo>
                    <a:pt x="153" y="426"/>
                    <a:pt x="183" y="365"/>
                    <a:pt x="214" y="334"/>
                  </a:cubicBezTo>
                  <a:cubicBezTo>
                    <a:pt x="244" y="243"/>
                    <a:pt x="335" y="213"/>
                    <a:pt x="487" y="213"/>
                  </a:cubicBezTo>
                  <a:cubicBezTo>
                    <a:pt x="822" y="243"/>
                    <a:pt x="822" y="274"/>
                    <a:pt x="1156" y="426"/>
                  </a:cubicBezTo>
                  <a:cubicBezTo>
                    <a:pt x="1521" y="578"/>
                    <a:pt x="1521" y="578"/>
                    <a:pt x="1825" y="790"/>
                  </a:cubicBezTo>
                  <a:cubicBezTo>
                    <a:pt x="1977" y="882"/>
                    <a:pt x="2007" y="942"/>
                    <a:pt x="2068" y="1003"/>
                  </a:cubicBezTo>
                  <a:cubicBezTo>
                    <a:pt x="2129" y="1094"/>
                    <a:pt x="2159" y="1155"/>
                    <a:pt x="2159" y="1307"/>
                  </a:cubicBezTo>
                  <a:cubicBezTo>
                    <a:pt x="2068" y="1611"/>
                    <a:pt x="2037" y="1641"/>
                    <a:pt x="1885" y="1793"/>
                  </a:cubicBezTo>
                  <a:cubicBezTo>
                    <a:pt x="1855" y="1885"/>
                    <a:pt x="1764" y="1915"/>
                    <a:pt x="1734" y="1976"/>
                  </a:cubicBezTo>
                  <a:cubicBezTo>
                    <a:pt x="1709" y="2024"/>
                    <a:pt x="1709" y="2044"/>
                    <a:pt x="1724" y="2044"/>
                  </a:cubicBezTo>
                  <a:cubicBezTo>
                    <a:pt x="1746" y="2044"/>
                    <a:pt x="1800" y="2000"/>
                    <a:pt x="1855" y="1945"/>
                  </a:cubicBezTo>
                  <a:cubicBezTo>
                    <a:pt x="2068" y="1763"/>
                    <a:pt x="2311" y="1429"/>
                    <a:pt x="2220" y="1034"/>
                  </a:cubicBezTo>
                  <a:cubicBezTo>
                    <a:pt x="2220" y="1034"/>
                    <a:pt x="2189" y="912"/>
                    <a:pt x="2159" y="851"/>
                  </a:cubicBezTo>
                  <a:cubicBezTo>
                    <a:pt x="2068" y="760"/>
                    <a:pt x="2007" y="669"/>
                    <a:pt x="1885" y="608"/>
                  </a:cubicBezTo>
                  <a:cubicBezTo>
                    <a:pt x="1551" y="426"/>
                    <a:pt x="1551" y="456"/>
                    <a:pt x="1217" y="274"/>
                  </a:cubicBezTo>
                  <a:cubicBezTo>
                    <a:pt x="852" y="122"/>
                    <a:pt x="852" y="91"/>
                    <a:pt x="487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2" name="Google Shape;7312;p64"/>
            <p:cNvSpPr/>
            <p:nvPr/>
          </p:nvSpPr>
          <p:spPr>
            <a:xfrm>
              <a:off x="2771600" y="1145625"/>
              <a:ext cx="31925" cy="14275"/>
            </a:xfrm>
            <a:custGeom>
              <a:avLst/>
              <a:gdLst/>
              <a:ahLst/>
              <a:cxnLst/>
              <a:rect l="l" t="t" r="r" b="b"/>
              <a:pathLst>
                <a:path w="1277" h="571" extrusionOk="0">
                  <a:moveTo>
                    <a:pt x="1258" y="1"/>
                  </a:moveTo>
                  <a:cubicBezTo>
                    <a:pt x="1247" y="1"/>
                    <a:pt x="1231" y="8"/>
                    <a:pt x="1216" y="24"/>
                  </a:cubicBezTo>
                  <a:cubicBezTo>
                    <a:pt x="1155" y="54"/>
                    <a:pt x="1125" y="145"/>
                    <a:pt x="1095" y="176"/>
                  </a:cubicBezTo>
                  <a:lnTo>
                    <a:pt x="1003" y="236"/>
                  </a:lnTo>
                  <a:lnTo>
                    <a:pt x="912" y="358"/>
                  </a:lnTo>
                  <a:cubicBezTo>
                    <a:pt x="851" y="388"/>
                    <a:pt x="851" y="388"/>
                    <a:pt x="791" y="449"/>
                  </a:cubicBezTo>
                  <a:cubicBezTo>
                    <a:pt x="699" y="480"/>
                    <a:pt x="699" y="480"/>
                    <a:pt x="669" y="480"/>
                  </a:cubicBezTo>
                  <a:cubicBezTo>
                    <a:pt x="608" y="510"/>
                    <a:pt x="608" y="510"/>
                    <a:pt x="547" y="510"/>
                  </a:cubicBezTo>
                  <a:lnTo>
                    <a:pt x="243" y="510"/>
                  </a:lnTo>
                  <a:cubicBezTo>
                    <a:pt x="183" y="510"/>
                    <a:pt x="183" y="480"/>
                    <a:pt x="122" y="480"/>
                  </a:cubicBezTo>
                  <a:cubicBezTo>
                    <a:pt x="61" y="480"/>
                    <a:pt x="31" y="480"/>
                    <a:pt x="31" y="449"/>
                  </a:cubicBezTo>
                  <a:cubicBezTo>
                    <a:pt x="31" y="449"/>
                    <a:pt x="0" y="449"/>
                    <a:pt x="0" y="480"/>
                  </a:cubicBezTo>
                  <a:cubicBezTo>
                    <a:pt x="0" y="510"/>
                    <a:pt x="31" y="540"/>
                    <a:pt x="61" y="540"/>
                  </a:cubicBezTo>
                  <a:cubicBezTo>
                    <a:pt x="122" y="540"/>
                    <a:pt x="122" y="571"/>
                    <a:pt x="152" y="571"/>
                  </a:cubicBezTo>
                  <a:lnTo>
                    <a:pt x="547" y="571"/>
                  </a:lnTo>
                  <a:cubicBezTo>
                    <a:pt x="639" y="571"/>
                    <a:pt x="639" y="540"/>
                    <a:pt x="699" y="540"/>
                  </a:cubicBezTo>
                  <a:cubicBezTo>
                    <a:pt x="745" y="525"/>
                    <a:pt x="768" y="525"/>
                    <a:pt x="787" y="525"/>
                  </a:cubicBezTo>
                  <a:cubicBezTo>
                    <a:pt x="806" y="525"/>
                    <a:pt x="821" y="525"/>
                    <a:pt x="851" y="510"/>
                  </a:cubicBezTo>
                  <a:cubicBezTo>
                    <a:pt x="943" y="480"/>
                    <a:pt x="943" y="480"/>
                    <a:pt x="973" y="388"/>
                  </a:cubicBezTo>
                  <a:cubicBezTo>
                    <a:pt x="1064" y="358"/>
                    <a:pt x="1064" y="358"/>
                    <a:pt x="1095" y="297"/>
                  </a:cubicBezTo>
                  <a:cubicBezTo>
                    <a:pt x="1125" y="206"/>
                    <a:pt x="1125" y="236"/>
                    <a:pt x="1216" y="176"/>
                  </a:cubicBezTo>
                  <a:cubicBezTo>
                    <a:pt x="1247" y="145"/>
                    <a:pt x="1247" y="84"/>
                    <a:pt x="1277" y="54"/>
                  </a:cubicBezTo>
                  <a:lnTo>
                    <a:pt x="1277" y="24"/>
                  </a:lnTo>
                  <a:cubicBezTo>
                    <a:pt x="1277" y="8"/>
                    <a:pt x="1269" y="1"/>
                    <a:pt x="125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3" name="Google Shape;7313;p64"/>
            <p:cNvSpPr/>
            <p:nvPr/>
          </p:nvSpPr>
          <p:spPr>
            <a:xfrm>
              <a:off x="2787550" y="1053500"/>
              <a:ext cx="22825" cy="15975"/>
            </a:xfrm>
            <a:custGeom>
              <a:avLst/>
              <a:gdLst/>
              <a:ahLst/>
              <a:cxnLst/>
              <a:rect l="l" t="t" r="r" b="b"/>
              <a:pathLst>
                <a:path w="913" h="639" extrusionOk="0">
                  <a:moveTo>
                    <a:pt x="852" y="0"/>
                  </a:moveTo>
                  <a:cubicBezTo>
                    <a:pt x="791" y="0"/>
                    <a:pt x="760" y="92"/>
                    <a:pt x="760" y="122"/>
                  </a:cubicBezTo>
                  <a:lnTo>
                    <a:pt x="730" y="152"/>
                  </a:lnTo>
                  <a:lnTo>
                    <a:pt x="639" y="244"/>
                  </a:lnTo>
                  <a:lnTo>
                    <a:pt x="578" y="304"/>
                  </a:lnTo>
                  <a:cubicBezTo>
                    <a:pt x="548" y="365"/>
                    <a:pt x="548" y="365"/>
                    <a:pt x="487" y="365"/>
                  </a:cubicBezTo>
                  <a:lnTo>
                    <a:pt x="426" y="426"/>
                  </a:lnTo>
                  <a:cubicBezTo>
                    <a:pt x="411" y="441"/>
                    <a:pt x="403" y="441"/>
                    <a:pt x="388" y="441"/>
                  </a:cubicBezTo>
                  <a:cubicBezTo>
                    <a:pt x="373" y="441"/>
                    <a:pt x="350" y="441"/>
                    <a:pt x="305" y="456"/>
                  </a:cubicBezTo>
                  <a:cubicBezTo>
                    <a:pt x="274" y="456"/>
                    <a:pt x="274" y="456"/>
                    <a:pt x="183" y="517"/>
                  </a:cubicBezTo>
                  <a:cubicBezTo>
                    <a:pt x="153" y="548"/>
                    <a:pt x="153" y="548"/>
                    <a:pt x="92" y="548"/>
                  </a:cubicBezTo>
                  <a:lnTo>
                    <a:pt x="1" y="548"/>
                  </a:lnTo>
                  <a:lnTo>
                    <a:pt x="1" y="578"/>
                  </a:lnTo>
                  <a:cubicBezTo>
                    <a:pt x="1" y="639"/>
                    <a:pt x="31" y="639"/>
                    <a:pt x="92" y="639"/>
                  </a:cubicBezTo>
                  <a:lnTo>
                    <a:pt x="153" y="639"/>
                  </a:lnTo>
                  <a:cubicBezTo>
                    <a:pt x="183" y="639"/>
                    <a:pt x="183" y="639"/>
                    <a:pt x="244" y="578"/>
                  </a:cubicBezTo>
                  <a:cubicBezTo>
                    <a:pt x="274" y="578"/>
                    <a:pt x="274" y="578"/>
                    <a:pt x="335" y="548"/>
                  </a:cubicBezTo>
                  <a:cubicBezTo>
                    <a:pt x="396" y="548"/>
                    <a:pt x="426" y="548"/>
                    <a:pt x="457" y="517"/>
                  </a:cubicBezTo>
                  <a:lnTo>
                    <a:pt x="548" y="426"/>
                  </a:lnTo>
                  <a:cubicBezTo>
                    <a:pt x="563" y="411"/>
                    <a:pt x="571" y="411"/>
                    <a:pt x="582" y="411"/>
                  </a:cubicBezTo>
                  <a:cubicBezTo>
                    <a:pt x="593" y="411"/>
                    <a:pt x="609" y="411"/>
                    <a:pt x="639" y="396"/>
                  </a:cubicBezTo>
                  <a:lnTo>
                    <a:pt x="730" y="304"/>
                  </a:lnTo>
                  <a:lnTo>
                    <a:pt x="791" y="244"/>
                  </a:lnTo>
                  <a:lnTo>
                    <a:pt x="882" y="152"/>
                  </a:lnTo>
                  <a:cubicBezTo>
                    <a:pt x="912" y="122"/>
                    <a:pt x="912" y="122"/>
                    <a:pt x="912" y="92"/>
                  </a:cubicBezTo>
                  <a:lnTo>
                    <a:pt x="912" y="61"/>
                  </a:lnTo>
                  <a:cubicBezTo>
                    <a:pt x="912" y="0"/>
                    <a:pt x="882" y="0"/>
                    <a:pt x="85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4" name="Google Shape;7314;p64"/>
            <p:cNvSpPr/>
            <p:nvPr/>
          </p:nvSpPr>
          <p:spPr>
            <a:xfrm>
              <a:off x="2790600" y="1068700"/>
              <a:ext cx="4575" cy="5350"/>
            </a:xfrm>
            <a:custGeom>
              <a:avLst/>
              <a:gdLst/>
              <a:ahLst/>
              <a:cxnLst/>
              <a:rect l="l" t="t" r="r" b="b"/>
              <a:pathLst>
                <a:path w="183" h="214" extrusionOk="0">
                  <a:moveTo>
                    <a:pt x="31" y="0"/>
                  </a:moveTo>
                  <a:lnTo>
                    <a:pt x="31" y="61"/>
                  </a:lnTo>
                  <a:cubicBezTo>
                    <a:pt x="31" y="122"/>
                    <a:pt x="31" y="122"/>
                    <a:pt x="0" y="122"/>
                  </a:cubicBezTo>
                  <a:lnTo>
                    <a:pt x="0" y="183"/>
                  </a:lnTo>
                  <a:cubicBezTo>
                    <a:pt x="0" y="213"/>
                    <a:pt x="31" y="213"/>
                    <a:pt x="31" y="213"/>
                  </a:cubicBezTo>
                  <a:lnTo>
                    <a:pt x="122" y="213"/>
                  </a:lnTo>
                  <a:lnTo>
                    <a:pt x="122" y="183"/>
                  </a:lnTo>
                  <a:lnTo>
                    <a:pt x="152" y="183"/>
                  </a:lnTo>
                  <a:lnTo>
                    <a:pt x="152" y="122"/>
                  </a:lnTo>
                  <a:lnTo>
                    <a:pt x="183" y="92"/>
                  </a:lnTo>
                  <a:lnTo>
                    <a:pt x="183" y="61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5" name="Google Shape;7315;p64"/>
            <p:cNvSpPr/>
            <p:nvPr/>
          </p:nvSpPr>
          <p:spPr>
            <a:xfrm>
              <a:off x="2789825" y="1071725"/>
              <a:ext cx="3825" cy="2325"/>
            </a:xfrm>
            <a:custGeom>
              <a:avLst/>
              <a:gdLst/>
              <a:ahLst/>
              <a:cxnLst/>
              <a:rect l="l" t="t" r="r" b="b"/>
              <a:pathLst>
                <a:path w="153" h="93" extrusionOk="0">
                  <a:moveTo>
                    <a:pt x="1" y="1"/>
                  </a:moveTo>
                  <a:lnTo>
                    <a:pt x="1" y="62"/>
                  </a:lnTo>
                  <a:lnTo>
                    <a:pt x="31" y="92"/>
                  </a:lnTo>
                  <a:lnTo>
                    <a:pt x="92" y="92"/>
                  </a:lnTo>
                  <a:lnTo>
                    <a:pt x="92" y="62"/>
                  </a:lnTo>
                  <a:cubicBezTo>
                    <a:pt x="92" y="41"/>
                    <a:pt x="92" y="35"/>
                    <a:pt x="94" y="35"/>
                  </a:cubicBezTo>
                  <a:cubicBezTo>
                    <a:pt x="99" y="35"/>
                    <a:pt x="112" y="62"/>
                    <a:pt x="153" y="62"/>
                  </a:cubicBezTo>
                  <a:lnTo>
                    <a:pt x="153" y="1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6" name="Google Shape;7316;p64"/>
            <p:cNvSpPr/>
            <p:nvPr/>
          </p:nvSpPr>
          <p:spPr>
            <a:xfrm>
              <a:off x="2788300" y="1065750"/>
              <a:ext cx="6125" cy="8100"/>
            </a:xfrm>
            <a:custGeom>
              <a:avLst/>
              <a:gdLst/>
              <a:ahLst/>
              <a:cxnLst/>
              <a:rect l="l" t="t" r="r" b="b"/>
              <a:pathLst>
                <a:path w="245" h="324" extrusionOk="0">
                  <a:moveTo>
                    <a:pt x="171" y="0"/>
                  </a:moveTo>
                  <a:cubicBezTo>
                    <a:pt x="153" y="0"/>
                    <a:pt x="153" y="27"/>
                    <a:pt x="153" y="27"/>
                  </a:cubicBezTo>
                  <a:lnTo>
                    <a:pt x="123" y="27"/>
                  </a:lnTo>
                  <a:lnTo>
                    <a:pt x="92" y="58"/>
                  </a:lnTo>
                  <a:lnTo>
                    <a:pt x="31" y="88"/>
                  </a:lnTo>
                  <a:lnTo>
                    <a:pt x="31" y="118"/>
                  </a:lnTo>
                  <a:lnTo>
                    <a:pt x="31" y="179"/>
                  </a:lnTo>
                  <a:lnTo>
                    <a:pt x="31" y="210"/>
                  </a:lnTo>
                  <a:cubicBezTo>
                    <a:pt x="62" y="240"/>
                    <a:pt x="62" y="240"/>
                    <a:pt x="1" y="301"/>
                  </a:cubicBezTo>
                  <a:cubicBezTo>
                    <a:pt x="31" y="316"/>
                    <a:pt x="47" y="323"/>
                    <a:pt x="58" y="323"/>
                  </a:cubicBezTo>
                  <a:cubicBezTo>
                    <a:pt x="69" y="323"/>
                    <a:pt x="77" y="316"/>
                    <a:pt x="92" y="301"/>
                  </a:cubicBezTo>
                  <a:cubicBezTo>
                    <a:pt x="123" y="301"/>
                    <a:pt x="123" y="240"/>
                    <a:pt x="123" y="240"/>
                  </a:cubicBezTo>
                  <a:lnTo>
                    <a:pt x="123" y="210"/>
                  </a:lnTo>
                  <a:lnTo>
                    <a:pt x="153" y="210"/>
                  </a:lnTo>
                  <a:lnTo>
                    <a:pt x="153" y="179"/>
                  </a:lnTo>
                  <a:lnTo>
                    <a:pt x="214" y="179"/>
                  </a:lnTo>
                  <a:lnTo>
                    <a:pt x="214" y="118"/>
                  </a:lnTo>
                  <a:lnTo>
                    <a:pt x="244" y="118"/>
                  </a:lnTo>
                  <a:lnTo>
                    <a:pt x="244" y="88"/>
                  </a:lnTo>
                  <a:cubicBezTo>
                    <a:pt x="244" y="58"/>
                    <a:pt x="244" y="58"/>
                    <a:pt x="214" y="27"/>
                  </a:cubicBezTo>
                  <a:cubicBezTo>
                    <a:pt x="193" y="7"/>
                    <a:pt x="180" y="0"/>
                    <a:pt x="17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7" name="Google Shape;7317;p64"/>
            <p:cNvSpPr/>
            <p:nvPr/>
          </p:nvSpPr>
          <p:spPr>
            <a:xfrm>
              <a:off x="2798950" y="1047425"/>
              <a:ext cx="18275" cy="8375"/>
            </a:xfrm>
            <a:custGeom>
              <a:avLst/>
              <a:gdLst/>
              <a:ahLst/>
              <a:cxnLst/>
              <a:rect l="l" t="t" r="r" b="b"/>
              <a:pathLst>
                <a:path w="731" h="335" extrusionOk="0">
                  <a:moveTo>
                    <a:pt x="639" y="0"/>
                  </a:moveTo>
                  <a:cubicBezTo>
                    <a:pt x="608" y="0"/>
                    <a:pt x="608" y="31"/>
                    <a:pt x="578" y="61"/>
                  </a:cubicBezTo>
                  <a:lnTo>
                    <a:pt x="517" y="91"/>
                  </a:lnTo>
                  <a:cubicBezTo>
                    <a:pt x="487" y="152"/>
                    <a:pt x="487" y="152"/>
                    <a:pt x="456" y="152"/>
                  </a:cubicBezTo>
                  <a:cubicBezTo>
                    <a:pt x="426" y="152"/>
                    <a:pt x="426" y="152"/>
                    <a:pt x="365" y="183"/>
                  </a:cubicBezTo>
                  <a:cubicBezTo>
                    <a:pt x="335" y="183"/>
                    <a:pt x="335" y="183"/>
                    <a:pt x="304" y="213"/>
                  </a:cubicBezTo>
                  <a:cubicBezTo>
                    <a:pt x="274" y="213"/>
                    <a:pt x="274" y="274"/>
                    <a:pt x="244" y="274"/>
                  </a:cubicBezTo>
                  <a:lnTo>
                    <a:pt x="92" y="274"/>
                  </a:lnTo>
                  <a:cubicBezTo>
                    <a:pt x="122" y="213"/>
                    <a:pt x="122" y="213"/>
                    <a:pt x="92" y="213"/>
                  </a:cubicBezTo>
                  <a:lnTo>
                    <a:pt x="31" y="213"/>
                  </a:lnTo>
                  <a:cubicBezTo>
                    <a:pt x="31" y="213"/>
                    <a:pt x="31" y="274"/>
                    <a:pt x="1" y="274"/>
                  </a:cubicBezTo>
                  <a:cubicBezTo>
                    <a:pt x="1" y="304"/>
                    <a:pt x="1" y="304"/>
                    <a:pt x="31" y="335"/>
                  </a:cubicBezTo>
                  <a:lnTo>
                    <a:pt x="304" y="335"/>
                  </a:lnTo>
                  <a:cubicBezTo>
                    <a:pt x="335" y="335"/>
                    <a:pt x="335" y="304"/>
                    <a:pt x="365" y="304"/>
                  </a:cubicBezTo>
                  <a:lnTo>
                    <a:pt x="456" y="304"/>
                  </a:lnTo>
                  <a:cubicBezTo>
                    <a:pt x="487" y="304"/>
                    <a:pt x="487" y="274"/>
                    <a:pt x="517" y="274"/>
                  </a:cubicBezTo>
                  <a:cubicBezTo>
                    <a:pt x="548" y="243"/>
                    <a:pt x="563" y="243"/>
                    <a:pt x="574" y="243"/>
                  </a:cubicBezTo>
                  <a:cubicBezTo>
                    <a:pt x="586" y="243"/>
                    <a:pt x="593" y="243"/>
                    <a:pt x="608" y="213"/>
                  </a:cubicBezTo>
                  <a:lnTo>
                    <a:pt x="669" y="152"/>
                  </a:lnTo>
                  <a:cubicBezTo>
                    <a:pt x="730" y="91"/>
                    <a:pt x="730" y="91"/>
                    <a:pt x="730" y="61"/>
                  </a:cubicBezTo>
                  <a:lnTo>
                    <a:pt x="730" y="31"/>
                  </a:lnTo>
                  <a:cubicBezTo>
                    <a:pt x="730" y="0"/>
                    <a:pt x="669" y="0"/>
                    <a:pt x="639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8" name="Google Shape;7318;p64"/>
            <p:cNvSpPr/>
            <p:nvPr/>
          </p:nvSpPr>
          <p:spPr>
            <a:xfrm>
              <a:off x="2787550" y="1058825"/>
              <a:ext cx="18275" cy="7200"/>
            </a:xfrm>
            <a:custGeom>
              <a:avLst/>
              <a:gdLst/>
              <a:ahLst/>
              <a:cxnLst/>
              <a:rect l="l" t="t" r="r" b="b"/>
              <a:pathLst>
                <a:path w="731" h="288" extrusionOk="0">
                  <a:moveTo>
                    <a:pt x="639" y="0"/>
                  </a:moveTo>
                  <a:cubicBezTo>
                    <a:pt x="609" y="0"/>
                    <a:pt x="578" y="31"/>
                    <a:pt x="578" y="61"/>
                  </a:cubicBezTo>
                  <a:lnTo>
                    <a:pt x="517" y="122"/>
                  </a:lnTo>
                  <a:cubicBezTo>
                    <a:pt x="487" y="152"/>
                    <a:pt x="487" y="152"/>
                    <a:pt x="457" y="152"/>
                  </a:cubicBezTo>
                  <a:cubicBezTo>
                    <a:pt x="426" y="152"/>
                    <a:pt x="426" y="152"/>
                    <a:pt x="365" y="183"/>
                  </a:cubicBezTo>
                  <a:lnTo>
                    <a:pt x="305" y="183"/>
                  </a:lnTo>
                  <a:cubicBezTo>
                    <a:pt x="274" y="183"/>
                    <a:pt x="274" y="213"/>
                    <a:pt x="244" y="213"/>
                  </a:cubicBezTo>
                  <a:lnTo>
                    <a:pt x="92" y="213"/>
                  </a:lnTo>
                  <a:cubicBezTo>
                    <a:pt x="92" y="152"/>
                    <a:pt x="122" y="152"/>
                    <a:pt x="92" y="122"/>
                  </a:cubicBezTo>
                  <a:lnTo>
                    <a:pt x="31" y="122"/>
                  </a:lnTo>
                  <a:cubicBezTo>
                    <a:pt x="31" y="122"/>
                    <a:pt x="1" y="122"/>
                    <a:pt x="1" y="152"/>
                  </a:cubicBezTo>
                  <a:cubicBezTo>
                    <a:pt x="1" y="183"/>
                    <a:pt x="1" y="213"/>
                    <a:pt x="31" y="213"/>
                  </a:cubicBezTo>
                  <a:cubicBezTo>
                    <a:pt x="31" y="213"/>
                    <a:pt x="92" y="213"/>
                    <a:pt x="92" y="274"/>
                  </a:cubicBezTo>
                  <a:lnTo>
                    <a:pt x="244" y="274"/>
                  </a:lnTo>
                  <a:cubicBezTo>
                    <a:pt x="264" y="274"/>
                    <a:pt x="271" y="287"/>
                    <a:pt x="282" y="287"/>
                  </a:cubicBezTo>
                  <a:cubicBezTo>
                    <a:pt x="288" y="287"/>
                    <a:pt x="294" y="284"/>
                    <a:pt x="305" y="274"/>
                  </a:cubicBezTo>
                  <a:cubicBezTo>
                    <a:pt x="335" y="274"/>
                    <a:pt x="335" y="274"/>
                    <a:pt x="365" y="213"/>
                  </a:cubicBezTo>
                  <a:lnTo>
                    <a:pt x="457" y="213"/>
                  </a:lnTo>
                  <a:cubicBezTo>
                    <a:pt x="487" y="213"/>
                    <a:pt x="487" y="183"/>
                    <a:pt x="517" y="183"/>
                  </a:cubicBezTo>
                  <a:cubicBezTo>
                    <a:pt x="548" y="167"/>
                    <a:pt x="563" y="167"/>
                    <a:pt x="574" y="167"/>
                  </a:cubicBezTo>
                  <a:cubicBezTo>
                    <a:pt x="586" y="167"/>
                    <a:pt x="593" y="167"/>
                    <a:pt x="609" y="152"/>
                  </a:cubicBezTo>
                  <a:cubicBezTo>
                    <a:pt x="639" y="122"/>
                    <a:pt x="639" y="122"/>
                    <a:pt x="669" y="122"/>
                  </a:cubicBezTo>
                  <a:lnTo>
                    <a:pt x="730" y="61"/>
                  </a:lnTo>
                  <a:lnTo>
                    <a:pt x="730" y="31"/>
                  </a:lnTo>
                  <a:cubicBezTo>
                    <a:pt x="730" y="0"/>
                    <a:pt x="669" y="0"/>
                    <a:pt x="639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9" name="Google Shape;7319;p64"/>
            <p:cNvSpPr/>
            <p:nvPr/>
          </p:nvSpPr>
          <p:spPr>
            <a:xfrm>
              <a:off x="2717650" y="1109725"/>
              <a:ext cx="11425" cy="13700"/>
            </a:xfrm>
            <a:custGeom>
              <a:avLst/>
              <a:gdLst/>
              <a:ahLst/>
              <a:cxnLst/>
              <a:rect l="l" t="t" r="r" b="b"/>
              <a:pathLst>
                <a:path w="457" h="548" extrusionOk="0">
                  <a:moveTo>
                    <a:pt x="365" y="1"/>
                  </a:moveTo>
                  <a:cubicBezTo>
                    <a:pt x="335" y="1"/>
                    <a:pt x="335" y="61"/>
                    <a:pt x="335" y="92"/>
                  </a:cubicBezTo>
                  <a:cubicBezTo>
                    <a:pt x="335" y="92"/>
                    <a:pt x="335" y="122"/>
                    <a:pt x="304" y="122"/>
                  </a:cubicBezTo>
                  <a:cubicBezTo>
                    <a:pt x="304" y="153"/>
                    <a:pt x="304" y="153"/>
                    <a:pt x="243" y="153"/>
                  </a:cubicBezTo>
                  <a:cubicBezTo>
                    <a:pt x="243" y="213"/>
                    <a:pt x="243" y="213"/>
                    <a:pt x="213" y="213"/>
                  </a:cubicBezTo>
                  <a:cubicBezTo>
                    <a:pt x="213" y="244"/>
                    <a:pt x="213" y="244"/>
                    <a:pt x="183" y="244"/>
                  </a:cubicBezTo>
                  <a:cubicBezTo>
                    <a:pt x="183" y="274"/>
                    <a:pt x="183" y="274"/>
                    <a:pt x="152" y="305"/>
                  </a:cubicBezTo>
                  <a:cubicBezTo>
                    <a:pt x="152" y="365"/>
                    <a:pt x="91" y="365"/>
                    <a:pt x="91" y="365"/>
                  </a:cubicBezTo>
                  <a:cubicBezTo>
                    <a:pt x="91" y="396"/>
                    <a:pt x="61" y="396"/>
                    <a:pt x="61" y="396"/>
                  </a:cubicBezTo>
                  <a:cubicBezTo>
                    <a:pt x="46" y="411"/>
                    <a:pt x="38" y="411"/>
                    <a:pt x="34" y="411"/>
                  </a:cubicBezTo>
                  <a:cubicBezTo>
                    <a:pt x="31" y="411"/>
                    <a:pt x="31" y="411"/>
                    <a:pt x="31" y="426"/>
                  </a:cubicBezTo>
                  <a:cubicBezTo>
                    <a:pt x="0" y="457"/>
                    <a:pt x="0" y="457"/>
                    <a:pt x="31" y="517"/>
                  </a:cubicBezTo>
                  <a:cubicBezTo>
                    <a:pt x="61" y="548"/>
                    <a:pt x="61" y="548"/>
                    <a:pt x="91" y="548"/>
                  </a:cubicBezTo>
                  <a:lnTo>
                    <a:pt x="152" y="548"/>
                  </a:lnTo>
                  <a:cubicBezTo>
                    <a:pt x="152" y="548"/>
                    <a:pt x="152" y="517"/>
                    <a:pt x="183" y="517"/>
                  </a:cubicBezTo>
                  <a:lnTo>
                    <a:pt x="213" y="457"/>
                  </a:lnTo>
                  <a:cubicBezTo>
                    <a:pt x="228" y="441"/>
                    <a:pt x="236" y="441"/>
                    <a:pt x="247" y="441"/>
                  </a:cubicBezTo>
                  <a:cubicBezTo>
                    <a:pt x="259" y="441"/>
                    <a:pt x="274" y="441"/>
                    <a:pt x="304" y="426"/>
                  </a:cubicBezTo>
                  <a:cubicBezTo>
                    <a:pt x="335" y="396"/>
                    <a:pt x="304" y="396"/>
                    <a:pt x="335" y="365"/>
                  </a:cubicBezTo>
                  <a:cubicBezTo>
                    <a:pt x="335" y="305"/>
                    <a:pt x="365" y="305"/>
                    <a:pt x="365" y="305"/>
                  </a:cubicBezTo>
                  <a:lnTo>
                    <a:pt x="365" y="244"/>
                  </a:lnTo>
                  <a:cubicBezTo>
                    <a:pt x="365" y="213"/>
                    <a:pt x="395" y="213"/>
                    <a:pt x="395" y="153"/>
                  </a:cubicBezTo>
                  <a:cubicBezTo>
                    <a:pt x="395" y="122"/>
                    <a:pt x="395" y="122"/>
                    <a:pt x="456" y="92"/>
                  </a:cubicBezTo>
                  <a:lnTo>
                    <a:pt x="456" y="61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0" name="Google Shape;7320;p64"/>
            <p:cNvSpPr/>
            <p:nvPr/>
          </p:nvSpPr>
          <p:spPr>
            <a:xfrm>
              <a:off x="2704725" y="1112000"/>
              <a:ext cx="13700" cy="19800"/>
            </a:xfrm>
            <a:custGeom>
              <a:avLst/>
              <a:gdLst/>
              <a:ahLst/>
              <a:cxnLst/>
              <a:rect l="l" t="t" r="r" b="b"/>
              <a:pathLst>
                <a:path w="548" h="792" extrusionOk="0">
                  <a:moveTo>
                    <a:pt x="456" y="1"/>
                  </a:moveTo>
                  <a:cubicBezTo>
                    <a:pt x="426" y="1"/>
                    <a:pt x="426" y="62"/>
                    <a:pt x="396" y="92"/>
                  </a:cubicBezTo>
                  <a:lnTo>
                    <a:pt x="365" y="153"/>
                  </a:lnTo>
                  <a:cubicBezTo>
                    <a:pt x="304" y="183"/>
                    <a:pt x="304" y="183"/>
                    <a:pt x="304" y="214"/>
                  </a:cubicBezTo>
                  <a:cubicBezTo>
                    <a:pt x="274" y="244"/>
                    <a:pt x="244" y="335"/>
                    <a:pt x="213" y="366"/>
                  </a:cubicBezTo>
                  <a:cubicBezTo>
                    <a:pt x="152" y="396"/>
                    <a:pt x="213" y="396"/>
                    <a:pt x="152" y="457"/>
                  </a:cubicBezTo>
                  <a:cubicBezTo>
                    <a:pt x="122" y="487"/>
                    <a:pt x="122" y="487"/>
                    <a:pt x="122" y="518"/>
                  </a:cubicBezTo>
                  <a:cubicBezTo>
                    <a:pt x="92" y="548"/>
                    <a:pt x="92" y="548"/>
                    <a:pt x="92" y="609"/>
                  </a:cubicBezTo>
                  <a:cubicBezTo>
                    <a:pt x="92" y="639"/>
                    <a:pt x="61" y="639"/>
                    <a:pt x="61" y="670"/>
                  </a:cubicBezTo>
                  <a:cubicBezTo>
                    <a:pt x="0" y="700"/>
                    <a:pt x="0" y="700"/>
                    <a:pt x="0" y="761"/>
                  </a:cubicBezTo>
                  <a:cubicBezTo>
                    <a:pt x="0" y="791"/>
                    <a:pt x="61" y="791"/>
                    <a:pt x="92" y="791"/>
                  </a:cubicBezTo>
                  <a:cubicBezTo>
                    <a:pt x="122" y="791"/>
                    <a:pt x="122" y="791"/>
                    <a:pt x="122" y="761"/>
                  </a:cubicBezTo>
                  <a:cubicBezTo>
                    <a:pt x="122" y="730"/>
                    <a:pt x="152" y="730"/>
                    <a:pt x="152" y="670"/>
                  </a:cubicBezTo>
                  <a:cubicBezTo>
                    <a:pt x="213" y="639"/>
                    <a:pt x="213" y="639"/>
                    <a:pt x="213" y="609"/>
                  </a:cubicBezTo>
                  <a:lnTo>
                    <a:pt x="274" y="518"/>
                  </a:lnTo>
                  <a:cubicBezTo>
                    <a:pt x="304" y="487"/>
                    <a:pt x="274" y="487"/>
                    <a:pt x="304" y="457"/>
                  </a:cubicBezTo>
                  <a:lnTo>
                    <a:pt x="396" y="366"/>
                  </a:lnTo>
                  <a:cubicBezTo>
                    <a:pt x="426" y="335"/>
                    <a:pt x="396" y="335"/>
                    <a:pt x="426" y="305"/>
                  </a:cubicBezTo>
                  <a:cubicBezTo>
                    <a:pt x="456" y="244"/>
                    <a:pt x="456" y="244"/>
                    <a:pt x="456" y="214"/>
                  </a:cubicBezTo>
                  <a:cubicBezTo>
                    <a:pt x="517" y="183"/>
                    <a:pt x="517" y="183"/>
                    <a:pt x="517" y="153"/>
                  </a:cubicBezTo>
                  <a:cubicBezTo>
                    <a:pt x="548" y="92"/>
                    <a:pt x="548" y="92"/>
                    <a:pt x="548" y="62"/>
                  </a:cubicBezTo>
                  <a:lnTo>
                    <a:pt x="548" y="31"/>
                  </a:lnTo>
                  <a:cubicBezTo>
                    <a:pt x="548" y="1"/>
                    <a:pt x="517" y="1"/>
                    <a:pt x="45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1" name="Google Shape;7321;p64"/>
            <p:cNvSpPr/>
            <p:nvPr/>
          </p:nvSpPr>
          <p:spPr>
            <a:xfrm>
              <a:off x="2675100" y="1122650"/>
              <a:ext cx="16725" cy="14450"/>
            </a:xfrm>
            <a:custGeom>
              <a:avLst/>
              <a:gdLst/>
              <a:ahLst/>
              <a:cxnLst/>
              <a:rect l="l" t="t" r="r" b="b"/>
              <a:pathLst>
                <a:path w="669" h="578" extrusionOk="0">
                  <a:moveTo>
                    <a:pt x="578" y="0"/>
                  </a:moveTo>
                  <a:cubicBezTo>
                    <a:pt x="547" y="0"/>
                    <a:pt x="547" y="31"/>
                    <a:pt x="517" y="61"/>
                  </a:cubicBezTo>
                  <a:lnTo>
                    <a:pt x="486" y="92"/>
                  </a:lnTo>
                  <a:cubicBezTo>
                    <a:pt x="426" y="152"/>
                    <a:pt x="426" y="152"/>
                    <a:pt x="426" y="183"/>
                  </a:cubicBezTo>
                  <a:cubicBezTo>
                    <a:pt x="395" y="213"/>
                    <a:pt x="395" y="213"/>
                    <a:pt x="395" y="244"/>
                  </a:cubicBezTo>
                  <a:cubicBezTo>
                    <a:pt x="365" y="304"/>
                    <a:pt x="365" y="304"/>
                    <a:pt x="304" y="304"/>
                  </a:cubicBezTo>
                  <a:cubicBezTo>
                    <a:pt x="274" y="335"/>
                    <a:pt x="274" y="335"/>
                    <a:pt x="274" y="365"/>
                  </a:cubicBezTo>
                  <a:cubicBezTo>
                    <a:pt x="243" y="396"/>
                    <a:pt x="243" y="396"/>
                    <a:pt x="213" y="396"/>
                  </a:cubicBezTo>
                  <a:cubicBezTo>
                    <a:pt x="152" y="456"/>
                    <a:pt x="152" y="456"/>
                    <a:pt x="122" y="456"/>
                  </a:cubicBezTo>
                  <a:cubicBezTo>
                    <a:pt x="106" y="472"/>
                    <a:pt x="99" y="472"/>
                    <a:pt x="91" y="472"/>
                  </a:cubicBezTo>
                  <a:cubicBezTo>
                    <a:pt x="84" y="472"/>
                    <a:pt x="76" y="472"/>
                    <a:pt x="61" y="487"/>
                  </a:cubicBezTo>
                  <a:cubicBezTo>
                    <a:pt x="0" y="487"/>
                    <a:pt x="0" y="487"/>
                    <a:pt x="0" y="517"/>
                  </a:cubicBezTo>
                  <a:lnTo>
                    <a:pt x="0" y="548"/>
                  </a:lnTo>
                  <a:cubicBezTo>
                    <a:pt x="61" y="578"/>
                    <a:pt x="61" y="578"/>
                    <a:pt x="91" y="578"/>
                  </a:cubicBezTo>
                  <a:lnTo>
                    <a:pt x="122" y="578"/>
                  </a:lnTo>
                  <a:lnTo>
                    <a:pt x="182" y="548"/>
                  </a:lnTo>
                  <a:cubicBezTo>
                    <a:pt x="213" y="517"/>
                    <a:pt x="213" y="517"/>
                    <a:pt x="243" y="517"/>
                  </a:cubicBezTo>
                  <a:cubicBezTo>
                    <a:pt x="258" y="502"/>
                    <a:pt x="266" y="502"/>
                    <a:pt x="274" y="502"/>
                  </a:cubicBezTo>
                  <a:cubicBezTo>
                    <a:pt x="281" y="502"/>
                    <a:pt x="289" y="502"/>
                    <a:pt x="304" y="487"/>
                  </a:cubicBezTo>
                  <a:lnTo>
                    <a:pt x="395" y="396"/>
                  </a:lnTo>
                  <a:cubicBezTo>
                    <a:pt x="410" y="380"/>
                    <a:pt x="418" y="380"/>
                    <a:pt x="426" y="380"/>
                  </a:cubicBezTo>
                  <a:cubicBezTo>
                    <a:pt x="433" y="380"/>
                    <a:pt x="441" y="380"/>
                    <a:pt x="456" y="365"/>
                  </a:cubicBezTo>
                  <a:cubicBezTo>
                    <a:pt x="517" y="335"/>
                    <a:pt x="517" y="335"/>
                    <a:pt x="517" y="304"/>
                  </a:cubicBezTo>
                  <a:lnTo>
                    <a:pt x="578" y="213"/>
                  </a:lnTo>
                  <a:cubicBezTo>
                    <a:pt x="638" y="183"/>
                    <a:pt x="638" y="183"/>
                    <a:pt x="638" y="152"/>
                  </a:cubicBezTo>
                  <a:cubicBezTo>
                    <a:pt x="638" y="92"/>
                    <a:pt x="669" y="92"/>
                    <a:pt x="669" y="61"/>
                  </a:cubicBezTo>
                  <a:lnTo>
                    <a:pt x="669" y="31"/>
                  </a:lnTo>
                  <a:cubicBezTo>
                    <a:pt x="669" y="0"/>
                    <a:pt x="638" y="0"/>
                    <a:pt x="57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2" name="Google Shape;7322;p64"/>
            <p:cNvSpPr/>
            <p:nvPr/>
          </p:nvSpPr>
          <p:spPr>
            <a:xfrm>
              <a:off x="2647725" y="1058050"/>
              <a:ext cx="15225" cy="12950"/>
            </a:xfrm>
            <a:custGeom>
              <a:avLst/>
              <a:gdLst/>
              <a:ahLst/>
              <a:cxnLst/>
              <a:rect l="l" t="t" r="r" b="b"/>
              <a:pathLst>
                <a:path w="609" h="518" extrusionOk="0">
                  <a:moveTo>
                    <a:pt x="92" y="1"/>
                  </a:moveTo>
                  <a:cubicBezTo>
                    <a:pt x="92" y="1"/>
                    <a:pt x="62" y="1"/>
                    <a:pt x="62" y="31"/>
                  </a:cubicBezTo>
                  <a:cubicBezTo>
                    <a:pt x="1" y="62"/>
                    <a:pt x="62" y="62"/>
                    <a:pt x="62" y="92"/>
                  </a:cubicBezTo>
                  <a:cubicBezTo>
                    <a:pt x="62" y="92"/>
                    <a:pt x="62" y="153"/>
                    <a:pt x="92" y="153"/>
                  </a:cubicBezTo>
                  <a:cubicBezTo>
                    <a:pt x="92" y="153"/>
                    <a:pt x="122" y="153"/>
                    <a:pt x="122" y="183"/>
                  </a:cubicBezTo>
                  <a:cubicBezTo>
                    <a:pt x="153" y="214"/>
                    <a:pt x="153" y="214"/>
                    <a:pt x="214" y="214"/>
                  </a:cubicBezTo>
                  <a:cubicBezTo>
                    <a:pt x="244" y="244"/>
                    <a:pt x="214" y="244"/>
                    <a:pt x="244" y="305"/>
                  </a:cubicBezTo>
                  <a:cubicBezTo>
                    <a:pt x="259" y="320"/>
                    <a:pt x="267" y="320"/>
                    <a:pt x="274" y="320"/>
                  </a:cubicBezTo>
                  <a:cubicBezTo>
                    <a:pt x="282" y="320"/>
                    <a:pt x="290" y="320"/>
                    <a:pt x="305" y="335"/>
                  </a:cubicBezTo>
                  <a:lnTo>
                    <a:pt x="335" y="366"/>
                  </a:lnTo>
                  <a:cubicBezTo>
                    <a:pt x="366" y="381"/>
                    <a:pt x="381" y="381"/>
                    <a:pt x="392" y="381"/>
                  </a:cubicBezTo>
                  <a:cubicBezTo>
                    <a:pt x="404" y="381"/>
                    <a:pt x="411" y="381"/>
                    <a:pt x="426" y="396"/>
                  </a:cubicBezTo>
                  <a:lnTo>
                    <a:pt x="457" y="457"/>
                  </a:lnTo>
                  <a:lnTo>
                    <a:pt x="487" y="487"/>
                  </a:lnTo>
                  <a:lnTo>
                    <a:pt x="548" y="518"/>
                  </a:lnTo>
                  <a:lnTo>
                    <a:pt x="578" y="518"/>
                  </a:lnTo>
                  <a:cubicBezTo>
                    <a:pt x="609" y="518"/>
                    <a:pt x="609" y="487"/>
                    <a:pt x="609" y="457"/>
                  </a:cubicBezTo>
                  <a:cubicBezTo>
                    <a:pt x="609" y="396"/>
                    <a:pt x="578" y="396"/>
                    <a:pt x="548" y="366"/>
                  </a:cubicBezTo>
                  <a:lnTo>
                    <a:pt x="487" y="335"/>
                  </a:lnTo>
                  <a:cubicBezTo>
                    <a:pt x="457" y="305"/>
                    <a:pt x="457" y="305"/>
                    <a:pt x="426" y="305"/>
                  </a:cubicBezTo>
                  <a:cubicBezTo>
                    <a:pt x="396" y="244"/>
                    <a:pt x="396" y="244"/>
                    <a:pt x="335" y="244"/>
                  </a:cubicBezTo>
                  <a:lnTo>
                    <a:pt x="305" y="214"/>
                  </a:lnTo>
                  <a:cubicBezTo>
                    <a:pt x="290" y="198"/>
                    <a:pt x="282" y="198"/>
                    <a:pt x="274" y="198"/>
                  </a:cubicBezTo>
                  <a:cubicBezTo>
                    <a:pt x="267" y="198"/>
                    <a:pt x="259" y="198"/>
                    <a:pt x="244" y="183"/>
                  </a:cubicBezTo>
                  <a:lnTo>
                    <a:pt x="214" y="153"/>
                  </a:lnTo>
                  <a:cubicBezTo>
                    <a:pt x="153" y="92"/>
                    <a:pt x="153" y="92"/>
                    <a:pt x="122" y="92"/>
                  </a:cubicBezTo>
                  <a:cubicBezTo>
                    <a:pt x="122" y="62"/>
                    <a:pt x="153" y="62"/>
                    <a:pt x="122" y="31"/>
                  </a:cubicBezTo>
                  <a:cubicBezTo>
                    <a:pt x="92" y="31"/>
                    <a:pt x="92" y="31"/>
                    <a:pt x="9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3" name="Google Shape;7323;p64"/>
            <p:cNvSpPr/>
            <p:nvPr/>
          </p:nvSpPr>
          <p:spPr>
            <a:xfrm>
              <a:off x="2647725" y="1088450"/>
              <a:ext cx="9900" cy="5350"/>
            </a:xfrm>
            <a:custGeom>
              <a:avLst/>
              <a:gdLst/>
              <a:ahLst/>
              <a:cxnLst/>
              <a:rect l="l" t="t" r="r" b="b"/>
              <a:pathLst>
                <a:path w="396" h="214" extrusionOk="0">
                  <a:moveTo>
                    <a:pt x="62" y="1"/>
                  </a:moveTo>
                  <a:cubicBezTo>
                    <a:pt x="1" y="1"/>
                    <a:pt x="1" y="31"/>
                    <a:pt x="1" y="31"/>
                  </a:cubicBezTo>
                  <a:lnTo>
                    <a:pt x="1" y="92"/>
                  </a:lnTo>
                  <a:lnTo>
                    <a:pt x="92" y="92"/>
                  </a:lnTo>
                  <a:cubicBezTo>
                    <a:pt x="92" y="31"/>
                    <a:pt x="92" y="31"/>
                    <a:pt x="62" y="1"/>
                  </a:cubicBezTo>
                  <a:close/>
                  <a:moveTo>
                    <a:pt x="92" y="92"/>
                  </a:moveTo>
                  <a:cubicBezTo>
                    <a:pt x="92" y="92"/>
                    <a:pt x="92" y="122"/>
                    <a:pt x="122" y="122"/>
                  </a:cubicBezTo>
                  <a:lnTo>
                    <a:pt x="153" y="122"/>
                  </a:lnTo>
                  <a:cubicBezTo>
                    <a:pt x="153" y="122"/>
                    <a:pt x="153" y="183"/>
                    <a:pt x="214" y="183"/>
                  </a:cubicBezTo>
                  <a:lnTo>
                    <a:pt x="244" y="183"/>
                  </a:lnTo>
                  <a:lnTo>
                    <a:pt x="274" y="213"/>
                  </a:lnTo>
                  <a:lnTo>
                    <a:pt x="335" y="213"/>
                  </a:lnTo>
                  <a:cubicBezTo>
                    <a:pt x="335" y="183"/>
                    <a:pt x="396" y="183"/>
                    <a:pt x="335" y="122"/>
                  </a:cubicBezTo>
                  <a:cubicBezTo>
                    <a:pt x="335" y="92"/>
                    <a:pt x="305" y="92"/>
                    <a:pt x="305" y="92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24" name="Google Shape;7324;p64"/>
          <p:cNvGrpSpPr/>
          <p:nvPr/>
        </p:nvGrpSpPr>
        <p:grpSpPr>
          <a:xfrm>
            <a:off x="94148" y="-2088"/>
            <a:ext cx="9078854" cy="4904247"/>
            <a:chOff x="94148" y="-2088"/>
            <a:chExt cx="9078854" cy="4904247"/>
          </a:xfrm>
        </p:grpSpPr>
        <p:sp>
          <p:nvSpPr>
            <p:cNvPr id="7325" name="Google Shape;7325;p64"/>
            <p:cNvSpPr/>
            <p:nvPr/>
          </p:nvSpPr>
          <p:spPr>
            <a:xfrm>
              <a:off x="4321622" y="3150104"/>
              <a:ext cx="120114" cy="107699"/>
            </a:xfrm>
            <a:custGeom>
              <a:avLst/>
              <a:gdLst/>
              <a:ahLst/>
              <a:cxnLst/>
              <a:rect l="l" t="t" r="r" b="b"/>
              <a:pathLst>
                <a:path w="2933" h="2630" extrusionOk="0">
                  <a:moveTo>
                    <a:pt x="1198" y="1"/>
                  </a:moveTo>
                  <a:cubicBezTo>
                    <a:pt x="1153" y="1"/>
                    <a:pt x="1113" y="3"/>
                    <a:pt x="1079" y="9"/>
                  </a:cubicBezTo>
                  <a:cubicBezTo>
                    <a:pt x="1048" y="9"/>
                    <a:pt x="957" y="70"/>
                    <a:pt x="957" y="70"/>
                  </a:cubicBezTo>
                  <a:cubicBezTo>
                    <a:pt x="684" y="526"/>
                    <a:pt x="288" y="1073"/>
                    <a:pt x="167" y="1590"/>
                  </a:cubicBezTo>
                  <a:cubicBezTo>
                    <a:pt x="0" y="2357"/>
                    <a:pt x="428" y="2630"/>
                    <a:pt x="958" y="2630"/>
                  </a:cubicBezTo>
                  <a:cubicBezTo>
                    <a:pt x="1395" y="2630"/>
                    <a:pt x="1901" y="2445"/>
                    <a:pt x="2203" y="2198"/>
                  </a:cubicBezTo>
                  <a:cubicBezTo>
                    <a:pt x="2568" y="1924"/>
                    <a:pt x="2933" y="1012"/>
                    <a:pt x="2720" y="617"/>
                  </a:cubicBezTo>
                  <a:cubicBezTo>
                    <a:pt x="2527" y="259"/>
                    <a:pt x="1635" y="1"/>
                    <a:pt x="119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6" name="Google Shape;7326;p64"/>
            <p:cNvSpPr/>
            <p:nvPr/>
          </p:nvSpPr>
          <p:spPr>
            <a:xfrm>
              <a:off x="8367661" y="1371751"/>
              <a:ext cx="110817" cy="96765"/>
            </a:xfrm>
            <a:custGeom>
              <a:avLst/>
              <a:gdLst/>
              <a:ahLst/>
              <a:cxnLst/>
              <a:rect l="l" t="t" r="r" b="b"/>
              <a:pathLst>
                <a:path w="2706" h="2363" extrusionOk="0">
                  <a:moveTo>
                    <a:pt x="1486" y="1"/>
                  </a:moveTo>
                  <a:cubicBezTo>
                    <a:pt x="1108" y="1"/>
                    <a:pt x="695" y="157"/>
                    <a:pt x="304" y="470"/>
                  </a:cubicBezTo>
                  <a:cubicBezTo>
                    <a:pt x="183" y="561"/>
                    <a:pt x="122" y="652"/>
                    <a:pt x="61" y="774"/>
                  </a:cubicBezTo>
                  <a:cubicBezTo>
                    <a:pt x="0" y="956"/>
                    <a:pt x="61" y="1199"/>
                    <a:pt x="213" y="1381"/>
                  </a:cubicBezTo>
                  <a:cubicBezTo>
                    <a:pt x="487" y="1716"/>
                    <a:pt x="973" y="2141"/>
                    <a:pt x="1368" y="2354"/>
                  </a:cubicBezTo>
                  <a:cubicBezTo>
                    <a:pt x="1383" y="2360"/>
                    <a:pt x="1402" y="2363"/>
                    <a:pt x="1424" y="2363"/>
                  </a:cubicBezTo>
                  <a:cubicBezTo>
                    <a:pt x="1745" y="2363"/>
                    <a:pt x="2706" y="1756"/>
                    <a:pt x="2706" y="1442"/>
                  </a:cubicBezTo>
                  <a:cubicBezTo>
                    <a:pt x="2706" y="622"/>
                    <a:pt x="2250" y="135"/>
                    <a:pt x="1672" y="14"/>
                  </a:cubicBezTo>
                  <a:cubicBezTo>
                    <a:pt x="1611" y="5"/>
                    <a:pt x="1549" y="1"/>
                    <a:pt x="148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7" name="Google Shape;7327;p64"/>
            <p:cNvSpPr/>
            <p:nvPr/>
          </p:nvSpPr>
          <p:spPr>
            <a:xfrm>
              <a:off x="3223059" y="7"/>
              <a:ext cx="119540" cy="100778"/>
            </a:xfrm>
            <a:custGeom>
              <a:avLst/>
              <a:gdLst/>
              <a:ahLst/>
              <a:cxnLst/>
              <a:rect l="l" t="t" r="r" b="b"/>
              <a:pathLst>
                <a:path w="2919" h="2461" extrusionOk="0">
                  <a:moveTo>
                    <a:pt x="1460" y="1"/>
                  </a:moveTo>
                  <a:cubicBezTo>
                    <a:pt x="990" y="1"/>
                    <a:pt x="487" y="230"/>
                    <a:pt x="61" y="694"/>
                  </a:cubicBezTo>
                  <a:lnTo>
                    <a:pt x="0" y="816"/>
                  </a:lnTo>
                  <a:cubicBezTo>
                    <a:pt x="59" y="1524"/>
                    <a:pt x="490" y="2460"/>
                    <a:pt x="1293" y="2460"/>
                  </a:cubicBezTo>
                  <a:cubicBezTo>
                    <a:pt x="1317" y="2460"/>
                    <a:pt x="1343" y="2459"/>
                    <a:pt x="1368" y="2457"/>
                  </a:cubicBezTo>
                  <a:cubicBezTo>
                    <a:pt x="1946" y="2366"/>
                    <a:pt x="2736" y="1789"/>
                    <a:pt x="2918" y="1242"/>
                  </a:cubicBezTo>
                  <a:cubicBezTo>
                    <a:pt x="2673" y="420"/>
                    <a:pt x="2097" y="1"/>
                    <a:pt x="1460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8" name="Google Shape;7328;p64"/>
            <p:cNvSpPr/>
            <p:nvPr/>
          </p:nvSpPr>
          <p:spPr>
            <a:xfrm>
              <a:off x="2041198" y="4365830"/>
              <a:ext cx="107091" cy="93571"/>
            </a:xfrm>
            <a:custGeom>
              <a:avLst/>
              <a:gdLst/>
              <a:ahLst/>
              <a:cxnLst/>
              <a:rect l="l" t="t" r="r" b="b"/>
              <a:pathLst>
                <a:path w="2615" h="2285" extrusionOk="0">
                  <a:moveTo>
                    <a:pt x="898" y="1"/>
                  </a:moveTo>
                  <a:cubicBezTo>
                    <a:pt x="628" y="1"/>
                    <a:pt x="371" y="56"/>
                    <a:pt x="214" y="199"/>
                  </a:cubicBezTo>
                  <a:lnTo>
                    <a:pt x="92" y="442"/>
                  </a:lnTo>
                  <a:cubicBezTo>
                    <a:pt x="1" y="624"/>
                    <a:pt x="62" y="898"/>
                    <a:pt x="92" y="1111"/>
                  </a:cubicBezTo>
                  <a:cubicBezTo>
                    <a:pt x="153" y="1354"/>
                    <a:pt x="92" y="1901"/>
                    <a:pt x="214" y="2053"/>
                  </a:cubicBezTo>
                  <a:cubicBezTo>
                    <a:pt x="274" y="2175"/>
                    <a:pt x="822" y="2205"/>
                    <a:pt x="974" y="2266"/>
                  </a:cubicBezTo>
                  <a:cubicBezTo>
                    <a:pt x="1091" y="2278"/>
                    <a:pt x="1205" y="2285"/>
                    <a:pt x="1313" y="2285"/>
                  </a:cubicBezTo>
                  <a:cubicBezTo>
                    <a:pt x="1764" y="2285"/>
                    <a:pt x="2133" y="2160"/>
                    <a:pt x="2402" y="1719"/>
                  </a:cubicBezTo>
                  <a:cubicBezTo>
                    <a:pt x="2615" y="1384"/>
                    <a:pt x="2037" y="321"/>
                    <a:pt x="1733" y="169"/>
                  </a:cubicBezTo>
                  <a:cubicBezTo>
                    <a:pt x="1524" y="72"/>
                    <a:pt x="1203" y="1"/>
                    <a:pt x="89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9" name="Google Shape;7329;p64"/>
            <p:cNvSpPr/>
            <p:nvPr/>
          </p:nvSpPr>
          <p:spPr>
            <a:xfrm>
              <a:off x="2850119" y="3030854"/>
              <a:ext cx="126584" cy="85012"/>
            </a:xfrm>
            <a:custGeom>
              <a:avLst/>
              <a:gdLst/>
              <a:ahLst/>
              <a:cxnLst/>
              <a:rect l="l" t="t" r="r" b="b"/>
              <a:pathLst>
                <a:path w="3091" h="2076" extrusionOk="0">
                  <a:moveTo>
                    <a:pt x="1435" y="0"/>
                  </a:moveTo>
                  <a:cubicBezTo>
                    <a:pt x="1023" y="0"/>
                    <a:pt x="599" y="100"/>
                    <a:pt x="385" y="368"/>
                  </a:cubicBezTo>
                  <a:cubicBezTo>
                    <a:pt x="294" y="490"/>
                    <a:pt x="233" y="581"/>
                    <a:pt x="233" y="733"/>
                  </a:cubicBezTo>
                  <a:cubicBezTo>
                    <a:pt x="0" y="1546"/>
                    <a:pt x="603" y="2075"/>
                    <a:pt x="1281" y="2075"/>
                  </a:cubicBezTo>
                  <a:cubicBezTo>
                    <a:pt x="1489" y="2075"/>
                    <a:pt x="1704" y="2025"/>
                    <a:pt x="1905" y="1918"/>
                  </a:cubicBezTo>
                  <a:cubicBezTo>
                    <a:pt x="2513" y="1584"/>
                    <a:pt x="3090" y="459"/>
                    <a:pt x="2209" y="125"/>
                  </a:cubicBezTo>
                  <a:cubicBezTo>
                    <a:pt x="2008" y="50"/>
                    <a:pt x="1724" y="0"/>
                    <a:pt x="1435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0" name="Google Shape;7330;p64"/>
            <p:cNvSpPr/>
            <p:nvPr/>
          </p:nvSpPr>
          <p:spPr>
            <a:xfrm>
              <a:off x="1702694" y="3140477"/>
              <a:ext cx="108360" cy="87346"/>
            </a:xfrm>
            <a:custGeom>
              <a:avLst/>
              <a:gdLst/>
              <a:ahLst/>
              <a:cxnLst/>
              <a:rect l="l" t="t" r="r" b="b"/>
              <a:pathLst>
                <a:path w="2646" h="2133" extrusionOk="0">
                  <a:moveTo>
                    <a:pt x="1125" y="1"/>
                  </a:moveTo>
                  <a:cubicBezTo>
                    <a:pt x="795" y="1"/>
                    <a:pt x="459" y="54"/>
                    <a:pt x="305" y="242"/>
                  </a:cubicBezTo>
                  <a:cubicBezTo>
                    <a:pt x="62" y="729"/>
                    <a:pt x="1" y="1945"/>
                    <a:pt x="639" y="2096"/>
                  </a:cubicBezTo>
                  <a:cubicBezTo>
                    <a:pt x="740" y="2122"/>
                    <a:pt x="852" y="2133"/>
                    <a:pt x="972" y="2133"/>
                  </a:cubicBezTo>
                  <a:cubicBezTo>
                    <a:pt x="1430" y="2133"/>
                    <a:pt x="1992" y="1974"/>
                    <a:pt x="2402" y="1853"/>
                  </a:cubicBezTo>
                  <a:cubicBezTo>
                    <a:pt x="2645" y="1762"/>
                    <a:pt x="2250" y="182"/>
                    <a:pt x="1794" y="60"/>
                  </a:cubicBezTo>
                  <a:cubicBezTo>
                    <a:pt x="1635" y="33"/>
                    <a:pt x="1382" y="1"/>
                    <a:pt x="112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1" name="Google Shape;7331;p64"/>
            <p:cNvSpPr/>
            <p:nvPr/>
          </p:nvSpPr>
          <p:spPr>
            <a:xfrm>
              <a:off x="1135698" y="1382349"/>
              <a:ext cx="112046" cy="92219"/>
            </a:xfrm>
            <a:custGeom>
              <a:avLst/>
              <a:gdLst/>
              <a:ahLst/>
              <a:cxnLst/>
              <a:rect l="l" t="t" r="r" b="b"/>
              <a:pathLst>
                <a:path w="2736" h="2252" extrusionOk="0">
                  <a:moveTo>
                    <a:pt x="1440" y="0"/>
                  </a:moveTo>
                  <a:cubicBezTo>
                    <a:pt x="995" y="0"/>
                    <a:pt x="442" y="454"/>
                    <a:pt x="213" y="826"/>
                  </a:cubicBezTo>
                  <a:cubicBezTo>
                    <a:pt x="31" y="1161"/>
                    <a:pt x="0" y="1586"/>
                    <a:pt x="183" y="1890"/>
                  </a:cubicBezTo>
                  <a:cubicBezTo>
                    <a:pt x="304" y="2072"/>
                    <a:pt x="487" y="2194"/>
                    <a:pt x="669" y="2224"/>
                  </a:cubicBezTo>
                  <a:cubicBezTo>
                    <a:pt x="750" y="2243"/>
                    <a:pt x="835" y="2252"/>
                    <a:pt x="922" y="2252"/>
                  </a:cubicBezTo>
                  <a:cubicBezTo>
                    <a:pt x="1396" y="2252"/>
                    <a:pt x="1946" y="1999"/>
                    <a:pt x="2280" y="1768"/>
                  </a:cubicBezTo>
                  <a:cubicBezTo>
                    <a:pt x="2554" y="1586"/>
                    <a:pt x="2736" y="857"/>
                    <a:pt x="2614" y="705"/>
                  </a:cubicBezTo>
                  <a:cubicBezTo>
                    <a:pt x="2341" y="401"/>
                    <a:pt x="1915" y="97"/>
                    <a:pt x="1520" y="6"/>
                  </a:cubicBezTo>
                  <a:cubicBezTo>
                    <a:pt x="1494" y="2"/>
                    <a:pt x="1467" y="0"/>
                    <a:pt x="1440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2" name="Google Shape;7332;p64"/>
            <p:cNvSpPr/>
            <p:nvPr/>
          </p:nvSpPr>
          <p:spPr>
            <a:xfrm>
              <a:off x="4031898" y="2905621"/>
              <a:ext cx="94641" cy="95700"/>
            </a:xfrm>
            <a:custGeom>
              <a:avLst/>
              <a:gdLst/>
              <a:ahLst/>
              <a:cxnLst/>
              <a:rect l="l" t="t" r="r" b="b"/>
              <a:pathLst>
                <a:path w="2311" h="2337" extrusionOk="0">
                  <a:moveTo>
                    <a:pt x="1543" y="0"/>
                  </a:moveTo>
                  <a:cubicBezTo>
                    <a:pt x="1295" y="0"/>
                    <a:pt x="1015" y="136"/>
                    <a:pt x="760" y="263"/>
                  </a:cubicBezTo>
                  <a:cubicBezTo>
                    <a:pt x="335" y="446"/>
                    <a:pt x="0" y="750"/>
                    <a:pt x="31" y="1236"/>
                  </a:cubicBezTo>
                  <a:cubicBezTo>
                    <a:pt x="96" y="1996"/>
                    <a:pt x="285" y="2337"/>
                    <a:pt x="787" y="2337"/>
                  </a:cubicBezTo>
                  <a:cubicBezTo>
                    <a:pt x="987" y="2337"/>
                    <a:pt x="1238" y="2282"/>
                    <a:pt x="1551" y="2178"/>
                  </a:cubicBezTo>
                  <a:cubicBezTo>
                    <a:pt x="2250" y="1965"/>
                    <a:pt x="2311" y="1084"/>
                    <a:pt x="2128" y="537"/>
                  </a:cubicBezTo>
                  <a:lnTo>
                    <a:pt x="2098" y="446"/>
                  </a:lnTo>
                  <a:cubicBezTo>
                    <a:pt x="1967" y="113"/>
                    <a:pt x="1768" y="0"/>
                    <a:pt x="154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3" name="Google Shape;7333;p64"/>
            <p:cNvSpPr/>
            <p:nvPr/>
          </p:nvSpPr>
          <p:spPr>
            <a:xfrm>
              <a:off x="3177033" y="3065376"/>
              <a:ext cx="99637" cy="94635"/>
            </a:xfrm>
            <a:custGeom>
              <a:avLst/>
              <a:gdLst/>
              <a:ahLst/>
              <a:cxnLst/>
              <a:rect l="l" t="t" r="r" b="b"/>
              <a:pathLst>
                <a:path w="2433" h="2311" extrusionOk="0">
                  <a:moveTo>
                    <a:pt x="1795" y="1"/>
                  </a:moveTo>
                  <a:cubicBezTo>
                    <a:pt x="1754" y="1"/>
                    <a:pt x="1714" y="4"/>
                    <a:pt x="1673" y="11"/>
                  </a:cubicBezTo>
                  <a:cubicBezTo>
                    <a:pt x="1217" y="72"/>
                    <a:pt x="214" y="437"/>
                    <a:pt x="62" y="923"/>
                  </a:cubicBezTo>
                  <a:cubicBezTo>
                    <a:pt x="1" y="1106"/>
                    <a:pt x="31" y="1288"/>
                    <a:pt x="92" y="1501"/>
                  </a:cubicBezTo>
                  <a:cubicBezTo>
                    <a:pt x="290" y="1996"/>
                    <a:pt x="711" y="2310"/>
                    <a:pt x="1206" y="2310"/>
                  </a:cubicBezTo>
                  <a:cubicBezTo>
                    <a:pt x="1317" y="2310"/>
                    <a:pt x="1433" y="2294"/>
                    <a:pt x="1551" y="2261"/>
                  </a:cubicBezTo>
                  <a:cubicBezTo>
                    <a:pt x="2372" y="2017"/>
                    <a:pt x="2432" y="1349"/>
                    <a:pt x="2311" y="589"/>
                  </a:cubicBezTo>
                  <a:cubicBezTo>
                    <a:pt x="2280" y="467"/>
                    <a:pt x="2280" y="346"/>
                    <a:pt x="2189" y="254"/>
                  </a:cubicBezTo>
                  <a:lnTo>
                    <a:pt x="2189" y="163"/>
                  </a:lnTo>
                  <a:cubicBezTo>
                    <a:pt x="2071" y="45"/>
                    <a:pt x="1935" y="1"/>
                    <a:pt x="179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4" name="Google Shape;7334;p64"/>
            <p:cNvSpPr/>
            <p:nvPr/>
          </p:nvSpPr>
          <p:spPr>
            <a:xfrm>
              <a:off x="1873173" y="2702624"/>
              <a:ext cx="112701" cy="102375"/>
            </a:xfrm>
            <a:custGeom>
              <a:avLst/>
              <a:gdLst/>
              <a:ahLst/>
              <a:cxnLst/>
              <a:rect l="l" t="t" r="r" b="b"/>
              <a:pathLst>
                <a:path w="2752" h="2500" extrusionOk="0">
                  <a:moveTo>
                    <a:pt x="1657" y="1"/>
                  </a:moveTo>
                  <a:cubicBezTo>
                    <a:pt x="1476" y="1"/>
                    <a:pt x="1251" y="80"/>
                    <a:pt x="958" y="270"/>
                  </a:cubicBezTo>
                  <a:cubicBezTo>
                    <a:pt x="685" y="452"/>
                    <a:pt x="502" y="635"/>
                    <a:pt x="411" y="878"/>
                  </a:cubicBezTo>
                  <a:cubicBezTo>
                    <a:pt x="0" y="1987"/>
                    <a:pt x="589" y="2499"/>
                    <a:pt x="1342" y="2499"/>
                  </a:cubicBezTo>
                  <a:cubicBezTo>
                    <a:pt x="1703" y="2499"/>
                    <a:pt x="2102" y="2381"/>
                    <a:pt x="2447" y="2155"/>
                  </a:cubicBezTo>
                  <a:cubicBezTo>
                    <a:pt x="2660" y="2003"/>
                    <a:pt x="2751" y="1273"/>
                    <a:pt x="2599" y="1030"/>
                  </a:cubicBezTo>
                  <a:cubicBezTo>
                    <a:pt x="2295" y="508"/>
                    <a:pt x="2115" y="1"/>
                    <a:pt x="1657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5" name="Google Shape;7335;p64"/>
            <p:cNvSpPr/>
            <p:nvPr/>
          </p:nvSpPr>
          <p:spPr>
            <a:xfrm>
              <a:off x="1335432" y="3088281"/>
              <a:ext cx="128263" cy="99631"/>
            </a:xfrm>
            <a:custGeom>
              <a:avLst/>
              <a:gdLst/>
              <a:ahLst/>
              <a:cxnLst/>
              <a:rect l="l" t="t" r="r" b="b"/>
              <a:pathLst>
                <a:path w="3132" h="2433" extrusionOk="0">
                  <a:moveTo>
                    <a:pt x="2402" y="1"/>
                  </a:moveTo>
                  <a:cubicBezTo>
                    <a:pt x="1855" y="1"/>
                    <a:pt x="1338" y="92"/>
                    <a:pt x="791" y="122"/>
                  </a:cubicBezTo>
                  <a:cubicBezTo>
                    <a:pt x="0" y="730"/>
                    <a:pt x="730" y="2372"/>
                    <a:pt x="1976" y="2433"/>
                  </a:cubicBezTo>
                  <a:cubicBezTo>
                    <a:pt x="2493" y="2068"/>
                    <a:pt x="2918" y="1764"/>
                    <a:pt x="3040" y="1034"/>
                  </a:cubicBezTo>
                  <a:cubicBezTo>
                    <a:pt x="3131" y="639"/>
                    <a:pt x="2858" y="1"/>
                    <a:pt x="240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6" name="Google Shape;7336;p64"/>
            <p:cNvSpPr/>
            <p:nvPr/>
          </p:nvSpPr>
          <p:spPr>
            <a:xfrm>
              <a:off x="6768578" y="82462"/>
              <a:ext cx="125642" cy="89640"/>
            </a:xfrm>
            <a:custGeom>
              <a:avLst/>
              <a:gdLst/>
              <a:ahLst/>
              <a:cxnLst/>
              <a:rect l="l" t="t" r="r" b="b"/>
              <a:pathLst>
                <a:path w="3068" h="2189" extrusionOk="0">
                  <a:moveTo>
                    <a:pt x="2187" y="1"/>
                  </a:moveTo>
                  <a:cubicBezTo>
                    <a:pt x="1726" y="1"/>
                    <a:pt x="1192" y="203"/>
                    <a:pt x="879" y="442"/>
                  </a:cubicBezTo>
                  <a:lnTo>
                    <a:pt x="788" y="533"/>
                  </a:lnTo>
                  <a:cubicBezTo>
                    <a:pt x="0" y="1271"/>
                    <a:pt x="1086" y="2189"/>
                    <a:pt x="2011" y="2189"/>
                  </a:cubicBezTo>
                  <a:cubicBezTo>
                    <a:pt x="2229" y="2189"/>
                    <a:pt x="2438" y="2138"/>
                    <a:pt x="2612" y="2022"/>
                  </a:cubicBezTo>
                  <a:cubicBezTo>
                    <a:pt x="2915" y="1810"/>
                    <a:pt x="3067" y="1171"/>
                    <a:pt x="3067" y="837"/>
                  </a:cubicBezTo>
                  <a:cubicBezTo>
                    <a:pt x="3067" y="218"/>
                    <a:pt x="2666" y="1"/>
                    <a:pt x="2187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7" name="Google Shape;7337;p64"/>
            <p:cNvSpPr/>
            <p:nvPr/>
          </p:nvSpPr>
          <p:spPr>
            <a:xfrm>
              <a:off x="1812454" y="1796584"/>
              <a:ext cx="114913" cy="97911"/>
            </a:xfrm>
            <a:custGeom>
              <a:avLst/>
              <a:gdLst/>
              <a:ahLst/>
              <a:cxnLst/>
              <a:rect l="l" t="t" r="r" b="b"/>
              <a:pathLst>
                <a:path w="2806" h="2391" extrusionOk="0">
                  <a:moveTo>
                    <a:pt x="1736" y="1"/>
                  </a:moveTo>
                  <a:cubicBezTo>
                    <a:pt x="931" y="1"/>
                    <a:pt x="1" y="454"/>
                    <a:pt x="313" y="1207"/>
                  </a:cubicBezTo>
                  <a:cubicBezTo>
                    <a:pt x="343" y="1298"/>
                    <a:pt x="465" y="1754"/>
                    <a:pt x="495" y="1784"/>
                  </a:cubicBezTo>
                  <a:cubicBezTo>
                    <a:pt x="703" y="2137"/>
                    <a:pt x="1080" y="2390"/>
                    <a:pt x="1472" y="2390"/>
                  </a:cubicBezTo>
                  <a:cubicBezTo>
                    <a:pt x="1655" y="2390"/>
                    <a:pt x="1841" y="2335"/>
                    <a:pt x="2015" y="2210"/>
                  </a:cubicBezTo>
                  <a:cubicBezTo>
                    <a:pt x="2350" y="1906"/>
                    <a:pt x="2805" y="1024"/>
                    <a:pt x="2775" y="629"/>
                  </a:cubicBezTo>
                  <a:cubicBezTo>
                    <a:pt x="2739" y="196"/>
                    <a:pt x="2264" y="1"/>
                    <a:pt x="173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8" name="Google Shape;7338;p64"/>
            <p:cNvSpPr/>
            <p:nvPr/>
          </p:nvSpPr>
          <p:spPr>
            <a:xfrm>
              <a:off x="520768" y="2300653"/>
              <a:ext cx="104593" cy="91237"/>
            </a:xfrm>
            <a:custGeom>
              <a:avLst/>
              <a:gdLst/>
              <a:ahLst/>
              <a:cxnLst/>
              <a:rect l="l" t="t" r="r" b="b"/>
              <a:pathLst>
                <a:path w="2554" h="2228" extrusionOk="0">
                  <a:moveTo>
                    <a:pt x="1780" y="1"/>
                  </a:moveTo>
                  <a:cubicBezTo>
                    <a:pt x="1424" y="1"/>
                    <a:pt x="959" y="174"/>
                    <a:pt x="578" y="326"/>
                  </a:cubicBezTo>
                  <a:cubicBezTo>
                    <a:pt x="0" y="539"/>
                    <a:pt x="335" y="873"/>
                    <a:pt x="426" y="1238"/>
                  </a:cubicBezTo>
                  <a:cubicBezTo>
                    <a:pt x="547" y="1694"/>
                    <a:pt x="395" y="2089"/>
                    <a:pt x="1003" y="2211"/>
                  </a:cubicBezTo>
                  <a:cubicBezTo>
                    <a:pt x="1082" y="2223"/>
                    <a:pt x="1163" y="2228"/>
                    <a:pt x="1244" y="2228"/>
                  </a:cubicBezTo>
                  <a:cubicBezTo>
                    <a:pt x="1569" y="2228"/>
                    <a:pt x="1909" y="2150"/>
                    <a:pt x="2250" y="2150"/>
                  </a:cubicBezTo>
                  <a:cubicBezTo>
                    <a:pt x="2310" y="1907"/>
                    <a:pt x="2554" y="1542"/>
                    <a:pt x="2462" y="1238"/>
                  </a:cubicBezTo>
                  <a:cubicBezTo>
                    <a:pt x="2402" y="843"/>
                    <a:pt x="2250" y="144"/>
                    <a:pt x="1976" y="22"/>
                  </a:cubicBezTo>
                  <a:cubicBezTo>
                    <a:pt x="1916" y="7"/>
                    <a:pt x="1850" y="1"/>
                    <a:pt x="1780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9" name="Google Shape;7339;p64"/>
            <p:cNvSpPr/>
            <p:nvPr/>
          </p:nvSpPr>
          <p:spPr>
            <a:xfrm>
              <a:off x="1022381" y="1851786"/>
              <a:ext cx="113316" cy="102006"/>
            </a:xfrm>
            <a:custGeom>
              <a:avLst/>
              <a:gdLst/>
              <a:ahLst/>
              <a:cxnLst/>
              <a:rect l="l" t="t" r="r" b="b"/>
              <a:pathLst>
                <a:path w="2767" h="2491" extrusionOk="0">
                  <a:moveTo>
                    <a:pt x="1316" y="0"/>
                  </a:moveTo>
                  <a:cubicBezTo>
                    <a:pt x="1124" y="0"/>
                    <a:pt x="917" y="34"/>
                    <a:pt x="700" y="102"/>
                  </a:cubicBezTo>
                  <a:cubicBezTo>
                    <a:pt x="457" y="163"/>
                    <a:pt x="1" y="1378"/>
                    <a:pt x="214" y="1561"/>
                  </a:cubicBezTo>
                  <a:cubicBezTo>
                    <a:pt x="580" y="1901"/>
                    <a:pt x="1173" y="2491"/>
                    <a:pt x="1719" y="2491"/>
                  </a:cubicBezTo>
                  <a:cubicBezTo>
                    <a:pt x="1807" y="2491"/>
                    <a:pt x="1893" y="2476"/>
                    <a:pt x="1977" y="2442"/>
                  </a:cubicBezTo>
                  <a:cubicBezTo>
                    <a:pt x="2311" y="2290"/>
                    <a:pt x="2767" y="1378"/>
                    <a:pt x="2615" y="983"/>
                  </a:cubicBezTo>
                  <a:cubicBezTo>
                    <a:pt x="2363" y="319"/>
                    <a:pt x="1904" y="0"/>
                    <a:pt x="131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0" name="Google Shape;7340;p64"/>
            <p:cNvSpPr/>
            <p:nvPr/>
          </p:nvSpPr>
          <p:spPr>
            <a:xfrm>
              <a:off x="3342599" y="3967614"/>
              <a:ext cx="128304" cy="105487"/>
            </a:xfrm>
            <a:custGeom>
              <a:avLst/>
              <a:gdLst/>
              <a:ahLst/>
              <a:cxnLst/>
              <a:rect l="l" t="t" r="r" b="b"/>
              <a:pathLst>
                <a:path w="3133" h="2576" extrusionOk="0">
                  <a:moveTo>
                    <a:pt x="1572" y="0"/>
                  </a:moveTo>
                  <a:cubicBezTo>
                    <a:pt x="1242" y="0"/>
                    <a:pt x="930" y="73"/>
                    <a:pt x="578" y="320"/>
                  </a:cubicBezTo>
                  <a:cubicBezTo>
                    <a:pt x="274" y="563"/>
                    <a:pt x="0" y="1171"/>
                    <a:pt x="304" y="1505"/>
                  </a:cubicBezTo>
                  <a:cubicBezTo>
                    <a:pt x="669" y="1870"/>
                    <a:pt x="1125" y="2235"/>
                    <a:pt x="1490" y="2569"/>
                  </a:cubicBezTo>
                  <a:cubicBezTo>
                    <a:pt x="1525" y="2574"/>
                    <a:pt x="1560" y="2576"/>
                    <a:pt x="1595" y="2576"/>
                  </a:cubicBezTo>
                  <a:cubicBezTo>
                    <a:pt x="2538" y="2576"/>
                    <a:pt x="3133" y="1015"/>
                    <a:pt x="2341" y="77"/>
                  </a:cubicBezTo>
                  <a:cubicBezTo>
                    <a:pt x="2060" y="39"/>
                    <a:pt x="1811" y="0"/>
                    <a:pt x="157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1" name="Google Shape;7341;p64"/>
            <p:cNvSpPr/>
            <p:nvPr/>
          </p:nvSpPr>
          <p:spPr>
            <a:xfrm>
              <a:off x="774830" y="3371692"/>
              <a:ext cx="129369" cy="96314"/>
            </a:xfrm>
            <a:custGeom>
              <a:avLst/>
              <a:gdLst/>
              <a:ahLst/>
              <a:cxnLst/>
              <a:rect l="l" t="t" r="r" b="b"/>
              <a:pathLst>
                <a:path w="3159" h="2352" extrusionOk="0">
                  <a:moveTo>
                    <a:pt x="2103" y="1"/>
                  </a:moveTo>
                  <a:cubicBezTo>
                    <a:pt x="1576" y="1"/>
                    <a:pt x="797" y="278"/>
                    <a:pt x="575" y="556"/>
                  </a:cubicBezTo>
                  <a:cubicBezTo>
                    <a:pt x="0" y="1176"/>
                    <a:pt x="1179" y="2351"/>
                    <a:pt x="2038" y="2351"/>
                  </a:cubicBezTo>
                  <a:cubicBezTo>
                    <a:pt x="2316" y="2351"/>
                    <a:pt x="2561" y="2228"/>
                    <a:pt x="2702" y="1923"/>
                  </a:cubicBezTo>
                  <a:cubicBezTo>
                    <a:pt x="2733" y="1893"/>
                    <a:pt x="2945" y="1468"/>
                    <a:pt x="3006" y="1376"/>
                  </a:cubicBezTo>
                  <a:cubicBezTo>
                    <a:pt x="3158" y="829"/>
                    <a:pt x="2885" y="100"/>
                    <a:pt x="2246" y="9"/>
                  </a:cubicBezTo>
                  <a:cubicBezTo>
                    <a:pt x="2201" y="3"/>
                    <a:pt x="2153" y="1"/>
                    <a:pt x="210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2" name="Google Shape;7342;p64"/>
            <p:cNvSpPr/>
            <p:nvPr/>
          </p:nvSpPr>
          <p:spPr>
            <a:xfrm>
              <a:off x="184681" y="2632808"/>
              <a:ext cx="104593" cy="108681"/>
            </a:xfrm>
            <a:custGeom>
              <a:avLst/>
              <a:gdLst/>
              <a:ahLst/>
              <a:cxnLst/>
              <a:rect l="l" t="t" r="r" b="b"/>
              <a:pathLst>
                <a:path w="2554" h="2654" extrusionOk="0">
                  <a:moveTo>
                    <a:pt x="1022" y="0"/>
                  </a:moveTo>
                  <a:cubicBezTo>
                    <a:pt x="939" y="0"/>
                    <a:pt x="852" y="9"/>
                    <a:pt x="760" y="27"/>
                  </a:cubicBezTo>
                  <a:cubicBezTo>
                    <a:pt x="396" y="88"/>
                    <a:pt x="0" y="1243"/>
                    <a:pt x="122" y="1577"/>
                  </a:cubicBezTo>
                  <a:cubicBezTo>
                    <a:pt x="274" y="1942"/>
                    <a:pt x="760" y="2641"/>
                    <a:pt x="1216" y="2641"/>
                  </a:cubicBezTo>
                  <a:cubicBezTo>
                    <a:pt x="1234" y="2650"/>
                    <a:pt x="1255" y="2654"/>
                    <a:pt x="1277" y="2654"/>
                  </a:cubicBezTo>
                  <a:cubicBezTo>
                    <a:pt x="1331" y="2654"/>
                    <a:pt x="1395" y="2632"/>
                    <a:pt x="1459" y="2611"/>
                  </a:cubicBezTo>
                  <a:cubicBezTo>
                    <a:pt x="1672" y="2489"/>
                    <a:pt x="1824" y="2307"/>
                    <a:pt x="1946" y="2064"/>
                  </a:cubicBezTo>
                  <a:cubicBezTo>
                    <a:pt x="2037" y="1881"/>
                    <a:pt x="2523" y="1486"/>
                    <a:pt x="2554" y="1334"/>
                  </a:cubicBezTo>
                  <a:cubicBezTo>
                    <a:pt x="2554" y="1182"/>
                    <a:pt x="2219" y="787"/>
                    <a:pt x="2128" y="665"/>
                  </a:cubicBezTo>
                  <a:cubicBezTo>
                    <a:pt x="1844" y="278"/>
                    <a:pt x="1494" y="0"/>
                    <a:pt x="102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3" name="Google Shape;7343;p64"/>
            <p:cNvSpPr/>
            <p:nvPr/>
          </p:nvSpPr>
          <p:spPr>
            <a:xfrm>
              <a:off x="228909" y="3924574"/>
              <a:ext cx="121383" cy="108190"/>
            </a:xfrm>
            <a:custGeom>
              <a:avLst/>
              <a:gdLst/>
              <a:ahLst/>
              <a:cxnLst/>
              <a:rect l="l" t="t" r="r" b="b"/>
              <a:pathLst>
                <a:path w="2964" h="2642" extrusionOk="0">
                  <a:moveTo>
                    <a:pt x="1144" y="1"/>
                  </a:moveTo>
                  <a:cubicBezTo>
                    <a:pt x="1121" y="1"/>
                    <a:pt x="1099" y="2"/>
                    <a:pt x="1079" y="3"/>
                  </a:cubicBezTo>
                  <a:cubicBezTo>
                    <a:pt x="1048" y="3"/>
                    <a:pt x="987" y="94"/>
                    <a:pt x="957" y="94"/>
                  </a:cubicBezTo>
                  <a:cubicBezTo>
                    <a:pt x="714" y="550"/>
                    <a:pt x="288" y="1067"/>
                    <a:pt x="167" y="1614"/>
                  </a:cubicBezTo>
                  <a:cubicBezTo>
                    <a:pt x="1" y="2376"/>
                    <a:pt x="422" y="2642"/>
                    <a:pt x="953" y="2642"/>
                  </a:cubicBezTo>
                  <a:cubicBezTo>
                    <a:pt x="1396" y="2642"/>
                    <a:pt x="1916" y="2457"/>
                    <a:pt x="2234" y="2222"/>
                  </a:cubicBezTo>
                  <a:cubicBezTo>
                    <a:pt x="2568" y="1949"/>
                    <a:pt x="2963" y="1037"/>
                    <a:pt x="2720" y="611"/>
                  </a:cubicBezTo>
                  <a:cubicBezTo>
                    <a:pt x="2547" y="265"/>
                    <a:pt x="1580" y="1"/>
                    <a:pt x="1144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4" name="Google Shape;7344;p64"/>
            <p:cNvSpPr/>
            <p:nvPr/>
          </p:nvSpPr>
          <p:spPr>
            <a:xfrm>
              <a:off x="94148" y="2107439"/>
              <a:ext cx="110817" cy="96396"/>
            </a:xfrm>
            <a:custGeom>
              <a:avLst/>
              <a:gdLst/>
              <a:ahLst/>
              <a:cxnLst/>
              <a:rect l="l" t="t" r="r" b="b"/>
              <a:pathLst>
                <a:path w="2706" h="2354" extrusionOk="0">
                  <a:moveTo>
                    <a:pt x="1415" y="1"/>
                  </a:moveTo>
                  <a:cubicBezTo>
                    <a:pt x="1067" y="1"/>
                    <a:pt x="667" y="147"/>
                    <a:pt x="304" y="485"/>
                  </a:cubicBezTo>
                  <a:cubicBezTo>
                    <a:pt x="213" y="546"/>
                    <a:pt x="122" y="667"/>
                    <a:pt x="91" y="789"/>
                  </a:cubicBezTo>
                  <a:cubicBezTo>
                    <a:pt x="0" y="971"/>
                    <a:pt x="91" y="1215"/>
                    <a:pt x="243" y="1397"/>
                  </a:cubicBezTo>
                  <a:cubicBezTo>
                    <a:pt x="517" y="1731"/>
                    <a:pt x="1003" y="2157"/>
                    <a:pt x="1368" y="2339"/>
                  </a:cubicBezTo>
                  <a:cubicBezTo>
                    <a:pt x="1390" y="2349"/>
                    <a:pt x="1416" y="2353"/>
                    <a:pt x="1446" y="2353"/>
                  </a:cubicBezTo>
                  <a:cubicBezTo>
                    <a:pt x="1802" y="2353"/>
                    <a:pt x="2705" y="1735"/>
                    <a:pt x="2705" y="1427"/>
                  </a:cubicBezTo>
                  <a:cubicBezTo>
                    <a:pt x="2705" y="637"/>
                    <a:pt x="2250" y="151"/>
                    <a:pt x="1672" y="29"/>
                  </a:cubicBezTo>
                  <a:cubicBezTo>
                    <a:pt x="1591" y="10"/>
                    <a:pt x="1505" y="1"/>
                    <a:pt x="141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5" name="Google Shape;7345;p64"/>
            <p:cNvSpPr/>
            <p:nvPr/>
          </p:nvSpPr>
          <p:spPr>
            <a:xfrm>
              <a:off x="494642" y="3854916"/>
              <a:ext cx="97999" cy="88002"/>
            </a:xfrm>
            <a:custGeom>
              <a:avLst/>
              <a:gdLst/>
              <a:ahLst/>
              <a:cxnLst/>
              <a:rect l="l" t="t" r="r" b="b"/>
              <a:pathLst>
                <a:path w="2393" h="2149" extrusionOk="0">
                  <a:moveTo>
                    <a:pt x="1267" y="0"/>
                  </a:moveTo>
                  <a:cubicBezTo>
                    <a:pt x="1250" y="0"/>
                    <a:pt x="1233" y="1"/>
                    <a:pt x="1216" y="2"/>
                  </a:cubicBezTo>
                  <a:cubicBezTo>
                    <a:pt x="669" y="32"/>
                    <a:pt x="61" y="428"/>
                    <a:pt x="0" y="944"/>
                  </a:cubicBezTo>
                  <a:lnTo>
                    <a:pt x="0" y="1127"/>
                  </a:lnTo>
                  <a:cubicBezTo>
                    <a:pt x="13" y="1837"/>
                    <a:pt x="470" y="2148"/>
                    <a:pt x="976" y="2148"/>
                  </a:cubicBezTo>
                  <a:cubicBezTo>
                    <a:pt x="1641" y="2148"/>
                    <a:pt x="2392" y="1611"/>
                    <a:pt x="2340" y="732"/>
                  </a:cubicBezTo>
                  <a:cubicBezTo>
                    <a:pt x="2311" y="352"/>
                    <a:pt x="1693" y="0"/>
                    <a:pt x="1267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6" name="Google Shape;7346;p64"/>
            <p:cNvSpPr/>
            <p:nvPr/>
          </p:nvSpPr>
          <p:spPr>
            <a:xfrm>
              <a:off x="3845481" y="241338"/>
              <a:ext cx="120769" cy="102293"/>
            </a:xfrm>
            <a:custGeom>
              <a:avLst/>
              <a:gdLst/>
              <a:ahLst/>
              <a:cxnLst/>
              <a:rect l="l" t="t" r="r" b="b"/>
              <a:pathLst>
                <a:path w="2949" h="2498" extrusionOk="0">
                  <a:moveTo>
                    <a:pt x="1688" y="0"/>
                  </a:moveTo>
                  <a:cubicBezTo>
                    <a:pt x="1651" y="0"/>
                    <a:pt x="1615" y="2"/>
                    <a:pt x="1581" y="5"/>
                  </a:cubicBezTo>
                  <a:cubicBezTo>
                    <a:pt x="1003" y="65"/>
                    <a:pt x="0" y="613"/>
                    <a:pt x="608" y="2041"/>
                  </a:cubicBezTo>
                  <a:cubicBezTo>
                    <a:pt x="760" y="2376"/>
                    <a:pt x="1459" y="2376"/>
                    <a:pt x="1794" y="2497"/>
                  </a:cubicBezTo>
                  <a:cubicBezTo>
                    <a:pt x="2402" y="2284"/>
                    <a:pt x="2949" y="977"/>
                    <a:pt x="2584" y="309"/>
                  </a:cubicBezTo>
                  <a:cubicBezTo>
                    <a:pt x="2447" y="118"/>
                    <a:pt x="2017" y="0"/>
                    <a:pt x="168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7" name="Google Shape;7347;p64"/>
            <p:cNvSpPr/>
            <p:nvPr/>
          </p:nvSpPr>
          <p:spPr>
            <a:xfrm>
              <a:off x="3372453" y="363700"/>
              <a:ext cx="104634" cy="98198"/>
            </a:xfrm>
            <a:custGeom>
              <a:avLst/>
              <a:gdLst/>
              <a:ahLst/>
              <a:cxnLst/>
              <a:rect l="l" t="t" r="r" b="b"/>
              <a:pathLst>
                <a:path w="2555" h="2398" extrusionOk="0">
                  <a:moveTo>
                    <a:pt x="1117" y="1"/>
                  </a:moveTo>
                  <a:cubicBezTo>
                    <a:pt x="666" y="1"/>
                    <a:pt x="252" y="196"/>
                    <a:pt x="122" y="634"/>
                  </a:cubicBezTo>
                  <a:cubicBezTo>
                    <a:pt x="62" y="938"/>
                    <a:pt x="1" y="1515"/>
                    <a:pt x="122" y="1667"/>
                  </a:cubicBezTo>
                  <a:cubicBezTo>
                    <a:pt x="426" y="2093"/>
                    <a:pt x="1217" y="2336"/>
                    <a:pt x="1642" y="2397"/>
                  </a:cubicBezTo>
                  <a:cubicBezTo>
                    <a:pt x="1648" y="2397"/>
                    <a:pt x="1654" y="2398"/>
                    <a:pt x="1660" y="2398"/>
                  </a:cubicBezTo>
                  <a:cubicBezTo>
                    <a:pt x="1907" y="2398"/>
                    <a:pt x="2344" y="1810"/>
                    <a:pt x="2433" y="1424"/>
                  </a:cubicBezTo>
                  <a:cubicBezTo>
                    <a:pt x="2554" y="1120"/>
                    <a:pt x="2433" y="603"/>
                    <a:pt x="2220" y="421"/>
                  </a:cubicBezTo>
                  <a:cubicBezTo>
                    <a:pt x="1936" y="151"/>
                    <a:pt x="1512" y="1"/>
                    <a:pt x="1117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8" name="Google Shape;7348;p64"/>
            <p:cNvSpPr/>
            <p:nvPr/>
          </p:nvSpPr>
          <p:spPr>
            <a:xfrm>
              <a:off x="2817317" y="2686168"/>
              <a:ext cx="113316" cy="103849"/>
            </a:xfrm>
            <a:custGeom>
              <a:avLst/>
              <a:gdLst/>
              <a:ahLst/>
              <a:cxnLst/>
              <a:rect l="l" t="t" r="r" b="b"/>
              <a:pathLst>
                <a:path w="2767" h="2536" extrusionOk="0">
                  <a:moveTo>
                    <a:pt x="1368" y="1"/>
                  </a:moveTo>
                  <a:cubicBezTo>
                    <a:pt x="396" y="1"/>
                    <a:pt x="0" y="791"/>
                    <a:pt x="92" y="1308"/>
                  </a:cubicBezTo>
                  <a:cubicBezTo>
                    <a:pt x="120" y="1762"/>
                    <a:pt x="494" y="2535"/>
                    <a:pt x="1237" y="2535"/>
                  </a:cubicBezTo>
                  <a:cubicBezTo>
                    <a:pt x="1289" y="2535"/>
                    <a:pt x="1343" y="2531"/>
                    <a:pt x="1399" y="2523"/>
                  </a:cubicBezTo>
                  <a:cubicBezTo>
                    <a:pt x="1824" y="2432"/>
                    <a:pt x="2402" y="2250"/>
                    <a:pt x="2523" y="1946"/>
                  </a:cubicBezTo>
                  <a:cubicBezTo>
                    <a:pt x="2766" y="1216"/>
                    <a:pt x="1976" y="122"/>
                    <a:pt x="136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9" name="Google Shape;7349;p64"/>
            <p:cNvSpPr/>
            <p:nvPr/>
          </p:nvSpPr>
          <p:spPr>
            <a:xfrm>
              <a:off x="2033223" y="3354984"/>
              <a:ext cx="138133" cy="95495"/>
            </a:xfrm>
            <a:custGeom>
              <a:avLst/>
              <a:gdLst/>
              <a:ahLst/>
              <a:cxnLst/>
              <a:rect l="l" t="t" r="r" b="b"/>
              <a:pathLst>
                <a:path w="3373" h="2332" extrusionOk="0">
                  <a:moveTo>
                    <a:pt x="1564" y="1"/>
                  </a:moveTo>
                  <a:cubicBezTo>
                    <a:pt x="373" y="1"/>
                    <a:pt x="0" y="1780"/>
                    <a:pt x="1032" y="2210"/>
                  </a:cubicBezTo>
                  <a:cubicBezTo>
                    <a:pt x="1214" y="2301"/>
                    <a:pt x="1396" y="2331"/>
                    <a:pt x="1639" y="2331"/>
                  </a:cubicBezTo>
                  <a:cubicBezTo>
                    <a:pt x="3372" y="2149"/>
                    <a:pt x="3129" y="204"/>
                    <a:pt x="1791" y="21"/>
                  </a:cubicBezTo>
                  <a:cubicBezTo>
                    <a:pt x="1713" y="7"/>
                    <a:pt x="1637" y="1"/>
                    <a:pt x="1564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0" name="Google Shape;7350;p64"/>
            <p:cNvSpPr/>
            <p:nvPr/>
          </p:nvSpPr>
          <p:spPr>
            <a:xfrm>
              <a:off x="1441886" y="3525586"/>
              <a:ext cx="113316" cy="100491"/>
            </a:xfrm>
            <a:custGeom>
              <a:avLst/>
              <a:gdLst/>
              <a:ahLst/>
              <a:cxnLst/>
              <a:rect l="l" t="t" r="r" b="b"/>
              <a:pathLst>
                <a:path w="2767" h="2454" extrusionOk="0">
                  <a:moveTo>
                    <a:pt x="879" y="1"/>
                  </a:moveTo>
                  <a:cubicBezTo>
                    <a:pt x="254" y="1"/>
                    <a:pt x="0" y="700"/>
                    <a:pt x="0" y="1144"/>
                  </a:cubicBezTo>
                  <a:cubicBezTo>
                    <a:pt x="0" y="1691"/>
                    <a:pt x="152" y="2208"/>
                    <a:pt x="730" y="2421"/>
                  </a:cubicBezTo>
                  <a:cubicBezTo>
                    <a:pt x="816" y="2442"/>
                    <a:pt x="927" y="2454"/>
                    <a:pt x="1051" y="2454"/>
                  </a:cubicBezTo>
                  <a:cubicBezTo>
                    <a:pt x="1450" y="2454"/>
                    <a:pt x="1972" y="2335"/>
                    <a:pt x="2158" y="2056"/>
                  </a:cubicBezTo>
                  <a:cubicBezTo>
                    <a:pt x="2766" y="1296"/>
                    <a:pt x="1854" y="111"/>
                    <a:pt x="1064" y="20"/>
                  </a:cubicBezTo>
                  <a:cubicBezTo>
                    <a:pt x="999" y="7"/>
                    <a:pt x="937" y="1"/>
                    <a:pt x="879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1" name="Google Shape;7351;p64"/>
            <p:cNvSpPr/>
            <p:nvPr/>
          </p:nvSpPr>
          <p:spPr>
            <a:xfrm>
              <a:off x="2348056" y="2692392"/>
              <a:ext cx="107091" cy="99058"/>
            </a:xfrm>
            <a:custGeom>
              <a:avLst/>
              <a:gdLst/>
              <a:ahLst/>
              <a:cxnLst/>
              <a:rect l="l" t="t" r="r" b="b"/>
              <a:pathLst>
                <a:path w="2615" h="2419" extrusionOk="0">
                  <a:moveTo>
                    <a:pt x="1573" y="0"/>
                  </a:moveTo>
                  <a:cubicBezTo>
                    <a:pt x="1372" y="0"/>
                    <a:pt x="1181" y="47"/>
                    <a:pt x="1064" y="153"/>
                  </a:cubicBezTo>
                  <a:cubicBezTo>
                    <a:pt x="791" y="396"/>
                    <a:pt x="0" y="943"/>
                    <a:pt x="31" y="1399"/>
                  </a:cubicBezTo>
                  <a:lnTo>
                    <a:pt x="91" y="1490"/>
                  </a:lnTo>
                  <a:cubicBezTo>
                    <a:pt x="213" y="1703"/>
                    <a:pt x="608" y="2098"/>
                    <a:pt x="821" y="2159"/>
                  </a:cubicBezTo>
                  <a:cubicBezTo>
                    <a:pt x="1113" y="2289"/>
                    <a:pt x="1388" y="2419"/>
                    <a:pt x="1651" y="2419"/>
                  </a:cubicBezTo>
                  <a:cubicBezTo>
                    <a:pt x="1879" y="2419"/>
                    <a:pt x="2098" y="2320"/>
                    <a:pt x="2310" y="2037"/>
                  </a:cubicBezTo>
                  <a:cubicBezTo>
                    <a:pt x="2462" y="1824"/>
                    <a:pt x="2523" y="1520"/>
                    <a:pt x="2584" y="1216"/>
                  </a:cubicBezTo>
                  <a:cubicBezTo>
                    <a:pt x="2614" y="912"/>
                    <a:pt x="2584" y="578"/>
                    <a:pt x="2371" y="305"/>
                  </a:cubicBezTo>
                  <a:cubicBezTo>
                    <a:pt x="2241" y="118"/>
                    <a:pt x="1892" y="0"/>
                    <a:pt x="157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2" name="Google Shape;7352;p64"/>
            <p:cNvSpPr/>
            <p:nvPr/>
          </p:nvSpPr>
          <p:spPr>
            <a:xfrm>
              <a:off x="1191674" y="3352117"/>
              <a:ext cx="98368" cy="94758"/>
            </a:xfrm>
            <a:custGeom>
              <a:avLst/>
              <a:gdLst/>
              <a:ahLst/>
              <a:cxnLst/>
              <a:rect l="l" t="t" r="r" b="b"/>
              <a:pathLst>
                <a:path w="2402" h="2314" extrusionOk="0">
                  <a:moveTo>
                    <a:pt x="1216" y="0"/>
                  </a:moveTo>
                  <a:cubicBezTo>
                    <a:pt x="821" y="31"/>
                    <a:pt x="1" y="304"/>
                    <a:pt x="1" y="760"/>
                  </a:cubicBezTo>
                  <a:cubicBezTo>
                    <a:pt x="1" y="1312"/>
                    <a:pt x="551" y="2313"/>
                    <a:pt x="1152" y="2313"/>
                  </a:cubicBezTo>
                  <a:cubicBezTo>
                    <a:pt x="1214" y="2313"/>
                    <a:pt x="1276" y="2303"/>
                    <a:pt x="1338" y="2280"/>
                  </a:cubicBezTo>
                  <a:cubicBezTo>
                    <a:pt x="1581" y="2219"/>
                    <a:pt x="2402" y="1642"/>
                    <a:pt x="2341" y="1307"/>
                  </a:cubicBezTo>
                  <a:cubicBezTo>
                    <a:pt x="2280" y="578"/>
                    <a:pt x="1976" y="0"/>
                    <a:pt x="121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3" name="Google Shape;7353;p64"/>
            <p:cNvSpPr/>
            <p:nvPr/>
          </p:nvSpPr>
          <p:spPr>
            <a:xfrm>
              <a:off x="1349746" y="3777723"/>
              <a:ext cx="99637" cy="84767"/>
            </a:xfrm>
            <a:custGeom>
              <a:avLst/>
              <a:gdLst/>
              <a:ahLst/>
              <a:cxnLst/>
              <a:rect l="l" t="t" r="r" b="b"/>
              <a:pathLst>
                <a:path w="2433" h="2070" extrusionOk="0">
                  <a:moveTo>
                    <a:pt x="1139" y="0"/>
                  </a:moveTo>
                  <a:cubicBezTo>
                    <a:pt x="603" y="0"/>
                    <a:pt x="232" y="416"/>
                    <a:pt x="92" y="975"/>
                  </a:cubicBezTo>
                  <a:cubicBezTo>
                    <a:pt x="1" y="1279"/>
                    <a:pt x="518" y="1735"/>
                    <a:pt x="609" y="1948"/>
                  </a:cubicBezTo>
                  <a:cubicBezTo>
                    <a:pt x="926" y="2027"/>
                    <a:pt x="1189" y="2069"/>
                    <a:pt x="1408" y="2069"/>
                  </a:cubicBezTo>
                  <a:cubicBezTo>
                    <a:pt x="2030" y="2069"/>
                    <a:pt x="2298" y="1731"/>
                    <a:pt x="2433" y="945"/>
                  </a:cubicBezTo>
                  <a:cubicBezTo>
                    <a:pt x="2433" y="702"/>
                    <a:pt x="1977" y="276"/>
                    <a:pt x="1673" y="124"/>
                  </a:cubicBezTo>
                  <a:cubicBezTo>
                    <a:pt x="1481" y="39"/>
                    <a:pt x="1302" y="0"/>
                    <a:pt x="1139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4" name="Google Shape;7354;p64"/>
            <p:cNvSpPr/>
            <p:nvPr/>
          </p:nvSpPr>
          <p:spPr>
            <a:xfrm>
              <a:off x="8861815" y="171824"/>
              <a:ext cx="118312" cy="108313"/>
            </a:xfrm>
            <a:custGeom>
              <a:avLst/>
              <a:gdLst/>
              <a:ahLst/>
              <a:cxnLst/>
              <a:rect l="l" t="t" r="r" b="b"/>
              <a:pathLst>
                <a:path w="2889" h="2645" extrusionOk="0">
                  <a:moveTo>
                    <a:pt x="1551" y="0"/>
                  </a:moveTo>
                  <a:cubicBezTo>
                    <a:pt x="761" y="0"/>
                    <a:pt x="1" y="1155"/>
                    <a:pt x="122" y="1763"/>
                  </a:cubicBezTo>
                  <a:cubicBezTo>
                    <a:pt x="353" y="2414"/>
                    <a:pt x="845" y="2644"/>
                    <a:pt x="1288" y="2644"/>
                  </a:cubicBezTo>
                  <a:cubicBezTo>
                    <a:pt x="1486" y="2644"/>
                    <a:pt x="1674" y="2598"/>
                    <a:pt x="1825" y="2523"/>
                  </a:cubicBezTo>
                  <a:cubicBezTo>
                    <a:pt x="2250" y="2280"/>
                    <a:pt x="2888" y="1611"/>
                    <a:pt x="2463" y="851"/>
                  </a:cubicBezTo>
                  <a:cubicBezTo>
                    <a:pt x="2280" y="456"/>
                    <a:pt x="1855" y="0"/>
                    <a:pt x="155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5" name="Google Shape;7355;p64"/>
            <p:cNvSpPr/>
            <p:nvPr/>
          </p:nvSpPr>
          <p:spPr>
            <a:xfrm>
              <a:off x="768856" y="201623"/>
              <a:ext cx="109589" cy="104914"/>
            </a:xfrm>
            <a:custGeom>
              <a:avLst/>
              <a:gdLst/>
              <a:ahLst/>
              <a:cxnLst/>
              <a:rect l="l" t="t" r="r" b="b"/>
              <a:pathLst>
                <a:path w="2676" h="2562" extrusionOk="0">
                  <a:moveTo>
                    <a:pt x="1237" y="1"/>
                  </a:moveTo>
                  <a:cubicBezTo>
                    <a:pt x="1119" y="1"/>
                    <a:pt x="1000" y="30"/>
                    <a:pt x="882" y="96"/>
                  </a:cubicBezTo>
                  <a:cubicBezTo>
                    <a:pt x="578" y="248"/>
                    <a:pt x="395" y="582"/>
                    <a:pt x="213" y="886"/>
                  </a:cubicBezTo>
                  <a:cubicBezTo>
                    <a:pt x="122" y="1038"/>
                    <a:pt x="0" y="1220"/>
                    <a:pt x="0" y="1403"/>
                  </a:cubicBezTo>
                  <a:cubicBezTo>
                    <a:pt x="0" y="1841"/>
                    <a:pt x="900" y="2561"/>
                    <a:pt x="1321" y="2561"/>
                  </a:cubicBezTo>
                  <a:cubicBezTo>
                    <a:pt x="1337" y="2561"/>
                    <a:pt x="1353" y="2560"/>
                    <a:pt x="1368" y="2558"/>
                  </a:cubicBezTo>
                  <a:cubicBezTo>
                    <a:pt x="1672" y="2527"/>
                    <a:pt x="1946" y="2284"/>
                    <a:pt x="2189" y="2011"/>
                  </a:cubicBezTo>
                  <a:cubicBezTo>
                    <a:pt x="2675" y="1403"/>
                    <a:pt x="2675" y="1160"/>
                    <a:pt x="2189" y="582"/>
                  </a:cubicBezTo>
                  <a:cubicBezTo>
                    <a:pt x="1958" y="283"/>
                    <a:pt x="1606" y="1"/>
                    <a:pt x="1237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6" name="Google Shape;7356;p64"/>
            <p:cNvSpPr/>
            <p:nvPr/>
          </p:nvSpPr>
          <p:spPr>
            <a:xfrm>
              <a:off x="5605788" y="-2088"/>
              <a:ext cx="102095" cy="104955"/>
            </a:xfrm>
            <a:custGeom>
              <a:avLst/>
              <a:gdLst/>
              <a:ahLst/>
              <a:cxnLst/>
              <a:rect l="l" t="t" r="r" b="b"/>
              <a:pathLst>
                <a:path w="2493" h="2563" extrusionOk="0">
                  <a:moveTo>
                    <a:pt x="1514" y="0"/>
                  </a:moveTo>
                  <a:cubicBezTo>
                    <a:pt x="1412" y="0"/>
                    <a:pt x="1302" y="20"/>
                    <a:pt x="1186" y="62"/>
                  </a:cubicBezTo>
                  <a:cubicBezTo>
                    <a:pt x="0" y="396"/>
                    <a:pt x="183" y="1399"/>
                    <a:pt x="547" y="2220"/>
                  </a:cubicBezTo>
                  <a:cubicBezTo>
                    <a:pt x="619" y="2410"/>
                    <a:pt x="1097" y="2563"/>
                    <a:pt x="1376" y="2563"/>
                  </a:cubicBezTo>
                  <a:cubicBezTo>
                    <a:pt x="1455" y="2563"/>
                    <a:pt x="1517" y="2551"/>
                    <a:pt x="1550" y="2524"/>
                  </a:cubicBezTo>
                  <a:cubicBezTo>
                    <a:pt x="1763" y="2342"/>
                    <a:pt x="2158" y="2099"/>
                    <a:pt x="2310" y="1855"/>
                  </a:cubicBezTo>
                  <a:cubicBezTo>
                    <a:pt x="2462" y="1582"/>
                    <a:pt x="2493" y="1247"/>
                    <a:pt x="2432" y="883"/>
                  </a:cubicBezTo>
                  <a:cubicBezTo>
                    <a:pt x="2306" y="431"/>
                    <a:pt x="1995" y="0"/>
                    <a:pt x="151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7" name="Google Shape;7357;p64"/>
            <p:cNvSpPr/>
            <p:nvPr/>
          </p:nvSpPr>
          <p:spPr>
            <a:xfrm>
              <a:off x="1065097" y="296753"/>
              <a:ext cx="104593" cy="98075"/>
            </a:xfrm>
            <a:custGeom>
              <a:avLst/>
              <a:gdLst/>
              <a:ahLst/>
              <a:cxnLst/>
              <a:rect l="l" t="t" r="r" b="b"/>
              <a:pathLst>
                <a:path w="2554" h="2395" extrusionOk="0">
                  <a:moveTo>
                    <a:pt x="1101" y="0"/>
                  </a:moveTo>
                  <a:cubicBezTo>
                    <a:pt x="649" y="0"/>
                    <a:pt x="236" y="203"/>
                    <a:pt x="122" y="660"/>
                  </a:cubicBezTo>
                  <a:cubicBezTo>
                    <a:pt x="31" y="964"/>
                    <a:pt x="0" y="1512"/>
                    <a:pt x="122" y="1663"/>
                  </a:cubicBezTo>
                  <a:cubicBezTo>
                    <a:pt x="426" y="2089"/>
                    <a:pt x="1216" y="2363"/>
                    <a:pt x="1642" y="2393"/>
                  </a:cubicBezTo>
                  <a:cubicBezTo>
                    <a:pt x="1647" y="2394"/>
                    <a:pt x="1652" y="2394"/>
                    <a:pt x="1658" y="2394"/>
                  </a:cubicBezTo>
                  <a:cubicBezTo>
                    <a:pt x="1876" y="2394"/>
                    <a:pt x="2313" y="1807"/>
                    <a:pt x="2432" y="1451"/>
                  </a:cubicBezTo>
                  <a:cubicBezTo>
                    <a:pt x="2554" y="1147"/>
                    <a:pt x="2432" y="600"/>
                    <a:pt x="2189" y="417"/>
                  </a:cubicBezTo>
                  <a:cubicBezTo>
                    <a:pt x="1908" y="150"/>
                    <a:pt x="1490" y="0"/>
                    <a:pt x="110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8" name="Google Shape;7358;p64"/>
            <p:cNvSpPr/>
            <p:nvPr/>
          </p:nvSpPr>
          <p:spPr>
            <a:xfrm>
              <a:off x="2960442" y="4234248"/>
              <a:ext cx="100866" cy="90704"/>
            </a:xfrm>
            <a:custGeom>
              <a:avLst/>
              <a:gdLst/>
              <a:ahLst/>
              <a:cxnLst/>
              <a:rect l="l" t="t" r="r" b="b"/>
              <a:pathLst>
                <a:path w="2463" h="2215" extrusionOk="0">
                  <a:moveTo>
                    <a:pt x="1368" y="0"/>
                  </a:moveTo>
                  <a:cubicBezTo>
                    <a:pt x="817" y="0"/>
                    <a:pt x="280" y="321"/>
                    <a:pt x="153" y="891"/>
                  </a:cubicBezTo>
                  <a:cubicBezTo>
                    <a:pt x="1" y="1408"/>
                    <a:pt x="92" y="1712"/>
                    <a:pt x="548" y="1985"/>
                  </a:cubicBezTo>
                  <a:cubicBezTo>
                    <a:pt x="759" y="2082"/>
                    <a:pt x="1262" y="2214"/>
                    <a:pt x="1673" y="2214"/>
                  </a:cubicBezTo>
                  <a:cubicBezTo>
                    <a:pt x="1912" y="2214"/>
                    <a:pt x="2119" y="2169"/>
                    <a:pt x="2220" y="2046"/>
                  </a:cubicBezTo>
                  <a:cubicBezTo>
                    <a:pt x="2281" y="1925"/>
                    <a:pt x="2311" y="1742"/>
                    <a:pt x="2372" y="1590"/>
                  </a:cubicBezTo>
                  <a:cubicBezTo>
                    <a:pt x="2402" y="1347"/>
                    <a:pt x="2463" y="1043"/>
                    <a:pt x="2433" y="770"/>
                  </a:cubicBezTo>
                  <a:cubicBezTo>
                    <a:pt x="2402" y="526"/>
                    <a:pt x="2250" y="344"/>
                    <a:pt x="2068" y="192"/>
                  </a:cubicBezTo>
                  <a:cubicBezTo>
                    <a:pt x="1854" y="62"/>
                    <a:pt x="1610" y="0"/>
                    <a:pt x="136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9" name="Google Shape;7359;p64"/>
            <p:cNvSpPr/>
            <p:nvPr/>
          </p:nvSpPr>
          <p:spPr>
            <a:xfrm>
              <a:off x="1032332" y="3856104"/>
              <a:ext cx="109589" cy="107862"/>
            </a:xfrm>
            <a:custGeom>
              <a:avLst/>
              <a:gdLst/>
              <a:ahLst/>
              <a:cxnLst/>
              <a:rect l="l" t="t" r="r" b="b"/>
              <a:pathLst>
                <a:path w="2676" h="2634" extrusionOk="0">
                  <a:moveTo>
                    <a:pt x="1365" y="1"/>
                  </a:moveTo>
                  <a:cubicBezTo>
                    <a:pt x="693" y="1"/>
                    <a:pt x="123" y="903"/>
                    <a:pt x="123" y="1462"/>
                  </a:cubicBezTo>
                  <a:cubicBezTo>
                    <a:pt x="1" y="2253"/>
                    <a:pt x="1065" y="2465"/>
                    <a:pt x="1642" y="2617"/>
                  </a:cubicBezTo>
                  <a:cubicBezTo>
                    <a:pt x="1665" y="2629"/>
                    <a:pt x="1692" y="2634"/>
                    <a:pt x="1722" y="2634"/>
                  </a:cubicBezTo>
                  <a:cubicBezTo>
                    <a:pt x="1857" y="2634"/>
                    <a:pt x="2049" y="2534"/>
                    <a:pt x="2098" y="2435"/>
                  </a:cubicBezTo>
                  <a:cubicBezTo>
                    <a:pt x="2493" y="1949"/>
                    <a:pt x="2676" y="1341"/>
                    <a:pt x="2341" y="733"/>
                  </a:cubicBezTo>
                  <a:cubicBezTo>
                    <a:pt x="2098" y="338"/>
                    <a:pt x="1794" y="34"/>
                    <a:pt x="1430" y="3"/>
                  </a:cubicBezTo>
                  <a:cubicBezTo>
                    <a:pt x="1408" y="2"/>
                    <a:pt x="1386" y="1"/>
                    <a:pt x="136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0" name="Google Shape;7360;p64"/>
            <p:cNvSpPr/>
            <p:nvPr/>
          </p:nvSpPr>
          <p:spPr>
            <a:xfrm>
              <a:off x="627119" y="2967134"/>
              <a:ext cx="136536" cy="94963"/>
            </a:xfrm>
            <a:custGeom>
              <a:avLst/>
              <a:gdLst/>
              <a:ahLst/>
              <a:cxnLst/>
              <a:rect l="l" t="t" r="r" b="b"/>
              <a:pathLst>
                <a:path w="3334" h="2319" extrusionOk="0">
                  <a:moveTo>
                    <a:pt x="1705" y="0"/>
                  </a:moveTo>
                  <a:cubicBezTo>
                    <a:pt x="723" y="0"/>
                    <a:pt x="1" y="1312"/>
                    <a:pt x="777" y="1985"/>
                  </a:cubicBezTo>
                  <a:cubicBezTo>
                    <a:pt x="929" y="2106"/>
                    <a:pt x="1112" y="2228"/>
                    <a:pt x="1324" y="2258"/>
                  </a:cubicBezTo>
                  <a:cubicBezTo>
                    <a:pt x="1493" y="2300"/>
                    <a:pt x="1648" y="2319"/>
                    <a:pt x="1791" y="2319"/>
                  </a:cubicBezTo>
                  <a:cubicBezTo>
                    <a:pt x="3118" y="2319"/>
                    <a:pt x="3334" y="679"/>
                    <a:pt x="2236" y="131"/>
                  </a:cubicBezTo>
                  <a:cubicBezTo>
                    <a:pt x="2055" y="40"/>
                    <a:pt x="1876" y="0"/>
                    <a:pt x="1705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1" name="Google Shape;7361;p64"/>
            <p:cNvSpPr/>
            <p:nvPr/>
          </p:nvSpPr>
          <p:spPr>
            <a:xfrm>
              <a:off x="3571616" y="3446869"/>
              <a:ext cx="115814" cy="102948"/>
            </a:xfrm>
            <a:custGeom>
              <a:avLst/>
              <a:gdLst/>
              <a:ahLst/>
              <a:cxnLst/>
              <a:rect l="l" t="t" r="r" b="b"/>
              <a:pathLst>
                <a:path w="2828" h="2514" extrusionOk="0">
                  <a:moveTo>
                    <a:pt x="1190" y="0"/>
                  </a:moveTo>
                  <a:cubicBezTo>
                    <a:pt x="721" y="0"/>
                    <a:pt x="362" y="461"/>
                    <a:pt x="244" y="793"/>
                  </a:cubicBezTo>
                  <a:cubicBezTo>
                    <a:pt x="61" y="1340"/>
                    <a:pt x="0" y="1887"/>
                    <a:pt x="517" y="2252"/>
                  </a:cubicBezTo>
                  <a:cubicBezTo>
                    <a:pt x="731" y="2408"/>
                    <a:pt x="1120" y="2514"/>
                    <a:pt x="1476" y="2514"/>
                  </a:cubicBezTo>
                  <a:cubicBezTo>
                    <a:pt x="1676" y="2514"/>
                    <a:pt x="1865" y="2480"/>
                    <a:pt x="2007" y="2404"/>
                  </a:cubicBezTo>
                  <a:cubicBezTo>
                    <a:pt x="2827" y="1887"/>
                    <a:pt x="2341" y="459"/>
                    <a:pt x="1611" y="124"/>
                  </a:cubicBezTo>
                  <a:cubicBezTo>
                    <a:pt x="1464" y="37"/>
                    <a:pt x="1322" y="0"/>
                    <a:pt x="1190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2" name="Google Shape;7362;p64"/>
            <p:cNvSpPr/>
            <p:nvPr/>
          </p:nvSpPr>
          <p:spPr>
            <a:xfrm>
              <a:off x="326474" y="3374684"/>
              <a:ext cx="122038" cy="90336"/>
            </a:xfrm>
            <a:custGeom>
              <a:avLst/>
              <a:gdLst/>
              <a:ahLst/>
              <a:cxnLst/>
              <a:rect l="l" t="t" r="r" b="b"/>
              <a:pathLst>
                <a:path w="2980" h="2206" extrusionOk="0">
                  <a:moveTo>
                    <a:pt x="1353" y="0"/>
                  </a:moveTo>
                  <a:cubicBezTo>
                    <a:pt x="1003" y="0"/>
                    <a:pt x="654" y="102"/>
                    <a:pt x="487" y="307"/>
                  </a:cubicBezTo>
                  <a:cubicBezTo>
                    <a:pt x="1" y="1006"/>
                    <a:pt x="335" y="1522"/>
                    <a:pt x="700" y="1917"/>
                  </a:cubicBezTo>
                  <a:cubicBezTo>
                    <a:pt x="914" y="2119"/>
                    <a:pt x="1212" y="2206"/>
                    <a:pt x="1519" y="2206"/>
                  </a:cubicBezTo>
                  <a:cubicBezTo>
                    <a:pt x="1954" y="2206"/>
                    <a:pt x="2409" y="2033"/>
                    <a:pt x="2676" y="1766"/>
                  </a:cubicBezTo>
                  <a:cubicBezTo>
                    <a:pt x="2980" y="1462"/>
                    <a:pt x="2676" y="550"/>
                    <a:pt x="1977" y="124"/>
                  </a:cubicBezTo>
                  <a:cubicBezTo>
                    <a:pt x="1799" y="41"/>
                    <a:pt x="1576" y="0"/>
                    <a:pt x="135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3" name="Google Shape;7363;p64"/>
            <p:cNvSpPr/>
            <p:nvPr/>
          </p:nvSpPr>
          <p:spPr>
            <a:xfrm>
              <a:off x="3337603" y="2807916"/>
              <a:ext cx="120810" cy="97707"/>
            </a:xfrm>
            <a:custGeom>
              <a:avLst/>
              <a:gdLst/>
              <a:ahLst/>
              <a:cxnLst/>
              <a:rect l="l" t="t" r="r" b="b"/>
              <a:pathLst>
                <a:path w="2950" h="2386" extrusionOk="0">
                  <a:moveTo>
                    <a:pt x="1566" y="1"/>
                  </a:moveTo>
                  <a:cubicBezTo>
                    <a:pt x="1018" y="1"/>
                    <a:pt x="438" y="418"/>
                    <a:pt x="153" y="675"/>
                  </a:cubicBezTo>
                  <a:cubicBezTo>
                    <a:pt x="1" y="827"/>
                    <a:pt x="153" y="1557"/>
                    <a:pt x="366" y="1891"/>
                  </a:cubicBezTo>
                  <a:cubicBezTo>
                    <a:pt x="503" y="2138"/>
                    <a:pt x="914" y="2386"/>
                    <a:pt x="1216" y="2386"/>
                  </a:cubicBezTo>
                  <a:cubicBezTo>
                    <a:pt x="1248" y="2386"/>
                    <a:pt x="1279" y="2383"/>
                    <a:pt x="1308" y="2377"/>
                  </a:cubicBezTo>
                  <a:cubicBezTo>
                    <a:pt x="2128" y="2286"/>
                    <a:pt x="2949" y="1344"/>
                    <a:pt x="2463" y="645"/>
                  </a:cubicBezTo>
                  <a:cubicBezTo>
                    <a:pt x="2280" y="402"/>
                    <a:pt x="1855" y="6"/>
                    <a:pt x="1673" y="6"/>
                  </a:cubicBezTo>
                  <a:cubicBezTo>
                    <a:pt x="1637" y="3"/>
                    <a:pt x="1601" y="1"/>
                    <a:pt x="156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4" name="Google Shape;7364;p64"/>
            <p:cNvSpPr/>
            <p:nvPr/>
          </p:nvSpPr>
          <p:spPr>
            <a:xfrm>
              <a:off x="1638534" y="1474584"/>
              <a:ext cx="102136" cy="88657"/>
            </a:xfrm>
            <a:custGeom>
              <a:avLst/>
              <a:gdLst/>
              <a:ahLst/>
              <a:cxnLst/>
              <a:rect l="l" t="t" r="r" b="b"/>
              <a:pathLst>
                <a:path w="2494" h="2165" extrusionOk="0">
                  <a:moveTo>
                    <a:pt x="1278" y="0"/>
                  </a:moveTo>
                  <a:cubicBezTo>
                    <a:pt x="696" y="0"/>
                    <a:pt x="75" y="291"/>
                    <a:pt x="31" y="711"/>
                  </a:cubicBezTo>
                  <a:cubicBezTo>
                    <a:pt x="1" y="1136"/>
                    <a:pt x="365" y="1744"/>
                    <a:pt x="700" y="2048"/>
                  </a:cubicBezTo>
                  <a:cubicBezTo>
                    <a:pt x="801" y="2129"/>
                    <a:pt x="939" y="2165"/>
                    <a:pt x="1093" y="2165"/>
                  </a:cubicBezTo>
                  <a:cubicBezTo>
                    <a:pt x="1639" y="2165"/>
                    <a:pt x="2392" y="1718"/>
                    <a:pt x="2463" y="1197"/>
                  </a:cubicBezTo>
                  <a:cubicBezTo>
                    <a:pt x="2493" y="832"/>
                    <a:pt x="2037" y="407"/>
                    <a:pt x="1885" y="133"/>
                  </a:cubicBezTo>
                  <a:cubicBezTo>
                    <a:pt x="1710" y="42"/>
                    <a:pt x="1497" y="0"/>
                    <a:pt x="127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5" name="Google Shape;7365;p64"/>
            <p:cNvSpPr/>
            <p:nvPr/>
          </p:nvSpPr>
          <p:spPr>
            <a:xfrm>
              <a:off x="105236" y="1585316"/>
              <a:ext cx="86942" cy="93161"/>
            </a:xfrm>
            <a:custGeom>
              <a:avLst/>
              <a:gdLst/>
              <a:ahLst/>
              <a:cxnLst/>
              <a:rect l="l" t="t" r="r" b="b"/>
              <a:pathLst>
                <a:path w="2123" h="2275" extrusionOk="0">
                  <a:moveTo>
                    <a:pt x="1096" y="0"/>
                  </a:moveTo>
                  <a:cubicBezTo>
                    <a:pt x="936" y="0"/>
                    <a:pt x="753" y="26"/>
                    <a:pt x="542" y="74"/>
                  </a:cubicBezTo>
                  <a:cubicBezTo>
                    <a:pt x="299" y="135"/>
                    <a:pt x="86" y="712"/>
                    <a:pt x="56" y="1046"/>
                  </a:cubicBezTo>
                  <a:cubicBezTo>
                    <a:pt x="1" y="1873"/>
                    <a:pt x="545" y="2275"/>
                    <a:pt x="1214" y="2275"/>
                  </a:cubicBezTo>
                  <a:cubicBezTo>
                    <a:pt x="1282" y="2275"/>
                    <a:pt x="1353" y="2271"/>
                    <a:pt x="1424" y="2262"/>
                  </a:cubicBezTo>
                  <a:cubicBezTo>
                    <a:pt x="1728" y="2232"/>
                    <a:pt x="1971" y="1624"/>
                    <a:pt x="2123" y="1442"/>
                  </a:cubicBezTo>
                  <a:cubicBezTo>
                    <a:pt x="2001" y="418"/>
                    <a:pt x="1742" y="0"/>
                    <a:pt x="109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6" name="Google Shape;7366;p64"/>
            <p:cNvSpPr/>
            <p:nvPr/>
          </p:nvSpPr>
          <p:spPr>
            <a:xfrm>
              <a:off x="666760" y="2642227"/>
              <a:ext cx="136536" cy="104300"/>
            </a:xfrm>
            <a:custGeom>
              <a:avLst/>
              <a:gdLst/>
              <a:ahLst/>
              <a:cxnLst/>
              <a:rect l="l" t="t" r="r" b="b"/>
              <a:pathLst>
                <a:path w="3334" h="2547" extrusionOk="0">
                  <a:moveTo>
                    <a:pt x="1382" y="0"/>
                  </a:moveTo>
                  <a:cubicBezTo>
                    <a:pt x="1316" y="0"/>
                    <a:pt x="1247" y="3"/>
                    <a:pt x="1177" y="10"/>
                  </a:cubicBezTo>
                  <a:cubicBezTo>
                    <a:pt x="995" y="40"/>
                    <a:pt x="843" y="162"/>
                    <a:pt x="721" y="283"/>
                  </a:cubicBezTo>
                  <a:cubicBezTo>
                    <a:pt x="0" y="1004"/>
                    <a:pt x="456" y="2546"/>
                    <a:pt x="1465" y="2546"/>
                  </a:cubicBezTo>
                  <a:cubicBezTo>
                    <a:pt x="1519" y="2546"/>
                    <a:pt x="1575" y="2542"/>
                    <a:pt x="1633" y="2533"/>
                  </a:cubicBezTo>
                  <a:cubicBezTo>
                    <a:pt x="3333" y="2298"/>
                    <a:pt x="3168" y="0"/>
                    <a:pt x="138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7" name="Google Shape;7367;p64"/>
            <p:cNvSpPr/>
            <p:nvPr/>
          </p:nvSpPr>
          <p:spPr>
            <a:xfrm>
              <a:off x="2497405" y="538029"/>
              <a:ext cx="144399" cy="98321"/>
            </a:xfrm>
            <a:custGeom>
              <a:avLst/>
              <a:gdLst/>
              <a:ahLst/>
              <a:cxnLst/>
              <a:rect l="l" t="t" r="r" b="b"/>
              <a:pathLst>
                <a:path w="3526" h="2401" extrusionOk="0">
                  <a:moveTo>
                    <a:pt x="1437" y="1"/>
                  </a:moveTo>
                  <a:cubicBezTo>
                    <a:pt x="933" y="1"/>
                    <a:pt x="520" y="328"/>
                    <a:pt x="335" y="723"/>
                  </a:cubicBezTo>
                  <a:cubicBezTo>
                    <a:pt x="1" y="1362"/>
                    <a:pt x="183" y="2243"/>
                    <a:pt x="1095" y="2395"/>
                  </a:cubicBezTo>
                  <a:cubicBezTo>
                    <a:pt x="1124" y="2399"/>
                    <a:pt x="1154" y="2400"/>
                    <a:pt x="1186" y="2400"/>
                  </a:cubicBezTo>
                  <a:cubicBezTo>
                    <a:pt x="1957" y="2400"/>
                    <a:pt x="3526" y="1361"/>
                    <a:pt x="2767" y="602"/>
                  </a:cubicBezTo>
                  <a:cubicBezTo>
                    <a:pt x="2524" y="359"/>
                    <a:pt x="2007" y="115"/>
                    <a:pt x="1672" y="24"/>
                  </a:cubicBezTo>
                  <a:cubicBezTo>
                    <a:pt x="1592" y="8"/>
                    <a:pt x="1513" y="1"/>
                    <a:pt x="1437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8" name="Google Shape;7368;p64"/>
            <p:cNvSpPr/>
            <p:nvPr/>
          </p:nvSpPr>
          <p:spPr>
            <a:xfrm>
              <a:off x="1594962" y="1142633"/>
              <a:ext cx="107746" cy="93120"/>
            </a:xfrm>
            <a:custGeom>
              <a:avLst/>
              <a:gdLst/>
              <a:ahLst/>
              <a:cxnLst/>
              <a:rect l="l" t="t" r="r" b="b"/>
              <a:pathLst>
                <a:path w="2631" h="2274" extrusionOk="0">
                  <a:moveTo>
                    <a:pt x="963" y="1"/>
                  </a:moveTo>
                  <a:cubicBezTo>
                    <a:pt x="946" y="1"/>
                    <a:pt x="929" y="1"/>
                    <a:pt x="913" y="2"/>
                  </a:cubicBezTo>
                  <a:cubicBezTo>
                    <a:pt x="548" y="32"/>
                    <a:pt x="62" y="823"/>
                    <a:pt x="31" y="1340"/>
                  </a:cubicBezTo>
                  <a:cubicBezTo>
                    <a:pt x="1" y="1826"/>
                    <a:pt x="609" y="2130"/>
                    <a:pt x="1004" y="2251"/>
                  </a:cubicBezTo>
                  <a:cubicBezTo>
                    <a:pt x="1071" y="2267"/>
                    <a:pt x="1141" y="2274"/>
                    <a:pt x="1212" y="2274"/>
                  </a:cubicBezTo>
                  <a:cubicBezTo>
                    <a:pt x="1856" y="2274"/>
                    <a:pt x="2630" y="1683"/>
                    <a:pt x="2493" y="944"/>
                  </a:cubicBezTo>
                  <a:cubicBezTo>
                    <a:pt x="2346" y="444"/>
                    <a:pt x="1486" y="1"/>
                    <a:pt x="96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9" name="Google Shape;7369;p64"/>
            <p:cNvSpPr/>
            <p:nvPr/>
          </p:nvSpPr>
          <p:spPr>
            <a:xfrm>
              <a:off x="878443" y="884635"/>
              <a:ext cx="123185" cy="103808"/>
            </a:xfrm>
            <a:custGeom>
              <a:avLst/>
              <a:gdLst/>
              <a:ahLst/>
              <a:cxnLst/>
              <a:rect l="l" t="t" r="r" b="b"/>
              <a:pathLst>
                <a:path w="3008" h="2535" extrusionOk="0">
                  <a:moveTo>
                    <a:pt x="1924" y="0"/>
                  </a:moveTo>
                  <a:cubicBezTo>
                    <a:pt x="887" y="0"/>
                    <a:pt x="1" y="1042"/>
                    <a:pt x="423" y="1808"/>
                  </a:cubicBezTo>
                  <a:cubicBezTo>
                    <a:pt x="910" y="2051"/>
                    <a:pt x="1366" y="2294"/>
                    <a:pt x="1852" y="2507"/>
                  </a:cubicBezTo>
                  <a:cubicBezTo>
                    <a:pt x="1904" y="2526"/>
                    <a:pt x="1958" y="2534"/>
                    <a:pt x="2011" y="2534"/>
                  </a:cubicBezTo>
                  <a:cubicBezTo>
                    <a:pt x="2391" y="2534"/>
                    <a:pt x="2775" y="2098"/>
                    <a:pt x="2855" y="1778"/>
                  </a:cubicBezTo>
                  <a:cubicBezTo>
                    <a:pt x="3007" y="1048"/>
                    <a:pt x="2734" y="623"/>
                    <a:pt x="2399" y="76"/>
                  </a:cubicBezTo>
                  <a:cubicBezTo>
                    <a:pt x="2240" y="24"/>
                    <a:pt x="2081" y="0"/>
                    <a:pt x="192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0" name="Google Shape;7370;p64"/>
            <p:cNvSpPr/>
            <p:nvPr/>
          </p:nvSpPr>
          <p:spPr>
            <a:xfrm>
              <a:off x="2038096" y="4792208"/>
              <a:ext cx="113316" cy="109951"/>
            </a:xfrm>
            <a:custGeom>
              <a:avLst/>
              <a:gdLst/>
              <a:ahLst/>
              <a:cxnLst/>
              <a:rect l="l" t="t" r="r" b="b"/>
              <a:pathLst>
                <a:path w="2767" h="2685" extrusionOk="0">
                  <a:moveTo>
                    <a:pt x="1197" y="0"/>
                  </a:moveTo>
                  <a:cubicBezTo>
                    <a:pt x="1007" y="0"/>
                    <a:pt x="824" y="38"/>
                    <a:pt x="669" y="124"/>
                  </a:cubicBezTo>
                  <a:cubicBezTo>
                    <a:pt x="487" y="215"/>
                    <a:pt x="365" y="397"/>
                    <a:pt x="274" y="640"/>
                  </a:cubicBezTo>
                  <a:cubicBezTo>
                    <a:pt x="1" y="1339"/>
                    <a:pt x="335" y="2403"/>
                    <a:pt x="1065" y="2646"/>
                  </a:cubicBezTo>
                  <a:cubicBezTo>
                    <a:pt x="1160" y="2672"/>
                    <a:pt x="1258" y="2685"/>
                    <a:pt x="1356" y="2685"/>
                  </a:cubicBezTo>
                  <a:cubicBezTo>
                    <a:pt x="1938" y="2685"/>
                    <a:pt x="2511" y="2242"/>
                    <a:pt x="2615" y="1643"/>
                  </a:cubicBezTo>
                  <a:cubicBezTo>
                    <a:pt x="2767" y="975"/>
                    <a:pt x="2280" y="245"/>
                    <a:pt x="1642" y="63"/>
                  </a:cubicBezTo>
                  <a:cubicBezTo>
                    <a:pt x="1496" y="23"/>
                    <a:pt x="1344" y="0"/>
                    <a:pt x="1197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1" name="Google Shape;7371;p64"/>
            <p:cNvSpPr/>
            <p:nvPr/>
          </p:nvSpPr>
          <p:spPr>
            <a:xfrm>
              <a:off x="2609448" y="4436424"/>
              <a:ext cx="106681" cy="99304"/>
            </a:xfrm>
            <a:custGeom>
              <a:avLst/>
              <a:gdLst/>
              <a:ahLst/>
              <a:cxnLst/>
              <a:rect l="l" t="t" r="r" b="b"/>
              <a:pathLst>
                <a:path w="2605" h="2425" extrusionOk="0">
                  <a:moveTo>
                    <a:pt x="856" y="1"/>
                  </a:moveTo>
                  <a:cubicBezTo>
                    <a:pt x="694" y="1"/>
                    <a:pt x="538" y="37"/>
                    <a:pt x="395" y="118"/>
                  </a:cubicBezTo>
                  <a:cubicBezTo>
                    <a:pt x="0" y="392"/>
                    <a:pt x="61" y="878"/>
                    <a:pt x="183" y="1304"/>
                  </a:cubicBezTo>
                  <a:cubicBezTo>
                    <a:pt x="243" y="1577"/>
                    <a:pt x="395" y="1821"/>
                    <a:pt x="517" y="1973"/>
                  </a:cubicBezTo>
                  <a:cubicBezTo>
                    <a:pt x="742" y="2254"/>
                    <a:pt x="1188" y="2424"/>
                    <a:pt x="1605" y="2424"/>
                  </a:cubicBezTo>
                  <a:cubicBezTo>
                    <a:pt x="2090" y="2424"/>
                    <a:pt x="2537" y="2194"/>
                    <a:pt x="2554" y="1638"/>
                  </a:cubicBezTo>
                  <a:cubicBezTo>
                    <a:pt x="2604" y="904"/>
                    <a:pt x="1664" y="1"/>
                    <a:pt x="85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2" name="Google Shape;7372;p64"/>
            <p:cNvSpPr/>
            <p:nvPr/>
          </p:nvSpPr>
          <p:spPr>
            <a:xfrm>
              <a:off x="2542206" y="2984866"/>
              <a:ext cx="109507" cy="100123"/>
            </a:xfrm>
            <a:custGeom>
              <a:avLst/>
              <a:gdLst/>
              <a:ahLst/>
              <a:cxnLst/>
              <a:rect l="l" t="t" r="r" b="b"/>
              <a:pathLst>
                <a:path w="2674" h="2445" extrusionOk="0">
                  <a:moveTo>
                    <a:pt x="1150" y="0"/>
                  </a:moveTo>
                  <a:cubicBezTo>
                    <a:pt x="1122" y="0"/>
                    <a:pt x="1094" y="1"/>
                    <a:pt x="1065" y="2"/>
                  </a:cubicBezTo>
                  <a:cubicBezTo>
                    <a:pt x="639" y="32"/>
                    <a:pt x="1" y="761"/>
                    <a:pt x="1" y="1187"/>
                  </a:cubicBezTo>
                  <a:cubicBezTo>
                    <a:pt x="1" y="1825"/>
                    <a:pt x="974" y="2220"/>
                    <a:pt x="1490" y="2433"/>
                  </a:cubicBezTo>
                  <a:cubicBezTo>
                    <a:pt x="1506" y="2441"/>
                    <a:pt x="1524" y="2445"/>
                    <a:pt x="1545" y="2445"/>
                  </a:cubicBezTo>
                  <a:cubicBezTo>
                    <a:pt x="1850" y="2445"/>
                    <a:pt x="2674" y="1654"/>
                    <a:pt x="2645" y="1369"/>
                  </a:cubicBezTo>
                  <a:cubicBezTo>
                    <a:pt x="2586" y="512"/>
                    <a:pt x="2125" y="0"/>
                    <a:pt x="1150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3" name="Google Shape;7373;p64"/>
            <p:cNvSpPr/>
            <p:nvPr/>
          </p:nvSpPr>
          <p:spPr>
            <a:xfrm>
              <a:off x="8925898" y="3150104"/>
              <a:ext cx="120155" cy="107699"/>
            </a:xfrm>
            <a:custGeom>
              <a:avLst/>
              <a:gdLst/>
              <a:ahLst/>
              <a:cxnLst/>
              <a:rect l="l" t="t" r="r" b="b"/>
              <a:pathLst>
                <a:path w="2934" h="2630" extrusionOk="0">
                  <a:moveTo>
                    <a:pt x="1199" y="1"/>
                  </a:moveTo>
                  <a:cubicBezTo>
                    <a:pt x="1154" y="1"/>
                    <a:pt x="1114" y="3"/>
                    <a:pt x="1079" y="9"/>
                  </a:cubicBezTo>
                  <a:cubicBezTo>
                    <a:pt x="988" y="9"/>
                    <a:pt x="958" y="70"/>
                    <a:pt x="958" y="70"/>
                  </a:cubicBezTo>
                  <a:cubicBezTo>
                    <a:pt x="684" y="526"/>
                    <a:pt x="259" y="1073"/>
                    <a:pt x="167" y="1590"/>
                  </a:cubicBezTo>
                  <a:cubicBezTo>
                    <a:pt x="1" y="2357"/>
                    <a:pt x="428" y="2630"/>
                    <a:pt x="959" y="2630"/>
                  </a:cubicBezTo>
                  <a:cubicBezTo>
                    <a:pt x="1396" y="2630"/>
                    <a:pt x="1902" y="2445"/>
                    <a:pt x="2204" y="2198"/>
                  </a:cubicBezTo>
                  <a:cubicBezTo>
                    <a:pt x="2538" y="1924"/>
                    <a:pt x="2934" y="1012"/>
                    <a:pt x="2690" y="617"/>
                  </a:cubicBezTo>
                  <a:cubicBezTo>
                    <a:pt x="2525" y="259"/>
                    <a:pt x="1636" y="1"/>
                    <a:pt x="1199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4" name="Google Shape;7374;p64"/>
            <p:cNvSpPr/>
            <p:nvPr/>
          </p:nvSpPr>
          <p:spPr>
            <a:xfrm>
              <a:off x="9063454" y="3352813"/>
              <a:ext cx="109548" cy="96765"/>
            </a:xfrm>
            <a:custGeom>
              <a:avLst/>
              <a:gdLst/>
              <a:ahLst/>
              <a:cxnLst/>
              <a:rect l="l" t="t" r="r" b="b"/>
              <a:pathLst>
                <a:path w="2675" h="2363" extrusionOk="0">
                  <a:moveTo>
                    <a:pt x="1483" y="1"/>
                  </a:moveTo>
                  <a:cubicBezTo>
                    <a:pt x="1093" y="1"/>
                    <a:pt x="643" y="157"/>
                    <a:pt x="304" y="470"/>
                  </a:cubicBezTo>
                  <a:cubicBezTo>
                    <a:pt x="182" y="561"/>
                    <a:pt x="91" y="652"/>
                    <a:pt x="61" y="774"/>
                  </a:cubicBezTo>
                  <a:cubicBezTo>
                    <a:pt x="0" y="956"/>
                    <a:pt x="61" y="1199"/>
                    <a:pt x="213" y="1381"/>
                  </a:cubicBezTo>
                  <a:cubicBezTo>
                    <a:pt x="486" y="1716"/>
                    <a:pt x="973" y="2141"/>
                    <a:pt x="1368" y="2354"/>
                  </a:cubicBezTo>
                  <a:cubicBezTo>
                    <a:pt x="1383" y="2360"/>
                    <a:pt x="1402" y="2363"/>
                    <a:pt x="1423" y="2363"/>
                  </a:cubicBezTo>
                  <a:cubicBezTo>
                    <a:pt x="1741" y="2363"/>
                    <a:pt x="2675" y="1756"/>
                    <a:pt x="2675" y="1442"/>
                  </a:cubicBezTo>
                  <a:cubicBezTo>
                    <a:pt x="2675" y="622"/>
                    <a:pt x="2219" y="135"/>
                    <a:pt x="1672" y="14"/>
                  </a:cubicBezTo>
                  <a:cubicBezTo>
                    <a:pt x="1611" y="5"/>
                    <a:pt x="1548" y="1"/>
                    <a:pt x="148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5" name="Google Shape;7375;p64"/>
            <p:cNvSpPr/>
            <p:nvPr/>
          </p:nvSpPr>
          <p:spPr>
            <a:xfrm>
              <a:off x="8172203" y="2964232"/>
              <a:ext cx="120769" cy="100778"/>
            </a:xfrm>
            <a:custGeom>
              <a:avLst/>
              <a:gdLst/>
              <a:ahLst/>
              <a:cxnLst/>
              <a:rect l="l" t="t" r="r" b="b"/>
              <a:pathLst>
                <a:path w="2949" h="2461" extrusionOk="0">
                  <a:moveTo>
                    <a:pt x="1487" y="1"/>
                  </a:moveTo>
                  <a:cubicBezTo>
                    <a:pt x="1011" y="1"/>
                    <a:pt x="505" y="230"/>
                    <a:pt x="91" y="694"/>
                  </a:cubicBezTo>
                  <a:lnTo>
                    <a:pt x="0" y="816"/>
                  </a:lnTo>
                  <a:cubicBezTo>
                    <a:pt x="89" y="1524"/>
                    <a:pt x="520" y="2460"/>
                    <a:pt x="1295" y="2460"/>
                  </a:cubicBezTo>
                  <a:cubicBezTo>
                    <a:pt x="1319" y="2460"/>
                    <a:pt x="1343" y="2459"/>
                    <a:pt x="1368" y="2457"/>
                  </a:cubicBezTo>
                  <a:cubicBezTo>
                    <a:pt x="1945" y="2366"/>
                    <a:pt x="2736" y="1789"/>
                    <a:pt x="2949" y="1242"/>
                  </a:cubicBezTo>
                  <a:cubicBezTo>
                    <a:pt x="2721" y="420"/>
                    <a:pt x="2132" y="1"/>
                    <a:pt x="1487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6" name="Google Shape;7376;p64"/>
            <p:cNvSpPr/>
            <p:nvPr/>
          </p:nvSpPr>
          <p:spPr>
            <a:xfrm>
              <a:off x="8635212" y="3257793"/>
              <a:ext cx="107091" cy="93571"/>
            </a:xfrm>
            <a:custGeom>
              <a:avLst/>
              <a:gdLst/>
              <a:ahLst/>
              <a:cxnLst/>
              <a:rect l="l" t="t" r="r" b="b"/>
              <a:pathLst>
                <a:path w="2615" h="2285" extrusionOk="0">
                  <a:moveTo>
                    <a:pt x="877" y="1"/>
                  </a:moveTo>
                  <a:cubicBezTo>
                    <a:pt x="604" y="1"/>
                    <a:pt x="340" y="56"/>
                    <a:pt x="183" y="199"/>
                  </a:cubicBezTo>
                  <a:lnTo>
                    <a:pt x="61" y="442"/>
                  </a:lnTo>
                  <a:cubicBezTo>
                    <a:pt x="0" y="624"/>
                    <a:pt x="31" y="898"/>
                    <a:pt x="61" y="1111"/>
                  </a:cubicBezTo>
                  <a:cubicBezTo>
                    <a:pt x="152" y="1354"/>
                    <a:pt x="61" y="1901"/>
                    <a:pt x="183" y="2053"/>
                  </a:cubicBezTo>
                  <a:cubicBezTo>
                    <a:pt x="274" y="2175"/>
                    <a:pt x="791" y="2205"/>
                    <a:pt x="942" y="2266"/>
                  </a:cubicBezTo>
                  <a:cubicBezTo>
                    <a:pt x="1060" y="2278"/>
                    <a:pt x="1173" y="2285"/>
                    <a:pt x="1282" y="2285"/>
                  </a:cubicBezTo>
                  <a:cubicBezTo>
                    <a:pt x="1733" y="2285"/>
                    <a:pt x="2102" y="2160"/>
                    <a:pt x="2371" y="1719"/>
                  </a:cubicBezTo>
                  <a:cubicBezTo>
                    <a:pt x="2614" y="1384"/>
                    <a:pt x="2006" y="321"/>
                    <a:pt x="1702" y="169"/>
                  </a:cubicBezTo>
                  <a:cubicBezTo>
                    <a:pt x="1509" y="72"/>
                    <a:pt x="1187" y="1"/>
                    <a:pt x="877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7" name="Google Shape;7377;p64"/>
            <p:cNvSpPr/>
            <p:nvPr/>
          </p:nvSpPr>
          <p:spPr>
            <a:xfrm>
              <a:off x="7453454" y="3030854"/>
              <a:ext cx="126298" cy="85012"/>
            </a:xfrm>
            <a:custGeom>
              <a:avLst/>
              <a:gdLst/>
              <a:ahLst/>
              <a:cxnLst/>
              <a:rect l="l" t="t" r="r" b="b"/>
              <a:pathLst>
                <a:path w="3084" h="2076" extrusionOk="0">
                  <a:moveTo>
                    <a:pt x="1439" y="0"/>
                  </a:moveTo>
                  <a:cubicBezTo>
                    <a:pt x="1036" y="0"/>
                    <a:pt x="623" y="100"/>
                    <a:pt x="409" y="368"/>
                  </a:cubicBezTo>
                  <a:cubicBezTo>
                    <a:pt x="317" y="490"/>
                    <a:pt x="257" y="581"/>
                    <a:pt x="257" y="733"/>
                  </a:cubicBezTo>
                  <a:cubicBezTo>
                    <a:pt x="1" y="1546"/>
                    <a:pt x="616" y="2075"/>
                    <a:pt x="1301" y="2075"/>
                  </a:cubicBezTo>
                  <a:cubicBezTo>
                    <a:pt x="1511" y="2075"/>
                    <a:pt x="1728" y="2025"/>
                    <a:pt x="1928" y="1918"/>
                  </a:cubicBezTo>
                  <a:cubicBezTo>
                    <a:pt x="2506" y="1584"/>
                    <a:pt x="3083" y="459"/>
                    <a:pt x="2202" y="125"/>
                  </a:cubicBezTo>
                  <a:cubicBezTo>
                    <a:pt x="2001" y="50"/>
                    <a:pt x="1723" y="0"/>
                    <a:pt x="1439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8" name="Google Shape;7378;p64"/>
            <p:cNvSpPr/>
            <p:nvPr/>
          </p:nvSpPr>
          <p:spPr>
            <a:xfrm>
              <a:off x="8183401" y="3320026"/>
              <a:ext cx="98368" cy="94635"/>
            </a:xfrm>
            <a:custGeom>
              <a:avLst/>
              <a:gdLst/>
              <a:ahLst/>
              <a:cxnLst/>
              <a:rect l="l" t="t" r="r" b="b"/>
              <a:pathLst>
                <a:path w="2402" h="2311" extrusionOk="0">
                  <a:moveTo>
                    <a:pt x="1795" y="1"/>
                  </a:moveTo>
                  <a:cubicBezTo>
                    <a:pt x="1754" y="1"/>
                    <a:pt x="1713" y="4"/>
                    <a:pt x="1672" y="11"/>
                  </a:cubicBezTo>
                  <a:cubicBezTo>
                    <a:pt x="1186" y="72"/>
                    <a:pt x="213" y="437"/>
                    <a:pt x="61" y="923"/>
                  </a:cubicBezTo>
                  <a:cubicBezTo>
                    <a:pt x="0" y="1106"/>
                    <a:pt x="31" y="1288"/>
                    <a:pt x="92" y="1501"/>
                  </a:cubicBezTo>
                  <a:cubicBezTo>
                    <a:pt x="290" y="1996"/>
                    <a:pt x="690" y="2310"/>
                    <a:pt x="1194" y="2310"/>
                  </a:cubicBezTo>
                  <a:cubicBezTo>
                    <a:pt x="1308" y="2310"/>
                    <a:pt x="1427" y="2294"/>
                    <a:pt x="1551" y="2261"/>
                  </a:cubicBezTo>
                  <a:cubicBezTo>
                    <a:pt x="2371" y="2017"/>
                    <a:pt x="2402" y="1349"/>
                    <a:pt x="2311" y="589"/>
                  </a:cubicBezTo>
                  <a:cubicBezTo>
                    <a:pt x="2280" y="467"/>
                    <a:pt x="2280" y="346"/>
                    <a:pt x="2189" y="254"/>
                  </a:cubicBezTo>
                  <a:lnTo>
                    <a:pt x="2189" y="163"/>
                  </a:lnTo>
                  <a:cubicBezTo>
                    <a:pt x="2071" y="45"/>
                    <a:pt x="1935" y="1"/>
                    <a:pt x="179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9" name="Google Shape;7379;p64"/>
            <p:cNvSpPr/>
            <p:nvPr/>
          </p:nvSpPr>
          <p:spPr>
            <a:xfrm>
              <a:off x="6632574" y="2877144"/>
              <a:ext cx="125765" cy="99631"/>
            </a:xfrm>
            <a:custGeom>
              <a:avLst/>
              <a:gdLst/>
              <a:ahLst/>
              <a:cxnLst/>
              <a:rect l="l" t="t" r="r" b="b"/>
              <a:pathLst>
                <a:path w="3071" h="2433" extrusionOk="0">
                  <a:moveTo>
                    <a:pt x="2341" y="1"/>
                  </a:moveTo>
                  <a:cubicBezTo>
                    <a:pt x="1824" y="1"/>
                    <a:pt x="1277" y="92"/>
                    <a:pt x="760" y="122"/>
                  </a:cubicBezTo>
                  <a:cubicBezTo>
                    <a:pt x="0" y="730"/>
                    <a:pt x="730" y="2372"/>
                    <a:pt x="1915" y="2433"/>
                  </a:cubicBezTo>
                  <a:cubicBezTo>
                    <a:pt x="2462" y="2068"/>
                    <a:pt x="2888" y="1764"/>
                    <a:pt x="3009" y="1034"/>
                  </a:cubicBezTo>
                  <a:cubicBezTo>
                    <a:pt x="3070" y="639"/>
                    <a:pt x="2797" y="1"/>
                    <a:pt x="2341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0" name="Google Shape;7380;p64"/>
            <p:cNvSpPr/>
            <p:nvPr/>
          </p:nvSpPr>
          <p:spPr>
            <a:xfrm>
              <a:off x="3845477" y="3531012"/>
              <a:ext cx="126666" cy="89640"/>
            </a:xfrm>
            <a:custGeom>
              <a:avLst/>
              <a:gdLst/>
              <a:ahLst/>
              <a:cxnLst/>
              <a:rect l="l" t="t" r="r" b="b"/>
              <a:pathLst>
                <a:path w="3093" h="2189" extrusionOk="0">
                  <a:moveTo>
                    <a:pt x="2209" y="1"/>
                  </a:moveTo>
                  <a:cubicBezTo>
                    <a:pt x="1743" y="1"/>
                    <a:pt x="1202" y="203"/>
                    <a:pt x="874" y="442"/>
                  </a:cubicBezTo>
                  <a:lnTo>
                    <a:pt x="813" y="533"/>
                  </a:lnTo>
                  <a:cubicBezTo>
                    <a:pt x="1" y="1271"/>
                    <a:pt x="1102" y="2189"/>
                    <a:pt x="2034" y="2189"/>
                  </a:cubicBezTo>
                  <a:cubicBezTo>
                    <a:pt x="2253" y="2189"/>
                    <a:pt x="2463" y="2138"/>
                    <a:pt x="2637" y="2022"/>
                  </a:cubicBezTo>
                  <a:cubicBezTo>
                    <a:pt x="2941" y="1810"/>
                    <a:pt x="3093" y="1171"/>
                    <a:pt x="3093" y="837"/>
                  </a:cubicBezTo>
                  <a:cubicBezTo>
                    <a:pt x="3093" y="218"/>
                    <a:pt x="2691" y="1"/>
                    <a:pt x="2209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1" name="Google Shape;7381;p64"/>
            <p:cNvSpPr/>
            <p:nvPr/>
          </p:nvSpPr>
          <p:spPr>
            <a:xfrm>
              <a:off x="6809849" y="1687285"/>
              <a:ext cx="107091" cy="99672"/>
            </a:xfrm>
            <a:custGeom>
              <a:avLst/>
              <a:gdLst/>
              <a:ahLst/>
              <a:cxnLst/>
              <a:rect l="l" t="t" r="r" b="b"/>
              <a:pathLst>
                <a:path w="2615" h="2434" extrusionOk="0">
                  <a:moveTo>
                    <a:pt x="882" y="1"/>
                  </a:moveTo>
                  <a:cubicBezTo>
                    <a:pt x="616" y="1"/>
                    <a:pt x="354" y="68"/>
                    <a:pt x="213" y="255"/>
                  </a:cubicBezTo>
                  <a:cubicBezTo>
                    <a:pt x="1" y="529"/>
                    <a:pt x="61" y="1380"/>
                    <a:pt x="153" y="1714"/>
                  </a:cubicBezTo>
                  <a:cubicBezTo>
                    <a:pt x="258" y="2197"/>
                    <a:pt x="580" y="2433"/>
                    <a:pt x="970" y="2433"/>
                  </a:cubicBezTo>
                  <a:cubicBezTo>
                    <a:pt x="1144" y="2433"/>
                    <a:pt x="1332" y="2386"/>
                    <a:pt x="1520" y="2292"/>
                  </a:cubicBezTo>
                  <a:cubicBezTo>
                    <a:pt x="1520" y="2292"/>
                    <a:pt x="1581" y="2261"/>
                    <a:pt x="1612" y="2231"/>
                  </a:cubicBezTo>
                  <a:cubicBezTo>
                    <a:pt x="2432" y="1593"/>
                    <a:pt x="2615" y="620"/>
                    <a:pt x="1551" y="134"/>
                  </a:cubicBezTo>
                  <a:cubicBezTo>
                    <a:pt x="1389" y="60"/>
                    <a:pt x="1133" y="1"/>
                    <a:pt x="88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2" name="Google Shape;7382;p64"/>
            <p:cNvSpPr/>
            <p:nvPr/>
          </p:nvSpPr>
          <p:spPr>
            <a:xfrm>
              <a:off x="7239156" y="1366268"/>
              <a:ext cx="115281" cy="107739"/>
            </a:xfrm>
            <a:custGeom>
              <a:avLst/>
              <a:gdLst/>
              <a:ahLst/>
              <a:cxnLst/>
              <a:rect l="l" t="t" r="r" b="b"/>
              <a:pathLst>
                <a:path w="2815" h="2631" extrusionOk="0">
                  <a:moveTo>
                    <a:pt x="1066" y="1"/>
                  </a:moveTo>
                  <a:cubicBezTo>
                    <a:pt x="755" y="1"/>
                    <a:pt x="0" y="1280"/>
                    <a:pt x="231" y="1684"/>
                  </a:cubicBezTo>
                  <a:cubicBezTo>
                    <a:pt x="406" y="2004"/>
                    <a:pt x="942" y="2630"/>
                    <a:pt x="1361" y="2630"/>
                  </a:cubicBezTo>
                  <a:cubicBezTo>
                    <a:pt x="1380" y="2630"/>
                    <a:pt x="1398" y="2629"/>
                    <a:pt x="1417" y="2626"/>
                  </a:cubicBezTo>
                  <a:cubicBezTo>
                    <a:pt x="1903" y="2444"/>
                    <a:pt x="2815" y="1684"/>
                    <a:pt x="2480" y="1107"/>
                  </a:cubicBezTo>
                  <a:cubicBezTo>
                    <a:pt x="2237" y="651"/>
                    <a:pt x="1569" y="286"/>
                    <a:pt x="1113" y="12"/>
                  </a:cubicBezTo>
                  <a:cubicBezTo>
                    <a:pt x="1099" y="5"/>
                    <a:pt x="1083" y="1"/>
                    <a:pt x="106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3" name="Google Shape;7383;p64"/>
            <p:cNvSpPr/>
            <p:nvPr/>
          </p:nvSpPr>
          <p:spPr>
            <a:xfrm>
              <a:off x="7577209" y="1596906"/>
              <a:ext cx="108319" cy="91237"/>
            </a:xfrm>
            <a:custGeom>
              <a:avLst/>
              <a:gdLst/>
              <a:ahLst/>
              <a:cxnLst/>
              <a:rect l="l" t="t" r="r" b="b"/>
              <a:pathLst>
                <a:path w="2645" h="2228" extrusionOk="0">
                  <a:moveTo>
                    <a:pt x="1348" y="1"/>
                  </a:moveTo>
                  <a:cubicBezTo>
                    <a:pt x="883" y="1"/>
                    <a:pt x="510" y="358"/>
                    <a:pt x="183" y="794"/>
                  </a:cubicBezTo>
                  <a:cubicBezTo>
                    <a:pt x="153" y="885"/>
                    <a:pt x="61" y="1007"/>
                    <a:pt x="31" y="1098"/>
                  </a:cubicBezTo>
                  <a:lnTo>
                    <a:pt x="1" y="1189"/>
                  </a:lnTo>
                  <a:cubicBezTo>
                    <a:pt x="1" y="1341"/>
                    <a:pt x="122" y="1523"/>
                    <a:pt x="274" y="1645"/>
                  </a:cubicBezTo>
                  <a:cubicBezTo>
                    <a:pt x="545" y="1866"/>
                    <a:pt x="1215" y="2228"/>
                    <a:pt x="1702" y="2228"/>
                  </a:cubicBezTo>
                  <a:cubicBezTo>
                    <a:pt x="1816" y="2228"/>
                    <a:pt x="1920" y="2208"/>
                    <a:pt x="2007" y="2162"/>
                  </a:cubicBezTo>
                  <a:cubicBezTo>
                    <a:pt x="2189" y="2101"/>
                    <a:pt x="2311" y="1949"/>
                    <a:pt x="2402" y="1766"/>
                  </a:cubicBezTo>
                  <a:cubicBezTo>
                    <a:pt x="2645" y="1189"/>
                    <a:pt x="2493" y="551"/>
                    <a:pt x="1946" y="186"/>
                  </a:cubicBezTo>
                  <a:cubicBezTo>
                    <a:pt x="1730" y="57"/>
                    <a:pt x="1532" y="1"/>
                    <a:pt x="134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4" name="Google Shape;7384;p64"/>
            <p:cNvSpPr/>
            <p:nvPr/>
          </p:nvSpPr>
          <p:spPr>
            <a:xfrm>
              <a:off x="7945647" y="3967614"/>
              <a:ext cx="128263" cy="105487"/>
            </a:xfrm>
            <a:custGeom>
              <a:avLst/>
              <a:gdLst/>
              <a:ahLst/>
              <a:cxnLst/>
              <a:rect l="l" t="t" r="r" b="b"/>
              <a:pathLst>
                <a:path w="3132" h="2576" extrusionOk="0">
                  <a:moveTo>
                    <a:pt x="1567" y="0"/>
                  </a:moveTo>
                  <a:cubicBezTo>
                    <a:pt x="1242" y="0"/>
                    <a:pt x="931" y="73"/>
                    <a:pt x="578" y="320"/>
                  </a:cubicBezTo>
                  <a:cubicBezTo>
                    <a:pt x="274" y="563"/>
                    <a:pt x="1" y="1171"/>
                    <a:pt x="305" y="1505"/>
                  </a:cubicBezTo>
                  <a:cubicBezTo>
                    <a:pt x="639" y="1870"/>
                    <a:pt x="1095" y="2235"/>
                    <a:pt x="1490" y="2569"/>
                  </a:cubicBezTo>
                  <a:cubicBezTo>
                    <a:pt x="1524" y="2574"/>
                    <a:pt x="1558" y="2576"/>
                    <a:pt x="1592" y="2576"/>
                  </a:cubicBezTo>
                  <a:cubicBezTo>
                    <a:pt x="2510" y="2576"/>
                    <a:pt x="3132" y="1015"/>
                    <a:pt x="2311" y="77"/>
                  </a:cubicBezTo>
                  <a:cubicBezTo>
                    <a:pt x="2043" y="39"/>
                    <a:pt x="1801" y="0"/>
                    <a:pt x="1567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5" name="Google Shape;7385;p64"/>
            <p:cNvSpPr/>
            <p:nvPr/>
          </p:nvSpPr>
          <p:spPr>
            <a:xfrm>
              <a:off x="6189328" y="4121058"/>
              <a:ext cx="117738" cy="93857"/>
            </a:xfrm>
            <a:custGeom>
              <a:avLst/>
              <a:gdLst/>
              <a:ahLst/>
              <a:cxnLst/>
              <a:rect l="l" t="t" r="r" b="b"/>
              <a:pathLst>
                <a:path w="2875" h="2292" extrusionOk="0">
                  <a:moveTo>
                    <a:pt x="984" y="0"/>
                  </a:moveTo>
                  <a:cubicBezTo>
                    <a:pt x="715" y="0"/>
                    <a:pt x="456" y="53"/>
                    <a:pt x="304" y="251"/>
                  </a:cubicBezTo>
                  <a:cubicBezTo>
                    <a:pt x="0" y="676"/>
                    <a:pt x="122" y="1923"/>
                    <a:pt x="608" y="2227"/>
                  </a:cubicBezTo>
                  <a:cubicBezTo>
                    <a:pt x="702" y="2271"/>
                    <a:pt x="817" y="2291"/>
                    <a:pt x="945" y="2291"/>
                  </a:cubicBezTo>
                  <a:cubicBezTo>
                    <a:pt x="1690" y="2291"/>
                    <a:pt x="2875" y="1599"/>
                    <a:pt x="2797" y="950"/>
                  </a:cubicBezTo>
                  <a:cubicBezTo>
                    <a:pt x="2766" y="342"/>
                    <a:pt x="2250" y="99"/>
                    <a:pt x="1733" y="69"/>
                  </a:cubicBezTo>
                  <a:cubicBezTo>
                    <a:pt x="1535" y="53"/>
                    <a:pt x="1254" y="0"/>
                    <a:pt x="98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6" name="Google Shape;7386;p64"/>
            <p:cNvSpPr/>
            <p:nvPr/>
          </p:nvSpPr>
          <p:spPr>
            <a:xfrm>
              <a:off x="1854501" y="4600080"/>
              <a:ext cx="118312" cy="92629"/>
            </a:xfrm>
            <a:custGeom>
              <a:avLst/>
              <a:gdLst/>
              <a:ahLst/>
              <a:cxnLst/>
              <a:rect l="l" t="t" r="r" b="b"/>
              <a:pathLst>
                <a:path w="2889" h="2262" extrusionOk="0">
                  <a:moveTo>
                    <a:pt x="1153" y="0"/>
                  </a:moveTo>
                  <a:cubicBezTo>
                    <a:pt x="753" y="0"/>
                    <a:pt x="350" y="123"/>
                    <a:pt x="183" y="438"/>
                  </a:cubicBezTo>
                  <a:cubicBezTo>
                    <a:pt x="1" y="833"/>
                    <a:pt x="61" y="1229"/>
                    <a:pt x="274" y="1624"/>
                  </a:cubicBezTo>
                  <a:cubicBezTo>
                    <a:pt x="456" y="1928"/>
                    <a:pt x="639" y="2110"/>
                    <a:pt x="882" y="2201"/>
                  </a:cubicBezTo>
                  <a:cubicBezTo>
                    <a:pt x="1064" y="2262"/>
                    <a:pt x="1338" y="2262"/>
                    <a:pt x="1581" y="2262"/>
                  </a:cubicBezTo>
                  <a:cubicBezTo>
                    <a:pt x="1976" y="2232"/>
                    <a:pt x="2463" y="2262"/>
                    <a:pt x="2645" y="1806"/>
                  </a:cubicBezTo>
                  <a:cubicBezTo>
                    <a:pt x="2888" y="1320"/>
                    <a:pt x="2311" y="377"/>
                    <a:pt x="1855" y="134"/>
                  </a:cubicBezTo>
                  <a:cubicBezTo>
                    <a:pt x="1665" y="51"/>
                    <a:pt x="1409" y="0"/>
                    <a:pt x="115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7" name="Google Shape;7387;p64"/>
            <p:cNvSpPr/>
            <p:nvPr/>
          </p:nvSpPr>
          <p:spPr>
            <a:xfrm>
              <a:off x="7010852" y="1148858"/>
              <a:ext cx="100866" cy="110360"/>
            </a:xfrm>
            <a:custGeom>
              <a:avLst/>
              <a:gdLst/>
              <a:ahLst/>
              <a:cxnLst/>
              <a:rect l="l" t="t" r="r" b="b"/>
              <a:pathLst>
                <a:path w="2463" h="2695" extrusionOk="0">
                  <a:moveTo>
                    <a:pt x="1098" y="1"/>
                  </a:moveTo>
                  <a:cubicBezTo>
                    <a:pt x="1086" y="1"/>
                    <a:pt x="1075" y="1"/>
                    <a:pt x="1064" y="2"/>
                  </a:cubicBezTo>
                  <a:cubicBezTo>
                    <a:pt x="669" y="93"/>
                    <a:pt x="213" y="1036"/>
                    <a:pt x="92" y="1370"/>
                  </a:cubicBezTo>
                  <a:cubicBezTo>
                    <a:pt x="1" y="1795"/>
                    <a:pt x="304" y="2434"/>
                    <a:pt x="639" y="2616"/>
                  </a:cubicBezTo>
                  <a:cubicBezTo>
                    <a:pt x="734" y="2670"/>
                    <a:pt x="855" y="2694"/>
                    <a:pt x="989" y="2694"/>
                  </a:cubicBezTo>
                  <a:cubicBezTo>
                    <a:pt x="1537" y="2694"/>
                    <a:pt x="2298" y="2284"/>
                    <a:pt x="2371" y="1795"/>
                  </a:cubicBezTo>
                  <a:cubicBezTo>
                    <a:pt x="2463" y="1491"/>
                    <a:pt x="2341" y="1188"/>
                    <a:pt x="2189" y="914"/>
                  </a:cubicBezTo>
                  <a:cubicBezTo>
                    <a:pt x="2011" y="588"/>
                    <a:pt x="1544" y="1"/>
                    <a:pt x="109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8" name="Google Shape;7388;p64"/>
            <p:cNvSpPr/>
            <p:nvPr/>
          </p:nvSpPr>
          <p:spPr>
            <a:xfrm>
              <a:off x="4569953" y="79117"/>
              <a:ext cx="129369" cy="96314"/>
            </a:xfrm>
            <a:custGeom>
              <a:avLst/>
              <a:gdLst/>
              <a:ahLst/>
              <a:cxnLst/>
              <a:rect l="l" t="t" r="r" b="b"/>
              <a:pathLst>
                <a:path w="3159" h="2352" extrusionOk="0">
                  <a:moveTo>
                    <a:pt x="2111" y="1"/>
                  </a:moveTo>
                  <a:cubicBezTo>
                    <a:pt x="1606" y="1"/>
                    <a:pt x="825" y="278"/>
                    <a:pt x="575" y="556"/>
                  </a:cubicBezTo>
                  <a:cubicBezTo>
                    <a:pt x="1" y="1176"/>
                    <a:pt x="1197" y="2351"/>
                    <a:pt x="2051" y="2351"/>
                  </a:cubicBezTo>
                  <a:cubicBezTo>
                    <a:pt x="2328" y="2351"/>
                    <a:pt x="2569" y="2228"/>
                    <a:pt x="2703" y="1923"/>
                  </a:cubicBezTo>
                  <a:cubicBezTo>
                    <a:pt x="2703" y="1893"/>
                    <a:pt x="2976" y="1468"/>
                    <a:pt x="3007" y="1376"/>
                  </a:cubicBezTo>
                  <a:cubicBezTo>
                    <a:pt x="3159" y="829"/>
                    <a:pt x="2885" y="100"/>
                    <a:pt x="2247" y="9"/>
                  </a:cubicBezTo>
                  <a:cubicBezTo>
                    <a:pt x="2204" y="3"/>
                    <a:pt x="2159" y="1"/>
                    <a:pt x="2111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9" name="Google Shape;7389;p64"/>
            <p:cNvSpPr/>
            <p:nvPr/>
          </p:nvSpPr>
          <p:spPr>
            <a:xfrm>
              <a:off x="5195001" y="291687"/>
              <a:ext cx="120114" cy="108190"/>
            </a:xfrm>
            <a:custGeom>
              <a:avLst/>
              <a:gdLst/>
              <a:ahLst/>
              <a:cxnLst/>
              <a:rect l="l" t="t" r="r" b="b"/>
              <a:pathLst>
                <a:path w="2933" h="2642" extrusionOk="0">
                  <a:moveTo>
                    <a:pt x="1144" y="1"/>
                  </a:moveTo>
                  <a:cubicBezTo>
                    <a:pt x="1120" y="1"/>
                    <a:pt x="1098" y="2"/>
                    <a:pt x="1078" y="3"/>
                  </a:cubicBezTo>
                  <a:cubicBezTo>
                    <a:pt x="1017" y="3"/>
                    <a:pt x="957" y="94"/>
                    <a:pt x="957" y="94"/>
                  </a:cubicBezTo>
                  <a:cubicBezTo>
                    <a:pt x="714" y="550"/>
                    <a:pt x="288" y="1067"/>
                    <a:pt x="166" y="1614"/>
                  </a:cubicBezTo>
                  <a:cubicBezTo>
                    <a:pt x="1" y="2376"/>
                    <a:pt x="422" y="2642"/>
                    <a:pt x="953" y="2642"/>
                  </a:cubicBezTo>
                  <a:cubicBezTo>
                    <a:pt x="1396" y="2642"/>
                    <a:pt x="1915" y="2457"/>
                    <a:pt x="2233" y="2222"/>
                  </a:cubicBezTo>
                  <a:cubicBezTo>
                    <a:pt x="2568" y="1949"/>
                    <a:pt x="2932" y="1037"/>
                    <a:pt x="2720" y="611"/>
                  </a:cubicBezTo>
                  <a:cubicBezTo>
                    <a:pt x="2547" y="265"/>
                    <a:pt x="1579" y="1"/>
                    <a:pt x="1144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0" name="Google Shape;7390;p64"/>
            <p:cNvSpPr/>
            <p:nvPr/>
          </p:nvSpPr>
          <p:spPr>
            <a:xfrm>
              <a:off x="6078475" y="177777"/>
              <a:ext cx="110858" cy="96396"/>
            </a:xfrm>
            <a:custGeom>
              <a:avLst/>
              <a:gdLst/>
              <a:ahLst/>
              <a:cxnLst/>
              <a:rect l="l" t="t" r="r" b="b"/>
              <a:pathLst>
                <a:path w="2707" h="2354" extrusionOk="0">
                  <a:moveTo>
                    <a:pt x="1401" y="1"/>
                  </a:moveTo>
                  <a:cubicBezTo>
                    <a:pt x="1039" y="1"/>
                    <a:pt x="643" y="147"/>
                    <a:pt x="305" y="485"/>
                  </a:cubicBezTo>
                  <a:cubicBezTo>
                    <a:pt x="183" y="546"/>
                    <a:pt x="123" y="667"/>
                    <a:pt x="92" y="789"/>
                  </a:cubicBezTo>
                  <a:cubicBezTo>
                    <a:pt x="1" y="971"/>
                    <a:pt x="92" y="1215"/>
                    <a:pt x="244" y="1397"/>
                  </a:cubicBezTo>
                  <a:cubicBezTo>
                    <a:pt x="487" y="1731"/>
                    <a:pt x="1004" y="2157"/>
                    <a:pt x="1369" y="2339"/>
                  </a:cubicBezTo>
                  <a:cubicBezTo>
                    <a:pt x="1390" y="2349"/>
                    <a:pt x="1417" y="2353"/>
                    <a:pt x="1447" y="2353"/>
                  </a:cubicBezTo>
                  <a:cubicBezTo>
                    <a:pt x="1803" y="2353"/>
                    <a:pt x="2706" y="1735"/>
                    <a:pt x="2706" y="1427"/>
                  </a:cubicBezTo>
                  <a:cubicBezTo>
                    <a:pt x="2706" y="637"/>
                    <a:pt x="2250" y="151"/>
                    <a:pt x="1673" y="29"/>
                  </a:cubicBezTo>
                  <a:cubicBezTo>
                    <a:pt x="1585" y="10"/>
                    <a:pt x="1494" y="1"/>
                    <a:pt x="1401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1" name="Google Shape;7391;p64"/>
            <p:cNvSpPr/>
            <p:nvPr/>
          </p:nvSpPr>
          <p:spPr>
            <a:xfrm>
              <a:off x="2381169" y="132866"/>
              <a:ext cx="119540" cy="100368"/>
            </a:xfrm>
            <a:custGeom>
              <a:avLst/>
              <a:gdLst/>
              <a:ahLst/>
              <a:cxnLst/>
              <a:rect l="l" t="t" r="r" b="b"/>
              <a:pathLst>
                <a:path w="2919" h="2451" extrusionOk="0">
                  <a:moveTo>
                    <a:pt x="1467" y="0"/>
                  </a:moveTo>
                  <a:cubicBezTo>
                    <a:pt x="992" y="0"/>
                    <a:pt x="484" y="224"/>
                    <a:pt x="61" y="685"/>
                  </a:cubicBezTo>
                  <a:lnTo>
                    <a:pt x="0" y="806"/>
                  </a:lnTo>
                  <a:cubicBezTo>
                    <a:pt x="59" y="1514"/>
                    <a:pt x="490" y="2450"/>
                    <a:pt x="1293" y="2450"/>
                  </a:cubicBezTo>
                  <a:cubicBezTo>
                    <a:pt x="1318" y="2450"/>
                    <a:pt x="1343" y="2449"/>
                    <a:pt x="1368" y="2447"/>
                  </a:cubicBezTo>
                  <a:cubicBezTo>
                    <a:pt x="1915" y="2387"/>
                    <a:pt x="2736" y="1809"/>
                    <a:pt x="2918" y="1232"/>
                  </a:cubicBezTo>
                  <a:cubicBezTo>
                    <a:pt x="2707" y="422"/>
                    <a:pt x="2119" y="0"/>
                    <a:pt x="1467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2" name="Google Shape;7392;p64"/>
            <p:cNvSpPr/>
            <p:nvPr/>
          </p:nvSpPr>
          <p:spPr>
            <a:xfrm>
              <a:off x="5096420" y="3854916"/>
              <a:ext cx="98573" cy="88002"/>
            </a:xfrm>
            <a:custGeom>
              <a:avLst/>
              <a:gdLst/>
              <a:ahLst/>
              <a:cxnLst/>
              <a:rect l="l" t="t" r="r" b="b"/>
              <a:pathLst>
                <a:path w="2407" h="2149" extrusionOk="0">
                  <a:moveTo>
                    <a:pt x="1268" y="0"/>
                  </a:moveTo>
                  <a:cubicBezTo>
                    <a:pt x="1251" y="0"/>
                    <a:pt x="1233" y="1"/>
                    <a:pt x="1217" y="2"/>
                  </a:cubicBezTo>
                  <a:cubicBezTo>
                    <a:pt x="700" y="32"/>
                    <a:pt x="92" y="428"/>
                    <a:pt x="1" y="944"/>
                  </a:cubicBezTo>
                  <a:lnTo>
                    <a:pt x="1" y="1127"/>
                  </a:lnTo>
                  <a:cubicBezTo>
                    <a:pt x="27" y="1837"/>
                    <a:pt x="486" y="2148"/>
                    <a:pt x="992" y="2148"/>
                  </a:cubicBezTo>
                  <a:cubicBezTo>
                    <a:pt x="1658" y="2148"/>
                    <a:pt x="2406" y="1611"/>
                    <a:pt x="2372" y="732"/>
                  </a:cubicBezTo>
                  <a:cubicBezTo>
                    <a:pt x="2343" y="352"/>
                    <a:pt x="1696" y="0"/>
                    <a:pt x="126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3" name="Google Shape;7393;p64"/>
            <p:cNvSpPr/>
            <p:nvPr/>
          </p:nvSpPr>
          <p:spPr>
            <a:xfrm>
              <a:off x="7701864" y="802083"/>
              <a:ext cx="93208" cy="100246"/>
            </a:xfrm>
            <a:custGeom>
              <a:avLst/>
              <a:gdLst/>
              <a:ahLst/>
              <a:cxnLst/>
              <a:rect l="l" t="t" r="r" b="b"/>
              <a:pathLst>
                <a:path w="2276" h="2448" extrusionOk="0">
                  <a:moveTo>
                    <a:pt x="855" y="0"/>
                  </a:moveTo>
                  <a:cubicBezTo>
                    <a:pt x="492" y="0"/>
                    <a:pt x="1" y="1014"/>
                    <a:pt x="57" y="1661"/>
                  </a:cubicBezTo>
                  <a:cubicBezTo>
                    <a:pt x="57" y="1983"/>
                    <a:pt x="696" y="2447"/>
                    <a:pt x="1076" y="2447"/>
                  </a:cubicBezTo>
                  <a:cubicBezTo>
                    <a:pt x="1127" y="2447"/>
                    <a:pt x="1173" y="2439"/>
                    <a:pt x="1212" y="2421"/>
                  </a:cubicBezTo>
                  <a:cubicBezTo>
                    <a:pt x="1261" y="2424"/>
                    <a:pt x="1308" y="2425"/>
                    <a:pt x="1354" y="2425"/>
                  </a:cubicBezTo>
                  <a:cubicBezTo>
                    <a:pt x="1936" y="2425"/>
                    <a:pt x="2276" y="2222"/>
                    <a:pt x="2276" y="1236"/>
                  </a:cubicBezTo>
                  <a:cubicBezTo>
                    <a:pt x="2154" y="415"/>
                    <a:pt x="1546" y="294"/>
                    <a:pt x="938" y="20"/>
                  </a:cubicBezTo>
                  <a:cubicBezTo>
                    <a:pt x="912" y="7"/>
                    <a:pt x="884" y="0"/>
                    <a:pt x="855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4" name="Google Shape;7394;p64"/>
            <p:cNvSpPr/>
            <p:nvPr/>
          </p:nvSpPr>
          <p:spPr>
            <a:xfrm>
              <a:off x="6893854" y="3602657"/>
              <a:ext cx="107091" cy="108313"/>
            </a:xfrm>
            <a:custGeom>
              <a:avLst/>
              <a:gdLst/>
              <a:ahLst/>
              <a:cxnLst/>
              <a:rect l="l" t="t" r="r" b="b"/>
              <a:pathLst>
                <a:path w="2615" h="2645" extrusionOk="0">
                  <a:moveTo>
                    <a:pt x="1176" y="1"/>
                  </a:moveTo>
                  <a:cubicBezTo>
                    <a:pt x="1056" y="1"/>
                    <a:pt x="937" y="34"/>
                    <a:pt x="821" y="113"/>
                  </a:cubicBezTo>
                  <a:cubicBezTo>
                    <a:pt x="517" y="357"/>
                    <a:pt x="335" y="964"/>
                    <a:pt x="213" y="1299"/>
                  </a:cubicBezTo>
                  <a:cubicBezTo>
                    <a:pt x="0" y="1937"/>
                    <a:pt x="669" y="2271"/>
                    <a:pt x="1034" y="2545"/>
                  </a:cubicBezTo>
                  <a:cubicBezTo>
                    <a:pt x="1108" y="2613"/>
                    <a:pt x="1210" y="2644"/>
                    <a:pt x="1328" y="2644"/>
                  </a:cubicBezTo>
                  <a:cubicBezTo>
                    <a:pt x="1792" y="2644"/>
                    <a:pt x="2493" y="2154"/>
                    <a:pt x="2614" y="1451"/>
                  </a:cubicBezTo>
                  <a:cubicBezTo>
                    <a:pt x="2462" y="1268"/>
                    <a:pt x="2462" y="843"/>
                    <a:pt x="2189" y="569"/>
                  </a:cubicBezTo>
                  <a:cubicBezTo>
                    <a:pt x="1934" y="338"/>
                    <a:pt x="1556" y="1"/>
                    <a:pt x="117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5" name="Google Shape;7395;p64"/>
            <p:cNvSpPr/>
            <p:nvPr/>
          </p:nvSpPr>
          <p:spPr>
            <a:xfrm>
              <a:off x="7458332" y="3606240"/>
              <a:ext cx="103364" cy="101146"/>
            </a:xfrm>
            <a:custGeom>
              <a:avLst/>
              <a:gdLst/>
              <a:ahLst/>
              <a:cxnLst/>
              <a:rect l="l" t="t" r="r" b="b"/>
              <a:pathLst>
                <a:path w="2524" h="2470" extrusionOk="0">
                  <a:moveTo>
                    <a:pt x="1047" y="0"/>
                  </a:moveTo>
                  <a:cubicBezTo>
                    <a:pt x="1001" y="0"/>
                    <a:pt x="956" y="4"/>
                    <a:pt x="912" y="12"/>
                  </a:cubicBezTo>
                  <a:cubicBezTo>
                    <a:pt x="213" y="164"/>
                    <a:pt x="0" y="1258"/>
                    <a:pt x="152" y="1836"/>
                  </a:cubicBezTo>
                  <a:cubicBezTo>
                    <a:pt x="260" y="2373"/>
                    <a:pt x="807" y="2470"/>
                    <a:pt x="1343" y="2470"/>
                  </a:cubicBezTo>
                  <a:cubicBezTo>
                    <a:pt x="1567" y="2470"/>
                    <a:pt x="1789" y="2453"/>
                    <a:pt x="1976" y="2444"/>
                  </a:cubicBezTo>
                  <a:cubicBezTo>
                    <a:pt x="2098" y="2413"/>
                    <a:pt x="2311" y="2261"/>
                    <a:pt x="2341" y="2110"/>
                  </a:cubicBezTo>
                  <a:cubicBezTo>
                    <a:pt x="2523" y="1502"/>
                    <a:pt x="2493" y="863"/>
                    <a:pt x="2007" y="407"/>
                  </a:cubicBezTo>
                  <a:cubicBezTo>
                    <a:pt x="1716" y="169"/>
                    <a:pt x="1356" y="0"/>
                    <a:pt x="1047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6" name="Google Shape;7396;p64"/>
            <p:cNvSpPr/>
            <p:nvPr/>
          </p:nvSpPr>
          <p:spPr>
            <a:xfrm>
              <a:off x="7421635" y="2686168"/>
              <a:ext cx="113316" cy="103849"/>
            </a:xfrm>
            <a:custGeom>
              <a:avLst/>
              <a:gdLst/>
              <a:ahLst/>
              <a:cxnLst/>
              <a:rect l="l" t="t" r="r" b="b"/>
              <a:pathLst>
                <a:path w="2767" h="2536" extrusionOk="0">
                  <a:moveTo>
                    <a:pt x="1368" y="1"/>
                  </a:moveTo>
                  <a:cubicBezTo>
                    <a:pt x="365" y="1"/>
                    <a:pt x="0" y="791"/>
                    <a:pt x="61" y="1308"/>
                  </a:cubicBezTo>
                  <a:cubicBezTo>
                    <a:pt x="118" y="1762"/>
                    <a:pt x="467" y="2535"/>
                    <a:pt x="1231" y="2535"/>
                  </a:cubicBezTo>
                  <a:cubicBezTo>
                    <a:pt x="1285" y="2535"/>
                    <a:pt x="1341" y="2531"/>
                    <a:pt x="1398" y="2523"/>
                  </a:cubicBezTo>
                  <a:cubicBezTo>
                    <a:pt x="1824" y="2432"/>
                    <a:pt x="2401" y="2250"/>
                    <a:pt x="2493" y="1946"/>
                  </a:cubicBezTo>
                  <a:cubicBezTo>
                    <a:pt x="2766" y="1216"/>
                    <a:pt x="1976" y="122"/>
                    <a:pt x="136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7" name="Google Shape;7397;p64"/>
            <p:cNvSpPr/>
            <p:nvPr/>
          </p:nvSpPr>
          <p:spPr>
            <a:xfrm>
              <a:off x="6636353" y="3354984"/>
              <a:ext cx="139279" cy="95495"/>
            </a:xfrm>
            <a:custGeom>
              <a:avLst/>
              <a:gdLst/>
              <a:ahLst/>
              <a:cxnLst/>
              <a:rect l="l" t="t" r="r" b="b"/>
              <a:pathLst>
                <a:path w="3401" h="2332" extrusionOk="0">
                  <a:moveTo>
                    <a:pt x="1592" y="1"/>
                  </a:moveTo>
                  <a:cubicBezTo>
                    <a:pt x="398" y="1"/>
                    <a:pt x="0" y="1780"/>
                    <a:pt x="1060" y="2210"/>
                  </a:cubicBezTo>
                  <a:cubicBezTo>
                    <a:pt x="1212" y="2301"/>
                    <a:pt x="1395" y="2331"/>
                    <a:pt x="1668" y="2331"/>
                  </a:cubicBezTo>
                  <a:cubicBezTo>
                    <a:pt x="3401" y="2149"/>
                    <a:pt x="3127" y="204"/>
                    <a:pt x="1820" y="21"/>
                  </a:cubicBezTo>
                  <a:cubicBezTo>
                    <a:pt x="1741" y="7"/>
                    <a:pt x="1665" y="1"/>
                    <a:pt x="159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8" name="Google Shape;7398;p64"/>
            <p:cNvSpPr/>
            <p:nvPr/>
          </p:nvSpPr>
          <p:spPr>
            <a:xfrm>
              <a:off x="6045057" y="3525586"/>
              <a:ext cx="114421" cy="100491"/>
            </a:xfrm>
            <a:custGeom>
              <a:avLst/>
              <a:gdLst/>
              <a:ahLst/>
              <a:cxnLst/>
              <a:rect l="l" t="t" r="r" b="b"/>
              <a:pathLst>
                <a:path w="2794" h="2454" extrusionOk="0">
                  <a:moveTo>
                    <a:pt x="900" y="1"/>
                  </a:moveTo>
                  <a:cubicBezTo>
                    <a:pt x="252" y="1"/>
                    <a:pt x="0" y="700"/>
                    <a:pt x="28" y="1144"/>
                  </a:cubicBezTo>
                  <a:cubicBezTo>
                    <a:pt x="28" y="1691"/>
                    <a:pt x="180" y="2208"/>
                    <a:pt x="757" y="2421"/>
                  </a:cubicBezTo>
                  <a:cubicBezTo>
                    <a:pt x="843" y="2442"/>
                    <a:pt x="953" y="2454"/>
                    <a:pt x="1074" y="2454"/>
                  </a:cubicBezTo>
                  <a:cubicBezTo>
                    <a:pt x="1466" y="2454"/>
                    <a:pt x="1977" y="2335"/>
                    <a:pt x="2186" y="2056"/>
                  </a:cubicBezTo>
                  <a:cubicBezTo>
                    <a:pt x="2794" y="1296"/>
                    <a:pt x="1882" y="111"/>
                    <a:pt x="1092" y="20"/>
                  </a:cubicBezTo>
                  <a:cubicBezTo>
                    <a:pt x="1024" y="7"/>
                    <a:pt x="960" y="1"/>
                    <a:pt x="900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9" name="Google Shape;7399;p64"/>
            <p:cNvSpPr/>
            <p:nvPr/>
          </p:nvSpPr>
          <p:spPr>
            <a:xfrm>
              <a:off x="6949876" y="2692392"/>
              <a:ext cx="107091" cy="99058"/>
            </a:xfrm>
            <a:custGeom>
              <a:avLst/>
              <a:gdLst/>
              <a:ahLst/>
              <a:cxnLst/>
              <a:rect l="l" t="t" r="r" b="b"/>
              <a:pathLst>
                <a:path w="2615" h="2419" extrusionOk="0">
                  <a:moveTo>
                    <a:pt x="1574" y="0"/>
                  </a:moveTo>
                  <a:cubicBezTo>
                    <a:pt x="1371" y="0"/>
                    <a:pt x="1181" y="47"/>
                    <a:pt x="1064" y="153"/>
                  </a:cubicBezTo>
                  <a:cubicBezTo>
                    <a:pt x="790" y="396"/>
                    <a:pt x="0" y="943"/>
                    <a:pt x="31" y="1399"/>
                  </a:cubicBezTo>
                  <a:lnTo>
                    <a:pt x="122" y="1490"/>
                  </a:lnTo>
                  <a:cubicBezTo>
                    <a:pt x="243" y="1703"/>
                    <a:pt x="608" y="2098"/>
                    <a:pt x="851" y="2159"/>
                  </a:cubicBezTo>
                  <a:cubicBezTo>
                    <a:pt x="1127" y="2289"/>
                    <a:pt x="1395" y="2419"/>
                    <a:pt x="1654" y="2419"/>
                  </a:cubicBezTo>
                  <a:cubicBezTo>
                    <a:pt x="1879" y="2419"/>
                    <a:pt x="2098" y="2320"/>
                    <a:pt x="2310" y="2037"/>
                  </a:cubicBezTo>
                  <a:cubicBezTo>
                    <a:pt x="2462" y="1824"/>
                    <a:pt x="2553" y="1520"/>
                    <a:pt x="2584" y="1216"/>
                  </a:cubicBezTo>
                  <a:cubicBezTo>
                    <a:pt x="2614" y="912"/>
                    <a:pt x="2584" y="578"/>
                    <a:pt x="2401" y="305"/>
                  </a:cubicBezTo>
                  <a:cubicBezTo>
                    <a:pt x="2252" y="118"/>
                    <a:pt x="1897" y="0"/>
                    <a:pt x="157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0" name="Google Shape;7400;p64"/>
            <p:cNvSpPr/>
            <p:nvPr/>
          </p:nvSpPr>
          <p:spPr>
            <a:xfrm>
              <a:off x="6613788" y="3691316"/>
              <a:ext cx="123267" cy="88984"/>
            </a:xfrm>
            <a:custGeom>
              <a:avLst/>
              <a:gdLst/>
              <a:ahLst/>
              <a:cxnLst/>
              <a:rect l="l" t="t" r="r" b="b"/>
              <a:pathLst>
                <a:path w="3010" h="2173" extrusionOk="0">
                  <a:moveTo>
                    <a:pt x="1449" y="0"/>
                  </a:moveTo>
                  <a:cubicBezTo>
                    <a:pt x="999" y="0"/>
                    <a:pt x="409" y="306"/>
                    <a:pt x="274" y="684"/>
                  </a:cubicBezTo>
                  <a:cubicBezTo>
                    <a:pt x="0" y="1444"/>
                    <a:pt x="487" y="1869"/>
                    <a:pt x="1003" y="2082"/>
                  </a:cubicBezTo>
                  <a:cubicBezTo>
                    <a:pt x="1134" y="2144"/>
                    <a:pt x="1276" y="2172"/>
                    <a:pt x="1422" y="2172"/>
                  </a:cubicBezTo>
                  <a:cubicBezTo>
                    <a:pt x="1988" y="2172"/>
                    <a:pt x="2609" y="1751"/>
                    <a:pt x="2827" y="1292"/>
                  </a:cubicBezTo>
                  <a:cubicBezTo>
                    <a:pt x="3009" y="927"/>
                    <a:pt x="2402" y="167"/>
                    <a:pt x="1611" y="15"/>
                  </a:cubicBezTo>
                  <a:cubicBezTo>
                    <a:pt x="1560" y="5"/>
                    <a:pt x="1506" y="0"/>
                    <a:pt x="1449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1" name="Google Shape;7401;p64"/>
            <p:cNvSpPr/>
            <p:nvPr/>
          </p:nvSpPr>
          <p:spPr>
            <a:xfrm>
              <a:off x="5793493" y="3352117"/>
              <a:ext cx="98368" cy="94758"/>
            </a:xfrm>
            <a:custGeom>
              <a:avLst/>
              <a:gdLst/>
              <a:ahLst/>
              <a:cxnLst/>
              <a:rect l="l" t="t" r="r" b="b"/>
              <a:pathLst>
                <a:path w="2402" h="2314" extrusionOk="0">
                  <a:moveTo>
                    <a:pt x="1216" y="0"/>
                  </a:moveTo>
                  <a:cubicBezTo>
                    <a:pt x="852" y="31"/>
                    <a:pt x="1" y="304"/>
                    <a:pt x="1" y="760"/>
                  </a:cubicBezTo>
                  <a:cubicBezTo>
                    <a:pt x="1" y="1312"/>
                    <a:pt x="576" y="2313"/>
                    <a:pt x="1159" y="2313"/>
                  </a:cubicBezTo>
                  <a:cubicBezTo>
                    <a:pt x="1219" y="2313"/>
                    <a:pt x="1279" y="2303"/>
                    <a:pt x="1338" y="2280"/>
                  </a:cubicBezTo>
                  <a:cubicBezTo>
                    <a:pt x="1611" y="2219"/>
                    <a:pt x="2402" y="1642"/>
                    <a:pt x="2371" y="1307"/>
                  </a:cubicBezTo>
                  <a:cubicBezTo>
                    <a:pt x="2341" y="578"/>
                    <a:pt x="2037" y="0"/>
                    <a:pt x="121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2" name="Google Shape;7402;p64"/>
            <p:cNvSpPr/>
            <p:nvPr/>
          </p:nvSpPr>
          <p:spPr>
            <a:xfrm>
              <a:off x="6702161" y="2345003"/>
              <a:ext cx="123267" cy="101310"/>
            </a:xfrm>
            <a:custGeom>
              <a:avLst/>
              <a:gdLst/>
              <a:ahLst/>
              <a:cxnLst/>
              <a:rect l="l" t="t" r="r" b="b"/>
              <a:pathLst>
                <a:path w="3010" h="2474" extrusionOk="0">
                  <a:moveTo>
                    <a:pt x="1368" y="1"/>
                  </a:moveTo>
                  <a:cubicBezTo>
                    <a:pt x="1357" y="1"/>
                    <a:pt x="1347" y="1"/>
                    <a:pt x="1338" y="3"/>
                  </a:cubicBezTo>
                  <a:cubicBezTo>
                    <a:pt x="791" y="155"/>
                    <a:pt x="304" y="824"/>
                    <a:pt x="122" y="1189"/>
                  </a:cubicBezTo>
                  <a:cubicBezTo>
                    <a:pt x="0" y="1371"/>
                    <a:pt x="426" y="1979"/>
                    <a:pt x="730" y="2253"/>
                  </a:cubicBezTo>
                  <a:cubicBezTo>
                    <a:pt x="917" y="2377"/>
                    <a:pt x="1217" y="2473"/>
                    <a:pt x="1476" y="2473"/>
                  </a:cubicBezTo>
                  <a:cubicBezTo>
                    <a:pt x="1596" y="2473"/>
                    <a:pt x="1707" y="2453"/>
                    <a:pt x="1794" y="2404"/>
                  </a:cubicBezTo>
                  <a:cubicBezTo>
                    <a:pt x="2523" y="2009"/>
                    <a:pt x="3010" y="885"/>
                    <a:pt x="2280" y="338"/>
                  </a:cubicBezTo>
                  <a:cubicBezTo>
                    <a:pt x="2080" y="223"/>
                    <a:pt x="1556" y="1"/>
                    <a:pt x="136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3" name="Google Shape;7403;p64"/>
            <p:cNvSpPr/>
            <p:nvPr/>
          </p:nvSpPr>
          <p:spPr>
            <a:xfrm>
              <a:off x="5952835" y="3777723"/>
              <a:ext cx="99596" cy="84767"/>
            </a:xfrm>
            <a:custGeom>
              <a:avLst/>
              <a:gdLst/>
              <a:ahLst/>
              <a:cxnLst/>
              <a:rect l="l" t="t" r="r" b="b"/>
              <a:pathLst>
                <a:path w="2432" h="2070" extrusionOk="0">
                  <a:moveTo>
                    <a:pt x="1125" y="0"/>
                  </a:moveTo>
                  <a:cubicBezTo>
                    <a:pt x="583" y="0"/>
                    <a:pt x="224" y="416"/>
                    <a:pt x="61" y="975"/>
                  </a:cubicBezTo>
                  <a:cubicBezTo>
                    <a:pt x="0" y="1279"/>
                    <a:pt x="487" y="1735"/>
                    <a:pt x="608" y="1948"/>
                  </a:cubicBezTo>
                  <a:cubicBezTo>
                    <a:pt x="933" y="2027"/>
                    <a:pt x="1202" y="2069"/>
                    <a:pt x="1425" y="2069"/>
                  </a:cubicBezTo>
                  <a:cubicBezTo>
                    <a:pt x="2058" y="2069"/>
                    <a:pt x="2319" y="1731"/>
                    <a:pt x="2432" y="945"/>
                  </a:cubicBezTo>
                  <a:cubicBezTo>
                    <a:pt x="2432" y="702"/>
                    <a:pt x="1976" y="276"/>
                    <a:pt x="1672" y="124"/>
                  </a:cubicBezTo>
                  <a:cubicBezTo>
                    <a:pt x="1473" y="39"/>
                    <a:pt x="1291" y="0"/>
                    <a:pt x="1125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4" name="Google Shape;7404;p64"/>
            <p:cNvSpPr/>
            <p:nvPr/>
          </p:nvSpPr>
          <p:spPr>
            <a:xfrm>
              <a:off x="8347707" y="3893574"/>
              <a:ext cx="118312" cy="108313"/>
            </a:xfrm>
            <a:custGeom>
              <a:avLst/>
              <a:gdLst/>
              <a:ahLst/>
              <a:cxnLst/>
              <a:rect l="l" t="t" r="r" b="b"/>
              <a:pathLst>
                <a:path w="2889" h="2645" extrusionOk="0">
                  <a:moveTo>
                    <a:pt x="1551" y="0"/>
                  </a:moveTo>
                  <a:cubicBezTo>
                    <a:pt x="760" y="0"/>
                    <a:pt x="1" y="1155"/>
                    <a:pt x="92" y="1763"/>
                  </a:cubicBezTo>
                  <a:cubicBezTo>
                    <a:pt x="344" y="2414"/>
                    <a:pt x="828" y="2644"/>
                    <a:pt x="1263" y="2644"/>
                  </a:cubicBezTo>
                  <a:cubicBezTo>
                    <a:pt x="1458" y="2644"/>
                    <a:pt x="1643" y="2598"/>
                    <a:pt x="1794" y="2523"/>
                  </a:cubicBezTo>
                  <a:cubicBezTo>
                    <a:pt x="2219" y="2280"/>
                    <a:pt x="2888" y="1611"/>
                    <a:pt x="2463" y="851"/>
                  </a:cubicBezTo>
                  <a:cubicBezTo>
                    <a:pt x="2280" y="456"/>
                    <a:pt x="1855" y="0"/>
                    <a:pt x="155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5" name="Google Shape;7405;p64"/>
            <p:cNvSpPr/>
            <p:nvPr/>
          </p:nvSpPr>
          <p:spPr>
            <a:xfrm>
              <a:off x="8281782" y="4535723"/>
              <a:ext cx="108360" cy="104914"/>
            </a:xfrm>
            <a:custGeom>
              <a:avLst/>
              <a:gdLst/>
              <a:ahLst/>
              <a:cxnLst/>
              <a:rect l="l" t="t" r="r" b="b"/>
              <a:pathLst>
                <a:path w="2646" h="2562" extrusionOk="0">
                  <a:moveTo>
                    <a:pt x="1233" y="1"/>
                  </a:moveTo>
                  <a:cubicBezTo>
                    <a:pt x="1118" y="1"/>
                    <a:pt x="1000" y="30"/>
                    <a:pt x="882" y="96"/>
                  </a:cubicBezTo>
                  <a:cubicBezTo>
                    <a:pt x="578" y="248"/>
                    <a:pt x="396" y="582"/>
                    <a:pt x="183" y="886"/>
                  </a:cubicBezTo>
                  <a:cubicBezTo>
                    <a:pt x="123" y="1038"/>
                    <a:pt x="1" y="1220"/>
                    <a:pt x="1" y="1403"/>
                  </a:cubicBezTo>
                  <a:cubicBezTo>
                    <a:pt x="1" y="1841"/>
                    <a:pt x="873" y="2561"/>
                    <a:pt x="1318" y="2561"/>
                  </a:cubicBezTo>
                  <a:cubicBezTo>
                    <a:pt x="1336" y="2561"/>
                    <a:pt x="1353" y="2560"/>
                    <a:pt x="1369" y="2558"/>
                  </a:cubicBezTo>
                  <a:cubicBezTo>
                    <a:pt x="1673" y="2527"/>
                    <a:pt x="1946" y="2284"/>
                    <a:pt x="2159" y="2011"/>
                  </a:cubicBezTo>
                  <a:cubicBezTo>
                    <a:pt x="2645" y="1403"/>
                    <a:pt x="2645" y="1160"/>
                    <a:pt x="2159" y="582"/>
                  </a:cubicBezTo>
                  <a:cubicBezTo>
                    <a:pt x="1929" y="283"/>
                    <a:pt x="1594" y="1"/>
                    <a:pt x="123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6" name="Google Shape;7406;p64"/>
            <p:cNvSpPr/>
            <p:nvPr/>
          </p:nvSpPr>
          <p:spPr>
            <a:xfrm>
              <a:off x="8019082" y="3604337"/>
              <a:ext cx="103323" cy="104955"/>
            </a:xfrm>
            <a:custGeom>
              <a:avLst/>
              <a:gdLst/>
              <a:ahLst/>
              <a:cxnLst/>
              <a:rect l="l" t="t" r="r" b="b"/>
              <a:pathLst>
                <a:path w="2523" h="2563" extrusionOk="0">
                  <a:moveTo>
                    <a:pt x="1533" y="0"/>
                  </a:moveTo>
                  <a:cubicBezTo>
                    <a:pt x="1433" y="0"/>
                    <a:pt x="1327" y="20"/>
                    <a:pt x="1216" y="62"/>
                  </a:cubicBezTo>
                  <a:cubicBezTo>
                    <a:pt x="0" y="396"/>
                    <a:pt x="182" y="1399"/>
                    <a:pt x="578" y="2220"/>
                  </a:cubicBezTo>
                  <a:cubicBezTo>
                    <a:pt x="625" y="2410"/>
                    <a:pt x="1099" y="2563"/>
                    <a:pt x="1376" y="2563"/>
                  </a:cubicBezTo>
                  <a:cubicBezTo>
                    <a:pt x="1454" y="2563"/>
                    <a:pt x="1517" y="2551"/>
                    <a:pt x="1550" y="2524"/>
                  </a:cubicBezTo>
                  <a:cubicBezTo>
                    <a:pt x="1793" y="2342"/>
                    <a:pt x="2158" y="2099"/>
                    <a:pt x="2310" y="1855"/>
                  </a:cubicBezTo>
                  <a:cubicBezTo>
                    <a:pt x="2462" y="1582"/>
                    <a:pt x="2523" y="1247"/>
                    <a:pt x="2432" y="883"/>
                  </a:cubicBezTo>
                  <a:cubicBezTo>
                    <a:pt x="2331" y="431"/>
                    <a:pt x="2003" y="0"/>
                    <a:pt x="153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7" name="Google Shape;7407;p64"/>
            <p:cNvSpPr/>
            <p:nvPr/>
          </p:nvSpPr>
          <p:spPr>
            <a:xfrm>
              <a:off x="3649942" y="3063653"/>
              <a:ext cx="104593" cy="98075"/>
            </a:xfrm>
            <a:custGeom>
              <a:avLst/>
              <a:gdLst/>
              <a:ahLst/>
              <a:cxnLst/>
              <a:rect l="l" t="t" r="r" b="b"/>
              <a:pathLst>
                <a:path w="2554" h="2395" extrusionOk="0">
                  <a:moveTo>
                    <a:pt x="1129" y="0"/>
                  </a:moveTo>
                  <a:cubicBezTo>
                    <a:pt x="673" y="0"/>
                    <a:pt x="253" y="203"/>
                    <a:pt x="122" y="660"/>
                  </a:cubicBezTo>
                  <a:cubicBezTo>
                    <a:pt x="61" y="964"/>
                    <a:pt x="0" y="1512"/>
                    <a:pt x="122" y="1663"/>
                  </a:cubicBezTo>
                  <a:cubicBezTo>
                    <a:pt x="456" y="2089"/>
                    <a:pt x="1216" y="2363"/>
                    <a:pt x="1642" y="2393"/>
                  </a:cubicBezTo>
                  <a:cubicBezTo>
                    <a:pt x="1648" y="2394"/>
                    <a:pt x="1654" y="2394"/>
                    <a:pt x="1660" y="2394"/>
                  </a:cubicBezTo>
                  <a:cubicBezTo>
                    <a:pt x="1907" y="2394"/>
                    <a:pt x="2343" y="1807"/>
                    <a:pt x="2432" y="1451"/>
                  </a:cubicBezTo>
                  <a:cubicBezTo>
                    <a:pt x="2554" y="1147"/>
                    <a:pt x="2432" y="600"/>
                    <a:pt x="2219" y="417"/>
                  </a:cubicBezTo>
                  <a:cubicBezTo>
                    <a:pt x="1938" y="150"/>
                    <a:pt x="1520" y="0"/>
                    <a:pt x="1129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8" name="Google Shape;7408;p64"/>
            <p:cNvSpPr/>
            <p:nvPr/>
          </p:nvSpPr>
          <p:spPr>
            <a:xfrm>
              <a:off x="5231437" y="2967134"/>
              <a:ext cx="136536" cy="94963"/>
            </a:xfrm>
            <a:custGeom>
              <a:avLst/>
              <a:gdLst/>
              <a:ahLst/>
              <a:cxnLst/>
              <a:rect l="l" t="t" r="r" b="b"/>
              <a:pathLst>
                <a:path w="3334" h="2319" extrusionOk="0">
                  <a:moveTo>
                    <a:pt x="1704" y="0"/>
                  </a:moveTo>
                  <a:cubicBezTo>
                    <a:pt x="722" y="0"/>
                    <a:pt x="1" y="1312"/>
                    <a:pt x="777" y="1985"/>
                  </a:cubicBezTo>
                  <a:cubicBezTo>
                    <a:pt x="929" y="2106"/>
                    <a:pt x="1081" y="2228"/>
                    <a:pt x="1324" y="2258"/>
                  </a:cubicBezTo>
                  <a:cubicBezTo>
                    <a:pt x="1492" y="2300"/>
                    <a:pt x="1648" y="2319"/>
                    <a:pt x="1791" y="2319"/>
                  </a:cubicBezTo>
                  <a:cubicBezTo>
                    <a:pt x="3118" y="2319"/>
                    <a:pt x="3334" y="679"/>
                    <a:pt x="2236" y="131"/>
                  </a:cubicBezTo>
                  <a:cubicBezTo>
                    <a:pt x="2055" y="40"/>
                    <a:pt x="1876" y="0"/>
                    <a:pt x="170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9" name="Google Shape;7409;p64"/>
            <p:cNvSpPr/>
            <p:nvPr/>
          </p:nvSpPr>
          <p:spPr>
            <a:xfrm>
              <a:off x="7068102" y="3954469"/>
              <a:ext cx="115814" cy="102948"/>
            </a:xfrm>
            <a:custGeom>
              <a:avLst/>
              <a:gdLst/>
              <a:ahLst/>
              <a:cxnLst/>
              <a:rect l="l" t="t" r="r" b="b"/>
              <a:pathLst>
                <a:path w="2828" h="2514" extrusionOk="0">
                  <a:moveTo>
                    <a:pt x="1190" y="0"/>
                  </a:moveTo>
                  <a:cubicBezTo>
                    <a:pt x="719" y="0"/>
                    <a:pt x="356" y="461"/>
                    <a:pt x="213" y="793"/>
                  </a:cubicBezTo>
                  <a:cubicBezTo>
                    <a:pt x="31" y="1340"/>
                    <a:pt x="1" y="1887"/>
                    <a:pt x="487" y="2252"/>
                  </a:cubicBezTo>
                  <a:cubicBezTo>
                    <a:pt x="721" y="2408"/>
                    <a:pt x="1117" y="2514"/>
                    <a:pt x="1467" y="2514"/>
                  </a:cubicBezTo>
                  <a:cubicBezTo>
                    <a:pt x="1663" y="2514"/>
                    <a:pt x="1845" y="2480"/>
                    <a:pt x="1976" y="2404"/>
                  </a:cubicBezTo>
                  <a:cubicBezTo>
                    <a:pt x="2828" y="1887"/>
                    <a:pt x="2311" y="459"/>
                    <a:pt x="1612" y="124"/>
                  </a:cubicBezTo>
                  <a:cubicBezTo>
                    <a:pt x="1464" y="37"/>
                    <a:pt x="1323" y="0"/>
                    <a:pt x="1190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0" name="Google Shape;7410;p64"/>
            <p:cNvSpPr/>
            <p:nvPr/>
          </p:nvSpPr>
          <p:spPr>
            <a:xfrm>
              <a:off x="7320393" y="247321"/>
              <a:ext cx="123308" cy="90336"/>
            </a:xfrm>
            <a:custGeom>
              <a:avLst/>
              <a:gdLst/>
              <a:ahLst/>
              <a:cxnLst/>
              <a:rect l="l" t="t" r="r" b="b"/>
              <a:pathLst>
                <a:path w="3011" h="2206" extrusionOk="0">
                  <a:moveTo>
                    <a:pt x="1375" y="0"/>
                  </a:moveTo>
                  <a:cubicBezTo>
                    <a:pt x="1029" y="0"/>
                    <a:pt x="673" y="102"/>
                    <a:pt x="487" y="307"/>
                  </a:cubicBezTo>
                  <a:cubicBezTo>
                    <a:pt x="1" y="1006"/>
                    <a:pt x="335" y="1522"/>
                    <a:pt x="730" y="1917"/>
                  </a:cubicBezTo>
                  <a:cubicBezTo>
                    <a:pt x="932" y="2119"/>
                    <a:pt x="1227" y="2206"/>
                    <a:pt x="1537" y="2206"/>
                  </a:cubicBezTo>
                  <a:cubicBezTo>
                    <a:pt x="1974" y="2206"/>
                    <a:pt x="2439" y="2033"/>
                    <a:pt x="2706" y="1766"/>
                  </a:cubicBezTo>
                  <a:cubicBezTo>
                    <a:pt x="3010" y="1462"/>
                    <a:pt x="2706" y="550"/>
                    <a:pt x="1977" y="124"/>
                  </a:cubicBezTo>
                  <a:cubicBezTo>
                    <a:pt x="1811" y="41"/>
                    <a:pt x="1595" y="0"/>
                    <a:pt x="1375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1" name="Google Shape;7411;p64"/>
            <p:cNvSpPr/>
            <p:nvPr/>
          </p:nvSpPr>
          <p:spPr>
            <a:xfrm>
              <a:off x="7341123" y="2203566"/>
              <a:ext cx="122038" cy="97707"/>
            </a:xfrm>
            <a:custGeom>
              <a:avLst/>
              <a:gdLst/>
              <a:ahLst/>
              <a:cxnLst/>
              <a:rect l="l" t="t" r="r" b="b"/>
              <a:pathLst>
                <a:path w="2980" h="2386" extrusionOk="0">
                  <a:moveTo>
                    <a:pt x="1575" y="1"/>
                  </a:moveTo>
                  <a:cubicBezTo>
                    <a:pt x="1071" y="1"/>
                    <a:pt x="438" y="418"/>
                    <a:pt x="153" y="675"/>
                  </a:cubicBezTo>
                  <a:cubicBezTo>
                    <a:pt x="1" y="827"/>
                    <a:pt x="153" y="1557"/>
                    <a:pt x="396" y="1891"/>
                  </a:cubicBezTo>
                  <a:cubicBezTo>
                    <a:pt x="533" y="2138"/>
                    <a:pt x="944" y="2386"/>
                    <a:pt x="1247" y="2386"/>
                  </a:cubicBezTo>
                  <a:cubicBezTo>
                    <a:pt x="1278" y="2386"/>
                    <a:pt x="1309" y="2383"/>
                    <a:pt x="1338" y="2377"/>
                  </a:cubicBezTo>
                  <a:cubicBezTo>
                    <a:pt x="2128" y="2286"/>
                    <a:pt x="2979" y="1344"/>
                    <a:pt x="2463" y="645"/>
                  </a:cubicBezTo>
                  <a:cubicBezTo>
                    <a:pt x="2280" y="402"/>
                    <a:pt x="1855" y="6"/>
                    <a:pt x="1672" y="6"/>
                  </a:cubicBezTo>
                  <a:cubicBezTo>
                    <a:pt x="1641" y="3"/>
                    <a:pt x="1608" y="1"/>
                    <a:pt x="157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2" name="Google Shape;7412;p64"/>
            <p:cNvSpPr/>
            <p:nvPr/>
          </p:nvSpPr>
          <p:spPr>
            <a:xfrm>
              <a:off x="5281889" y="4761577"/>
              <a:ext cx="117657" cy="94554"/>
            </a:xfrm>
            <a:custGeom>
              <a:avLst/>
              <a:gdLst/>
              <a:ahLst/>
              <a:cxnLst/>
              <a:rect l="l" t="t" r="r" b="b"/>
              <a:pathLst>
                <a:path w="2873" h="2309" extrusionOk="0">
                  <a:moveTo>
                    <a:pt x="1329" y="1"/>
                  </a:moveTo>
                  <a:cubicBezTo>
                    <a:pt x="1251" y="1"/>
                    <a:pt x="1173" y="7"/>
                    <a:pt x="1095" y="20"/>
                  </a:cubicBezTo>
                  <a:cubicBezTo>
                    <a:pt x="1004" y="233"/>
                    <a:pt x="578" y="355"/>
                    <a:pt x="396" y="689"/>
                  </a:cubicBezTo>
                  <a:cubicBezTo>
                    <a:pt x="244" y="1115"/>
                    <a:pt x="1" y="1783"/>
                    <a:pt x="457" y="2148"/>
                  </a:cubicBezTo>
                  <a:cubicBezTo>
                    <a:pt x="670" y="2284"/>
                    <a:pt x="993" y="2308"/>
                    <a:pt x="1302" y="2308"/>
                  </a:cubicBezTo>
                  <a:cubicBezTo>
                    <a:pt x="1479" y="2308"/>
                    <a:pt x="1651" y="2300"/>
                    <a:pt x="1794" y="2300"/>
                  </a:cubicBezTo>
                  <a:cubicBezTo>
                    <a:pt x="2524" y="2300"/>
                    <a:pt x="2554" y="1540"/>
                    <a:pt x="2706" y="1115"/>
                  </a:cubicBezTo>
                  <a:cubicBezTo>
                    <a:pt x="2872" y="671"/>
                    <a:pt x="2129" y="1"/>
                    <a:pt x="1329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3" name="Google Shape;7413;p64"/>
            <p:cNvSpPr/>
            <p:nvPr/>
          </p:nvSpPr>
          <p:spPr>
            <a:xfrm>
              <a:off x="7458941" y="1210326"/>
              <a:ext cx="102136" cy="105160"/>
            </a:xfrm>
            <a:custGeom>
              <a:avLst/>
              <a:gdLst/>
              <a:ahLst/>
              <a:cxnLst/>
              <a:rect l="l" t="t" r="r" b="b"/>
              <a:pathLst>
                <a:path w="2494" h="2568" extrusionOk="0">
                  <a:moveTo>
                    <a:pt x="1503" y="0"/>
                  </a:moveTo>
                  <a:cubicBezTo>
                    <a:pt x="1412" y="0"/>
                    <a:pt x="1316" y="16"/>
                    <a:pt x="1217" y="51"/>
                  </a:cubicBezTo>
                  <a:cubicBezTo>
                    <a:pt x="1" y="416"/>
                    <a:pt x="183" y="1389"/>
                    <a:pt x="578" y="2240"/>
                  </a:cubicBezTo>
                  <a:cubicBezTo>
                    <a:pt x="628" y="2414"/>
                    <a:pt x="1147" y="2568"/>
                    <a:pt x="1416" y="2568"/>
                  </a:cubicBezTo>
                  <a:cubicBezTo>
                    <a:pt x="1476" y="2568"/>
                    <a:pt x="1524" y="2560"/>
                    <a:pt x="1551" y="2544"/>
                  </a:cubicBezTo>
                  <a:cubicBezTo>
                    <a:pt x="1794" y="2331"/>
                    <a:pt x="2159" y="2118"/>
                    <a:pt x="2311" y="1845"/>
                  </a:cubicBezTo>
                  <a:cubicBezTo>
                    <a:pt x="2463" y="1571"/>
                    <a:pt x="2493" y="1237"/>
                    <a:pt x="2433" y="902"/>
                  </a:cubicBezTo>
                  <a:cubicBezTo>
                    <a:pt x="2306" y="419"/>
                    <a:pt x="1966" y="0"/>
                    <a:pt x="150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4" name="Google Shape;7414;p64"/>
            <p:cNvSpPr/>
            <p:nvPr/>
          </p:nvSpPr>
          <p:spPr>
            <a:xfrm>
              <a:off x="7968048" y="1567134"/>
              <a:ext cx="108360" cy="96232"/>
            </a:xfrm>
            <a:custGeom>
              <a:avLst/>
              <a:gdLst/>
              <a:ahLst/>
              <a:cxnLst/>
              <a:rect l="l" t="t" r="r" b="b"/>
              <a:pathLst>
                <a:path w="2646" h="2350" extrusionOk="0">
                  <a:moveTo>
                    <a:pt x="1399" y="1"/>
                  </a:moveTo>
                  <a:cubicBezTo>
                    <a:pt x="518" y="1"/>
                    <a:pt x="1" y="670"/>
                    <a:pt x="335" y="1582"/>
                  </a:cubicBezTo>
                  <a:cubicBezTo>
                    <a:pt x="463" y="1921"/>
                    <a:pt x="871" y="2350"/>
                    <a:pt x="1458" y="2350"/>
                  </a:cubicBezTo>
                  <a:cubicBezTo>
                    <a:pt x="1712" y="2350"/>
                    <a:pt x="1999" y="2270"/>
                    <a:pt x="2311" y="2068"/>
                  </a:cubicBezTo>
                  <a:cubicBezTo>
                    <a:pt x="2372" y="1642"/>
                    <a:pt x="2645" y="1126"/>
                    <a:pt x="2493" y="822"/>
                  </a:cubicBezTo>
                  <a:cubicBezTo>
                    <a:pt x="2341" y="427"/>
                    <a:pt x="1764" y="1"/>
                    <a:pt x="1399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5" name="Google Shape;7415;p64"/>
            <p:cNvSpPr/>
            <p:nvPr/>
          </p:nvSpPr>
          <p:spPr>
            <a:xfrm>
              <a:off x="8742290" y="1851636"/>
              <a:ext cx="119540" cy="102293"/>
            </a:xfrm>
            <a:custGeom>
              <a:avLst/>
              <a:gdLst/>
              <a:ahLst/>
              <a:cxnLst/>
              <a:rect l="l" t="t" r="r" b="b"/>
              <a:pathLst>
                <a:path w="2919" h="2498" extrusionOk="0">
                  <a:moveTo>
                    <a:pt x="1659" y="1"/>
                  </a:moveTo>
                  <a:cubicBezTo>
                    <a:pt x="1621" y="1"/>
                    <a:pt x="1585" y="2"/>
                    <a:pt x="1550" y="5"/>
                  </a:cubicBezTo>
                  <a:cubicBezTo>
                    <a:pt x="1003" y="66"/>
                    <a:pt x="0" y="613"/>
                    <a:pt x="608" y="2042"/>
                  </a:cubicBezTo>
                  <a:cubicBezTo>
                    <a:pt x="760" y="2376"/>
                    <a:pt x="1459" y="2376"/>
                    <a:pt x="1794" y="2498"/>
                  </a:cubicBezTo>
                  <a:cubicBezTo>
                    <a:pt x="2402" y="2346"/>
                    <a:pt x="2918" y="978"/>
                    <a:pt x="2584" y="309"/>
                  </a:cubicBezTo>
                  <a:cubicBezTo>
                    <a:pt x="2447" y="118"/>
                    <a:pt x="1992" y="1"/>
                    <a:pt x="1659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6" name="Google Shape;7416;p64"/>
            <p:cNvSpPr/>
            <p:nvPr/>
          </p:nvSpPr>
          <p:spPr>
            <a:xfrm>
              <a:off x="7100495" y="538029"/>
              <a:ext cx="145627" cy="98321"/>
            </a:xfrm>
            <a:custGeom>
              <a:avLst/>
              <a:gdLst/>
              <a:ahLst/>
              <a:cxnLst/>
              <a:rect l="l" t="t" r="r" b="b"/>
              <a:pathLst>
                <a:path w="3556" h="2401" extrusionOk="0">
                  <a:moveTo>
                    <a:pt x="1429" y="1"/>
                  </a:moveTo>
                  <a:cubicBezTo>
                    <a:pt x="917" y="1"/>
                    <a:pt x="549" y="328"/>
                    <a:pt x="365" y="723"/>
                  </a:cubicBezTo>
                  <a:cubicBezTo>
                    <a:pt x="0" y="1362"/>
                    <a:pt x="213" y="2243"/>
                    <a:pt x="1125" y="2395"/>
                  </a:cubicBezTo>
                  <a:cubicBezTo>
                    <a:pt x="1152" y="2399"/>
                    <a:pt x="1181" y="2400"/>
                    <a:pt x="1212" y="2400"/>
                  </a:cubicBezTo>
                  <a:cubicBezTo>
                    <a:pt x="1959" y="2400"/>
                    <a:pt x="3556" y="1361"/>
                    <a:pt x="2796" y="602"/>
                  </a:cubicBezTo>
                  <a:cubicBezTo>
                    <a:pt x="2553" y="359"/>
                    <a:pt x="2037" y="115"/>
                    <a:pt x="1672" y="24"/>
                  </a:cubicBezTo>
                  <a:cubicBezTo>
                    <a:pt x="1587" y="8"/>
                    <a:pt x="1506" y="1"/>
                    <a:pt x="1429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7" name="Google Shape;7417;p64"/>
            <p:cNvSpPr/>
            <p:nvPr/>
          </p:nvSpPr>
          <p:spPr>
            <a:xfrm>
              <a:off x="6641144" y="4792208"/>
              <a:ext cx="114585" cy="109951"/>
            </a:xfrm>
            <a:custGeom>
              <a:avLst/>
              <a:gdLst/>
              <a:ahLst/>
              <a:cxnLst/>
              <a:rect l="l" t="t" r="r" b="b"/>
              <a:pathLst>
                <a:path w="2798" h="2685" extrusionOk="0">
                  <a:moveTo>
                    <a:pt x="1222" y="0"/>
                  </a:moveTo>
                  <a:cubicBezTo>
                    <a:pt x="1037" y="0"/>
                    <a:pt x="854" y="38"/>
                    <a:pt x="700" y="124"/>
                  </a:cubicBezTo>
                  <a:cubicBezTo>
                    <a:pt x="518" y="215"/>
                    <a:pt x="366" y="397"/>
                    <a:pt x="275" y="640"/>
                  </a:cubicBezTo>
                  <a:cubicBezTo>
                    <a:pt x="1" y="1339"/>
                    <a:pt x="366" y="2403"/>
                    <a:pt x="1095" y="2646"/>
                  </a:cubicBezTo>
                  <a:cubicBezTo>
                    <a:pt x="1191" y="2672"/>
                    <a:pt x="1289" y="2685"/>
                    <a:pt x="1386" y="2685"/>
                  </a:cubicBezTo>
                  <a:cubicBezTo>
                    <a:pt x="1969" y="2685"/>
                    <a:pt x="2541" y="2242"/>
                    <a:pt x="2645" y="1643"/>
                  </a:cubicBezTo>
                  <a:cubicBezTo>
                    <a:pt x="2797" y="975"/>
                    <a:pt x="2311" y="245"/>
                    <a:pt x="1642" y="63"/>
                  </a:cubicBezTo>
                  <a:cubicBezTo>
                    <a:pt x="1510" y="23"/>
                    <a:pt x="1365" y="0"/>
                    <a:pt x="122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8" name="Google Shape;7418;p64"/>
            <p:cNvSpPr/>
            <p:nvPr/>
          </p:nvSpPr>
          <p:spPr>
            <a:xfrm>
              <a:off x="7146524" y="2984866"/>
              <a:ext cx="109507" cy="100123"/>
            </a:xfrm>
            <a:custGeom>
              <a:avLst/>
              <a:gdLst/>
              <a:ahLst/>
              <a:cxnLst/>
              <a:rect l="l" t="t" r="r" b="b"/>
              <a:pathLst>
                <a:path w="2674" h="2445" extrusionOk="0">
                  <a:moveTo>
                    <a:pt x="1145" y="0"/>
                  </a:moveTo>
                  <a:cubicBezTo>
                    <a:pt x="1118" y="0"/>
                    <a:pt x="1092" y="1"/>
                    <a:pt x="1064" y="2"/>
                  </a:cubicBezTo>
                  <a:cubicBezTo>
                    <a:pt x="639" y="32"/>
                    <a:pt x="1" y="761"/>
                    <a:pt x="1" y="1187"/>
                  </a:cubicBezTo>
                  <a:cubicBezTo>
                    <a:pt x="1" y="1825"/>
                    <a:pt x="973" y="2220"/>
                    <a:pt x="1460" y="2433"/>
                  </a:cubicBezTo>
                  <a:cubicBezTo>
                    <a:pt x="1477" y="2441"/>
                    <a:pt x="1497" y="2445"/>
                    <a:pt x="1520" y="2445"/>
                  </a:cubicBezTo>
                  <a:cubicBezTo>
                    <a:pt x="1850" y="2445"/>
                    <a:pt x="2674" y="1654"/>
                    <a:pt x="2645" y="1369"/>
                  </a:cubicBezTo>
                  <a:cubicBezTo>
                    <a:pt x="2586" y="512"/>
                    <a:pt x="2067" y="0"/>
                    <a:pt x="1145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19" name="Google Shape;7419;p64"/>
          <p:cNvGrpSpPr/>
          <p:nvPr/>
        </p:nvGrpSpPr>
        <p:grpSpPr>
          <a:xfrm>
            <a:off x="8540627" y="4508095"/>
            <a:ext cx="632361" cy="590417"/>
            <a:chOff x="6702500" y="655975"/>
            <a:chExt cx="375400" cy="350500"/>
          </a:xfrm>
        </p:grpSpPr>
        <p:sp>
          <p:nvSpPr>
            <p:cNvPr id="7420" name="Google Shape;7420;p64"/>
            <p:cNvSpPr/>
            <p:nvPr/>
          </p:nvSpPr>
          <p:spPr>
            <a:xfrm>
              <a:off x="6728325" y="667125"/>
              <a:ext cx="349575" cy="339350"/>
            </a:xfrm>
            <a:custGeom>
              <a:avLst/>
              <a:gdLst/>
              <a:ahLst/>
              <a:cxnLst/>
              <a:rect l="l" t="t" r="r" b="b"/>
              <a:pathLst>
                <a:path w="13983" h="13574" extrusionOk="0">
                  <a:moveTo>
                    <a:pt x="7694" y="1"/>
                  </a:moveTo>
                  <a:cubicBezTo>
                    <a:pt x="7468" y="1"/>
                    <a:pt x="7209" y="12"/>
                    <a:pt x="6901" y="40"/>
                  </a:cubicBezTo>
                  <a:cubicBezTo>
                    <a:pt x="6232" y="71"/>
                    <a:pt x="5806" y="223"/>
                    <a:pt x="5472" y="314"/>
                  </a:cubicBezTo>
                  <a:cubicBezTo>
                    <a:pt x="5290" y="375"/>
                    <a:pt x="5138" y="405"/>
                    <a:pt x="4986" y="496"/>
                  </a:cubicBezTo>
                  <a:cubicBezTo>
                    <a:pt x="4834" y="557"/>
                    <a:pt x="4682" y="648"/>
                    <a:pt x="4469" y="709"/>
                  </a:cubicBezTo>
                  <a:cubicBezTo>
                    <a:pt x="4135" y="861"/>
                    <a:pt x="3952" y="1013"/>
                    <a:pt x="4104" y="1013"/>
                  </a:cubicBezTo>
                  <a:cubicBezTo>
                    <a:pt x="4256" y="1013"/>
                    <a:pt x="4560" y="861"/>
                    <a:pt x="4925" y="709"/>
                  </a:cubicBezTo>
                  <a:cubicBezTo>
                    <a:pt x="5320" y="557"/>
                    <a:pt x="5776" y="466"/>
                    <a:pt x="6110" y="375"/>
                  </a:cubicBezTo>
                  <a:cubicBezTo>
                    <a:pt x="6598" y="282"/>
                    <a:pt x="7103" y="242"/>
                    <a:pt x="7599" y="242"/>
                  </a:cubicBezTo>
                  <a:cubicBezTo>
                    <a:pt x="7753" y="242"/>
                    <a:pt x="7905" y="246"/>
                    <a:pt x="8056" y="253"/>
                  </a:cubicBezTo>
                  <a:cubicBezTo>
                    <a:pt x="8481" y="284"/>
                    <a:pt x="8785" y="344"/>
                    <a:pt x="9150" y="405"/>
                  </a:cubicBezTo>
                  <a:cubicBezTo>
                    <a:pt x="9484" y="496"/>
                    <a:pt x="9940" y="588"/>
                    <a:pt x="10548" y="891"/>
                  </a:cubicBezTo>
                  <a:cubicBezTo>
                    <a:pt x="11399" y="1317"/>
                    <a:pt x="11734" y="1651"/>
                    <a:pt x="12068" y="1986"/>
                  </a:cubicBezTo>
                  <a:cubicBezTo>
                    <a:pt x="12433" y="2320"/>
                    <a:pt x="12767" y="2624"/>
                    <a:pt x="13193" y="3445"/>
                  </a:cubicBezTo>
                  <a:cubicBezTo>
                    <a:pt x="13588" y="4296"/>
                    <a:pt x="13649" y="4782"/>
                    <a:pt x="13679" y="5238"/>
                  </a:cubicBezTo>
                  <a:cubicBezTo>
                    <a:pt x="13709" y="5694"/>
                    <a:pt x="13740" y="6180"/>
                    <a:pt x="13588" y="7062"/>
                  </a:cubicBezTo>
                  <a:cubicBezTo>
                    <a:pt x="13405" y="7974"/>
                    <a:pt x="13223" y="8399"/>
                    <a:pt x="12980" y="8825"/>
                  </a:cubicBezTo>
                  <a:cubicBezTo>
                    <a:pt x="12797" y="9220"/>
                    <a:pt x="12585" y="9645"/>
                    <a:pt x="12007" y="10375"/>
                  </a:cubicBezTo>
                  <a:cubicBezTo>
                    <a:pt x="11399" y="11104"/>
                    <a:pt x="11065" y="11408"/>
                    <a:pt x="10670" y="11652"/>
                  </a:cubicBezTo>
                  <a:cubicBezTo>
                    <a:pt x="10305" y="11925"/>
                    <a:pt x="9940" y="12229"/>
                    <a:pt x="9120" y="12655"/>
                  </a:cubicBezTo>
                  <a:cubicBezTo>
                    <a:pt x="8269" y="13080"/>
                    <a:pt x="7813" y="13171"/>
                    <a:pt x="7357" y="13262"/>
                  </a:cubicBezTo>
                  <a:cubicBezTo>
                    <a:pt x="7062" y="13302"/>
                    <a:pt x="6768" y="13366"/>
                    <a:pt x="6343" y="13366"/>
                  </a:cubicBezTo>
                  <a:cubicBezTo>
                    <a:pt x="6110" y="13366"/>
                    <a:pt x="5837" y="13347"/>
                    <a:pt x="5502" y="13293"/>
                  </a:cubicBezTo>
                  <a:cubicBezTo>
                    <a:pt x="4591" y="13171"/>
                    <a:pt x="4135" y="12959"/>
                    <a:pt x="3770" y="12746"/>
                  </a:cubicBezTo>
                  <a:cubicBezTo>
                    <a:pt x="3344" y="12563"/>
                    <a:pt x="2919" y="12351"/>
                    <a:pt x="2250" y="11743"/>
                  </a:cubicBezTo>
                  <a:cubicBezTo>
                    <a:pt x="1551" y="11104"/>
                    <a:pt x="1338" y="10709"/>
                    <a:pt x="1095" y="10284"/>
                  </a:cubicBezTo>
                  <a:cubicBezTo>
                    <a:pt x="882" y="9919"/>
                    <a:pt x="609" y="9493"/>
                    <a:pt x="426" y="8582"/>
                  </a:cubicBezTo>
                  <a:cubicBezTo>
                    <a:pt x="214" y="7791"/>
                    <a:pt x="274" y="7335"/>
                    <a:pt x="305" y="6940"/>
                  </a:cubicBezTo>
                  <a:cubicBezTo>
                    <a:pt x="335" y="6515"/>
                    <a:pt x="426" y="6180"/>
                    <a:pt x="609" y="5572"/>
                  </a:cubicBezTo>
                  <a:cubicBezTo>
                    <a:pt x="730" y="5208"/>
                    <a:pt x="882" y="4813"/>
                    <a:pt x="974" y="4509"/>
                  </a:cubicBezTo>
                  <a:cubicBezTo>
                    <a:pt x="1066" y="4293"/>
                    <a:pt x="1089" y="4206"/>
                    <a:pt x="1068" y="4206"/>
                  </a:cubicBezTo>
                  <a:cubicBezTo>
                    <a:pt x="1028" y="4206"/>
                    <a:pt x="820" y="4541"/>
                    <a:pt x="639" y="4904"/>
                  </a:cubicBezTo>
                  <a:cubicBezTo>
                    <a:pt x="305" y="5572"/>
                    <a:pt x="62" y="6423"/>
                    <a:pt x="31" y="7244"/>
                  </a:cubicBezTo>
                  <a:cubicBezTo>
                    <a:pt x="1" y="8095"/>
                    <a:pt x="183" y="8946"/>
                    <a:pt x="518" y="9676"/>
                  </a:cubicBezTo>
                  <a:cubicBezTo>
                    <a:pt x="578" y="9767"/>
                    <a:pt x="730" y="10101"/>
                    <a:pt x="974" y="10557"/>
                  </a:cubicBezTo>
                  <a:cubicBezTo>
                    <a:pt x="1247" y="10983"/>
                    <a:pt x="1642" y="11500"/>
                    <a:pt x="2098" y="11925"/>
                  </a:cubicBezTo>
                  <a:cubicBezTo>
                    <a:pt x="2797" y="12563"/>
                    <a:pt x="3223" y="12807"/>
                    <a:pt x="3679" y="12989"/>
                  </a:cubicBezTo>
                  <a:cubicBezTo>
                    <a:pt x="4104" y="13171"/>
                    <a:pt x="4560" y="13414"/>
                    <a:pt x="5502" y="13506"/>
                  </a:cubicBezTo>
                  <a:cubicBezTo>
                    <a:pt x="5879" y="13554"/>
                    <a:pt x="6188" y="13574"/>
                    <a:pt x="6452" y="13574"/>
                  </a:cubicBezTo>
                  <a:cubicBezTo>
                    <a:pt x="6848" y="13574"/>
                    <a:pt x="7144" y="13530"/>
                    <a:pt x="7417" y="13475"/>
                  </a:cubicBezTo>
                  <a:cubicBezTo>
                    <a:pt x="7873" y="13414"/>
                    <a:pt x="8360" y="13293"/>
                    <a:pt x="9241" y="12867"/>
                  </a:cubicBezTo>
                  <a:cubicBezTo>
                    <a:pt x="10092" y="12472"/>
                    <a:pt x="10457" y="12168"/>
                    <a:pt x="10822" y="11864"/>
                  </a:cubicBezTo>
                  <a:cubicBezTo>
                    <a:pt x="11217" y="11560"/>
                    <a:pt x="11582" y="11256"/>
                    <a:pt x="12159" y="10496"/>
                  </a:cubicBezTo>
                  <a:cubicBezTo>
                    <a:pt x="12767" y="9737"/>
                    <a:pt x="12980" y="9311"/>
                    <a:pt x="13193" y="8886"/>
                  </a:cubicBezTo>
                  <a:cubicBezTo>
                    <a:pt x="13375" y="8460"/>
                    <a:pt x="13588" y="8004"/>
                    <a:pt x="13801" y="7062"/>
                  </a:cubicBezTo>
                  <a:cubicBezTo>
                    <a:pt x="13983" y="6120"/>
                    <a:pt x="13892" y="5633"/>
                    <a:pt x="13861" y="5177"/>
                  </a:cubicBezTo>
                  <a:cubicBezTo>
                    <a:pt x="13831" y="4721"/>
                    <a:pt x="13740" y="4174"/>
                    <a:pt x="13345" y="3354"/>
                  </a:cubicBezTo>
                  <a:cubicBezTo>
                    <a:pt x="12919" y="2472"/>
                    <a:pt x="12524" y="2138"/>
                    <a:pt x="12190" y="1773"/>
                  </a:cubicBezTo>
                  <a:cubicBezTo>
                    <a:pt x="11855" y="1439"/>
                    <a:pt x="11521" y="1104"/>
                    <a:pt x="10639" y="679"/>
                  </a:cubicBezTo>
                  <a:cubicBezTo>
                    <a:pt x="9758" y="253"/>
                    <a:pt x="9302" y="192"/>
                    <a:pt x="8816" y="71"/>
                  </a:cubicBezTo>
                  <a:cubicBezTo>
                    <a:pt x="8504" y="50"/>
                    <a:pt x="8179" y="1"/>
                    <a:pt x="7694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1" name="Google Shape;7421;p64"/>
            <p:cNvSpPr/>
            <p:nvPr/>
          </p:nvSpPr>
          <p:spPr>
            <a:xfrm>
              <a:off x="6757975" y="699750"/>
              <a:ext cx="60425" cy="61300"/>
            </a:xfrm>
            <a:custGeom>
              <a:avLst/>
              <a:gdLst/>
              <a:ahLst/>
              <a:cxnLst/>
              <a:rect l="l" t="t" r="r" b="b"/>
              <a:pathLst>
                <a:path w="2417" h="2452" extrusionOk="0">
                  <a:moveTo>
                    <a:pt x="2316" y="1"/>
                  </a:moveTo>
                  <a:cubicBezTo>
                    <a:pt x="2301" y="1"/>
                    <a:pt x="2288" y="4"/>
                    <a:pt x="2280" y="12"/>
                  </a:cubicBezTo>
                  <a:cubicBezTo>
                    <a:pt x="2128" y="73"/>
                    <a:pt x="2006" y="164"/>
                    <a:pt x="1885" y="255"/>
                  </a:cubicBezTo>
                  <a:cubicBezTo>
                    <a:pt x="1885" y="255"/>
                    <a:pt x="1763" y="316"/>
                    <a:pt x="1702" y="407"/>
                  </a:cubicBezTo>
                  <a:cubicBezTo>
                    <a:pt x="1581" y="529"/>
                    <a:pt x="1581" y="529"/>
                    <a:pt x="1429" y="620"/>
                  </a:cubicBezTo>
                  <a:cubicBezTo>
                    <a:pt x="1307" y="742"/>
                    <a:pt x="1307" y="742"/>
                    <a:pt x="1155" y="863"/>
                  </a:cubicBezTo>
                  <a:cubicBezTo>
                    <a:pt x="1064" y="985"/>
                    <a:pt x="1064" y="985"/>
                    <a:pt x="943" y="1106"/>
                  </a:cubicBezTo>
                  <a:cubicBezTo>
                    <a:pt x="821" y="1228"/>
                    <a:pt x="851" y="1289"/>
                    <a:pt x="760" y="1380"/>
                  </a:cubicBezTo>
                  <a:cubicBezTo>
                    <a:pt x="639" y="1501"/>
                    <a:pt x="639" y="1501"/>
                    <a:pt x="517" y="1653"/>
                  </a:cubicBezTo>
                  <a:cubicBezTo>
                    <a:pt x="395" y="1805"/>
                    <a:pt x="395" y="1805"/>
                    <a:pt x="335" y="1927"/>
                  </a:cubicBezTo>
                  <a:cubicBezTo>
                    <a:pt x="243" y="2079"/>
                    <a:pt x="213" y="2049"/>
                    <a:pt x="91" y="2201"/>
                  </a:cubicBezTo>
                  <a:cubicBezTo>
                    <a:pt x="31" y="2292"/>
                    <a:pt x="31" y="2352"/>
                    <a:pt x="0" y="2383"/>
                  </a:cubicBezTo>
                  <a:cubicBezTo>
                    <a:pt x="0" y="2413"/>
                    <a:pt x="0" y="2444"/>
                    <a:pt x="61" y="2444"/>
                  </a:cubicBezTo>
                  <a:cubicBezTo>
                    <a:pt x="77" y="2449"/>
                    <a:pt x="92" y="2452"/>
                    <a:pt x="107" y="2452"/>
                  </a:cubicBezTo>
                  <a:cubicBezTo>
                    <a:pt x="173" y="2452"/>
                    <a:pt x="218" y="2397"/>
                    <a:pt x="243" y="2322"/>
                  </a:cubicBezTo>
                  <a:cubicBezTo>
                    <a:pt x="304" y="2292"/>
                    <a:pt x="335" y="2261"/>
                    <a:pt x="365" y="2170"/>
                  </a:cubicBezTo>
                  <a:cubicBezTo>
                    <a:pt x="395" y="2109"/>
                    <a:pt x="395" y="2079"/>
                    <a:pt x="487" y="1988"/>
                  </a:cubicBezTo>
                  <a:cubicBezTo>
                    <a:pt x="578" y="1836"/>
                    <a:pt x="547" y="1836"/>
                    <a:pt x="669" y="1714"/>
                  </a:cubicBezTo>
                  <a:cubicBezTo>
                    <a:pt x="791" y="1562"/>
                    <a:pt x="791" y="1623"/>
                    <a:pt x="912" y="1501"/>
                  </a:cubicBezTo>
                  <a:cubicBezTo>
                    <a:pt x="1003" y="1380"/>
                    <a:pt x="973" y="1349"/>
                    <a:pt x="1095" y="1228"/>
                  </a:cubicBezTo>
                  <a:cubicBezTo>
                    <a:pt x="1216" y="1106"/>
                    <a:pt x="1247" y="1106"/>
                    <a:pt x="1368" y="1015"/>
                  </a:cubicBezTo>
                  <a:cubicBezTo>
                    <a:pt x="1459" y="894"/>
                    <a:pt x="1429" y="863"/>
                    <a:pt x="1581" y="742"/>
                  </a:cubicBezTo>
                  <a:cubicBezTo>
                    <a:pt x="1733" y="620"/>
                    <a:pt x="1733" y="620"/>
                    <a:pt x="1854" y="559"/>
                  </a:cubicBezTo>
                  <a:cubicBezTo>
                    <a:pt x="1976" y="468"/>
                    <a:pt x="1976" y="438"/>
                    <a:pt x="2128" y="377"/>
                  </a:cubicBezTo>
                  <a:cubicBezTo>
                    <a:pt x="2219" y="286"/>
                    <a:pt x="2219" y="255"/>
                    <a:pt x="2341" y="225"/>
                  </a:cubicBezTo>
                  <a:cubicBezTo>
                    <a:pt x="2371" y="164"/>
                    <a:pt x="2371" y="134"/>
                    <a:pt x="2371" y="103"/>
                  </a:cubicBezTo>
                  <a:cubicBezTo>
                    <a:pt x="2417" y="35"/>
                    <a:pt x="2360" y="1"/>
                    <a:pt x="231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2" name="Google Shape;7422;p64"/>
            <p:cNvSpPr/>
            <p:nvPr/>
          </p:nvSpPr>
          <p:spPr>
            <a:xfrm>
              <a:off x="6831750" y="737475"/>
              <a:ext cx="34900" cy="29450"/>
            </a:xfrm>
            <a:custGeom>
              <a:avLst/>
              <a:gdLst/>
              <a:ahLst/>
              <a:cxnLst/>
              <a:rect l="l" t="t" r="r" b="b"/>
              <a:pathLst>
                <a:path w="1396" h="1178" extrusionOk="0">
                  <a:moveTo>
                    <a:pt x="925" y="91"/>
                  </a:moveTo>
                  <a:cubicBezTo>
                    <a:pt x="970" y="91"/>
                    <a:pt x="1016" y="99"/>
                    <a:pt x="1092" y="114"/>
                  </a:cubicBezTo>
                  <a:cubicBezTo>
                    <a:pt x="1244" y="175"/>
                    <a:pt x="1214" y="175"/>
                    <a:pt x="1214" y="327"/>
                  </a:cubicBezTo>
                  <a:cubicBezTo>
                    <a:pt x="1183" y="479"/>
                    <a:pt x="1183" y="479"/>
                    <a:pt x="1092" y="600"/>
                  </a:cubicBezTo>
                  <a:cubicBezTo>
                    <a:pt x="1001" y="722"/>
                    <a:pt x="940" y="722"/>
                    <a:pt x="818" y="843"/>
                  </a:cubicBezTo>
                  <a:cubicBezTo>
                    <a:pt x="727" y="904"/>
                    <a:pt x="727" y="935"/>
                    <a:pt x="575" y="995"/>
                  </a:cubicBezTo>
                  <a:cubicBezTo>
                    <a:pt x="423" y="995"/>
                    <a:pt x="423" y="935"/>
                    <a:pt x="302" y="874"/>
                  </a:cubicBezTo>
                  <a:cubicBezTo>
                    <a:pt x="180" y="752"/>
                    <a:pt x="180" y="752"/>
                    <a:pt x="180" y="600"/>
                  </a:cubicBezTo>
                  <a:cubicBezTo>
                    <a:pt x="180" y="479"/>
                    <a:pt x="180" y="448"/>
                    <a:pt x="271" y="388"/>
                  </a:cubicBezTo>
                  <a:cubicBezTo>
                    <a:pt x="271" y="327"/>
                    <a:pt x="302" y="296"/>
                    <a:pt x="302" y="296"/>
                  </a:cubicBezTo>
                  <a:cubicBezTo>
                    <a:pt x="304" y="291"/>
                    <a:pt x="306" y="286"/>
                    <a:pt x="308" y="281"/>
                  </a:cubicBezTo>
                  <a:lnTo>
                    <a:pt x="308" y="281"/>
                  </a:lnTo>
                  <a:cubicBezTo>
                    <a:pt x="334" y="273"/>
                    <a:pt x="362" y="266"/>
                    <a:pt x="393" y="266"/>
                  </a:cubicBezTo>
                  <a:cubicBezTo>
                    <a:pt x="423" y="236"/>
                    <a:pt x="484" y="236"/>
                    <a:pt x="545" y="175"/>
                  </a:cubicBezTo>
                  <a:cubicBezTo>
                    <a:pt x="606" y="144"/>
                    <a:pt x="636" y="114"/>
                    <a:pt x="758" y="114"/>
                  </a:cubicBezTo>
                  <a:cubicBezTo>
                    <a:pt x="834" y="99"/>
                    <a:pt x="879" y="91"/>
                    <a:pt x="925" y="91"/>
                  </a:cubicBezTo>
                  <a:close/>
                  <a:moveTo>
                    <a:pt x="929" y="0"/>
                  </a:moveTo>
                  <a:cubicBezTo>
                    <a:pt x="872" y="0"/>
                    <a:pt x="818" y="8"/>
                    <a:pt x="727" y="23"/>
                  </a:cubicBezTo>
                  <a:cubicBezTo>
                    <a:pt x="666" y="23"/>
                    <a:pt x="630" y="18"/>
                    <a:pt x="596" y="18"/>
                  </a:cubicBezTo>
                  <a:cubicBezTo>
                    <a:pt x="546" y="18"/>
                    <a:pt x="502" y="29"/>
                    <a:pt x="393" y="84"/>
                  </a:cubicBezTo>
                  <a:cubicBezTo>
                    <a:pt x="271" y="144"/>
                    <a:pt x="241" y="175"/>
                    <a:pt x="150" y="236"/>
                  </a:cubicBezTo>
                  <a:cubicBezTo>
                    <a:pt x="120" y="265"/>
                    <a:pt x="119" y="294"/>
                    <a:pt x="146" y="296"/>
                  </a:cubicBezTo>
                  <a:lnTo>
                    <a:pt x="146" y="296"/>
                  </a:lnTo>
                  <a:cubicBezTo>
                    <a:pt x="24" y="421"/>
                    <a:pt x="0" y="612"/>
                    <a:pt x="28" y="752"/>
                  </a:cubicBezTo>
                  <a:cubicBezTo>
                    <a:pt x="28" y="752"/>
                    <a:pt x="89" y="935"/>
                    <a:pt x="180" y="1026"/>
                  </a:cubicBezTo>
                  <a:cubicBezTo>
                    <a:pt x="393" y="1147"/>
                    <a:pt x="393" y="1147"/>
                    <a:pt x="606" y="1178"/>
                  </a:cubicBezTo>
                  <a:cubicBezTo>
                    <a:pt x="849" y="1147"/>
                    <a:pt x="849" y="1147"/>
                    <a:pt x="1001" y="1026"/>
                  </a:cubicBezTo>
                  <a:cubicBezTo>
                    <a:pt x="1153" y="904"/>
                    <a:pt x="1153" y="904"/>
                    <a:pt x="1244" y="752"/>
                  </a:cubicBezTo>
                  <a:cubicBezTo>
                    <a:pt x="1365" y="600"/>
                    <a:pt x="1365" y="600"/>
                    <a:pt x="1396" y="388"/>
                  </a:cubicBezTo>
                  <a:cubicBezTo>
                    <a:pt x="1396" y="266"/>
                    <a:pt x="1365" y="175"/>
                    <a:pt x="1335" y="144"/>
                  </a:cubicBezTo>
                  <a:cubicBezTo>
                    <a:pt x="1305" y="114"/>
                    <a:pt x="1244" y="23"/>
                    <a:pt x="1153" y="23"/>
                  </a:cubicBezTo>
                  <a:cubicBezTo>
                    <a:pt x="1046" y="8"/>
                    <a:pt x="986" y="0"/>
                    <a:pt x="929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3" name="Google Shape;7423;p64"/>
            <p:cNvSpPr/>
            <p:nvPr/>
          </p:nvSpPr>
          <p:spPr>
            <a:xfrm>
              <a:off x="6791400" y="660525"/>
              <a:ext cx="47150" cy="89125"/>
            </a:xfrm>
            <a:custGeom>
              <a:avLst/>
              <a:gdLst/>
              <a:ahLst/>
              <a:cxnLst/>
              <a:rect l="l" t="t" r="r" b="b"/>
              <a:pathLst>
                <a:path w="1886" h="3565" extrusionOk="0">
                  <a:moveTo>
                    <a:pt x="426" y="0"/>
                  </a:moveTo>
                  <a:cubicBezTo>
                    <a:pt x="274" y="0"/>
                    <a:pt x="183" y="0"/>
                    <a:pt x="92" y="152"/>
                  </a:cubicBezTo>
                  <a:cubicBezTo>
                    <a:pt x="1" y="335"/>
                    <a:pt x="62" y="396"/>
                    <a:pt x="92" y="517"/>
                  </a:cubicBezTo>
                  <a:cubicBezTo>
                    <a:pt x="107" y="548"/>
                    <a:pt x="138" y="563"/>
                    <a:pt x="164" y="563"/>
                  </a:cubicBezTo>
                  <a:cubicBezTo>
                    <a:pt x="191" y="563"/>
                    <a:pt x="213" y="548"/>
                    <a:pt x="213" y="517"/>
                  </a:cubicBezTo>
                  <a:cubicBezTo>
                    <a:pt x="213" y="456"/>
                    <a:pt x="153" y="365"/>
                    <a:pt x="213" y="304"/>
                  </a:cubicBezTo>
                  <a:cubicBezTo>
                    <a:pt x="244" y="213"/>
                    <a:pt x="244" y="183"/>
                    <a:pt x="305" y="183"/>
                  </a:cubicBezTo>
                  <a:cubicBezTo>
                    <a:pt x="369" y="161"/>
                    <a:pt x="403" y="140"/>
                    <a:pt x="461" y="140"/>
                  </a:cubicBezTo>
                  <a:cubicBezTo>
                    <a:pt x="484" y="140"/>
                    <a:pt x="512" y="144"/>
                    <a:pt x="548" y="152"/>
                  </a:cubicBezTo>
                  <a:cubicBezTo>
                    <a:pt x="700" y="213"/>
                    <a:pt x="730" y="274"/>
                    <a:pt x="821" y="456"/>
                  </a:cubicBezTo>
                  <a:cubicBezTo>
                    <a:pt x="882" y="639"/>
                    <a:pt x="821" y="669"/>
                    <a:pt x="852" y="882"/>
                  </a:cubicBezTo>
                  <a:lnTo>
                    <a:pt x="943" y="1338"/>
                  </a:lnTo>
                  <a:cubicBezTo>
                    <a:pt x="973" y="1551"/>
                    <a:pt x="943" y="1551"/>
                    <a:pt x="1004" y="1763"/>
                  </a:cubicBezTo>
                  <a:cubicBezTo>
                    <a:pt x="1034" y="2007"/>
                    <a:pt x="1095" y="2007"/>
                    <a:pt x="1156" y="2219"/>
                  </a:cubicBezTo>
                  <a:cubicBezTo>
                    <a:pt x="1247" y="2463"/>
                    <a:pt x="1186" y="2463"/>
                    <a:pt x="1308" y="2675"/>
                  </a:cubicBezTo>
                  <a:cubicBezTo>
                    <a:pt x="1399" y="2918"/>
                    <a:pt x="1399" y="2918"/>
                    <a:pt x="1490" y="3101"/>
                  </a:cubicBezTo>
                  <a:cubicBezTo>
                    <a:pt x="1581" y="3283"/>
                    <a:pt x="1612" y="3283"/>
                    <a:pt x="1703" y="3435"/>
                  </a:cubicBezTo>
                  <a:lnTo>
                    <a:pt x="1794" y="3557"/>
                  </a:lnTo>
                  <a:cubicBezTo>
                    <a:pt x="1810" y="3562"/>
                    <a:pt x="1824" y="3565"/>
                    <a:pt x="1834" y="3565"/>
                  </a:cubicBezTo>
                  <a:cubicBezTo>
                    <a:pt x="1885" y="3565"/>
                    <a:pt x="1885" y="3510"/>
                    <a:pt x="1885" y="3435"/>
                  </a:cubicBezTo>
                  <a:cubicBezTo>
                    <a:pt x="1855" y="3253"/>
                    <a:pt x="1733" y="3101"/>
                    <a:pt x="1642" y="2918"/>
                  </a:cubicBezTo>
                  <a:cubicBezTo>
                    <a:pt x="1642" y="2918"/>
                    <a:pt x="1581" y="2766"/>
                    <a:pt x="1551" y="2614"/>
                  </a:cubicBezTo>
                  <a:cubicBezTo>
                    <a:pt x="1460" y="2371"/>
                    <a:pt x="1460" y="2432"/>
                    <a:pt x="1399" y="2189"/>
                  </a:cubicBezTo>
                  <a:cubicBezTo>
                    <a:pt x="1308" y="1976"/>
                    <a:pt x="1308" y="1976"/>
                    <a:pt x="1277" y="1763"/>
                  </a:cubicBezTo>
                  <a:lnTo>
                    <a:pt x="1186" y="1307"/>
                  </a:lnTo>
                  <a:lnTo>
                    <a:pt x="1125" y="852"/>
                  </a:lnTo>
                  <a:cubicBezTo>
                    <a:pt x="1095" y="639"/>
                    <a:pt x="1125" y="639"/>
                    <a:pt x="1034" y="396"/>
                  </a:cubicBezTo>
                  <a:cubicBezTo>
                    <a:pt x="1004" y="304"/>
                    <a:pt x="973" y="244"/>
                    <a:pt x="943" y="183"/>
                  </a:cubicBezTo>
                  <a:cubicBezTo>
                    <a:pt x="882" y="152"/>
                    <a:pt x="852" y="61"/>
                    <a:pt x="700" y="31"/>
                  </a:cubicBezTo>
                  <a:cubicBezTo>
                    <a:pt x="578" y="0"/>
                    <a:pt x="517" y="0"/>
                    <a:pt x="42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4" name="Google Shape;7424;p64"/>
            <p:cNvSpPr/>
            <p:nvPr/>
          </p:nvSpPr>
          <p:spPr>
            <a:xfrm>
              <a:off x="6789125" y="655975"/>
              <a:ext cx="76775" cy="87775"/>
            </a:xfrm>
            <a:custGeom>
              <a:avLst/>
              <a:gdLst/>
              <a:ahLst/>
              <a:cxnLst/>
              <a:rect l="l" t="t" r="r" b="b"/>
              <a:pathLst>
                <a:path w="3071" h="3511" extrusionOk="0">
                  <a:moveTo>
                    <a:pt x="517" y="0"/>
                  </a:moveTo>
                  <a:cubicBezTo>
                    <a:pt x="456" y="0"/>
                    <a:pt x="365" y="0"/>
                    <a:pt x="213" y="61"/>
                  </a:cubicBezTo>
                  <a:cubicBezTo>
                    <a:pt x="92" y="152"/>
                    <a:pt x="61" y="213"/>
                    <a:pt x="31" y="304"/>
                  </a:cubicBezTo>
                  <a:cubicBezTo>
                    <a:pt x="1" y="365"/>
                    <a:pt x="1" y="395"/>
                    <a:pt x="1" y="517"/>
                  </a:cubicBezTo>
                  <a:cubicBezTo>
                    <a:pt x="1" y="608"/>
                    <a:pt x="61" y="669"/>
                    <a:pt x="92" y="669"/>
                  </a:cubicBezTo>
                  <a:cubicBezTo>
                    <a:pt x="108" y="673"/>
                    <a:pt x="122" y="675"/>
                    <a:pt x="132" y="675"/>
                  </a:cubicBezTo>
                  <a:cubicBezTo>
                    <a:pt x="198" y="675"/>
                    <a:pt x="153" y="600"/>
                    <a:pt x="153" y="547"/>
                  </a:cubicBezTo>
                  <a:cubicBezTo>
                    <a:pt x="92" y="395"/>
                    <a:pt x="213" y="182"/>
                    <a:pt x="365" y="152"/>
                  </a:cubicBezTo>
                  <a:cubicBezTo>
                    <a:pt x="365" y="152"/>
                    <a:pt x="548" y="152"/>
                    <a:pt x="669" y="213"/>
                  </a:cubicBezTo>
                  <a:cubicBezTo>
                    <a:pt x="852" y="334"/>
                    <a:pt x="852" y="365"/>
                    <a:pt x="973" y="547"/>
                  </a:cubicBezTo>
                  <a:lnTo>
                    <a:pt x="1216" y="1003"/>
                  </a:lnTo>
                  <a:lnTo>
                    <a:pt x="1429" y="1459"/>
                  </a:lnTo>
                  <a:cubicBezTo>
                    <a:pt x="1551" y="1702"/>
                    <a:pt x="1581" y="1702"/>
                    <a:pt x="1703" y="1915"/>
                  </a:cubicBezTo>
                  <a:cubicBezTo>
                    <a:pt x="1855" y="2158"/>
                    <a:pt x="1824" y="2158"/>
                    <a:pt x="1976" y="2371"/>
                  </a:cubicBezTo>
                  <a:cubicBezTo>
                    <a:pt x="2128" y="2614"/>
                    <a:pt x="2128" y="2614"/>
                    <a:pt x="2280" y="2796"/>
                  </a:cubicBezTo>
                  <a:cubicBezTo>
                    <a:pt x="2554" y="2979"/>
                    <a:pt x="2493" y="2979"/>
                    <a:pt x="2706" y="3222"/>
                  </a:cubicBezTo>
                  <a:cubicBezTo>
                    <a:pt x="2797" y="3374"/>
                    <a:pt x="2858" y="3404"/>
                    <a:pt x="2919" y="3465"/>
                  </a:cubicBezTo>
                  <a:cubicBezTo>
                    <a:pt x="2934" y="3496"/>
                    <a:pt x="2957" y="3511"/>
                    <a:pt x="2979" y="3511"/>
                  </a:cubicBezTo>
                  <a:cubicBezTo>
                    <a:pt x="3002" y="3511"/>
                    <a:pt x="3025" y="3496"/>
                    <a:pt x="3040" y="3465"/>
                  </a:cubicBezTo>
                  <a:cubicBezTo>
                    <a:pt x="3070" y="3404"/>
                    <a:pt x="2949" y="3283"/>
                    <a:pt x="2888" y="3222"/>
                  </a:cubicBezTo>
                  <a:cubicBezTo>
                    <a:pt x="2797" y="3131"/>
                    <a:pt x="2767" y="3070"/>
                    <a:pt x="2736" y="2979"/>
                  </a:cubicBezTo>
                  <a:cubicBezTo>
                    <a:pt x="2645" y="2918"/>
                    <a:pt x="2615" y="2857"/>
                    <a:pt x="2493" y="2736"/>
                  </a:cubicBezTo>
                  <a:cubicBezTo>
                    <a:pt x="2341" y="2523"/>
                    <a:pt x="2341" y="2523"/>
                    <a:pt x="2189" y="2310"/>
                  </a:cubicBezTo>
                  <a:cubicBezTo>
                    <a:pt x="2037" y="2067"/>
                    <a:pt x="2098" y="2067"/>
                    <a:pt x="1946" y="1854"/>
                  </a:cubicBezTo>
                  <a:cubicBezTo>
                    <a:pt x="1794" y="1611"/>
                    <a:pt x="1794" y="1611"/>
                    <a:pt x="1672" y="1398"/>
                  </a:cubicBezTo>
                  <a:lnTo>
                    <a:pt x="1429" y="942"/>
                  </a:lnTo>
                  <a:cubicBezTo>
                    <a:pt x="1338" y="699"/>
                    <a:pt x="1338" y="699"/>
                    <a:pt x="1156" y="486"/>
                  </a:cubicBezTo>
                  <a:cubicBezTo>
                    <a:pt x="1004" y="243"/>
                    <a:pt x="1064" y="213"/>
                    <a:pt x="791" y="61"/>
                  </a:cubicBezTo>
                  <a:cubicBezTo>
                    <a:pt x="669" y="0"/>
                    <a:pt x="608" y="0"/>
                    <a:pt x="517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5" name="Google Shape;7425;p64"/>
            <p:cNvSpPr/>
            <p:nvPr/>
          </p:nvSpPr>
          <p:spPr>
            <a:xfrm>
              <a:off x="6833950" y="737075"/>
              <a:ext cx="57025" cy="55700"/>
            </a:xfrm>
            <a:custGeom>
              <a:avLst/>
              <a:gdLst/>
              <a:ahLst/>
              <a:cxnLst/>
              <a:rect l="l" t="t" r="r" b="b"/>
              <a:pathLst>
                <a:path w="2281" h="2228" extrusionOk="0">
                  <a:moveTo>
                    <a:pt x="1118" y="1"/>
                  </a:moveTo>
                  <a:cubicBezTo>
                    <a:pt x="1075" y="1"/>
                    <a:pt x="1101" y="55"/>
                    <a:pt x="1126" y="130"/>
                  </a:cubicBezTo>
                  <a:cubicBezTo>
                    <a:pt x="1247" y="312"/>
                    <a:pt x="1429" y="495"/>
                    <a:pt x="1581" y="708"/>
                  </a:cubicBezTo>
                  <a:cubicBezTo>
                    <a:pt x="1581" y="708"/>
                    <a:pt x="1733" y="859"/>
                    <a:pt x="1855" y="1011"/>
                  </a:cubicBezTo>
                  <a:cubicBezTo>
                    <a:pt x="2007" y="1194"/>
                    <a:pt x="2037" y="1194"/>
                    <a:pt x="2129" y="1407"/>
                  </a:cubicBezTo>
                  <a:cubicBezTo>
                    <a:pt x="2129" y="1528"/>
                    <a:pt x="2129" y="1559"/>
                    <a:pt x="2068" y="1650"/>
                  </a:cubicBezTo>
                  <a:cubicBezTo>
                    <a:pt x="2037" y="1680"/>
                    <a:pt x="2037" y="1771"/>
                    <a:pt x="1916" y="1832"/>
                  </a:cubicBezTo>
                  <a:cubicBezTo>
                    <a:pt x="1733" y="1984"/>
                    <a:pt x="1733" y="1984"/>
                    <a:pt x="1521" y="2075"/>
                  </a:cubicBezTo>
                  <a:cubicBezTo>
                    <a:pt x="1277" y="2075"/>
                    <a:pt x="1277" y="2075"/>
                    <a:pt x="1065" y="1954"/>
                  </a:cubicBezTo>
                  <a:lnTo>
                    <a:pt x="670" y="1559"/>
                  </a:lnTo>
                  <a:cubicBezTo>
                    <a:pt x="487" y="1376"/>
                    <a:pt x="487" y="1376"/>
                    <a:pt x="335" y="1163"/>
                  </a:cubicBezTo>
                  <a:cubicBezTo>
                    <a:pt x="183" y="920"/>
                    <a:pt x="183" y="890"/>
                    <a:pt x="153" y="647"/>
                  </a:cubicBezTo>
                  <a:cubicBezTo>
                    <a:pt x="92" y="464"/>
                    <a:pt x="153" y="434"/>
                    <a:pt x="153" y="312"/>
                  </a:cubicBezTo>
                  <a:cubicBezTo>
                    <a:pt x="153" y="282"/>
                    <a:pt x="153" y="252"/>
                    <a:pt x="92" y="252"/>
                  </a:cubicBezTo>
                  <a:cubicBezTo>
                    <a:pt x="31" y="252"/>
                    <a:pt x="1" y="434"/>
                    <a:pt x="1" y="556"/>
                  </a:cubicBezTo>
                  <a:cubicBezTo>
                    <a:pt x="1" y="647"/>
                    <a:pt x="1" y="738"/>
                    <a:pt x="31" y="859"/>
                  </a:cubicBezTo>
                  <a:cubicBezTo>
                    <a:pt x="62" y="951"/>
                    <a:pt x="92" y="1042"/>
                    <a:pt x="214" y="1194"/>
                  </a:cubicBezTo>
                  <a:cubicBezTo>
                    <a:pt x="366" y="1407"/>
                    <a:pt x="366" y="1407"/>
                    <a:pt x="548" y="1619"/>
                  </a:cubicBezTo>
                  <a:cubicBezTo>
                    <a:pt x="761" y="1802"/>
                    <a:pt x="700" y="1832"/>
                    <a:pt x="943" y="2015"/>
                  </a:cubicBezTo>
                  <a:cubicBezTo>
                    <a:pt x="1065" y="2106"/>
                    <a:pt x="1126" y="2136"/>
                    <a:pt x="1217" y="2167"/>
                  </a:cubicBezTo>
                  <a:cubicBezTo>
                    <a:pt x="1277" y="2227"/>
                    <a:pt x="1369" y="2227"/>
                    <a:pt x="1521" y="2227"/>
                  </a:cubicBezTo>
                  <a:cubicBezTo>
                    <a:pt x="1825" y="2136"/>
                    <a:pt x="1825" y="2136"/>
                    <a:pt x="2037" y="1954"/>
                  </a:cubicBezTo>
                  <a:cubicBezTo>
                    <a:pt x="2159" y="1832"/>
                    <a:pt x="2189" y="1771"/>
                    <a:pt x="2220" y="1680"/>
                  </a:cubicBezTo>
                  <a:cubicBezTo>
                    <a:pt x="2281" y="1619"/>
                    <a:pt x="2281" y="1528"/>
                    <a:pt x="2281" y="1376"/>
                  </a:cubicBezTo>
                  <a:cubicBezTo>
                    <a:pt x="2159" y="1072"/>
                    <a:pt x="2159" y="1072"/>
                    <a:pt x="1977" y="890"/>
                  </a:cubicBezTo>
                  <a:cubicBezTo>
                    <a:pt x="1764" y="647"/>
                    <a:pt x="1429" y="282"/>
                    <a:pt x="1308" y="130"/>
                  </a:cubicBezTo>
                  <a:cubicBezTo>
                    <a:pt x="1277" y="100"/>
                    <a:pt x="1247" y="39"/>
                    <a:pt x="1156" y="8"/>
                  </a:cubicBezTo>
                  <a:cubicBezTo>
                    <a:pt x="1140" y="3"/>
                    <a:pt x="1127" y="1"/>
                    <a:pt x="111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6" name="Google Shape;7426;p64"/>
            <p:cNvSpPr/>
            <p:nvPr/>
          </p:nvSpPr>
          <p:spPr>
            <a:xfrm>
              <a:off x="6878025" y="669650"/>
              <a:ext cx="110225" cy="89875"/>
            </a:xfrm>
            <a:custGeom>
              <a:avLst/>
              <a:gdLst/>
              <a:ahLst/>
              <a:cxnLst/>
              <a:rect l="l" t="t" r="r" b="b"/>
              <a:pathLst>
                <a:path w="4409" h="3595" extrusionOk="0">
                  <a:moveTo>
                    <a:pt x="4074" y="0"/>
                  </a:moveTo>
                  <a:cubicBezTo>
                    <a:pt x="3952" y="0"/>
                    <a:pt x="3861" y="0"/>
                    <a:pt x="3740" y="31"/>
                  </a:cubicBezTo>
                  <a:cubicBezTo>
                    <a:pt x="3588" y="91"/>
                    <a:pt x="3557" y="122"/>
                    <a:pt x="3344" y="213"/>
                  </a:cubicBezTo>
                  <a:cubicBezTo>
                    <a:pt x="3101" y="304"/>
                    <a:pt x="3101" y="304"/>
                    <a:pt x="2828" y="456"/>
                  </a:cubicBezTo>
                  <a:cubicBezTo>
                    <a:pt x="2554" y="608"/>
                    <a:pt x="2554" y="578"/>
                    <a:pt x="2281" y="760"/>
                  </a:cubicBezTo>
                  <a:lnTo>
                    <a:pt x="1825" y="1155"/>
                  </a:lnTo>
                  <a:lnTo>
                    <a:pt x="1369" y="1520"/>
                  </a:lnTo>
                  <a:cubicBezTo>
                    <a:pt x="1156" y="1763"/>
                    <a:pt x="1186" y="1763"/>
                    <a:pt x="1004" y="1976"/>
                  </a:cubicBezTo>
                  <a:cubicBezTo>
                    <a:pt x="822" y="2219"/>
                    <a:pt x="761" y="2219"/>
                    <a:pt x="609" y="2432"/>
                  </a:cubicBezTo>
                  <a:cubicBezTo>
                    <a:pt x="426" y="2675"/>
                    <a:pt x="426" y="2675"/>
                    <a:pt x="274" y="2918"/>
                  </a:cubicBezTo>
                  <a:cubicBezTo>
                    <a:pt x="122" y="3161"/>
                    <a:pt x="122" y="3192"/>
                    <a:pt x="62" y="3344"/>
                  </a:cubicBezTo>
                  <a:cubicBezTo>
                    <a:pt x="1" y="3435"/>
                    <a:pt x="1" y="3465"/>
                    <a:pt x="1" y="3526"/>
                  </a:cubicBezTo>
                  <a:cubicBezTo>
                    <a:pt x="1" y="3575"/>
                    <a:pt x="15" y="3594"/>
                    <a:pt x="35" y="3594"/>
                  </a:cubicBezTo>
                  <a:cubicBezTo>
                    <a:pt x="64" y="3594"/>
                    <a:pt x="104" y="3550"/>
                    <a:pt x="122" y="3496"/>
                  </a:cubicBezTo>
                  <a:cubicBezTo>
                    <a:pt x="274" y="3313"/>
                    <a:pt x="396" y="3070"/>
                    <a:pt x="548" y="2857"/>
                  </a:cubicBezTo>
                  <a:cubicBezTo>
                    <a:pt x="548" y="2827"/>
                    <a:pt x="700" y="2675"/>
                    <a:pt x="761" y="2523"/>
                  </a:cubicBezTo>
                  <a:lnTo>
                    <a:pt x="1156" y="2067"/>
                  </a:lnTo>
                  <a:cubicBezTo>
                    <a:pt x="1338" y="1824"/>
                    <a:pt x="1338" y="1824"/>
                    <a:pt x="1581" y="1642"/>
                  </a:cubicBezTo>
                  <a:cubicBezTo>
                    <a:pt x="1764" y="1459"/>
                    <a:pt x="1794" y="1459"/>
                    <a:pt x="2037" y="1277"/>
                  </a:cubicBezTo>
                  <a:lnTo>
                    <a:pt x="2493" y="882"/>
                  </a:lnTo>
                  <a:cubicBezTo>
                    <a:pt x="2706" y="730"/>
                    <a:pt x="2706" y="730"/>
                    <a:pt x="2980" y="578"/>
                  </a:cubicBezTo>
                  <a:cubicBezTo>
                    <a:pt x="3253" y="426"/>
                    <a:pt x="3253" y="426"/>
                    <a:pt x="3496" y="304"/>
                  </a:cubicBezTo>
                  <a:cubicBezTo>
                    <a:pt x="3648" y="213"/>
                    <a:pt x="3709" y="213"/>
                    <a:pt x="3952" y="152"/>
                  </a:cubicBezTo>
                  <a:cubicBezTo>
                    <a:pt x="4165" y="152"/>
                    <a:pt x="4195" y="152"/>
                    <a:pt x="4317" y="213"/>
                  </a:cubicBezTo>
                  <a:cubicBezTo>
                    <a:pt x="4347" y="213"/>
                    <a:pt x="4408" y="213"/>
                    <a:pt x="4378" y="152"/>
                  </a:cubicBezTo>
                  <a:cubicBezTo>
                    <a:pt x="4378" y="91"/>
                    <a:pt x="4195" y="0"/>
                    <a:pt x="407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7" name="Google Shape;7427;p64"/>
            <p:cNvSpPr/>
            <p:nvPr/>
          </p:nvSpPr>
          <p:spPr>
            <a:xfrm>
              <a:off x="6883825" y="671525"/>
              <a:ext cx="104425" cy="97700"/>
            </a:xfrm>
            <a:custGeom>
              <a:avLst/>
              <a:gdLst/>
              <a:ahLst/>
              <a:cxnLst/>
              <a:rect l="l" t="t" r="r" b="b"/>
              <a:pathLst>
                <a:path w="4177" h="3908" extrusionOk="0">
                  <a:moveTo>
                    <a:pt x="3945" y="0"/>
                  </a:moveTo>
                  <a:cubicBezTo>
                    <a:pt x="3920" y="0"/>
                    <a:pt x="3895" y="5"/>
                    <a:pt x="3872" y="16"/>
                  </a:cubicBezTo>
                  <a:cubicBezTo>
                    <a:pt x="3781" y="16"/>
                    <a:pt x="3659" y="47"/>
                    <a:pt x="3538" y="77"/>
                  </a:cubicBezTo>
                  <a:cubicBezTo>
                    <a:pt x="3416" y="168"/>
                    <a:pt x="3356" y="199"/>
                    <a:pt x="3204" y="320"/>
                  </a:cubicBezTo>
                  <a:cubicBezTo>
                    <a:pt x="2960" y="503"/>
                    <a:pt x="2960" y="503"/>
                    <a:pt x="2748" y="655"/>
                  </a:cubicBezTo>
                  <a:cubicBezTo>
                    <a:pt x="2504" y="837"/>
                    <a:pt x="2474" y="807"/>
                    <a:pt x="2292" y="989"/>
                  </a:cubicBezTo>
                  <a:cubicBezTo>
                    <a:pt x="2049" y="1171"/>
                    <a:pt x="2049" y="1171"/>
                    <a:pt x="1866" y="1415"/>
                  </a:cubicBezTo>
                  <a:cubicBezTo>
                    <a:pt x="1684" y="1597"/>
                    <a:pt x="1653" y="1597"/>
                    <a:pt x="1441" y="1840"/>
                  </a:cubicBezTo>
                  <a:lnTo>
                    <a:pt x="1076" y="2296"/>
                  </a:lnTo>
                  <a:lnTo>
                    <a:pt x="681" y="2752"/>
                  </a:lnTo>
                  <a:cubicBezTo>
                    <a:pt x="498" y="2965"/>
                    <a:pt x="498" y="2965"/>
                    <a:pt x="346" y="3238"/>
                  </a:cubicBezTo>
                  <a:cubicBezTo>
                    <a:pt x="194" y="3451"/>
                    <a:pt x="194" y="3451"/>
                    <a:pt x="73" y="3664"/>
                  </a:cubicBezTo>
                  <a:cubicBezTo>
                    <a:pt x="42" y="3725"/>
                    <a:pt x="42" y="3755"/>
                    <a:pt x="12" y="3846"/>
                  </a:cubicBezTo>
                  <a:cubicBezTo>
                    <a:pt x="1" y="3892"/>
                    <a:pt x="6" y="3908"/>
                    <a:pt x="20" y="3908"/>
                  </a:cubicBezTo>
                  <a:cubicBezTo>
                    <a:pt x="42" y="3908"/>
                    <a:pt x="84" y="3865"/>
                    <a:pt x="103" y="3846"/>
                  </a:cubicBezTo>
                  <a:cubicBezTo>
                    <a:pt x="255" y="3664"/>
                    <a:pt x="377" y="3421"/>
                    <a:pt x="529" y="3238"/>
                  </a:cubicBezTo>
                  <a:cubicBezTo>
                    <a:pt x="529" y="3208"/>
                    <a:pt x="681" y="3056"/>
                    <a:pt x="772" y="2904"/>
                  </a:cubicBezTo>
                  <a:cubicBezTo>
                    <a:pt x="954" y="2661"/>
                    <a:pt x="924" y="2661"/>
                    <a:pt x="1106" y="2448"/>
                  </a:cubicBezTo>
                  <a:lnTo>
                    <a:pt x="1501" y="1992"/>
                  </a:lnTo>
                  <a:cubicBezTo>
                    <a:pt x="1684" y="1749"/>
                    <a:pt x="1684" y="1749"/>
                    <a:pt x="1897" y="1567"/>
                  </a:cubicBezTo>
                  <a:cubicBezTo>
                    <a:pt x="2109" y="1384"/>
                    <a:pt x="2109" y="1323"/>
                    <a:pt x="2322" y="1141"/>
                  </a:cubicBezTo>
                  <a:lnTo>
                    <a:pt x="2778" y="776"/>
                  </a:lnTo>
                  <a:cubicBezTo>
                    <a:pt x="3021" y="564"/>
                    <a:pt x="3021" y="564"/>
                    <a:pt x="3234" y="412"/>
                  </a:cubicBezTo>
                  <a:cubicBezTo>
                    <a:pt x="3508" y="229"/>
                    <a:pt x="3508" y="229"/>
                    <a:pt x="3781" y="168"/>
                  </a:cubicBezTo>
                  <a:cubicBezTo>
                    <a:pt x="3834" y="159"/>
                    <a:pt x="3875" y="156"/>
                    <a:pt x="3908" y="156"/>
                  </a:cubicBezTo>
                  <a:cubicBezTo>
                    <a:pt x="3989" y="156"/>
                    <a:pt x="4029" y="177"/>
                    <a:pt x="4115" y="199"/>
                  </a:cubicBezTo>
                  <a:cubicBezTo>
                    <a:pt x="4146" y="199"/>
                    <a:pt x="4176" y="199"/>
                    <a:pt x="4176" y="168"/>
                  </a:cubicBezTo>
                  <a:cubicBezTo>
                    <a:pt x="4176" y="94"/>
                    <a:pt x="4056" y="0"/>
                    <a:pt x="3945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8" name="Google Shape;7428;p64"/>
            <p:cNvSpPr/>
            <p:nvPr/>
          </p:nvSpPr>
          <p:spPr>
            <a:xfrm>
              <a:off x="6902350" y="683750"/>
              <a:ext cx="111725" cy="99875"/>
            </a:xfrm>
            <a:custGeom>
              <a:avLst/>
              <a:gdLst/>
              <a:ahLst/>
              <a:cxnLst/>
              <a:rect l="l" t="t" r="r" b="b"/>
              <a:pathLst>
                <a:path w="4469" h="3995" extrusionOk="0">
                  <a:moveTo>
                    <a:pt x="3588" y="0"/>
                  </a:moveTo>
                  <a:cubicBezTo>
                    <a:pt x="3533" y="0"/>
                    <a:pt x="3466" y="4"/>
                    <a:pt x="3374" y="14"/>
                  </a:cubicBezTo>
                  <a:cubicBezTo>
                    <a:pt x="3040" y="75"/>
                    <a:pt x="3040" y="75"/>
                    <a:pt x="2767" y="226"/>
                  </a:cubicBezTo>
                  <a:cubicBezTo>
                    <a:pt x="2493" y="439"/>
                    <a:pt x="2463" y="378"/>
                    <a:pt x="2219" y="622"/>
                  </a:cubicBezTo>
                  <a:cubicBezTo>
                    <a:pt x="2007" y="834"/>
                    <a:pt x="2007" y="834"/>
                    <a:pt x="1763" y="1108"/>
                  </a:cubicBezTo>
                  <a:cubicBezTo>
                    <a:pt x="1551" y="1351"/>
                    <a:pt x="1551" y="1351"/>
                    <a:pt x="1308" y="1594"/>
                  </a:cubicBezTo>
                  <a:lnTo>
                    <a:pt x="943" y="2141"/>
                  </a:lnTo>
                  <a:lnTo>
                    <a:pt x="548" y="2689"/>
                  </a:lnTo>
                  <a:cubicBezTo>
                    <a:pt x="396" y="2992"/>
                    <a:pt x="396" y="2992"/>
                    <a:pt x="244" y="3236"/>
                  </a:cubicBezTo>
                  <a:cubicBezTo>
                    <a:pt x="152" y="3509"/>
                    <a:pt x="92" y="3540"/>
                    <a:pt x="31" y="3752"/>
                  </a:cubicBezTo>
                  <a:cubicBezTo>
                    <a:pt x="0" y="3813"/>
                    <a:pt x="0" y="3904"/>
                    <a:pt x="0" y="3935"/>
                  </a:cubicBezTo>
                  <a:cubicBezTo>
                    <a:pt x="0" y="3978"/>
                    <a:pt x="8" y="3995"/>
                    <a:pt x="20" y="3995"/>
                  </a:cubicBezTo>
                  <a:cubicBezTo>
                    <a:pt x="40" y="3995"/>
                    <a:pt x="72" y="3943"/>
                    <a:pt x="92" y="3904"/>
                  </a:cubicBezTo>
                  <a:cubicBezTo>
                    <a:pt x="244" y="3661"/>
                    <a:pt x="335" y="3388"/>
                    <a:pt x="487" y="3144"/>
                  </a:cubicBezTo>
                  <a:cubicBezTo>
                    <a:pt x="487" y="3084"/>
                    <a:pt x="578" y="2901"/>
                    <a:pt x="700" y="2719"/>
                  </a:cubicBezTo>
                  <a:cubicBezTo>
                    <a:pt x="852" y="2445"/>
                    <a:pt x="852" y="2445"/>
                    <a:pt x="1034" y="2172"/>
                  </a:cubicBezTo>
                  <a:lnTo>
                    <a:pt x="1429" y="1655"/>
                  </a:lnTo>
                  <a:cubicBezTo>
                    <a:pt x="1611" y="1382"/>
                    <a:pt x="1611" y="1382"/>
                    <a:pt x="1855" y="1169"/>
                  </a:cubicBezTo>
                  <a:cubicBezTo>
                    <a:pt x="2067" y="926"/>
                    <a:pt x="2037" y="895"/>
                    <a:pt x="2311" y="713"/>
                  </a:cubicBezTo>
                  <a:cubicBezTo>
                    <a:pt x="2523" y="470"/>
                    <a:pt x="2523" y="470"/>
                    <a:pt x="2797" y="318"/>
                  </a:cubicBezTo>
                  <a:cubicBezTo>
                    <a:pt x="3070" y="166"/>
                    <a:pt x="3070" y="166"/>
                    <a:pt x="3374" y="105"/>
                  </a:cubicBezTo>
                  <a:cubicBezTo>
                    <a:pt x="3709" y="135"/>
                    <a:pt x="3709" y="166"/>
                    <a:pt x="3982" y="226"/>
                  </a:cubicBezTo>
                  <a:cubicBezTo>
                    <a:pt x="4165" y="318"/>
                    <a:pt x="4195" y="348"/>
                    <a:pt x="4317" y="439"/>
                  </a:cubicBezTo>
                  <a:cubicBezTo>
                    <a:pt x="4332" y="454"/>
                    <a:pt x="4355" y="462"/>
                    <a:pt x="4377" y="462"/>
                  </a:cubicBezTo>
                  <a:cubicBezTo>
                    <a:pt x="4400" y="462"/>
                    <a:pt x="4423" y="454"/>
                    <a:pt x="4438" y="439"/>
                  </a:cubicBezTo>
                  <a:cubicBezTo>
                    <a:pt x="4469" y="348"/>
                    <a:pt x="4317" y="196"/>
                    <a:pt x="4195" y="135"/>
                  </a:cubicBezTo>
                  <a:cubicBezTo>
                    <a:pt x="4104" y="44"/>
                    <a:pt x="3982" y="14"/>
                    <a:pt x="3861" y="14"/>
                  </a:cubicBezTo>
                  <a:cubicBezTo>
                    <a:pt x="3759" y="14"/>
                    <a:pt x="3699" y="0"/>
                    <a:pt x="358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9" name="Google Shape;7429;p64"/>
            <p:cNvSpPr/>
            <p:nvPr/>
          </p:nvSpPr>
          <p:spPr>
            <a:xfrm>
              <a:off x="6881825" y="679525"/>
              <a:ext cx="132250" cy="86650"/>
            </a:xfrm>
            <a:custGeom>
              <a:avLst/>
              <a:gdLst/>
              <a:ahLst/>
              <a:cxnLst/>
              <a:rect l="l" t="t" r="r" b="b"/>
              <a:pathLst>
                <a:path w="5290" h="3466" extrusionOk="0">
                  <a:moveTo>
                    <a:pt x="4591" y="0"/>
                  </a:moveTo>
                  <a:cubicBezTo>
                    <a:pt x="4560" y="0"/>
                    <a:pt x="4287" y="0"/>
                    <a:pt x="4104" y="61"/>
                  </a:cubicBezTo>
                  <a:cubicBezTo>
                    <a:pt x="3770" y="213"/>
                    <a:pt x="3800" y="213"/>
                    <a:pt x="3466" y="365"/>
                  </a:cubicBezTo>
                  <a:cubicBezTo>
                    <a:pt x="3162" y="517"/>
                    <a:pt x="3162" y="517"/>
                    <a:pt x="2858" y="730"/>
                  </a:cubicBezTo>
                  <a:cubicBezTo>
                    <a:pt x="2554" y="912"/>
                    <a:pt x="2554" y="912"/>
                    <a:pt x="2280" y="1095"/>
                  </a:cubicBezTo>
                  <a:cubicBezTo>
                    <a:pt x="2007" y="1277"/>
                    <a:pt x="2007" y="1338"/>
                    <a:pt x="1764" y="1551"/>
                  </a:cubicBezTo>
                  <a:lnTo>
                    <a:pt x="1217" y="2006"/>
                  </a:lnTo>
                  <a:cubicBezTo>
                    <a:pt x="943" y="2250"/>
                    <a:pt x="1004" y="2250"/>
                    <a:pt x="730" y="2493"/>
                  </a:cubicBezTo>
                  <a:cubicBezTo>
                    <a:pt x="548" y="2675"/>
                    <a:pt x="518" y="2645"/>
                    <a:pt x="305" y="2949"/>
                  </a:cubicBezTo>
                  <a:cubicBezTo>
                    <a:pt x="153" y="3161"/>
                    <a:pt x="122" y="3222"/>
                    <a:pt x="62" y="3344"/>
                  </a:cubicBezTo>
                  <a:cubicBezTo>
                    <a:pt x="1" y="3405"/>
                    <a:pt x="1" y="3465"/>
                    <a:pt x="62" y="3465"/>
                  </a:cubicBezTo>
                  <a:cubicBezTo>
                    <a:pt x="122" y="3465"/>
                    <a:pt x="274" y="3253"/>
                    <a:pt x="335" y="3192"/>
                  </a:cubicBezTo>
                  <a:cubicBezTo>
                    <a:pt x="426" y="3070"/>
                    <a:pt x="487" y="3010"/>
                    <a:pt x="578" y="2918"/>
                  </a:cubicBezTo>
                  <a:cubicBezTo>
                    <a:pt x="700" y="2797"/>
                    <a:pt x="700" y="2736"/>
                    <a:pt x="882" y="2554"/>
                  </a:cubicBezTo>
                  <a:cubicBezTo>
                    <a:pt x="1095" y="2280"/>
                    <a:pt x="1095" y="2280"/>
                    <a:pt x="1338" y="2037"/>
                  </a:cubicBezTo>
                  <a:cubicBezTo>
                    <a:pt x="1581" y="1824"/>
                    <a:pt x="1612" y="1824"/>
                    <a:pt x="1855" y="1642"/>
                  </a:cubicBezTo>
                  <a:cubicBezTo>
                    <a:pt x="2129" y="1399"/>
                    <a:pt x="2129" y="1399"/>
                    <a:pt x="2402" y="1216"/>
                  </a:cubicBezTo>
                  <a:cubicBezTo>
                    <a:pt x="2676" y="1034"/>
                    <a:pt x="2706" y="1034"/>
                    <a:pt x="2980" y="882"/>
                  </a:cubicBezTo>
                  <a:cubicBezTo>
                    <a:pt x="3284" y="669"/>
                    <a:pt x="3223" y="669"/>
                    <a:pt x="3527" y="517"/>
                  </a:cubicBezTo>
                  <a:cubicBezTo>
                    <a:pt x="3831" y="365"/>
                    <a:pt x="3831" y="365"/>
                    <a:pt x="4135" y="274"/>
                  </a:cubicBezTo>
                  <a:cubicBezTo>
                    <a:pt x="4287" y="183"/>
                    <a:pt x="4378" y="183"/>
                    <a:pt x="4439" y="183"/>
                  </a:cubicBezTo>
                  <a:cubicBezTo>
                    <a:pt x="4530" y="183"/>
                    <a:pt x="4591" y="183"/>
                    <a:pt x="4743" y="213"/>
                  </a:cubicBezTo>
                  <a:cubicBezTo>
                    <a:pt x="4986" y="335"/>
                    <a:pt x="5016" y="365"/>
                    <a:pt x="5107" y="517"/>
                  </a:cubicBezTo>
                  <a:cubicBezTo>
                    <a:pt x="5138" y="578"/>
                    <a:pt x="5138" y="639"/>
                    <a:pt x="5138" y="669"/>
                  </a:cubicBezTo>
                  <a:cubicBezTo>
                    <a:pt x="5138" y="715"/>
                    <a:pt x="5155" y="735"/>
                    <a:pt x="5177" y="735"/>
                  </a:cubicBezTo>
                  <a:cubicBezTo>
                    <a:pt x="5213" y="735"/>
                    <a:pt x="5259" y="683"/>
                    <a:pt x="5259" y="608"/>
                  </a:cubicBezTo>
                  <a:cubicBezTo>
                    <a:pt x="5290" y="274"/>
                    <a:pt x="4895" y="0"/>
                    <a:pt x="459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0" name="Google Shape;7430;p64"/>
            <p:cNvSpPr/>
            <p:nvPr/>
          </p:nvSpPr>
          <p:spPr>
            <a:xfrm>
              <a:off x="6892700" y="771325"/>
              <a:ext cx="68950" cy="116425"/>
            </a:xfrm>
            <a:custGeom>
              <a:avLst/>
              <a:gdLst/>
              <a:ahLst/>
              <a:cxnLst/>
              <a:rect l="l" t="t" r="r" b="b"/>
              <a:pathLst>
                <a:path w="2758" h="4657" extrusionOk="0">
                  <a:moveTo>
                    <a:pt x="72" y="0"/>
                  </a:moveTo>
                  <a:cubicBezTo>
                    <a:pt x="1" y="0"/>
                    <a:pt x="34" y="79"/>
                    <a:pt x="113" y="158"/>
                  </a:cubicBezTo>
                  <a:cubicBezTo>
                    <a:pt x="174" y="280"/>
                    <a:pt x="265" y="341"/>
                    <a:pt x="386" y="462"/>
                  </a:cubicBezTo>
                  <a:cubicBezTo>
                    <a:pt x="447" y="523"/>
                    <a:pt x="478" y="675"/>
                    <a:pt x="538" y="797"/>
                  </a:cubicBezTo>
                  <a:cubicBezTo>
                    <a:pt x="538" y="827"/>
                    <a:pt x="630" y="1040"/>
                    <a:pt x="721" y="1192"/>
                  </a:cubicBezTo>
                  <a:lnTo>
                    <a:pt x="1025" y="1708"/>
                  </a:lnTo>
                  <a:cubicBezTo>
                    <a:pt x="1177" y="1982"/>
                    <a:pt x="1177" y="1982"/>
                    <a:pt x="1359" y="2225"/>
                  </a:cubicBezTo>
                  <a:cubicBezTo>
                    <a:pt x="1542" y="2438"/>
                    <a:pt x="1542" y="2468"/>
                    <a:pt x="1754" y="2711"/>
                  </a:cubicBezTo>
                  <a:cubicBezTo>
                    <a:pt x="1937" y="2924"/>
                    <a:pt x="1967" y="2924"/>
                    <a:pt x="2210" y="3137"/>
                  </a:cubicBezTo>
                  <a:cubicBezTo>
                    <a:pt x="2423" y="3350"/>
                    <a:pt x="2423" y="3350"/>
                    <a:pt x="2575" y="3593"/>
                  </a:cubicBezTo>
                  <a:cubicBezTo>
                    <a:pt x="2727" y="3806"/>
                    <a:pt x="2727" y="3836"/>
                    <a:pt x="2727" y="4110"/>
                  </a:cubicBezTo>
                  <a:cubicBezTo>
                    <a:pt x="2727" y="4262"/>
                    <a:pt x="2666" y="4292"/>
                    <a:pt x="2605" y="4353"/>
                  </a:cubicBezTo>
                  <a:cubicBezTo>
                    <a:pt x="2514" y="4414"/>
                    <a:pt x="2453" y="4444"/>
                    <a:pt x="2362" y="4505"/>
                  </a:cubicBezTo>
                  <a:cubicBezTo>
                    <a:pt x="2324" y="4512"/>
                    <a:pt x="2290" y="4516"/>
                    <a:pt x="2260" y="4516"/>
                  </a:cubicBezTo>
                  <a:cubicBezTo>
                    <a:pt x="2168" y="4516"/>
                    <a:pt x="2111" y="4482"/>
                    <a:pt x="2089" y="4414"/>
                  </a:cubicBezTo>
                  <a:cubicBezTo>
                    <a:pt x="2058" y="4398"/>
                    <a:pt x="2035" y="4391"/>
                    <a:pt x="2016" y="4391"/>
                  </a:cubicBezTo>
                  <a:cubicBezTo>
                    <a:pt x="1997" y="4391"/>
                    <a:pt x="1982" y="4398"/>
                    <a:pt x="1967" y="4414"/>
                  </a:cubicBezTo>
                  <a:cubicBezTo>
                    <a:pt x="1937" y="4444"/>
                    <a:pt x="1967" y="4535"/>
                    <a:pt x="1997" y="4566"/>
                  </a:cubicBezTo>
                  <a:cubicBezTo>
                    <a:pt x="2089" y="4596"/>
                    <a:pt x="2149" y="4657"/>
                    <a:pt x="2241" y="4657"/>
                  </a:cubicBezTo>
                  <a:cubicBezTo>
                    <a:pt x="2362" y="4657"/>
                    <a:pt x="2514" y="4657"/>
                    <a:pt x="2575" y="4566"/>
                  </a:cubicBezTo>
                  <a:cubicBezTo>
                    <a:pt x="2697" y="4444"/>
                    <a:pt x="2727" y="4383"/>
                    <a:pt x="2757" y="4140"/>
                  </a:cubicBezTo>
                  <a:cubicBezTo>
                    <a:pt x="2757" y="3988"/>
                    <a:pt x="2757" y="3897"/>
                    <a:pt x="2727" y="3806"/>
                  </a:cubicBezTo>
                  <a:cubicBezTo>
                    <a:pt x="2697" y="3745"/>
                    <a:pt x="2697" y="3654"/>
                    <a:pt x="2575" y="3502"/>
                  </a:cubicBezTo>
                  <a:cubicBezTo>
                    <a:pt x="2393" y="3228"/>
                    <a:pt x="2393" y="3228"/>
                    <a:pt x="2210" y="3015"/>
                  </a:cubicBezTo>
                  <a:cubicBezTo>
                    <a:pt x="1967" y="2772"/>
                    <a:pt x="1967" y="2833"/>
                    <a:pt x="1785" y="2590"/>
                  </a:cubicBezTo>
                  <a:cubicBezTo>
                    <a:pt x="1602" y="2377"/>
                    <a:pt x="1602" y="2377"/>
                    <a:pt x="1450" y="2104"/>
                  </a:cubicBezTo>
                  <a:cubicBezTo>
                    <a:pt x="1238" y="1860"/>
                    <a:pt x="1238" y="1860"/>
                    <a:pt x="1086" y="1587"/>
                  </a:cubicBezTo>
                  <a:cubicBezTo>
                    <a:pt x="934" y="1344"/>
                    <a:pt x="934" y="1344"/>
                    <a:pt x="842" y="1070"/>
                  </a:cubicBezTo>
                  <a:cubicBezTo>
                    <a:pt x="690" y="797"/>
                    <a:pt x="690" y="797"/>
                    <a:pt x="569" y="523"/>
                  </a:cubicBezTo>
                  <a:cubicBezTo>
                    <a:pt x="508" y="432"/>
                    <a:pt x="447" y="310"/>
                    <a:pt x="417" y="280"/>
                  </a:cubicBezTo>
                  <a:lnTo>
                    <a:pt x="265" y="128"/>
                  </a:lnTo>
                  <a:cubicBezTo>
                    <a:pt x="235" y="67"/>
                    <a:pt x="143" y="37"/>
                    <a:pt x="113" y="6"/>
                  </a:cubicBezTo>
                  <a:cubicBezTo>
                    <a:pt x="97" y="2"/>
                    <a:pt x="83" y="0"/>
                    <a:pt x="7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1" name="Google Shape;7431;p64"/>
            <p:cNvSpPr/>
            <p:nvPr/>
          </p:nvSpPr>
          <p:spPr>
            <a:xfrm>
              <a:off x="6857525" y="796550"/>
              <a:ext cx="89675" cy="88200"/>
            </a:xfrm>
            <a:custGeom>
              <a:avLst/>
              <a:gdLst/>
              <a:ahLst/>
              <a:cxnLst/>
              <a:rect l="l" t="t" r="r" b="b"/>
              <a:pathLst>
                <a:path w="3587" h="3528" extrusionOk="0">
                  <a:moveTo>
                    <a:pt x="61" y="0"/>
                  </a:moveTo>
                  <a:cubicBezTo>
                    <a:pt x="31" y="0"/>
                    <a:pt x="0" y="0"/>
                    <a:pt x="0" y="31"/>
                  </a:cubicBezTo>
                  <a:cubicBezTo>
                    <a:pt x="0" y="91"/>
                    <a:pt x="183" y="183"/>
                    <a:pt x="274" y="183"/>
                  </a:cubicBezTo>
                  <a:cubicBezTo>
                    <a:pt x="365" y="213"/>
                    <a:pt x="456" y="213"/>
                    <a:pt x="517" y="243"/>
                  </a:cubicBezTo>
                  <a:cubicBezTo>
                    <a:pt x="638" y="274"/>
                    <a:pt x="669" y="274"/>
                    <a:pt x="882" y="365"/>
                  </a:cubicBezTo>
                  <a:cubicBezTo>
                    <a:pt x="1094" y="487"/>
                    <a:pt x="1094" y="487"/>
                    <a:pt x="1338" y="639"/>
                  </a:cubicBezTo>
                  <a:cubicBezTo>
                    <a:pt x="1520" y="791"/>
                    <a:pt x="1520" y="821"/>
                    <a:pt x="1672" y="1003"/>
                  </a:cubicBezTo>
                  <a:lnTo>
                    <a:pt x="2037" y="1398"/>
                  </a:lnTo>
                  <a:cubicBezTo>
                    <a:pt x="2249" y="1581"/>
                    <a:pt x="2189" y="1611"/>
                    <a:pt x="2401" y="1824"/>
                  </a:cubicBezTo>
                  <a:lnTo>
                    <a:pt x="2766" y="2189"/>
                  </a:lnTo>
                  <a:cubicBezTo>
                    <a:pt x="2949" y="2371"/>
                    <a:pt x="2918" y="2371"/>
                    <a:pt x="3101" y="2614"/>
                  </a:cubicBezTo>
                  <a:cubicBezTo>
                    <a:pt x="3313" y="2797"/>
                    <a:pt x="3313" y="2797"/>
                    <a:pt x="3404" y="2979"/>
                  </a:cubicBezTo>
                  <a:cubicBezTo>
                    <a:pt x="3496" y="3192"/>
                    <a:pt x="3496" y="3192"/>
                    <a:pt x="3404" y="3344"/>
                  </a:cubicBezTo>
                  <a:cubicBezTo>
                    <a:pt x="3404" y="3374"/>
                    <a:pt x="3374" y="3405"/>
                    <a:pt x="3344" y="3435"/>
                  </a:cubicBezTo>
                  <a:cubicBezTo>
                    <a:pt x="3285" y="3494"/>
                    <a:pt x="3315" y="3527"/>
                    <a:pt x="3360" y="3527"/>
                  </a:cubicBezTo>
                  <a:cubicBezTo>
                    <a:pt x="3384" y="3527"/>
                    <a:pt x="3413" y="3517"/>
                    <a:pt x="3435" y="3496"/>
                  </a:cubicBezTo>
                  <a:cubicBezTo>
                    <a:pt x="3556" y="3405"/>
                    <a:pt x="3587" y="3253"/>
                    <a:pt x="3587" y="3131"/>
                  </a:cubicBezTo>
                  <a:cubicBezTo>
                    <a:pt x="3587" y="2979"/>
                    <a:pt x="3526" y="2888"/>
                    <a:pt x="3435" y="2797"/>
                  </a:cubicBezTo>
                  <a:cubicBezTo>
                    <a:pt x="3435" y="2766"/>
                    <a:pt x="3344" y="2645"/>
                    <a:pt x="3222" y="2493"/>
                  </a:cubicBezTo>
                  <a:cubicBezTo>
                    <a:pt x="3040" y="2310"/>
                    <a:pt x="2341" y="1490"/>
                    <a:pt x="2158" y="1307"/>
                  </a:cubicBezTo>
                  <a:lnTo>
                    <a:pt x="1793" y="943"/>
                  </a:lnTo>
                  <a:lnTo>
                    <a:pt x="1398" y="547"/>
                  </a:lnTo>
                  <a:cubicBezTo>
                    <a:pt x="1155" y="395"/>
                    <a:pt x="1155" y="395"/>
                    <a:pt x="912" y="274"/>
                  </a:cubicBezTo>
                  <a:cubicBezTo>
                    <a:pt x="669" y="183"/>
                    <a:pt x="669" y="152"/>
                    <a:pt x="426" y="61"/>
                  </a:cubicBezTo>
                  <a:cubicBezTo>
                    <a:pt x="213" y="31"/>
                    <a:pt x="183" y="0"/>
                    <a:pt x="6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2" name="Google Shape;7432;p64"/>
            <p:cNvSpPr/>
            <p:nvPr/>
          </p:nvSpPr>
          <p:spPr>
            <a:xfrm>
              <a:off x="6744300" y="801875"/>
              <a:ext cx="136800" cy="78575"/>
            </a:xfrm>
            <a:custGeom>
              <a:avLst/>
              <a:gdLst/>
              <a:ahLst/>
              <a:cxnLst/>
              <a:rect l="l" t="t" r="r" b="b"/>
              <a:pathLst>
                <a:path w="5472" h="3143" extrusionOk="0">
                  <a:moveTo>
                    <a:pt x="5259" y="0"/>
                  </a:moveTo>
                  <a:cubicBezTo>
                    <a:pt x="4985" y="0"/>
                    <a:pt x="4681" y="61"/>
                    <a:pt x="4408" y="152"/>
                  </a:cubicBezTo>
                  <a:cubicBezTo>
                    <a:pt x="4377" y="152"/>
                    <a:pt x="4134" y="182"/>
                    <a:pt x="3952" y="213"/>
                  </a:cubicBezTo>
                  <a:cubicBezTo>
                    <a:pt x="3648" y="304"/>
                    <a:pt x="3648" y="304"/>
                    <a:pt x="3313" y="365"/>
                  </a:cubicBezTo>
                  <a:cubicBezTo>
                    <a:pt x="3009" y="456"/>
                    <a:pt x="3009" y="456"/>
                    <a:pt x="2675" y="578"/>
                  </a:cubicBezTo>
                  <a:lnTo>
                    <a:pt x="2067" y="790"/>
                  </a:lnTo>
                  <a:cubicBezTo>
                    <a:pt x="1763" y="942"/>
                    <a:pt x="1763" y="942"/>
                    <a:pt x="1490" y="1125"/>
                  </a:cubicBezTo>
                  <a:cubicBezTo>
                    <a:pt x="1216" y="1337"/>
                    <a:pt x="1186" y="1277"/>
                    <a:pt x="942" y="1520"/>
                  </a:cubicBezTo>
                  <a:cubicBezTo>
                    <a:pt x="730" y="1733"/>
                    <a:pt x="730" y="1733"/>
                    <a:pt x="487" y="2006"/>
                  </a:cubicBezTo>
                  <a:cubicBezTo>
                    <a:pt x="274" y="2310"/>
                    <a:pt x="243" y="2310"/>
                    <a:pt x="122" y="2614"/>
                  </a:cubicBezTo>
                  <a:cubicBezTo>
                    <a:pt x="31" y="2857"/>
                    <a:pt x="31" y="2918"/>
                    <a:pt x="0" y="3040"/>
                  </a:cubicBezTo>
                  <a:cubicBezTo>
                    <a:pt x="0" y="3108"/>
                    <a:pt x="17" y="3142"/>
                    <a:pt x="51" y="3142"/>
                  </a:cubicBezTo>
                  <a:cubicBezTo>
                    <a:pt x="63" y="3142"/>
                    <a:pt x="76" y="3138"/>
                    <a:pt x="91" y="3131"/>
                  </a:cubicBezTo>
                  <a:cubicBezTo>
                    <a:pt x="152" y="3070"/>
                    <a:pt x="183" y="2888"/>
                    <a:pt x="243" y="2766"/>
                  </a:cubicBezTo>
                  <a:cubicBezTo>
                    <a:pt x="274" y="2644"/>
                    <a:pt x="304" y="2584"/>
                    <a:pt x="395" y="2462"/>
                  </a:cubicBezTo>
                  <a:cubicBezTo>
                    <a:pt x="456" y="2341"/>
                    <a:pt x="456" y="2280"/>
                    <a:pt x="608" y="2097"/>
                  </a:cubicBezTo>
                  <a:cubicBezTo>
                    <a:pt x="790" y="1824"/>
                    <a:pt x="790" y="1824"/>
                    <a:pt x="1034" y="1581"/>
                  </a:cubicBezTo>
                  <a:cubicBezTo>
                    <a:pt x="1246" y="1368"/>
                    <a:pt x="1307" y="1398"/>
                    <a:pt x="1550" y="1216"/>
                  </a:cubicBezTo>
                  <a:cubicBezTo>
                    <a:pt x="1824" y="1064"/>
                    <a:pt x="1824" y="1033"/>
                    <a:pt x="2128" y="912"/>
                  </a:cubicBezTo>
                  <a:lnTo>
                    <a:pt x="2736" y="669"/>
                  </a:lnTo>
                  <a:cubicBezTo>
                    <a:pt x="3040" y="578"/>
                    <a:pt x="3040" y="578"/>
                    <a:pt x="3344" y="486"/>
                  </a:cubicBezTo>
                  <a:cubicBezTo>
                    <a:pt x="3648" y="426"/>
                    <a:pt x="3648" y="456"/>
                    <a:pt x="3982" y="365"/>
                  </a:cubicBezTo>
                  <a:cubicBezTo>
                    <a:pt x="4286" y="304"/>
                    <a:pt x="4955" y="182"/>
                    <a:pt x="5167" y="152"/>
                  </a:cubicBezTo>
                  <a:cubicBezTo>
                    <a:pt x="5259" y="122"/>
                    <a:pt x="5319" y="122"/>
                    <a:pt x="5350" y="61"/>
                  </a:cubicBezTo>
                  <a:cubicBezTo>
                    <a:pt x="5471" y="0"/>
                    <a:pt x="5350" y="0"/>
                    <a:pt x="5259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3" name="Google Shape;7433;p64"/>
            <p:cNvSpPr/>
            <p:nvPr/>
          </p:nvSpPr>
          <p:spPr>
            <a:xfrm>
              <a:off x="6743525" y="792925"/>
              <a:ext cx="106425" cy="89125"/>
            </a:xfrm>
            <a:custGeom>
              <a:avLst/>
              <a:gdLst/>
              <a:ahLst/>
              <a:cxnLst/>
              <a:rect l="l" t="t" r="r" b="b"/>
              <a:pathLst>
                <a:path w="4257" h="3565" extrusionOk="0">
                  <a:moveTo>
                    <a:pt x="4066" y="1"/>
                  </a:moveTo>
                  <a:cubicBezTo>
                    <a:pt x="3998" y="1"/>
                    <a:pt x="3922" y="8"/>
                    <a:pt x="3861" y="24"/>
                  </a:cubicBezTo>
                  <a:cubicBezTo>
                    <a:pt x="3770" y="24"/>
                    <a:pt x="3679" y="54"/>
                    <a:pt x="3557" y="84"/>
                  </a:cubicBezTo>
                  <a:cubicBezTo>
                    <a:pt x="3466" y="115"/>
                    <a:pt x="3405" y="176"/>
                    <a:pt x="3192" y="236"/>
                  </a:cubicBezTo>
                  <a:cubicBezTo>
                    <a:pt x="2919" y="358"/>
                    <a:pt x="2919" y="358"/>
                    <a:pt x="2645" y="510"/>
                  </a:cubicBezTo>
                  <a:cubicBezTo>
                    <a:pt x="2402" y="662"/>
                    <a:pt x="2402" y="632"/>
                    <a:pt x="2159" y="784"/>
                  </a:cubicBezTo>
                  <a:cubicBezTo>
                    <a:pt x="1946" y="936"/>
                    <a:pt x="1946" y="966"/>
                    <a:pt x="1703" y="1118"/>
                  </a:cubicBezTo>
                  <a:cubicBezTo>
                    <a:pt x="1490" y="1300"/>
                    <a:pt x="1490" y="1270"/>
                    <a:pt x="1277" y="1483"/>
                  </a:cubicBezTo>
                  <a:cubicBezTo>
                    <a:pt x="1095" y="1695"/>
                    <a:pt x="1095" y="1726"/>
                    <a:pt x="913" y="1939"/>
                  </a:cubicBezTo>
                  <a:cubicBezTo>
                    <a:pt x="730" y="2182"/>
                    <a:pt x="730" y="2182"/>
                    <a:pt x="578" y="2395"/>
                  </a:cubicBezTo>
                  <a:cubicBezTo>
                    <a:pt x="426" y="2638"/>
                    <a:pt x="426" y="2638"/>
                    <a:pt x="274" y="2911"/>
                  </a:cubicBezTo>
                  <a:cubicBezTo>
                    <a:pt x="153" y="3124"/>
                    <a:pt x="122" y="3124"/>
                    <a:pt x="31" y="3306"/>
                  </a:cubicBezTo>
                  <a:cubicBezTo>
                    <a:pt x="1" y="3398"/>
                    <a:pt x="1" y="3428"/>
                    <a:pt x="1" y="3519"/>
                  </a:cubicBezTo>
                  <a:cubicBezTo>
                    <a:pt x="1" y="3551"/>
                    <a:pt x="8" y="3564"/>
                    <a:pt x="20" y="3564"/>
                  </a:cubicBezTo>
                  <a:cubicBezTo>
                    <a:pt x="43" y="3564"/>
                    <a:pt x="83" y="3518"/>
                    <a:pt x="122" y="3458"/>
                  </a:cubicBezTo>
                  <a:cubicBezTo>
                    <a:pt x="274" y="3276"/>
                    <a:pt x="335" y="3063"/>
                    <a:pt x="457" y="2850"/>
                  </a:cubicBezTo>
                  <a:cubicBezTo>
                    <a:pt x="457" y="2820"/>
                    <a:pt x="578" y="2668"/>
                    <a:pt x="669" y="2516"/>
                  </a:cubicBezTo>
                  <a:cubicBezTo>
                    <a:pt x="821" y="2303"/>
                    <a:pt x="821" y="2303"/>
                    <a:pt x="1034" y="2060"/>
                  </a:cubicBezTo>
                  <a:cubicBezTo>
                    <a:pt x="1217" y="1847"/>
                    <a:pt x="1217" y="1847"/>
                    <a:pt x="1399" y="1635"/>
                  </a:cubicBezTo>
                  <a:cubicBezTo>
                    <a:pt x="1581" y="1452"/>
                    <a:pt x="1581" y="1452"/>
                    <a:pt x="1825" y="1270"/>
                  </a:cubicBezTo>
                  <a:cubicBezTo>
                    <a:pt x="2037" y="1088"/>
                    <a:pt x="2007" y="1088"/>
                    <a:pt x="2250" y="936"/>
                  </a:cubicBezTo>
                  <a:cubicBezTo>
                    <a:pt x="2463" y="784"/>
                    <a:pt x="2463" y="784"/>
                    <a:pt x="2736" y="662"/>
                  </a:cubicBezTo>
                  <a:cubicBezTo>
                    <a:pt x="2949" y="540"/>
                    <a:pt x="3010" y="540"/>
                    <a:pt x="3223" y="419"/>
                  </a:cubicBezTo>
                  <a:cubicBezTo>
                    <a:pt x="3557" y="297"/>
                    <a:pt x="3557" y="297"/>
                    <a:pt x="3831" y="206"/>
                  </a:cubicBezTo>
                  <a:cubicBezTo>
                    <a:pt x="4013" y="176"/>
                    <a:pt x="4074" y="145"/>
                    <a:pt x="4165" y="84"/>
                  </a:cubicBezTo>
                  <a:cubicBezTo>
                    <a:pt x="4226" y="54"/>
                    <a:pt x="4256" y="24"/>
                    <a:pt x="4226" y="24"/>
                  </a:cubicBezTo>
                  <a:cubicBezTo>
                    <a:pt x="4195" y="8"/>
                    <a:pt x="4135" y="1"/>
                    <a:pt x="406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4" name="Google Shape;7434;p64"/>
            <p:cNvSpPr/>
            <p:nvPr/>
          </p:nvSpPr>
          <p:spPr>
            <a:xfrm>
              <a:off x="6732900" y="882400"/>
              <a:ext cx="11425" cy="25125"/>
            </a:xfrm>
            <a:custGeom>
              <a:avLst/>
              <a:gdLst/>
              <a:ahLst/>
              <a:cxnLst/>
              <a:rect l="l" t="t" r="r" b="b"/>
              <a:pathLst>
                <a:path w="457" h="1005" extrusionOk="0">
                  <a:moveTo>
                    <a:pt x="293" y="890"/>
                  </a:moveTo>
                  <a:lnTo>
                    <a:pt x="293" y="890"/>
                  </a:lnTo>
                  <a:cubicBezTo>
                    <a:pt x="289" y="890"/>
                    <a:pt x="289" y="898"/>
                    <a:pt x="304" y="913"/>
                  </a:cubicBezTo>
                  <a:cubicBezTo>
                    <a:pt x="304" y="898"/>
                    <a:pt x="297" y="890"/>
                    <a:pt x="293" y="890"/>
                  </a:cubicBezTo>
                  <a:close/>
                  <a:moveTo>
                    <a:pt x="152" y="1"/>
                  </a:moveTo>
                  <a:cubicBezTo>
                    <a:pt x="122" y="1"/>
                    <a:pt x="61" y="62"/>
                    <a:pt x="31" y="62"/>
                  </a:cubicBezTo>
                  <a:cubicBezTo>
                    <a:pt x="0" y="92"/>
                    <a:pt x="31" y="123"/>
                    <a:pt x="31" y="214"/>
                  </a:cubicBezTo>
                  <a:lnTo>
                    <a:pt x="31" y="275"/>
                  </a:lnTo>
                  <a:cubicBezTo>
                    <a:pt x="31" y="305"/>
                    <a:pt x="91" y="305"/>
                    <a:pt x="91" y="396"/>
                  </a:cubicBezTo>
                  <a:cubicBezTo>
                    <a:pt x="91" y="427"/>
                    <a:pt x="91" y="427"/>
                    <a:pt x="122" y="518"/>
                  </a:cubicBezTo>
                  <a:cubicBezTo>
                    <a:pt x="122" y="548"/>
                    <a:pt x="122" y="548"/>
                    <a:pt x="152" y="609"/>
                  </a:cubicBezTo>
                  <a:cubicBezTo>
                    <a:pt x="152" y="670"/>
                    <a:pt x="183" y="670"/>
                    <a:pt x="243" y="700"/>
                  </a:cubicBezTo>
                  <a:cubicBezTo>
                    <a:pt x="274" y="730"/>
                    <a:pt x="243" y="730"/>
                    <a:pt x="274" y="822"/>
                  </a:cubicBezTo>
                  <a:cubicBezTo>
                    <a:pt x="304" y="852"/>
                    <a:pt x="304" y="852"/>
                    <a:pt x="304" y="913"/>
                  </a:cubicBezTo>
                  <a:cubicBezTo>
                    <a:pt x="335" y="974"/>
                    <a:pt x="335" y="974"/>
                    <a:pt x="335" y="1004"/>
                  </a:cubicBezTo>
                  <a:cubicBezTo>
                    <a:pt x="395" y="1004"/>
                    <a:pt x="395" y="1004"/>
                    <a:pt x="426" y="974"/>
                  </a:cubicBezTo>
                  <a:cubicBezTo>
                    <a:pt x="456" y="913"/>
                    <a:pt x="456" y="882"/>
                    <a:pt x="456" y="852"/>
                  </a:cubicBezTo>
                  <a:lnTo>
                    <a:pt x="456" y="822"/>
                  </a:lnTo>
                  <a:lnTo>
                    <a:pt x="426" y="761"/>
                  </a:lnTo>
                  <a:cubicBezTo>
                    <a:pt x="395" y="730"/>
                    <a:pt x="395" y="730"/>
                    <a:pt x="395" y="700"/>
                  </a:cubicBezTo>
                  <a:cubicBezTo>
                    <a:pt x="335" y="670"/>
                    <a:pt x="395" y="609"/>
                    <a:pt x="395" y="578"/>
                  </a:cubicBezTo>
                  <a:cubicBezTo>
                    <a:pt x="395" y="548"/>
                    <a:pt x="335" y="548"/>
                    <a:pt x="335" y="518"/>
                  </a:cubicBezTo>
                  <a:lnTo>
                    <a:pt x="335" y="396"/>
                  </a:lnTo>
                  <a:cubicBezTo>
                    <a:pt x="335" y="366"/>
                    <a:pt x="304" y="366"/>
                    <a:pt x="274" y="305"/>
                  </a:cubicBezTo>
                  <a:cubicBezTo>
                    <a:pt x="243" y="275"/>
                    <a:pt x="274" y="275"/>
                    <a:pt x="274" y="214"/>
                  </a:cubicBezTo>
                  <a:cubicBezTo>
                    <a:pt x="274" y="153"/>
                    <a:pt x="274" y="153"/>
                    <a:pt x="243" y="92"/>
                  </a:cubicBezTo>
                  <a:cubicBezTo>
                    <a:pt x="243" y="62"/>
                    <a:pt x="183" y="62"/>
                    <a:pt x="18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5" name="Google Shape;7435;p64"/>
            <p:cNvSpPr/>
            <p:nvPr/>
          </p:nvSpPr>
          <p:spPr>
            <a:xfrm>
              <a:off x="6702500" y="738025"/>
              <a:ext cx="143650" cy="55500"/>
            </a:xfrm>
            <a:custGeom>
              <a:avLst/>
              <a:gdLst/>
              <a:ahLst/>
              <a:cxnLst/>
              <a:rect l="l" t="t" r="r" b="b"/>
              <a:pathLst>
                <a:path w="5746" h="2220" extrusionOk="0">
                  <a:moveTo>
                    <a:pt x="548" y="1"/>
                  </a:moveTo>
                  <a:cubicBezTo>
                    <a:pt x="274" y="1"/>
                    <a:pt x="183" y="62"/>
                    <a:pt x="92" y="122"/>
                  </a:cubicBezTo>
                  <a:cubicBezTo>
                    <a:pt x="31" y="153"/>
                    <a:pt x="0" y="244"/>
                    <a:pt x="31" y="244"/>
                  </a:cubicBezTo>
                  <a:cubicBezTo>
                    <a:pt x="122" y="244"/>
                    <a:pt x="274" y="153"/>
                    <a:pt x="396" y="153"/>
                  </a:cubicBezTo>
                  <a:cubicBezTo>
                    <a:pt x="487" y="153"/>
                    <a:pt x="578" y="153"/>
                    <a:pt x="669" y="214"/>
                  </a:cubicBezTo>
                  <a:cubicBezTo>
                    <a:pt x="791" y="244"/>
                    <a:pt x="882" y="244"/>
                    <a:pt x="1064" y="396"/>
                  </a:cubicBezTo>
                  <a:cubicBezTo>
                    <a:pt x="1277" y="578"/>
                    <a:pt x="1277" y="609"/>
                    <a:pt x="1490" y="852"/>
                  </a:cubicBezTo>
                  <a:cubicBezTo>
                    <a:pt x="1672" y="1065"/>
                    <a:pt x="1672" y="1125"/>
                    <a:pt x="1915" y="1338"/>
                  </a:cubicBezTo>
                  <a:cubicBezTo>
                    <a:pt x="2159" y="1521"/>
                    <a:pt x="2159" y="1521"/>
                    <a:pt x="2462" y="1642"/>
                  </a:cubicBezTo>
                  <a:cubicBezTo>
                    <a:pt x="2766" y="1764"/>
                    <a:pt x="2766" y="1764"/>
                    <a:pt x="3070" y="1825"/>
                  </a:cubicBezTo>
                  <a:cubicBezTo>
                    <a:pt x="3374" y="1916"/>
                    <a:pt x="3374" y="1885"/>
                    <a:pt x="3678" y="1916"/>
                  </a:cubicBezTo>
                  <a:cubicBezTo>
                    <a:pt x="3982" y="1977"/>
                    <a:pt x="3982" y="1977"/>
                    <a:pt x="4286" y="2037"/>
                  </a:cubicBezTo>
                  <a:cubicBezTo>
                    <a:pt x="4590" y="2098"/>
                    <a:pt x="5198" y="2189"/>
                    <a:pt x="5441" y="2220"/>
                  </a:cubicBezTo>
                  <a:lnTo>
                    <a:pt x="5624" y="2220"/>
                  </a:lnTo>
                  <a:cubicBezTo>
                    <a:pt x="5745" y="2220"/>
                    <a:pt x="5654" y="2129"/>
                    <a:pt x="5563" y="2098"/>
                  </a:cubicBezTo>
                  <a:cubicBezTo>
                    <a:pt x="5320" y="2037"/>
                    <a:pt x="5016" y="1977"/>
                    <a:pt x="4742" y="1916"/>
                  </a:cubicBezTo>
                  <a:cubicBezTo>
                    <a:pt x="4712" y="1916"/>
                    <a:pt x="4529" y="1885"/>
                    <a:pt x="4286" y="1825"/>
                  </a:cubicBezTo>
                  <a:cubicBezTo>
                    <a:pt x="3982" y="1764"/>
                    <a:pt x="3374" y="1673"/>
                    <a:pt x="3040" y="1612"/>
                  </a:cubicBezTo>
                  <a:cubicBezTo>
                    <a:pt x="2736" y="1521"/>
                    <a:pt x="2736" y="1521"/>
                    <a:pt x="2432" y="1429"/>
                  </a:cubicBezTo>
                  <a:cubicBezTo>
                    <a:pt x="2159" y="1308"/>
                    <a:pt x="2128" y="1308"/>
                    <a:pt x="1915" y="1156"/>
                  </a:cubicBezTo>
                  <a:cubicBezTo>
                    <a:pt x="1672" y="973"/>
                    <a:pt x="1672" y="973"/>
                    <a:pt x="1490" y="700"/>
                  </a:cubicBezTo>
                  <a:cubicBezTo>
                    <a:pt x="1277" y="457"/>
                    <a:pt x="1277" y="426"/>
                    <a:pt x="1064" y="214"/>
                  </a:cubicBezTo>
                  <a:cubicBezTo>
                    <a:pt x="943" y="92"/>
                    <a:pt x="882" y="62"/>
                    <a:pt x="791" y="1"/>
                  </a:cubicBezTo>
                  <a:cubicBezTo>
                    <a:pt x="791" y="21"/>
                    <a:pt x="784" y="28"/>
                    <a:pt x="768" y="28"/>
                  </a:cubicBezTo>
                  <a:cubicBezTo>
                    <a:pt x="737" y="28"/>
                    <a:pt x="669" y="1"/>
                    <a:pt x="54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6" name="Google Shape;7436;p64"/>
            <p:cNvSpPr/>
            <p:nvPr/>
          </p:nvSpPr>
          <p:spPr>
            <a:xfrm>
              <a:off x="6702500" y="736700"/>
              <a:ext cx="142875" cy="43150"/>
            </a:xfrm>
            <a:custGeom>
              <a:avLst/>
              <a:gdLst/>
              <a:ahLst/>
              <a:cxnLst/>
              <a:rect l="l" t="t" r="r" b="b"/>
              <a:pathLst>
                <a:path w="5715" h="1726" extrusionOk="0">
                  <a:moveTo>
                    <a:pt x="521" y="1"/>
                  </a:moveTo>
                  <a:cubicBezTo>
                    <a:pt x="449" y="1"/>
                    <a:pt x="380" y="8"/>
                    <a:pt x="274" y="23"/>
                  </a:cubicBezTo>
                  <a:cubicBezTo>
                    <a:pt x="183" y="54"/>
                    <a:pt x="122" y="84"/>
                    <a:pt x="92" y="145"/>
                  </a:cubicBezTo>
                  <a:cubicBezTo>
                    <a:pt x="0" y="206"/>
                    <a:pt x="122" y="206"/>
                    <a:pt x="183" y="206"/>
                  </a:cubicBezTo>
                  <a:cubicBezTo>
                    <a:pt x="264" y="196"/>
                    <a:pt x="348" y="189"/>
                    <a:pt x="433" y="189"/>
                  </a:cubicBezTo>
                  <a:cubicBezTo>
                    <a:pt x="602" y="189"/>
                    <a:pt x="770" y="216"/>
                    <a:pt x="912" y="297"/>
                  </a:cubicBezTo>
                  <a:cubicBezTo>
                    <a:pt x="943" y="297"/>
                    <a:pt x="1095" y="358"/>
                    <a:pt x="1247" y="479"/>
                  </a:cubicBezTo>
                  <a:cubicBezTo>
                    <a:pt x="1490" y="631"/>
                    <a:pt x="1490" y="631"/>
                    <a:pt x="1763" y="814"/>
                  </a:cubicBezTo>
                  <a:cubicBezTo>
                    <a:pt x="1976" y="996"/>
                    <a:pt x="1976" y="996"/>
                    <a:pt x="2250" y="1148"/>
                  </a:cubicBezTo>
                  <a:cubicBezTo>
                    <a:pt x="2523" y="1330"/>
                    <a:pt x="2523" y="1330"/>
                    <a:pt x="2827" y="1422"/>
                  </a:cubicBezTo>
                  <a:cubicBezTo>
                    <a:pt x="3131" y="1543"/>
                    <a:pt x="3131" y="1513"/>
                    <a:pt x="3374" y="1574"/>
                  </a:cubicBezTo>
                  <a:cubicBezTo>
                    <a:pt x="3678" y="1665"/>
                    <a:pt x="3678" y="1665"/>
                    <a:pt x="3982" y="1695"/>
                  </a:cubicBezTo>
                  <a:cubicBezTo>
                    <a:pt x="4286" y="1726"/>
                    <a:pt x="4286" y="1726"/>
                    <a:pt x="4590" y="1726"/>
                  </a:cubicBezTo>
                  <a:cubicBezTo>
                    <a:pt x="4955" y="1665"/>
                    <a:pt x="4955" y="1695"/>
                    <a:pt x="5259" y="1665"/>
                  </a:cubicBezTo>
                  <a:cubicBezTo>
                    <a:pt x="5472" y="1634"/>
                    <a:pt x="5502" y="1574"/>
                    <a:pt x="5624" y="1543"/>
                  </a:cubicBezTo>
                  <a:cubicBezTo>
                    <a:pt x="5654" y="1513"/>
                    <a:pt x="5715" y="1482"/>
                    <a:pt x="5654" y="1482"/>
                  </a:cubicBezTo>
                  <a:cubicBezTo>
                    <a:pt x="5634" y="1462"/>
                    <a:pt x="5603" y="1455"/>
                    <a:pt x="5567" y="1455"/>
                  </a:cubicBezTo>
                  <a:cubicBezTo>
                    <a:pt x="5495" y="1455"/>
                    <a:pt x="5401" y="1482"/>
                    <a:pt x="5320" y="1482"/>
                  </a:cubicBezTo>
                  <a:cubicBezTo>
                    <a:pt x="5198" y="1482"/>
                    <a:pt x="5137" y="1513"/>
                    <a:pt x="5016" y="1513"/>
                  </a:cubicBezTo>
                  <a:cubicBezTo>
                    <a:pt x="4864" y="1513"/>
                    <a:pt x="4833" y="1543"/>
                    <a:pt x="4590" y="1543"/>
                  </a:cubicBezTo>
                  <a:cubicBezTo>
                    <a:pt x="4286" y="1543"/>
                    <a:pt x="4286" y="1543"/>
                    <a:pt x="4043" y="1513"/>
                  </a:cubicBezTo>
                  <a:cubicBezTo>
                    <a:pt x="3739" y="1482"/>
                    <a:pt x="3739" y="1422"/>
                    <a:pt x="3466" y="1391"/>
                  </a:cubicBezTo>
                  <a:cubicBezTo>
                    <a:pt x="3192" y="1330"/>
                    <a:pt x="3162" y="1361"/>
                    <a:pt x="2888" y="1239"/>
                  </a:cubicBezTo>
                  <a:cubicBezTo>
                    <a:pt x="2614" y="1118"/>
                    <a:pt x="2614" y="1118"/>
                    <a:pt x="2371" y="966"/>
                  </a:cubicBezTo>
                  <a:cubicBezTo>
                    <a:pt x="2098" y="814"/>
                    <a:pt x="2098" y="844"/>
                    <a:pt x="1855" y="662"/>
                  </a:cubicBezTo>
                  <a:cubicBezTo>
                    <a:pt x="1642" y="479"/>
                    <a:pt x="1642" y="479"/>
                    <a:pt x="1368" y="297"/>
                  </a:cubicBezTo>
                  <a:cubicBezTo>
                    <a:pt x="1095" y="145"/>
                    <a:pt x="1095" y="84"/>
                    <a:pt x="791" y="23"/>
                  </a:cubicBezTo>
                  <a:cubicBezTo>
                    <a:pt x="669" y="8"/>
                    <a:pt x="593" y="1"/>
                    <a:pt x="521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7" name="Google Shape;7437;p64"/>
            <p:cNvSpPr/>
            <p:nvPr/>
          </p:nvSpPr>
          <p:spPr>
            <a:xfrm>
              <a:off x="6831675" y="744100"/>
              <a:ext cx="19775" cy="11425"/>
            </a:xfrm>
            <a:custGeom>
              <a:avLst/>
              <a:gdLst/>
              <a:ahLst/>
              <a:cxnLst/>
              <a:rect l="l" t="t" r="r" b="b"/>
              <a:pathLst>
                <a:path w="791" h="457" extrusionOk="0">
                  <a:moveTo>
                    <a:pt x="700" y="1"/>
                  </a:moveTo>
                  <a:cubicBezTo>
                    <a:pt x="730" y="31"/>
                    <a:pt x="730" y="31"/>
                    <a:pt x="639" y="62"/>
                  </a:cubicBezTo>
                  <a:cubicBezTo>
                    <a:pt x="609" y="92"/>
                    <a:pt x="578" y="92"/>
                    <a:pt x="578" y="92"/>
                  </a:cubicBezTo>
                  <a:lnTo>
                    <a:pt x="578" y="153"/>
                  </a:lnTo>
                  <a:cubicBezTo>
                    <a:pt x="588" y="163"/>
                    <a:pt x="598" y="166"/>
                    <a:pt x="607" y="166"/>
                  </a:cubicBezTo>
                  <a:cubicBezTo>
                    <a:pt x="625" y="166"/>
                    <a:pt x="639" y="153"/>
                    <a:pt x="639" y="153"/>
                  </a:cubicBezTo>
                  <a:lnTo>
                    <a:pt x="761" y="153"/>
                  </a:lnTo>
                  <a:lnTo>
                    <a:pt x="790" y="183"/>
                  </a:lnTo>
                  <a:lnTo>
                    <a:pt x="790" y="183"/>
                  </a:lnTo>
                  <a:cubicBezTo>
                    <a:pt x="791" y="174"/>
                    <a:pt x="791" y="164"/>
                    <a:pt x="791" y="153"/>
                  </a:cubicBezTo>
                  <a:cubicBezTo>
                    <a:pt x="791" y="31"/>
                    <a:pt x="761" y="31"/>
                    <a:pt x="700" y="1"/>
                  </a:cubicBezTo>
                  <a:close/>
                  <a:moveTo>
                    <a:pt x="790" y="183"/>
                  </a:moveTo>
                  <a:lnTo>
                    <a:pt x="790" y="183"/>
                  </a:lnTo>
                  <a:cubicBezTo>
                    <a:pt x="790" y="186"/>
                    <a:pt x="790" y="190"/>
                    <a:pt x="790" y="193"/>
                  </a:cubicBezTo>
                  <a:lnTo>
                    <a:pt x="790" y="193"/>
                  </a:lnTo>
                  <a:cubicBezTo>
                    <a:pt x="790" y="191"/>
                    <a:pt x="791" y="187"/>
                    <a:pt x="791" y="183"/>
                  </a:cubicBezTo>
                  <a:lnTo>
                    <a:pt x="790" y="183"/>
                  </a:lnTo>
                  <a:close/>
                  <a:moveTo>
                    <a:pt x="85" y="126"/>
                  </a:moveTo>
                  <a:cubicBezTo>
                    <a:pt x="58" y="126"/>
                    <a:pt x="31" y="153"/>
                    <a:pt x="31" y="153"/>
                  </a:cubicBezTo>
                  <a:cubicBezTo>
                    <a:pt x="1" y="214"/>
                    <a:pt x="92" y="305"/>
                    <a:pt x="122" y="335"/>
                  </a:cubicBezTo>
                  <a:lnTo>
                    <a:pt x="183" y="396"/>
                  </a:lnTo>
                  <a:cubicBezTo>
                    <a:pt x="274" y="457"/>
                    <a:pt x="274" y="457"/>
                    <a:pt x="335" y="457"/>
                  </a:cubicBezTo>
                  <a:cubicBezTo>
                    <a:pt x="426" y="457"/>
                    <a:pt x="426" y="457"/>
                    <a:pt x="487" y="396"/>
                  </a:cubicBezTo>
                  <a:cubicBezTo>
                    <a:pt x="578" y="366"/>
                    <a:pt x="578" y="366"/>
                    <a:pt x="609" y="366"/>
                  </a:cubicBezTo>
                  <a:cubicBezTo>
                    <a:pt x="700" y="335"/>
                    <a:pt x="639" y="335"/>
                    <a:pt x="730" y="305"/>
                  </a:cubicBezTo>
                  <a:cubicBezTo>
                    <a:pt x="757" y="278"/>
                    <a:pt x="783" y="275"/>
                    <a:pt x="790" y="193"/>
                  </a:cubicBezTo>
                  <a:lnTo>
                    <a:pt x="790" y="193"/>
                  </a:lnTo>
                  <a:cubicBezTo>
                    <a:pt x="783" y="214"/>
                    <a:pt x="757" y="214"/>
                    <a:pt x="730" y="214"/>
                  </a:cubicBezTo>
                  <a:cubicBezTo>
                    <a:pt x="700" y="244"/>
                    <a:pt x="700" y="244"/>
                    <a:pt x="609" y="305"/>
                  </a:cubicBezTo>
                  <a:cubicBezTo>
                    <a:pt x="578" y="320"/>
                    <a:pt x="563" y="320"/>
                    <a:pt x="548" y="320"/>
                  </a:cubicBezTo>
                  <a:cubicBezTo>
                    <a:pt x="533" y="320"/>
                    <a:pt x="517" y="320"/>
                    <a:pt x="487" y="335"/>
                  </a:cubicBezTo>
                  <a:cubicBezTo>
                    <a:pt x="457" y="335"/>
                    <a:pt x="457" y="366"/>
                    <a:pt x="396" y="366"/>
                  </a:cubicBezTo>
                  <a:cubicBezTo>
                    <a:pt x="305" y="366"/>
                    <a:pt x="335" y="366"/>
                    <a:pt x="274" y="335"/>
                  </a:cubicBezTo>
                  <a:lnTo>
                    <a:pt x="183" y="244"/>
                  </a:lnTo>
                  <a:cubicBezTo>
                    <a:pt x="153" y="214"/>
                    <a:pt x="153" y="214"/>
                    <a:pt x="153" y="183"/>
                  </a:cubicBezTo>
                  <a:lnTo>
                    <a:pt x="122" y="153"/>
                  </a:lnTo>
                  <a:cubicBezTo>
                    <a:pt x="112" y="133"/>
                    <a:pt x="99" y="126"/>
                    <a:pt x="85" y="126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8" name="Google Shape;7438;p64"/>
            <p:cNvSpPr/>
            <p:nvPr/>
          </p:nvSpPr>
          <p:spPr>
            <a:xfrm>
              <a:off x="6874225" y="762350"/>
              <a:ext cx="9900" cy="18250"/>
            </a:xfrm>
            <a:custGeom>
              <a:avLst/>
              <a:gdLst/>
              <a:ahLst/>
              <a:cxnLst/>
              <a:rect l="l" t="t" r="r" b="b"/>
              <a:pathLst>
                <a:path w="396" h="730" extrusionOk="0">
                  <a:moveTo>
                    <a:pt x="305" y="0"/>
                  </a:moveTo>
                  <a:cubicBezTo>
                    <a:pt x="274" y="31"/>
                    <a:pt x="274" y="31"/>
                    <a:pt x="274" y="61"/>
                  </a:cubicBezTo>
                  <a:lnTo>
                    <a:pt x="274" y="92"/>
                  </a:lnTo>
                  <a:cubicBezTo>
                    <a:pt x="274" y="92"/>
                    <a:pt x="274" y="122"/>
                    <a:pt x="305" y="122"/>
                  </a:cubicBezTo>
                  <a:lnTo>
                    <a:pt x="305" y="213"/>
                  </a:lnTo>
                  <a:cubicBezTo>
                    <a:pt x="305" y="244"/>
                    <a:pt x="274" y="244"/>
                    <a:pt x="274" y="274"/>
                  </a:cubicBezTo>
                  <a:lnTo>
                    <a:pt x="274" y="365"/>
                  </a:lnTo>
                  <a:cubicBezTo>
                    <a:pt x="274" y="396"/>
                    <a:pt x="244" y="396"/>
                    <a:pt x="244" y="426"/>
                  </a:cubicBezTo>
                  <a:cubicBezTo>
                    <a:pt x="183" y="487"/>
                    <a:pt x="244" y="487"/>
                    <a:pt x="183" y="517"/>
                  </a:cubicBezTo>
                  <a:cubicBezTo>
                    <a:pt x="153" y="548"/>
                    <a:pt x="153" y="548"/>
                    <a:pt x="122" y="548"/>
                  </a:cubicBezTo>
                  <a:cubicBezTo>
                    <a:pt x="92" y="578"/>
                    <a:pt x="92" y="578"/>
                    <a:pt x="31" y="578"/>
                  </a:cubicBezTo>
                  <a:lnTo>
                    <a:pt x="1" y="639"/>
                  </a:lnTo>
                  <a:lnTo>
                    <a:pt x="1" y="669"/>
                  </a:lnTo>
                  <a:cubicBezTo>
                    <a:pt x="1" y="700"/>
                    <a:pt x="31" y="700"/>
                    <a:pt x="31" y="730"/>
                  </a:cubicBezTo>
                  <a:cubicBezTo>
                    <a:pt x="92" y="730"/>
                    <a:pt x="122" y="700"/>
                    <a:pt x="153" y="700"/>
                  </a:cubicBezTo>
                  <a:cubicBezTo>
                    <a:pt x="153" y="700"/>
                    <a:pt x="183" y="669"/>
                    <a:pt x="244" y="669"/>
                  </a:cubicBezTo>
                  <a:lnTo>
                    <a:pt x="305" y="578"/>
                  </a:lnTo>
                  <a:cubicBezTo>
                    <a:pt x="335" y="548"/>
                    <a:pt x="335" y="548"/>
                    <a:pt x="335" y="517"/>
                  </a:cubicBezTo>
                  <a:cubicBezTo>
                    <a:pt x="396" y="487"/>
                    <a:pt x="396" y="487"/>
                    <a:pt x="396" y="426"/>
                  </a:cubicBezTo>
                  <a:lnTo>
                    <a:pt x="396" y="335"/>
                  </a:lnTo>
                  <a:lnTo>
                    <a:pt x="396" y="213"/>
                  </a:lnTo>
                  <a:lnTo>
                    <a:pt x="396" y="92"/>
                  </a:lnTo>
                  <a:lnTo>
                    <a:pt x="396" y="61"/>
                  </a:lnTo>
                  <a:cubicBezTo>
                    <a:pt x="396" y="31"/>
                    <a:pt x="396" y="31"/>
                    <a:pt x="36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9" name="Google Shape;7439;p64"/>
            <p:cNvSpPr/>
            <p:nvPr/>
          </p:nvSpPr>
          <p:spPr>
            <a:xfrm>
              <a:off x="6873475" y="757025"/>
              <a:ext cx="7625" cy="19025"/>
            </a:xfrm>
            <a:custGeom>
              <a:avLst/>
              <a:gdLst/>
              <a:ahLst/>
              <a:cxnLst/>
              <a:rect l="l" t="t" r="r" b="b"/>
              <a:pathLst>
                <a:path w="305" h="761" extrusionOk="0">
                  <a:moveTo>
                    <a:pt x="152" y="1"/>
                  </a:moveTo>
                  <a:cubicBezTo>
                    <a:pt x="152" y="1"/>
                    <a:pt x="122" y="1"/>
                    <a:pt x="122" y="61"/>
                  </a:cubicBezTo>
                  <a:cubicBezTo>
                    <a:pt x="92" y="92"/>
                    <a:pt x="92" y="92"/>
                    <a:pt x="92" y="122"/>
                  </a:cubicBezTo>
                  <a:lnTo>
                    <a:pt x="92" y="153"/>
                  </a:lnTo>
                  <a:cubicBezTo>
                    <a:pt x="92" y="153"/>
                    <a:pt x="122" y="153"/>
                    <a:pt x="122" y="183"/>
                  </a:cubicBezTo>
                  <a:cubicBezTo>
                    <a:pt x="122" y="244"/>
                    <a:pt x="122" y="244"/>
                    <a:pt x="152" y="274"/>
                  </a:cubicBezTo>
                  <a:lnTo>
                    <a:pt x="152" y="335"/>
                  </a:lnTo>
                  <a:lnTo>
                    <a:pt x="152" y="426"/>
                  </a:lnTo>
                  <a:cubicBezTo>
                    <a:pt x="152" y="457"/>
                    <a:pt x="122" y="457"/>
                    <a:pt x="122" y="487"/>
                  </a:cubicBezTo>
                  <a:lnTo>
                    <a:pt x="122" y="578"/>
                  </a:lnTo>
                  <a:cubicBezTo>
                    <a:pt x="122" y="609"/>
                    <a:pt x="92" y="609"/>
                    <a:pt x="92" y="609"/>
                  </a:cubicBezTo>
                  <a:lnTo>
                    <a:pt x="31" y="639"/>
                  </a:lnTo>
                  <a:lnTo>
                    <a:pt x="0" y="700"/>
                  </a:lnTo>
                  <a:lnTo>
                    <a:pt x="0" y="730"/>
                  </a:lnTo>
                  <a:cubicBezTo>
                    <a:pt x="0" y="761"/>
                    <a:pt x="31" y="761"/>
                    <a:pt x="31" y="761"/>
                  </a:cubicBezTo>
                  <a:cubicBezTo>
                    <a:pt x="92" y="761"/>
                    <a:pt x="122" y="730"/>
                    <a:pt x="152" y="700"/>
                  </a:cubicBezTo>
                  <a:lnTo>
                    <a:pt x="183" y="639"/>
                  </a:lnTo>
                  <a:cubicBezTo>
                    <a:pt x="244" y="609"/>
                    <a:pt x="244" y="609"/>
                    <a:pt x="244" y="578"/>
                  </a:cubicBezTo>
                  <a:cubicBezTo>
                    <a:pt x="274" y="548"/>
                    <a:pt x="274" y="548"/>
                    <a:pt x="274" y="487"/>
                  </a:cubicBezTo>
                  <a:cubicBezTo>
                    <a:pt x="274" y="457"/>
                    <a:pt x="274" y="457"/>
                    <a:pt x="304" y="426"/>
                  </a:cubicBezTo>
                  <a:lnTo>
                    <a:pt x="304" y="335"/>
                  </a:lnTo>
                  <a:lnTo>
                    <a:pt x="304" y="274"/>
                  </a:lnTo>
                  <a:cubicBezTo>
                    <a:pt x="304" y="244"/>
                    <a:pt x="304" y="244"/>
                    <a:pt x="274" y="183"/>
                  </a:cubicBezTo>
                  <a:cubicBezTo>
                    <a:pt x="183" y="92"/>
                    <a:pt x="244" y="92"/>
                    <a:pt x="183" y="61"/>
                  </a:cubicBezTo>
                  <a:cubicBezTo>
                    <a:pt x="183" y="1"/>
                    <a:pt x="152" y="1"/>
                    <a:pt x="15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0" name="Google Shape;7440;p64"/>
            <p:cNvSpPr/>
            <p:nvPr/>
          </p:nvSpPr>
          <p:spPr>
            <a:xfrm>
              <a:off x="6865875" y="753225"/>
              <a:ext cx="8000" cy="12850"/>
            </a:xfrm>
            <a:custGeom>
              <a:avLst/>
              <a:gdLst/>
              <a:ahLst/>
              <a:cxnLst/>
              <a:rect l="l" t="t" r="r" b="b"/>
              <a:pathLst>
                <a:path w="320" h="514" extrusionOk="0">
                  <a:moveTo>
                    <a:pt x="244" y="1"/>
                  </a:moveTo>
                  <a:lnTo>
                    <a:pt x="183" y="62"/>
                  </a:lnTo>
                  <a:lnTo>
                    <a:pt x="183" y="92"/>
                  </a:lnTo>
                  <a:lnTo>
                    <a:pt x="183" y="122"/>
                  </a:lnTo>
                  <a:lnTo>
                    <a:pt x="183" y="153"/>
                  </a:lnTo>
                  <a:cubicBezTo>
                    <a:pt x="183" y="183"/>
                    <a:pt x="152" y="183"/>
                    <a:pt x="152" y="183"/>
                  </a:cubicBezTo>
                  <a:lnTo>
                    <a:pt x="152" y="244"/>
                  </a:lnTo>
                  <a:cubicBezTo>
                    <a:pt x="152" y="259"/>
                    <a:pt x="145" y="259"/>
                    <a:pt x="137" y="259"/>
                  </a:cubicBezTo>
                  <a:cubicBezTo>
                    <a:pt x="130" y="259"/>
                    <a:pt x="122" y="259"/>
                    <a:pt x="122" y="274"/>
                  </a:cubicBezTo>
                  <a:lnTo>
                    <a:pt x="122" y="305"/>
                  </a:lnTo>
                  <a:cubicBezTo>
                    <a:pt x="122" y="305"/>
                    <a:pt x="61" y="305"/>
                    <a:pt x="61" y="335"/>
                  </a:cubicBezTo>
                  <a:cubicBezTo>
                    <a:pt x="61" y="335"/>
                    <a:pt x="31" y="335"/>
                    <a:pt x="31" y="396"/>
                  </a:cubicBezTo>
                  <a:lnTo>
                    <a:pt x="0" y="396"/>
                  </a:lnTo>
                  <a:lnTo>
                    <a:pt x="0" y="426"/>
                  </a:lnTo>
                  <a:cubicBezTo>
                    <a:pt x="0" y="457"/>
                    <a:pt x="0" y="487"/>
                    <a:pt x="31" y="487"/>
                  </a:cubicBezTo>
                  <a:cubicBezTo>
                    <a:pt x="40" y="506"/>
                    <a:pt x="53" y="513"/>
                    <a:pt x="65" y="513"/>
                  </a:cubicBezTo>
                  <a:cubicBezTo>
                    <a:pt x="93" y="513"/>
                    <a:pt x="122" y="478"/>
                    <a:pt x="122" y="457"/>
                  </a:cubicBezTo>
                  <a:cubicBezTo>
                    <a:pt x="122" y="457"/>
                    <a:pt x="152" y="457"/>
                    <a:pt x="152" y="426"/>
                  </a:cubicBezTo>
                  <a:lnTo>
                    <a:pt x="183" y="396"/>
                  </a:lnTo>
                  <a:lnTo>
                    <a:pt x="244" y="335"/>
                  </a:lnTo>
                  <a:cubicBezTo>
                    <a:pt x="244" y="305"/>
                    <a:pt x="274" y="305"/>
                    <a:pt x="274" y="274"/>
                  </a:cubicBezTo>
                  <a:lnTo>
                    <a:pt x="274" y="183"/>
                  </a:lnTo>
                  <a:lnTo>
                    <a:pt x="274" y="122"/>
                  </a:lnTo>
                  <a:lnTo>
                    <a:pt x="274" y="62"/>
                  </a:lnTo>
                  <a:cubicBezTo>
                    <a:pt x="289" y="77"/>
                    <a:pt x="304" y="84"/>
                    <a:pt x="312" y="84"/>
                  </a:cubicBezTo>
                  <a:cubicBezTo>
                    <a:pt x="320" y="84"/>
                    <a:pt x="320" y="77"/>
                    <a:pt x="304" y="62"/>
                  </a:cubicBezTo>
                  <a:cubicBezTo>
                    <a:pt x="304" y="1"/>
                    <a:pt x="304" y="1"/>
                    <a:pt x="274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1" name="Google Shape;7441;p64"/>
            <p:cNvSpPr/>
            <p:nvPr/>
          </p:nvSpPr>
          <p:spPr>
            <a:xfrm>
              <a:off x="6863600" y="749425"/>
              <a:ext cx="8375" cy="10675"/>
            </a:xfrm>
            <a:custGeom>
              <a:avLst/>
              <a:gdLst/>
              <a:ahLst/>
              <a:cxnLst/>
              <a:rect l="l" t="t" r="r" b="b"/>
              <a:pathLst>
                <a:path w="335" h="427" extrusionOk="0">
                  <a:moveTo>
                    <a:pt x="152" y="1"/>
                  </a:moveTo>
                  <a:lnTo>
                    <a:pt x="152" y="62"/>
                  </a:lnTo>
                  <a:lnTo>
                    <a:pt x="152" y="92"/>
                  </a:lnTo>
                  <a:lnTo>
                    <a:pt x="152" y="122"/>
                  </a:lnTo>
                  <a:cubicBezTo>
                    <a:pt x="152" y="138"/>
                    <a:pt x="145" y="138"/>
                    <a:pt x="137" y="138"/>
                  </a:cubicBezTo>
                  <a:cubicBezTo>
                    <a:pt x="129" y="138"/>
                    <a:pt x="122" y="138"/>
                    <a:pt x="122" y="153"/>
                  </a:cubicBezTo>
                  <a:lnTo>
                    <a:pt x="122" y="183"/>
                  </a:lnTo>
                  <a:cubicBezTo>
                    <a:pt x="122" y="183"/>
                    <a:pt x="91" y="183"/>
                    <a:pt x="91" y="244"/>
                  </a:cubicBezTo>
                  <a:lnTo>
                    <a:pt x="91" y="274"/>
                  </a:lnTo>
                  <a:cubicBezTo>
                    <a:pt x="91" y="274"/>
                    <a:pt x="61" y="274"/>
                    <a:pt x="61" y="305"/>
                  </a:cubicBezTo>
                  <a:lnTo>
                    <a:pt x="0" y="335"/>
                  </a:lnTo>
                  <a:lnTo>
                    <a:pt x="0" y="396"/>
                  </a:lnTo>
                  <a:cubicBezTo>
                    <a:pt x="0" y="426"/>
                    <a:pt x="61" y="426"/>
                    <a:pt x="61" y="426"/>
                  </a:cubicBezTo>
                  <a:cubicBezTo>
                    <a:pt x="91" y="426"/>
                    <a:pt x="91" y="426"/>
                    <a:pt x="122" y="396"/>
                  </a:cubicBezTo>
                  <a:lnTo>
                    <a:pt x="152" y="335"/>
                  </a:lnTo>
                  <a:cubicBezTo>
                    <a:pt x="152" y="305"/>
                    <a:pt x="152" y="305"/>
                    <a:pt x="213" y="305"/>
                  </a:cubicBezTo>
                  <a:cubicBezTo>
                    <a:pt x="213" y="305"/>
                    <a:pt x="213" y="274"/>
                    <a:pt x="243" y="274"/>
                  </a:cubicBezTo>
                  <a:cubicBezTo>
                    <a:pt x="243" y="244"/>
                    <a:pt x="243" y="244"/>
                    <a:pt x="274" y="244"/>
                  </a:cubicBezTo>
                  <a:lnTo>
                    <a:pt x="274" y="183"/>
                  </a:lnTo>
                  <a:cubicBezTo>
                    <a:pt x="274" y="153"/>
                    <a:pt x="274" y="153"/>
                    <a:pt x="335" y="153"/>
                  </a:cubicBezTo>
                  <a:lnTo>
                    <a:pt x="335" y="122"/>
                  </a:lnTo>
                  <a:cubicBezTo>
                    <a:pt x="243" y="92"/>
                    <a:pt x="274" y="92"/>
                    <a:pt x="274" y="62"/>
                  </a:cubicBezTo>
                  <a:cubicBezTo>
                    <a:pt x="274" y="1"/>
                    <a:pt x="243" y="1"/>
                    <a:pt x="24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2" name="Google Shape;7442;p64"/>
            <p:cNvSpPr/>
            <p:nvPr/>
          </p:nvSpPr>
          <p:spPr>
            <a:xfrm>
              <a:off x="6763300" y="816875"/>
              <a:ext cx="55875" cy="93975"/>
            </a:xfrm>
            <a:custGeom>
              <a:avLst/>
              <a:gdLst/>
              <a:ahLst/>
              <a:cxnLst/>
              <a:rect l="l" t="t" r="r" b="b"/>
              <a:pathLst>
                <a:path w="2235" h="3759" extrusionOk="0">
                  <a:moveTo>
                    <a:pt x="2204" y="0"/>
                  </a:moveTo>
                  <a:cubicBezTo>
                    <a:pt x="2181" y="0"/>
                    <a:pt x="2143" y="8"/>
                    <a:pt x="2128" y="8"/>
                  </a:cubicBezTo>
                  <a:cubicBezTo>
                    <a:pt x="1945" y="99"/>
                    <a:pt x="1793" y="251"/>
                    <a:pt x="1641" y="312"/>
                  </a:cubicBezTo>
                  <a:cubicBezTo>
                    <a:pt x="1641" y="312"/>
                    <a:pt x="1489" y="433"/>
                    <a:pt x="1368" y="494"/>
                  </a:cubicBezTo>
                  <a:cubicBezTo>
                    <a:pt x="1186" y="646"/>
                    <a:pt x="1186" y="646"/>
                    <a:pt x="1034" y="798"/>
                  </a:cubicBezTo>
                  <a:cubicBezTo>
                    <a:pt x="882" y="950"/>
                    <a:pt x="821" y="950"/>
                    <a:pt x="669" y="1163"/>
                  </a:cubicBezTo>
                  <a:cubicBezTo>
                    <a:pt x="517" y="1345"/>
                    <a:pt x="517" y="1345"/>
                    <a:pt x="426" y="1528"/>
                  </a:cubicBezTo>
                  <a:cubicBezTo>
                    <a:pt x="304" y="1710"/>
                    <a:pt x="304" y="1771"/>
                    <a:pt x="213" y="1953"/>
                  </a:cubicBezTo>
                  <a:lnTo>
                    <a:pt x="61" y="2409"/>
                  </a:lnTo>
                  <a:cubicBezTo>
                    <a:pt x="30" y="2622"/>
                    <a:pt x="30" y="2622"/>
                    <a:pt x="30" y="2865"/>
                  </a:cubicBezTo>
                  <a:cubicBezTo>
                    <a:pt x="0" y="3169"/>
                    <a:pt x="0" y="3169"/>
                    <a:pt x="30" y="3382"/>
                  </a:cubicBezTo>
                  <a:cubicBezTo>
                    <a:pt x="91" y="3534"/>
                    <a:pt x="122" y="3625"/>
                    <a:pt x="152" y="3686"/>
                  </a:cubicBezTo>
                  <a:cubicBezTo>
                    <a:pt x="174" y="3730"/>
                    <a:pt x="180" y="3759"/>
                    <a:pt x="206" y="3759"/>
                  </a:cubicBezTo>
                  <a:cubicBezTo>
                    <a:pt x="215" y="3759"/>
                    <a:pt x="227" y="3755"/>
                    <a:pt x="243" y="3747"/>
                  </a:cubicBezTo>
                  <a:cubicBezTo>
                    <a:pt x="274" y="3686"/>
                    <a:pt x="243" y="3534"/>
                    <a:pt x="182" y="3473"/>
                  </a:cubicBezTo>
                  <a:cubicBezTo>
                    <a:pt x="182" y="3382"/>
                    <a:pt x="152" y="3321"/>
                    <a:pt x="152" y="3230"/>
                  </a:cubicBezTo>
                  <a:cubicBezTo>
                    <a:pt x="152" y="3139"/>
                    <a:pt x="122" y="3078"/>
                    <a:pt x="122" y="2926"/>
                  </a:cubicBezTo>
                  <a:cubicBezTo>
                    <a:pt x="122" y="2713"/>
                    <a:pt x="122" y="2713"/>
                    <a:pt x="152" y="2470"/>
                  </a:cubicBezTo>
                  <a:cubicBezTo>
                    <a:pt x="182" y="2257"/>
                    <a:pt x="243" y="2257"/>
                    <a:pt x="304" y="2075"/>
                  </a:cubicBezTo>
                  <a:cubicBezTo>
                    <a:pt x="395" y="1832"/>
                    <a:pt x="395" y="1832"/>
                    <a:pt x="486" y="1649"/>
                  </a:cubicBezTo>
                  <a:cubicBezTo>
                    <a:pt x="608" y="1467"/>
                    <a:pt x="638" y="1467"/>
                    <a:pt x="760" y="1315"/>
                  </a:cubicBezTo>
                  <a:cubicBezTo>
                    <a:pt x="912" y="1102"/>
                    <a:pt x="912" y="1102"/>
                    <a:pt x="1064" y="950"/>
                  </a:cubicBezTo>
                  <a:cubicBezTo>
                    <a:pt x="1216" y="798"/>
                    <a:pt x="1246" y="798"/>
                    <a:pt x="1398" y="646"/>
                  </a:cubicBezTo>
                  <a:cubicBezTo>
                    <a:pt x="1611" y="494"/>
                    <a:pt x="1611" y="494"/>
                    <a:pt x="1793" y="403"/>
                  </a:cubicBezTo>
                  <a:cubicBezTo>
                    <a:pt x="1945" y="282"/>
                    <a:pt x="1976" y="282"/>
                    <a:pt x="2097" y="160"/>
                  </a:cubicBezTo>
                  <a:lnTo>
                    <a:pt x="2189" y="38"/>
                  </a:lnTo>
                  <a:cubicBezTo>
                    <a:pt x="2234" y="8"/>
                    <a:pt x="2227" y="0"/>
                    <a:pt x="220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3" name="Google Shape;7443;p64"/>
            <p:cNvSpPr/>
            <p:nvPr/>
          </p:nvSpPr>
          <p:spPr>
            <a:xfrm>
              <a:off x="6903875" y="721325"/>
              <a:ext cx="95000" cy="67500"/>
            </a:xfrm>
            <a:custGeom>
              <a:avLst/>
              <a:gdLst/>
              <a:ahLst/>
              <a:cxnLst/>
              <a:rect l="l" t="t" r="r" b="b"/>
              <a:pathLst>
                <a:path w="3800" h="2700" extrusionOk="0">
                  <a:moveTo>
                    <a:pt x="3526" y="0"/>
                  </a:moveTo>
                  <a:cubicBezTo>
                    <a:pt x="3465" y="0"/>
                    <a:pt x="3344" y="0"/>
                    <a:pt x="3253" y="31"/>
                  </a:cubicBezTo>
                  <a:cubicBezTo>
                    <a:pt x="3161" y="31"/>
                    <a:pt x="3101" y="61"/>
                    <a:pt x="2918" y="122"/>
                  </a:cubicBezTo>
                  <a:lnTo>
                    <a:pt x="2462" y="274"/>
                  </a:lnTo>
                  <a:cubicBezTo>
                    <a:pt x="2250" y="334"/>
                    <a:pt x="2250" y="334"/>
                    <a:pt x="2006" y="456"/>
                  </a:cubicBezTo>
                  <a:cubicBezTo>
                    <a:pt x="1794" y="578"/>
                    <a:pt x="1794" y="578"/>
                    <a:pt x="1581" y="730"/>
                  </a:cubicBezTo>
                  <a:cubicBezTo>
                    <a:pt x="1398" y="882"/>
                    <a:pt x="1368" y="821"/>
                    <a:pt x="1186" y="973"/>
                  </a:cubicBezTo>
                  <a:cubicBezTo>
                    <a:pt x="973" y="1125"/>
                    <a:pt x="973" y="1186"/>
                    <a:pt x="821" y="1338"/>
                  </a:cubicBezTo>
                  <a:cubicBezTo>
                    <a:pt x="669" y="1520"/>
                    <a:pt x="639" y="1520"/>
                    <a:pt x="487" y="1702"/>
                  </a:cubicBezTo>
                  <a:cubicBezTo>
                    <a:pt x="335" y="1885"/>
                    <a:pt x="335" y="1885"/>
                    <a:pt x="213" y="2128"/>
                  </a:cubicBezTo>
                  <a:cubicBezTo>
                    <a:pt x="122" y="2310"/>
                    <a:pt x="122" y="2341"/>
                    <a:pt x="31" y="2493"/>
                  </a:cubicBezTo>
                  <a:cubicBezTo>
                    <a:pt x="31" y="2523"/>
                    <a:pt x="0" y="2614"/>
                    <a:pt x="0" y="2645"/>
                  </a:cubicBezTo>
                  <a:cubicBezTo>
                    <a:pt x="0" y="2683"/>
                    <a:pt x="6" y="2700"/>
                    <a:pt x="14" y="2700"/>
                  </a:cubicBezTo>
                  <a:cubicBezTo>
                    <a:pt x="26" y="2700"/>
                    <a:pt x="43" y="2667"/>
                    <a:pt x="61" y="2614"/>
                  </a:cubicBezTo>
                  <a:cubicBezTo>
                    <a:pt x="183" y="2462"/>
                    <a:pt x="274" y="2249"/>
                    <a:pt x="365" y="2097"/>
                  </a:cubicBezTo>
                  <a:cubicBezTo>
                    <a:pt x="365" y="2097"/>
                    <a:pt x="487" y="1945"/>
                    <a:pt x="578" y="1824"/>
                  </a:cubicBezTo>
                  <a:lnTo>
                    <a:pt x="882" y="1429"/>
                  </a:lnTo>
                  <a:cubicBezTo>
                    <a:pt x="1064" y="1277"/>
                    <a:pt x="1034" y="1246"/>
                    <a:pt x="1216" y="1094"/>
                  </a:cubicBezTo>
                  <a:cubicBezTo>
                    <a:pt x="1398" y="942"/>
                    <a:pt x="1398" y="942"/>
                    <a:pt x="1581" y="821"/>
                  </a:cubicBezTo>
                  <a:cubicBezTo>
                    <a:pt x="1794" y="730"/>
                    <a:pt x="1794" y="669"/>
                    <a:pt x="2006" y="578"/>
                  </a:cubicBezTo>
                  <a:cubicBezTo>
                    <a:pt x="2250" y="456"/>
                    <a:pt x="2250" y="456"/>
                    <a:pt x="2462" y="365"/>
                  </a:cubicBezTo>
                  <a:lnTo>
                    <a:pt x="2918" y="213"/>
                  </a:lnTo>
                  <a:cubicBezTo>
                    <a:pt x="3192" y="122"/>
                    <a:pt x="3192" y="152"/>
                    <a:pt x="3435" y="122"/>
                  </a:cubicBezTo>
                  <a:cubicBezTo>
                    <a:pt x="3511" y="91"/>
                    <a:pt x="3564" y="91"/>
                    <a:pt x="3610" y="91"/>
                  </a:cubicBezTo>
                  <a:cubicBezTo>
                    <a:pt x="3655" y="91"/>
                    <a:pt x="3693" y="91"/>
                    <a:pt x="3739" y="61"/>
                  </a:cubicBezTo>
                  <a:cubicBezTo>
                    <a:pt x="3769" y="61"/>
                    <a:pt x="3800" y="31"/>
                    <a:pt x="3800" y="31"/>
                  </a:cubicBezTo>
                  <a:cubicBezTo>
                    <a:pt x="3769" y="0"/>
                    <a:pt x="3617" y="0"/>
                    <a:pt x="352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4" name="Google Shape;7444;p64"/>
            <p:cNvSpPr/>
            <p:nvPr/>
          </p:nvSpPr>
          <p:spPr>
            <a:xfrm>
              <a:off x="6785325" y="741825"/>
              <a:ext cx="57025" cy="32700"/>
            </a:xfrm>
            <a:custGeom>
              <a:avLst/>
              <a:gdLst/>
              <a:ahLst/>
              <a:cxnLst/>
              <a:rect l="l" t="t" r="r" b="b"/>
              <a:pathLst>
                <a:path w="2281" h="1308" extrusionOk="0">
                  <a:moveTo>
                    <a:pt x="31" y="1"/>
                  </a:moveTo>
                  <a:cubicBezTo>
                    <a:pt x="1" y="1"/>
                    <a:pt x="1" y="62"/>
                    <a:pt x="1" y="62"/>
                  </a:cubicBezTo>
                  <a:cubicBezTo>
                    <a:pt x="1" y="92"/>
                    <a:pt x="61" y="122"/>
                    <a:pt x="153" y="122"/>
                  </a:cubicBezTo>
                  <a:cubicBezTo>
                    <a:pt x="213" y="122"/>
                    <a:pt x="213" y="153"/>
                    <a:pt x="244" y="153"/>
                  </a:cubicBezTo>
                  <a:cubicBezTo>
                    <a:pt x="335" y="153"/>
                    <a:pt x="335" y="153"/>
                    <a:pt x="456" y="183"/>
                  </a:cubicBezTo>
                  <a:cubicBezTo>
                    <a:pt x="548" y="244"/>
                    <a:pt x="548" y="244"/>
                    <a:pt x="730" y="274"/>
                  </a:cubicBezTo>
                  <a:cubicBezTo>
                    <a:pt x="821" y="305"/>
                    <a:pt x="821" y="335"/>
                    <a:pt x="943" y="396"/>
                  </a:cubicBezTo>
                  <a:cubicBezTo>
                    <a:pt x="1064" y="426"/>
                    <a:pt x="1064" y="426"/>
                    <a:pt x="1186" y="518"/>
                  </a:cubicBezTo>
                  <a:lnTo>
                    <a:pt x="1399" y="669"/>
                  </a:lnTo>
                  <a:cubicBezTo>
                    <a:pt x="1520" y="730"/>
                    <a:pt x="1520" y="700"/>
                    <a:pt x="1642" y="761"/>
                  </a:cubicBezTo>
                  <a:cubicBezTo>
                    <a:pt x="1733" y="852"/>
                    <a:pt x="1733" y="852"/>
                    <a:pt x="1824" y="913"/>
                  </a:cubicBezTo>
                  <a:cubicBezTo>
                    <a:pt x="1946" y="1004"/>
                    <a:pt x="1946" y="1004"/>
                    <a:pt x="2007" y="1125"/>
                  </a:cubicBezTo>
                  <a:lnTo>
                    <a:pt x="2159" y="1277"/>
                  </a:lnTo>
                  <a:cubicBezTo>
                    <a:pt x="2189" y="1277"/>
                    <a:pt x="2189" y="1308"/>
                    <a:pt x="2250" y="1308"/>
                  </a:cubicBezTo>
                  <a:cubicBezTo>
                    <a:pt x="2280" y="1308"/>
                    <a:pt x="2280" y="1277"/>
                    <a:pt x="2280" y="1217"/>
                  </a:cubicBezTo>
                  <a:cubicBezTo>
                    <a:pt x="2250" y="1125"/>
                    <a:pt x="2128" y="1034"/>
                    <a:pt x="2037" y="973"/>
                  </a:cubicBezTo>
                  <a:cubicBezTo>
                    <a:pt x="2037" y="973"/>
                    <a:pt x="1976" y="882"/>
                    <a:pt x="1885" y="852"/>
                  </a:cubicBezTo>
                  <a:lnTo>
                    <a:pt x="1672" y="700"/>
                  </a:lnTo>
                  <a:lnTo>
                    <a:pt x="1429" y="548"/>
                  </a:lnTo>
                  <a:lnTo>
                    <a:pt x="1216" y="396"/>
                  </a:lnTo>
                  <a:cubicBezTo>
                    <a:pt x="1095" y="305"/>
                    <a:pt x="1095" y="366"/>
                    <a:pt x="943" y="274"/>
                  </a:cubicBezTo>
                  <a:cubicBezTo>
                    <a:pt x="821" y="244"/>
                    <a:pt x="821" y="214"/>
                    <a:pt x="669" y="153"/>
                  </a:cubicBezTo>
                  <a:cubicBezTo>
                    <a:pt x="578" y="122"/>
                    <a:pt x="578" y="122"/>
                    <a:pt x="396" y="92"/>
                  </a:cubicBezTo>
                  <a:cubicBezTo>
                    <a:pt x="335" y="92"/>
                    <a:pt x="335" y="92"/>
                    <a:pt x="213" y="62"/>
                  </a:cubicBezTo>
                  <a:cubicBezTo>
                    <a:pt x="153" y="62"/>
                    <a:pt x="122" y="62"/>
                    <a:pt x="31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5" name="Google Shape;7445;p64"/>
            <p:cNvSpPr/>
            <p:nvPr/>
          </p:nvSpPr>
          <p:spPr>
            <a:xfrm>
              <a:off x="6863600" y="687875"/>
              <a:ext cx="14450" cy="70850"/>
            </a:xfrm>
            <a:custGeom>
              <a:avLst/>
              <a:gdLst/>
              <a:ahLst/>
              <a:cxnLst/>
              <a:rect l="l" t="t" r="r" b="b"/>
              <a:pathLst>
                <a:path w="578" h="2834" extrusionOk="0">
                  <a:moveTo>
                    <a:pt x="243" y="1"/>
                  </a:moveTo>
                  <a:cubicBezTo>
                    <a:pt x="213" y="1"/>
                    <a:pt x="152" y="61"/>
                    <a:pt x="152" y="153"/>
                  </a:cubicBezTo>
                  <a:cubicBezTo>
                    <a:pt x="152" y="183"/>
                    <a:pt x="122" y="274"/>
                    <a:pt x="122" y="305"/>
                  </a:cubicBezTo>
                  <a:cubicBezTo>
                    <a:pt x="122" y="396"/>
                    <a:pt x="122" y="396"/>
                    <a:pt x="91" y="487"/>
                  </a:cubicBezTo>
                  <a:cubicBezTo>
                    <a:pt x="91" y="639"/>
                    <a:pt x="91" y="639"/>
                    <a:pt x="61" y="791"/>
                  </a:cubicBezTo>
                  <a:cubicBezTo>
                    <a:pt x="61" y="943"/>
                    <a:pt x="0" y="943"/>
                    <a:pt x="0" y="1095"/>
                  </a:cubicBezTo>
                  <a:cubicBezTo>
                    <a:pt x="0" y="1247"/>
                    <a:pt x="0" y="1247"/>
                    <a:pt x="61" y="1399"/>
                  </a:cubicBezTo>
                  <a:cubicBezTo>
                    <a:pt x="61" y="1551"/>
                    <a:pt x="61" y="1551"/>
                    <a:pt x="91" y="1703"/>
                  </a:cubicBezTo>
                  <a:cubicBezTo>
                    <a:pt x="122" y="1855"/>
                    <a:pt x="122" y="1855"/>
                    <a:pt x="152" y="1976"/>
                  </a:cubicBezTo>
                  <a:cubicBezTo>
                    <a:pt x="213" y="2128"/>
                    <a:pt x="213" y="2128"/>
                    <a:pt x="243" y="2250"/>
                  </a:cubicBezTo>
                  <a:cubicBezTo>
                    <a:pt x="274" y="2402"/>
                    <a:pt x="274" y="2402"/>
                    <a:pt x="365" y="2524"/>
                  </a:cubicBezTo>
                  <a:cubicBezTo>
                    <a:pt x="395" y="2615"/>
                    <a:pt x="426" y="2615"/>
                    <a:pt x="456" y="2736"/>
                  </a:cubicBezTo>
                  <a:cubicBezTo>
                    <a:pt x="456" y="2767"/>
                    <a:pt x="517" y="2767"/>
                    <a:pt x="547" y="2827"/>
                  </a:cubicBezTo>
                  <a:cubicBezTo>
                    <a:pt x="552" y="2832"/>
                    <a:pt x="555" y="2834"/>
                    <a:pt x="558" y="2834"/>
                  </a:cubicBezTo>
                  <a:cubicBezTo>
                    <a:pt x="578" y="2834"/>
                    <a:pt x="578" y="2762"/>
                    <a:pt x="578" y="2736"/>
                  </a:cubicBezTo>
                  <a:cubicBezTo>
                    <a:pt x="547" y="2615"/>
                    <a:pt x="487" y="2524"/>
                    <a:pt x="426" y="2402"/>
                  </a:cubicBezTo>
                  <a:cubicBezTo>
                    <a:pt x="426" y="2402"/>
                    <a:pt x="395" y="2280"/>
                    <a:pt x="365" y="2220"/>
                  </a:cubicBezTo>
                  <a:cubicBezTo>
                    <a:pt x="304" y="2098"/>
                    <a:pt x="304" y="2098"/>
                    <a:pt x="274" y="1946"/>
                  </a:cubicBezTo>
                  <a:cubicBezTo>
                    <a:pt x="243" y="1794"/>
                    <a:pt x="243" y="1794"/>
                    <a:pt x="213" y="1672"/>
                  </a:cubicBezTo>
                  <a:cubicBezTo>
                    <a:pt x="152" y="1520"/>
                    <a:pt x="152" y="1520"/>
                    <a:pt x="152" y="1399"/>
                  </a:cubicBezTo>
                  <a:cubicBezTo>
                    <a:pt x="152" y="1247"/>
                    <a:pt x="122" y="1247"/>
                    <a:pt x="122" y="1156"/>
                  </a:cubicBezTo>
                  <a:lnTo>
                    <a:pt x="122" y="882"/>
                  </a:lnTo>
                  <a:cubicBezTo>
                    <a:pt x="122" y="730"/>
                    <a:pt x="122" y="730"/>
                    <a:pt x="152" y="609"/>
                  </a:cubicBezTo>
                  <a:cubicBezTo>
                    <a:pt x="213" y="396"/>
                    <a:pt x="213" y="396"/>
                    <a:pt x="243" y="244"/>
                  </a:cubicBezTo>
                  <a:cubicBezTo>
                    <a:pt x="243" y="153"/>
                    <a:pt x="274" y="122"/>
                    <a:pt x="274" y="31"/>
                  </a:cubicBezTo>
                  <a:cubicBezTo>
                    <a:pt x="274" y="1"/>
                    <a:pt x="274" y="1"/>
                    <a:pt x="24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6" name="Google Shape;7446;p64"/>
            <p:cNvSpPr/>
            <p:nvPr/>
          </p:nvSpPr>
          <p:spPr>
            <a:xfrm>
              <a:off x="6886925" y="804425"/>
              <a:ext cx="186425" cy="201425"/>
            </a:xfrm>
            <a:custGeom>
              <a:avLst/>
              <a:gdLst/>
              <a:ahLst/>
              <a:cxnLst/>
              <a:rect l="l" t="t" r="r" b="b"/>
              <a:pathLst>
                <a:path w="7457" h="8057" extrusionOk="0">
                  <a:moveTo>
                    <a:pt x="7428" y="0"/>
                  </a:moveTo>
                  <a:cubicBezTo>
                    <a:pt x="7419" y="0"/>
                    <a:pt x="7409" y="6"/>
                    <a:pt x="7396" y="20"/>
                  </a:cubicBezTo>
                  <a:cubicBezTo>
                    <a:pt x="7335" y="80"/>
                    <a:pt x="7244" y="415"/>
                    <a:pt x="7213" y="658"/>
                  </a:cubicBezTo>
                  <a:cubicBezTo>
                    <a:pt x="7183" y="840"/>
                    <a:pt x="7122" y="1023"/>
                    <a:pt x="7061" y="1266"/>
                  </a:cubicBezTo>
                  <a:cubicBezTo>
                    <a:pt x="6970" y="1539"/>
                    <a:pt x="6970" y="1631"/>
                    <a:pt x="6818" y="2026"/>
                  </a:cubicBezTo>
                  <a:cubicBezTo>
                    <a:pt x="6636" y="2542"/>
                    <a:pt x="6636" y="2542"/>
                    <a:pt x="6362" y="3090"/>
                  </a:cubicBezTo>
                  <a:cubicBezTo>
                    <a:pt x="6119" y="3637"/>
                    <a:pt x="6119" y="3576"/>
                    <a:pt x="5754" y="4062"/>
                  </a:cubicBezTo>
                  <a:cubicBezTo>
                    <a:pt x="5450" y="4579"/>
                    <a:pt x="5450" y="4579"/>
                    <a:pt x="5086" y="4974"/>
                  </a:cubicBezTo>
                  <a:cubicBezTo>
                    <a:pt x="4691" y="5430"/>
                    <a:pt x="4691" y="5400"/>
                    <a:pt x="4295" y="5825"/>
                  </a:cubicBezTo>
                  <a:cubicBezTo>
                    <a:pt x="3870" y="6190"/>
                    <a:pt x="3870" y="6251"/>
                    <a:pt x="3414" y="6555"/>
                  </a:cubicBezTo>
                  <a:cubicBezTo>
                    <a:pt x="2958" y="6889"/>
                    <a:pt x="2928" y="6889"/>
                    <a:pt x="2411" y="7163"/>
                  </a:cubicBezTo>
                  <a:cubicBezTo>
                    <a:pt x="1925" y="7406"/>
                    <a:pt x="1925" y="7406"/>
                    <a:pt x="1377" y="7619"/>
                  </a:cubicBezTo>
                  <a:cubicBezTo>
                    <a:pt x="891" y="7770"/>
                    <a:pt x="830" y="7801"/>
                    <a:pt x="466" y="7862"/>
                  </a:cubicBezTo>
                  <a:lnTo>
                    <a:pt x="101" y="7983"/>
                  </a:lnTo>
                  <a:cubicBezTo>
                    <a:pt x="0" y="8033"/>
                    <a:pt x="11" y="8056"/>
                    <a:pt x="65" y="8056"/>
                  </a:cubicBezTo>
                  <a:cubicBezTo>
                    <a:pt x="110" y="8056"/>
                    <a:pt x="184" y="8041"/>
                    <a:pt x="253" y="8014"/>
                  </a:cubicBezTo>
                  <a:cubicBezTo>
                    <a:pt x="709" y="7953"/>
                    <a:pt x="1256" y="7801"/>
                    <a:pt x="1712" y="7619"/>
                  </a:cubicBezTo>
                  <a:cubicBezTo>
                    <a:pt x="1742" y="7619"/>
                    <a:pt x="2137" y="7467"/>
                    <a:pt x="2472" y="7254"/>
                  </a:cubicBezTo>
                  <a:cubicBezTo>
                    <a:pt x="2958" y="7011"/>
                    <a:pt x="2988" y="7011"/>
                    <a:pt x="3444" y="6646"/>
                  </a:cubicBezTo>
                  <a:cubicBezTo>
                    <a:pt x="3900" y="6312"/>
                    <a:pt x="3931" y="6312"/>
                    <a:pt x="4356" y="5947"/>
                  </a:cubicBezTo>
                  <a:cubicBezTo>
                    <a:pt x="4782" y="5552"/>
                    <a:pt x="4782" y="5552"/>
                    <a:pt x="5177" y="5096"/>
                  </a:cubicBezTo>
                  <a:cubicBezTo>
                    <a:pt x="5542" y="4640"/>
                    <a:pt x="5542" y="4640"/>
                    <a:pt x="5846" y="4153"/>
                  </a:cubicBezTo>
                  <a:cubicBezTo>
                    <a:pt x="6150" y="3667"/>
                    <a:pt x="6180" y="3667"/>
                    <a:pt x="6453" y="3150"/>
                  </a:cubicBezTo>
                  <a:cubicBezTo>
                    <a:pt x="6727" y="2634"/>
                    <a:pt x="6727" y="2634"/>
                    <a:pt x="6909" y="2087"/>
                  </a:cubicBezTo>
                  <a:cubicBezTo>
                    <a:pt x="7153" y="1509"/>
                    <a:pt x="7153" y="1509"/>
                    <a:pt x="7305" y="931"/>
                  </a:cubicBezTo>
                  <a:cubicBezTo>
                    <a:pt x="7365" y="506"/>
                    <a:pt x="7396" y="384"/>
                    <a:pt x="7457" y="172"/>
                  </a:cubicBezTo>
                  <a:cubicBezTo>
                    <a:pt x="7457" y="77"/>
                    <a:pt x="7457" y="0"/>
                    <a:pt x="742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7" name="Google Shape;7447;p64"/>
            <p:cNvSpPr/>
            <p:nvPr/>
          </p:nvSpPr>
          <p:spPr>
            <a:xfrm>
              <a:off x="6863375" y="811250"/>
              <a:ext cx="195525" cy="190025"/>
            </a:xfrm>
            <a:custGeom>
              <a:avLst/>
              <a:gdLst/>
              <a:ahLst/>
              <a:cxnLst/>
              <a:rect l="l" t="t" r="r" b="b"/>
              <a:pathLst>
                <a:path w="7821" h="7601" extrusionOk="0">
                  <a:moveTo>
                    <a:pt x="7792" y="1"/>
                  </a:moveTo>
                  <a:cubicBezTo>
                    <a:pt x="7784" y="1"/>
                    <a:pt x="7774" y="7"/>
                    <a:pt x="7760" y="20"/>
                  </a:cubicBezTo>
                  <a:cubicBezTo>
                    <a:pt x="7730" y="81"/>
                    <a:pt x="7669" y="415"/>
                    <a:pt x="7578" y="628"/>
                  </a:cubicBezTo>
                  <a:cubicBezTo>
                    <a:pt x="7547" y="810"/>
                    <a:pt x="7487" y="993"/>
                    <a:pt x="7395" y="1175"/>
                  </a:cubicBezTo>
                  <a:cubicBezTo>
                    <a:pt x="7304" y="1418"/>
                    <a:pt x="7274" y="1540"/>
                    <a:pt x="7092" y="1905"/>
                  </a:cubicBezTo>
                  <a:cubicBezTo>
                    <a:pt x="6818" y="2391"/>
                    <a:pt x="6818" y="2391"/>
                    <a:pt x="6514" y="2908"/>
                  </a:cubicBezTo>
                  <a:cubicBezTo>
                    <a:pt x="6210" y="3364"/>
                    <a:pt x="6180" y="3364"/>
                    <a:pt x="5845" y="3820"/>
                  </a:cubicBezTo>
                  <a:cubicBezTo>
                    <a:pt x="5511" y="4215"/>
                    <a:pt x="5511" y="4276"/>
                    <a:pt x="5085" y="4640"/>
                  </a:cubicBezTo>
                  <a:cubicBezTo>
                    <a:pt x="4660" y="5066"/>
                    <a:pt x="4660" y="5035"/>
                    <a:pt x="4234" y="5400"/>
                  </a:cubicBezTo>
                  <a:cubicBezTo>
                    <a:pt x="3778" y="5735"/>
                    <a:pt x="3839" y="5795"/>
                    <a:pt x="3322" y="6099"/>
                  </a:cubicBezTo>
                  <a:cubicBezTo>
                    <a:pt x="2867" y="6403"/>
                    <a:pt x="2836" y="6403"/>
                    <a:pt x="2350" y="6646"/>
                  </a:cubicBezTo>
                  <a:cubicBezTo>
                    <a:pt x="1863" y="6920"/>
                    <a:pt x="1863" y="6920"/>
                    <a:pt x="1316" y="7102"/>
                  </a:cubicBezTo>
                  <a:cubicBezTo>
                    <a:pt x="860" y="7315"/>
                    <a:pt x="800" y="7315"/>
                    <a:pt x="435" y="7406"/>
                  </a:cubicBezTo>
                  <a:lnTo>
                    <a:pt x="100" y="7528"/>
                  </a:lnTo>
                  <a:cubicBezTo>
                    <a:pt x="0" y="7578"/>
                    <a:pt x="10" y="7601"/>
                    <a:pt x="65" y="7601"/>
                  </a:cubicBezTo>
                  <a:cubicBezTo>
                    <a:pt x="110" y="7601"/>
                    <a:pt x="184" y="7586"/>
                    <a:pt x="252" y="7558"/>
                  </a:cubicBezTo>
                  <a:cubicBezTo>
                    <a:pt x="708" y="7497"/>
                    <a:pt x="1195" y="7315"/>
                    <a:pt x="1651" y="7102"/>
                  </a:cubicBezTo>
                  <a:cubicBezTo>
                    <a:pt x="1711" y="7102"/>
                    <a:pt x="2076" y="6950"/>
                    <a:pt x="2380" y="6768"/>
                  </a:cubicBezTo>
                  <a:cubicBezTo>
                    <a:pt x="2867" y="6494"/>
                    <a:pt x="2867" y="6494"/>
                    <a:pt x="3383" y="6190"/>
                  </a:cubicBezTo>
                  <a:cubicBezTo>
                    <a:pt x="3870" y="5887"/>
                    <a:pt x="3870" y="5887"/>
                    <a:pt x="4295" y="5522"/>
                  </a:cubicBezTo>
                  <a:cubicBezTo>
                    <a:pt x="4751" y="5187"/>
                    <a:pt x="4751" y="5187"/>
                    <a:pt x="5116" y="4762"/>
                  </a:cubicBezTo>
                  <a:cubicBezTo>
                    <a:pt x="5541" y="4336"/>
                    <a:pt x="5511" y="4336"/>
                    <a:pt x="5876" y="3911"/>
                  </a:cubicBezTo>
                  <a:cubicBezTo>
                    <a:pt x="6271" y="3455"/>
                    <a:pt x="6271" y="3455"/>
                    <a:pt x="6575" y="2999"/>
                  </a:cubicBezTo>
                  <a:cubicBezTo>
                    <a:pt x="6879" y="2513"/>
                    <a:pt x="6879" y="2513"/>
                    <a:pt x="7122" y="2026"/>
                  </a:cubicBezTo>
                  <a:cubicBezTo>
                    <a:pt x="7487" y="1449"/>
                    <a:pt x="7487" y="1449"/>
                    <a:pt x="7669" y="932"/>
                  </a:cubicBezTo>
                  <a:cubicBezTo>
                    <a:pt x="7760" y="537"/>
                    <a:pt x="7760" y="415"/>
                    <a:pt x="7821" y="172"/>
                  </a:cubicBezTo>
                  <a:cubicBezTo>
                    <a:pt x="7821" y="77"/>
                    <a:pt x="7821" y="1"/>
                    <a:pt x="779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8" name="Google Shape;7448;p64"/>
            <p:cNvSpPr/>
            <p:nvPr/>
          </p:nvSpPr>
          <p:spPr>
            <a:xfrm>
              <a:off x="6837375" y="852625"/>
              <a:ext cx="190350" cy="143525"/>
            </a:xfrm>
            <a:custGeom>
              <a:avLst/>
              <a:gdLst/>
              <a:ahLst/>
              <a:cxnLst/>
              <a:rect l="l" t="t" r="r" b="b"/>
              <a:pathLst>
                <a:path w="7614" h="5741" extrusionOk="0">
                  <a:moveTo>
                    <a:pt x="7576" y="1"/>
                  </a:moveTo>
                  <a:cubicBezTo>
                    <a:pt x="7569" y="1"/>
                    <a:pt x="7562" y="2"/>
                    <a:pt x="7554" y="7"/>
                  </a:cubicBezTo>
                  <a:cubicBezTo>
                    <a:pt x="7493" y="67"/>
                    <a:pt x="7341" y="341"/>
                    <a:pt x="7250" y="462"/>
                  </a:cubicBezTo>
                  <a:cubicBezTo>
                    <a:pt x="7159" y="614"/>
                    <a:pt x="7068" y="766"/>
                    <a:pt x="7007" y="888"/>
                  </a:cubicBezTo>
                  <a:cubicBezTo>
                    <a:pt x="6885" y="1070"/>
                    <a:pt x="6855" y="1162"/>
                    <a:pt x="6612" y="1466"/>
                  </a:cubicBezTo>
                  <a:lnTo>
                    <a:pt x="6004" y="2225"/>
                  </a:lnTo>
                  <a:cubicBezTo>
                    <a:pt x="5976" y="2259"/>
                    <a:pt x="5950" y="2290"/>
                    <a:pt x="5926" y="2317"/>
                  </a:cubicBezTo>
                  <a:lnTo>
                    <a:pt x="5926" y="2317"/>
                  </a:lnTo>
                  <a:cubicBezTo>
                    <a:pt x="5973" y="2267"/>
                    <a:pt x="6028" y="2207"/>
                    <a:pt x="6095" y="2134"/>
                  </a:cubicBezTo>
                  <a:cubicBezTo>
                    <a:pt x="6399" y="1769"/>
                    <a:pt x="6429" y="1769"/>
                    <a:pt x="6703" y="1374"/>
                  </a:cubicBezTo>
                  <a:cubicBezTo>
                    <a:pt x="7007" y="1131"/>
                    <a:pt x="7007" y="1131"/>
                    <a:pt x="7250" y="706"/>
                  </a:cubicBezTo>
                  <a:cubicBezTo>
                    <a:pt x="7463" y="402"/>
                    <a:pt x="7493" y="341"/>
                    <a:pt x="7554" y="128"/>
                  </a:cubicBezTo>
                  <a:cubicBezTo>
                    <a:pt x="7606" y="76"/>
                    <a:pt x="7614" y="1"/>
                    <a:pt x="7576" y="1"/>
                  </a:cubicBezTo>
                  <a:close/>
                  <a:moveTo>
                    <a:pt x="5926" y="2317"/>
                  </a:moveTo>
                  <a:cubicBezTo>
                    <a:pt x="5848" y="2402"/>
                    <a:pt x="5792" y="2462"/>
                    <a:pt x="5738" y="2518"/>
                  </a:cubicBezTo>
                  <a:lnTo>
                    <a:pt x="5738" y="2518"/>
                  </a:lnTo>
                  <a:cubicBezTo>
                    <a:pt x="5791" y="2467"/>
                    <a:pt x="5849" y="2406"/>
                    <a:pt x="5926" y="2317"/>
                  </a:cubicBezTo>
                  <a:close/>
                  <a:moveTo>
                    <a:pt x="5738" y="2518"/>
                  </a:moveTo>
                  <a:lnTo>
                    <a:pt x="5738" y="2518"/>
                  </a:lnTo>
                  <a:cubicBezTo>
                    <a:pt x="5629" y="2622"/>
                    <a:pt x="5538" y="2691"/>
                    <a:pt x="5335" y="2894"/>
                  </a:cubicBezTo>
                  <a:cubicBezTo>
                    <a:pt x="4970" y="3259"/>
                    <a:pt x="4970" y="3259"/>
                    <a:pt x="4606" y="3563"/>
                  </a:cubicBezTo>
                  <a:cubicBezTo>
                    <a:pt x="4210" y="3867"/>
                    <a:pt x="4210" y="3867"/>
                    <a:pt x="3815" y="4110"/>
                  </a:cubicBezTo>
                  <a:cubicBezTo>
                    <a:pt x="3390" y="4384"/>
                    <a:pt x="3420" y="4414"/>
                    <a:pt x="2964" y="4657"/>
                  </a:cubicBezTo>
                  <a:cubicBezTo>
                    <a:pt x="2539" y="4870"/>
                    <a:pt x="2539" y="4870"/>
                    <a:pt x="2083" y="5083"/>
                  </a:cubicBezTo>
                  <a:cubicBezTo>
                    <a:pt x="1627" y="5265"/>
                    <a:pt x="1627" y="5265"/>
                    <a:pt x="1171" y="5417"/>
                  </a:cubicBezTo>
                  <a:cubicBezTo>
                    <a:pt x="776" y="5539"/>
                    <a:pt x="715" y="5539"/>
                    <a:pt x="411" y="5599"/>
                  </a:cubicBezTo>
                  <a:cubicBezTo>
                    <a:pt x="320" y="5630"/>
                    <a:pt x="229" y="5630"/>
                    <a:pt x="107" y="5691"/>
                  </a:cubicBezTo>
                  <a:cubicBezTo>
                    <a:pt x="0" y="5726"/>
                    <a:pt x="19" y="5741"/>
                    <a:pt x="83" y="5741"/>
                  </a:cubicBezTo>
                  <a:cubicBezTo>
                    <a:pt x="128" y="5741"/>
                    <a:pt x="196" y="5734"/>
                    <a:pt x="259" y="5721"/>
                  </a:cubicBezTo>
                  <a:cubicBezTo>
                    <a:pt x="685" y="5691"/>
                    <a:pt x="1110" y="5539"/>
                    <a:pt x="1536" y="5417"/>
                  </a:cubicBezTo>
                  <a:cubicBezTo>
                    <a:pt x="1566" y="5417"/>
                    <a:pt x="1900" y="5295"/>
                    <a:pt x="2174" y="5143"/>
                  </a:cubicBezTo>
                  <a:cubicBezTo>
                    <a:pt x="2630" y="4961"/>
                    <a:pt x="2630" y="4961"/>
                    <a:pt x="3055" y="4687"/>
                  </a:cubicBezTo>
                  <a:cubicBezTo>
                    <a:pt x="3451" y="4475"/>
                    <a:pt x="3451" y="4475"/>
                    <a:pt x="3876" y="4171"/>
                  </a:cubicBezTo>
                  <a:cubicBezTo>
                    <a:pt x="4302" y="3897"/>
                    <a:pt x="4302" y="3897"/>
                    <a:pt x="4666" y="3563"/>
                  </a:cubicBezTo>
                  <a:cubicBezTo>
                    <a:pt x="5062" y="3259"/>
                    <a:pt x="5062" y="3198"/>
                    <a:pt x="5396" y="2864"/>
                  </a:cubicBezTo>
                  <a:cubicBezTo>
                    <a:pt x="5565" y="2694"/>
                    <a:pt x="5649" y="2611"/>
                    <a:pt x="5738" y="2518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9" name="Google Shape;7449;p64"/>
            <p:cNvSpPr/>
            <p:nvPr/>
          </p:nvSpPr>
          <p:spPr>
            <a:xfrm>
              <a:off x="6820900" y="863425"/>
              <a:ext cx="181775" cy="128125"/>
            </a:xfrm>
            <a:custGeom>
              <a:avLst/>
              <a:gdLst/>
              <a:ahLst/>
              <a:cxnLst/>
              <a:rect l="l" t="t" r="r" b="b"/>
              <a:pathLst>
                <a:path w="7271" h="5125" extrusionOk="0">
                  <a:moveTo>
                    <a:pt x="7240" y="0"/>
                  </a:moveTo>
                  <a:lnTo>
                    <a:pt x="7240" y="0"/>
                  </a:lnTo>
                  <a:cubicBezTo>
                    <a:pt x="7149" y="30"/>
                    <a:pt x="6997" y="274"/>
                    <a:pt x="6906" y="395"/>
                  </a:cubicBezTo>
                  <a:cubicBezTo>
                    <a:pt x="6784" y="517"/>
                    <a:pt x="6693" y="608"/>
                    <a:pt x="6602" y="760"/>
                  </a:cubicBezTo>
                  <a:cubicBezTo>
                    <a:pt x="6480" y="912"/>
                    <a:pt x="6389" y="1003"/>
                    <a:pt x="6207" y="1277"/>
                  </a:cubicBezTo>
                  <a:cubicBezTo>
                    <a:pt x="5903" y="1611"/>
                    <a:pt x="5903" y="1611"/>
                    <a:pt x="5599" y="1915"/>
                  </a:cubicBezTo>
                  <a:cubicBezTo>
                    <a:pt x="5295" y="2219"/>
                    <a:pt x="5265" y="2219"/>
                    <a:pt x="4930" y="2523"/>
                  </a:cubicBezTo>
                  <a:cubicBezTo>
                    <a:pt x="4566" y="2827"/>
                    <a:pt x="4566" y="2827"/>
                    <a:pt x="4231" y="3070"/>
                  </a:cubicBezTo>
                  <a:cubicBezTo>
                    <a:pt x="3897" y="3344"/>
                    <a:pt x="3866" y="3344"/>
                    <a:pt x="3471" y="3587"/>
                  </a:cubicBezTo>
                  <a:cubicBezTo>
                    <a:pt x="3107" y="3800"/>
                    <a:pt x="3107" y="3830"/>
                    <a:pt x="2711" y="4043"/>
                  </a:cubicBezTo>
                  <a:cubicBezTo>
                    <a:pt x="2347" y="4225"/>
                    <a:pt x="2286" y="4225"/>
                    <a:pt x="1921" y="4407"/>
                  </a:cubicBezTo>
                  <a:cubicBezTo>
                    <a:pt x="1496" y="4590"/>
                    <a:pt x="1496" y="4559"/>
                    <a:pt x="1070" y="4742"/>
                  </a:cubicBezTo>
                  <a:cubicBezTo>
                    <a:pt x="705" y="4863"/>
                    <a:pt x="675" y="4894"/>
                    <a:pt x="371" y="4985"/>
                  </a:cubicBezTo>
                  <a:cubicBezTo>
                    <a:pt x="280" y="5015"/>
                    <a:pt x="158" y="5046"/>
                    <a:pt x="97" y="5046"/>
                  </a:cubicBezTo>
                  <a:cubicBezTo>
                    <a:pt x="1" y="5104"/>
                    <a:pt x="27" y="5125"/>
                    <a:pt x="90" y="5125"/>
                  </a:cubicBezTo>
                  <a:cubicBezTo>
                    <a:pt x="126" y="5125"/>
                    <a:pt x="174" y="5118"/>
                    <a:pt x="219" y="5107"/>
                  </a:cubicBezTo>
                  <a:cubicBezTo>
                    <a:pt x="584" y="5015"/>
                    <a:pt x="979" y="4894"/>
                    <a:pt x="1313" y="4742"/>
                  </a:cubicBezTo>
                  <a:cubicBezTo>
                    <a:pt x="1344" y="4742"/>
                    <a:pt x="1648" y="4651"/>
                    <a:pt x="1921" y="4529"/>
                  </a:cubicBezTo>
                  <a:cubicBezTo>
                    <a:pt x="2347" y="4347"/>
                    <a:pt x="2347" y="4347"/>
                    <a:pt x="2711" y="4134"/>
                  </a:cubicBezTo>
                  <a:cubicBezTo>
                    <a:pt x="3137" y="3921"/>
                    <a:pt x="3137" y="3921"/>
                    <a:pt x="3502" y="3678"/>
                  </a:cubicBezTo>
                  <a:cubicBezTo>
                    <a:pt x="3897" y="3465"/>
                    <a:pt x="3897" y="3465"/>
                    <a:pt x="4262" y="3192"/>
                  </a:cubicBezTo>
                  <a:cubicBezTo>
                    <a:pt x="4657" y="2918"/>
                    <a:pt x="4626" y="2888"/>
                    <a:pt x="4961" y="2614"/>
                  </a:cubicBezTo>
                  <a:cubicBezTo>
                    <a:pt x="5295" y="2310"/>
                    <a:pt x="5295" y="2310"/>
                    <a:pt x="5599" y="2006"/>
                  </a:cubicBezTo>
                  <a:cubicBezTo>
                    <a:pt x="5903" y="1702"/>
                    <a:pt x="5903" y="1702"/>
                    <a:pt x="6207" y="1368"/>
                  </a:cubicBezTo>
                  <a:cubicBezTo>
                    <a:pt x="6541" y="973"/>
                    <a:pt x="6602" y="973"/>
                    <a:pt x="6845" y="608"/>
                  </a:cubicBezTo>
                  <a:cubicBezTo>
                    <a:pt x="7058" y="365"/>
                    <a:pt x="7088" y="274"/>
                    <a:pt x="7210" y="122"/>
                  </a:cubicBezTo>
                  <a:cubicBezTo>
                    <a:pt x="7240" y="61"/>
                    <a:pt x="7271" y="0"/>
                    <a:pt x="7240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0" name="Google Shape;7450;p64"/>
            <p:cNvSpPr/>
            <p:nvPr/>
          </p:nvSpPr>
          <p:spPr>
            <a:xfrm>
              <a:off x="6916625" y="858850"/>
              <a:ext cx="69325" cy="70825"/>
            </a:xfrm>
            <a:custGeom>
              <a:avLst/>
              <a:gdLst/>
              <a:ahLst/>
              <a:cxnLst/>
              <a:rect l="l" t="t" r="r" b="b"/>
              <a:pathLst>
                <a:path w="2773" h="2833" extrusionOk="0">
                  <a:moveTo>
                    <a:pt x="2773" y="1"/>
                  </a:moveTo>
                  <a:cubicBezTo>
                    <a:pt x="2712" y="1"/>
                    <a:pt x="2651" y="92"/>
                    <a:pt x="2560" y="153"/>
                  </a:cubicBezTo>
                  <a:cubicBezTo>
                    <a:pt x="2530" y="244"/>
                    <a:pt x="2499" y="274"/>
                    <a:pt x="2469" y="305"/>
                  </a:cubicBezTo>
                  <a:cubicBezTo>
                    <a:pt x="2408" y="396"/>
                    <a:pt x="2378" y="426"/>
                    <a:pt x="2317" y="548"/>
                  </a:cubicBezTo>
                  <a:cubicBezTo>
                    <a:pt x="2196" y="700"/>
                    <a:pt x="2196" y="700"/>
                    <a:pt x="2044" y="852"/>
                  </a:cubicBezTo>
                  <a:cubicBezTo>
                    <a:pt x="1922" y="1004"/>
                    <a:pt x="1892" y="1004"/>
                    <a:pt x="1770" y="1095"/>
                  </a:cubicBezTo>
                  <a:cubicBezTo>
                    <a:pt x="1648" y="1247"/>
                    <a:pt x="1648" y="1247"/>
                    <a:pt x="1496" y="1399"/>
                  </a:cubicBezTo>
                  <a:cubicBezTo>
                    <a:pt x="1344" y="1551"/>
                    <a:pt x="1344" y="1520"/>
                    <a:pt x="1192" y="1672"/>
                  </a:cubicBezTo>
                  <a:cubicBezTo>
                    <a:pt x="1040" y="1824"/>
                    <a:pt x="1101" y="1824"/>
                    <a:pt x="949" y="1976"/>
                  </a:cubicBezTo>
                  <a:cubicBezTo>
                    <a:pt x="797" y="2128"/>
                    <a:pt x="797" y="2098"/>
                    <a:pt x="645" y="2250"/>
                  </a:cubicBezTo>
                  <a:cubicBezTo>
                    <a:pt x="493" y="2372"/>
                    <a:pt x="189" y="2615"/>
                    <a:pt x="98" y="2706"/>
                  </a:cubicBezTo>
                  <a:lnTo>
                    <a:pt x="37" y="2767"/>
                  </a:lnTo>
                  <a:cubicBezTo>
                    <a:pt x="1" y="2821"/>
                    <a:pt x="19" y="2832"/>
                    <a:pt x="46" y="2832"/>
                  </a:cubicBezTo>
                  <a:cubicBezTo>
                    <a:pt x="64" y="2832"/>
                    <a:pt x="86" y="2827"/>
                    <a:pt x="98" y="2827"/>
                  </a:cubicBezTo>
                  <a:cubicBezTo>
                    <a:pt x="250" y="2736"/>
                    <a:pt x="372" y="2615"/>
                    <a:pt x="524" y="2524"/>
                  </a:cubicBezTo>
                  <a:cubicBezTo>
                    <a:pt x="524" y="2524"/>
                    <a:pt x="645" y="2402"/>
                    <a:pt x="737" y="2311"/>
                  </a:cubicBezTo>
                  <a:cubicBezTo>
                    <a:pt x="888" y="2159"/>
                    <a:pt x="1162" y="1916"/>
                    <a:pt x="1314" y="1794"/>
                  </a:cubicBezTo>
                  <a:lnTo>
                    <a:pt x="1588" y="1520"/>
                  </a:lnTo>
                  <a:cubicBezTo>
                    <a:pt x="1740" y="1369"/>
                    <a:pt x="1709" y="1369"/>
                    <a:pt x="1861" y="1217"/>
                  </a:cubicBezTo>
                  <a:cubicBezTo>
                    <a:pt x="1952" y="1065"/>
                    <a:pt x="2013" y="1065"/>
                    <a:pt x="2104" y="913"/>
                  </a:cubicBezTo>
                  <a:cubicBezTo>
                    <a:pt x="2226" y="761"/>
                    <a:pt x="2226" y="761"/>
                    <a:pt x="2378" y="609"/>
                  </a:cubicBezTo>
                  <a:cubicBezTo>
                    <a:pt x="2469" y="457"/>
                    <a:pt x="2469" y="457"/>
                    <a:pt x="2621" y="305"/>
                  </a:cubicBezTo>
                  <a:cubicBezTo>
                    <a:pt x="2682" y="183"/>
                    <a:pt x="2712" y="153"/>
                    <a:pt x="2773" y="92"/>
                  </a:cubicBezTo>
                  <a:lnTo>
                    <a:pt x="2773" y="1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1" name="Google Shape;7451;p64"/>
            <p:cNvSpPr/>
            <p:nvPr/>
          </p:nvSpPr>
          <p:spPr>
            <a:xfrm>
              <a:off x="6812675" y="959275"/>
              <a:ext cx="63875" cy="24975"/>
            </a:xfrm>
            <a:custGeom>
              <a:avLst/>
              <a:gdLst/>
              <a:ahLst/>
              <a:cxnLst/>
              <a:rect l="l" t="t" r="r" b="b"/>
              <a:pathLst>
                <a:path w="2555" h="999" extrusionOk="0">
                  <a:moveTo>
                    <a:pt x="2468" y="0"/>
                  </a:moveTo>
                  <a:cubicBezTo>
                    <a:pt x="2428" y="0"/>
                    <a:pt x="2393" y="36"/>
                    <a:pt x="2372" y="57"/>
                  </a:cubicBezTo>
                  <a:cubicBezTo>
                    <a:pt x="2280" y="87"/>
                    <a:pt x="2280" y="87"/>
                    <a:pt x="2250" y="118"/>
                  </a:cubicBezTo>
                  <a:cubicBezTo>
                    <a:pt x="2220" y="178"/>
                    <a:pt x="2159" y="178"/>
                    <a:pt x="2098" y="209"/>
                  </a:cubicBezTo>
                  <a:cubicBezTo>
                    <a:pt x="1977" y="269"/>
                    <a:pt x="1977" y="269"/>
                    <a:pt x="1855" y="330"/>
                  </a:cubicBezTo>
                  <a:cubicBezTo>
                    <a:pt x="1764" y="391"/>
                    <a:pt x="1764" y="361"/>
                    <a:pt x="1612" y="391"/>
                  </a:cubicBezTo>
                  <a:cubicBezTo>
                    <a:pt x="1490" y="421"/>
                    <a:pt x="1490" y="482"/>
                    <a:pt x="1369" y="513"/>
                  </a:cubicBezTo>
                  <a:cubicBezTo>
                    <a:pt x="1247" y="543"/>
                    <a:pt x="1247" y="543"/>
                    <a:pt x="1095" y="573"/>
                  </a:cubicBezTo>
                  <a:cubicBezTo>
                    <a:pt x="1004" y="634"/>
                    <a:pt x="1004" y="665"/>
                    <a:pt x="882" y="695"/>
                  </a:cubicBezTo>
                  <a:cubicBezTo>
                    <a:pt x="761" y="725"/>
                    <a:pt x="761" y="725"/>
                    <a:pt x="609" y="786"/>
                  </a:cubicBezTo>
                  <a:cubicBezTo>
                    <a:pt x="487" y="817"/>
                    <a:pt x="487" y="817"/>
                    <a:pt x="335" y="847"/>
                  </a:cubicBezTo>
                  <a:cubicBezTo>
                    <a:pt x="214" y="877"/>
                    <a:pt x="214" y="877"/>
                    <a:pt x="122" y="877"/>
                  </a:cubicBezTo>
                  <a:cubicBezTo>
                    <a:pt x="62" y="877"/>
                    <a:pt x="62" y="908"/>
                    <a:pt x="31" y="908"/>
                  </a:cubicBezTo>
                  <a:cubicBezTo>
                    <a:pt x="1" y="969"/>
                    <a:pt x="31" y="999"/>
                    <a:pt x="62" y="999"/>
                  </a:cubicBezTo>
                  <a:cubicBezTo>
                    <a:pt x="183" y="999"/>
                    <a:pt x="305" y="969"/>
                    <a:pt x="426" y="908"/>
                  </a:cubicBezTo>
                  <a:cubicBezTo>
                    <a:pt x="426" y="908"/>
                    <a:pt x="518" y="877"/>
                    <a:pt x="609" y="877"/>
                  </a:cubicBezTo>
                  <a:cubicBezTo>
                    <a:pt x="730" y="847"/>
                    <a:pt x="730" y="847"/>
                    <a:pt x="882" y="817"/>
                  </a:cubicBezTo>
                  <a:cubicBezTo>
                    <a:pt x="973" y="786"/>
                    <a:pt x="973" y="786"/>
                    <a:pt x="1125" y="725"/>
                  </a:cubicBezTo>
                  <a:cubicBezTo>
                    <a:pt x="1247" y="695"/>
                    <a:pt x="1247" y="695"/>
                    <a:pt x="1399" y="665"/>
                  </a:cubicBezTo>
                  <a:cubicBezTo>
                    <a:pt x="1521" y="634"/>
                    <a:pt x="1521" y="573"/>
                    <a:pt x="1642" y="543"/>
                  </a:cubicBezTo>
                  <a:cubicBezTo>
                    <a:pt x="1733" y="513"/>
                    <a:pt x="1733" y="513"/>
                    <a:pt x="1855" y="421"/>
                  </a:cubicBezTo>
                  <a:cubicBezTo>
                    <a:pt x="1977" y="391"/>
                    <a:pt x="1977" y="361"/>
                    <a:pt x="2098" y="300"/>
                  </a:cubicBezTo>
                  <a:cubicBezTo>
                    <a:pt x="2250" y="209"/>
                    <a:pt x="2250" y="239"/>
                    <a:pt x="2372" y="178"/>
                  </a:cubicBezTo>
                  <a:cubicBezTo>
                    <a:pt x="2432" y="118"/>
                    <a:pt x="2463" y="87"/>
                    <a:pt x="2524" y="87"/>
                  </a:cubicBezTo>
                  <a:cubicBezTo>
                    <a:pt x="2524" y="57"/>
                    <a:pt x="2554" y="57"/>
                    <a:pt x="2524" y="26"/>
                  </a:cubicBezTo>
                  <a:cubicBezTo>
                    <a:pt x="2505" y="7"/>
                    <a:pt x="2486" y="0"/>
                    <a:pt x="246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2" name="Google Shape;7452;p64"/>
            <p:cNvSpPr/>
            <p:nvPr/>
          </p:nvSpPr>
          <p:spPr>
            <a:xfrm>
              <a:off x="6957825" y="849050"/>
              <a:ext cx="15225" cy="15150"/>
            </a:xfrm>
            <a:custGeom>
              <a:avLst/>
              <a:gdLst/>
              <a:ahLst/>
              <a:cxnLst/>
              <a:rect l="l" t="t" r="r" b="b"/>
              <a:pathLst>
                <a:path w="609" h="606" extrusionOk="0">
                  <a:moveTo>
                    <a:pt x="549" y="1"/>
                  </a:moveTo>
                  <a:cubicBezTo>
                    <a:pt x="531" y="1"/>
                    <a:pt x="517" y="28"/>
                    <a:pt x="517" y="28"/>
                  </a:cubicBezTo>
                  <a:cubicBezTo>
                    <a:pt x="517" y="28"/>
                    <a:pt x="456" y="28"/>
                    <a:pt x="456" y="58"/>
                  </a:cubicBezTo>
                  <a:cubicBezTo>
                    <a:pt x="456" y="58"/>
                    <a:pt x="456" y="65"/>
                    <a:pt x="453" y="72"/>
                  </a:cubicBezTo>
                  <a:lnTo>
                    <a:pt x="453" y="72"/>
                  </a:lnTo>
                  <a:cubicBezTo>
                    <a:pt x="445" y="68"/>
                    <a:pt x="436" y="63"/>
                    <a:pt x="426" y="58"/>
                  </a:cubicBezTo>
                  <a:cubicBezTo>
                    <a:pt x="426" y="89"/>
                    <a:pt x="426" y="89"/>
                    <a:pt x="396" y="119"/>
                  </a:cubicBezTo>
                  <a:cubicBezTo>
                    <a:pt x="396" y="143"/>
                    <a:pt x="396" y="148"/>
                    <a:pt x="365" y="180"/>
                  </a:cubicBezTo>
                  <a:lnTo>
                    <a:pt x="365" y="180"/>
                  </a:lnTo>
                  <a:cubicBezTo>
                    <a:pt x="373" y="172"/>
                    <a:pt x="383" y="162"/>
                    <a:pt x="396" y="150"/>
                  </a:cubicBezTo>
                  <a:cubicBezTo>
                    <a:pt x="396" y="119"/>
                    <a:pt x="396" y="119"/>
                    <a:pt x="426" y="89"/>
                  </a:cubicBezTo>
                  <a:cubicBezTo>
                    <a:pt x="442" y="89"/>
                    <a:pt x="450" y="80"/>
                    <a:pt x="453" y="72"/>
                  </a:cubicBezTo>
                  <a:lnTo>
                    <a:pt x="453" y="72"/>
                  </a:lnTo>
                  <a:cubicBezTo>
                    <a:pt x="505" y="98"/>
                    <a:pt x="529" y="109"/>
                    <a:pt x="545" y="109"/>
                  </a:cubicBezTo>
                  <a:cubicBezTo>
                    <a:pt x="558" y="109"/>
                    <a:pt x="565" y="101"/>
                    <a:pt x="578" y="89"/>
                  </a:cubicBezTo>
                  <a:cubicBezTo>
                    <a:pt x="578" y="58"/>
                    <a:pt x="608" y="58"/>
                    <a:pt x="608" y="58"/>
                  </a:cubicBezTo>
                  <a:cubicBezTo>
                    <a:pt x="608" y="58"/>
                    <a:pt x="608" y="28"/>
                    <a:pt x="578" y="28"/>
                  </a:cubicBezTo>
                  <a:cubicBezTo>
                    <a:pt x="568" y="8"/>
                    <a:pt x="558" y="1"/>
                    <a:pt x="549" y="1"/>
                  </a:cubicBezTo>
                  <a:close/>
                  <a:moveTo>
                    <a:pt x="365" y="180"/>
                  </a:moveTo>
                  <a:cubicBezTo>
                    <a:pt x="333" y="210"/>
                    <a:pt x="328" y="210"/>
                    <a:pt x="304" y="210"/>
                  </a:cubicBezTo>
                  <a:cubicBezTo>
                    <a:pt x="274" y="241"/>
                    <a:pt x="304" y="241"/>
                    <a:pt x="274" y="271"/>
                  </a:cubicBezTo>
                  <a:cubicBezTo>
                    <a:pt x="244" y="302"/>
                    <a:pt x="244" y="302"/>
                    <a:pt x="183" y="302"/>
                  </a:cubicBezTo>
                  <a:cubicBezTo>
                    <a:pt x="152" y="362"/>
                    <a:pt x="183" y="362"/>
                    <a:pt x="152" y="393"/>
                  </a:cubicBezTo>
                  <a:cubicBezTo>
                    <a:pt x="122" y="423"/>
                    <a:pt x="122" y="423"/>
                    <a:pt x="92" y="423"/>
                  </a:cubicBezTo>
                  <a:cubicBezTo>
                    <a:pt x="31" y="454"/>
                    <a:pt x="31" y="454"/>
                    <a:pt x="31" y="514"/>
                  </a:cubicBezTo>
                  <a:lnTo>
                    <a:pt x="0" y="545"/>
                  </a:lnTo>
                  <a:lnTo>
                    <a:pt x="0" y="575"/>
                  </a:lnTo>
                  <a:cubicBezTo>
                    <a:pt x="0" y="605"/>
                    <a:pt x="31" y="605"/>
                    <a:pt x="92" y="605"/>
                  </a:cubicBezTo>
                  <a:cubicBezTo>
                    <a:pt x="122" y="605"/>
                    <a:pt x="122" y="575"/>
                    <a:pt x="152" y="545"/>
                  </a:cubicBezTo>
                  <a:lnTo>
                    <a:pt x="183" y="514"/>
                  </a:lnTo>
                  <a:cubicBezTo>
                    <a:pt x="244" y="454"/>
                    <a:pt x="244" y="454"/>
                    <a:pt x="244" y="423"/>
                  </a:cubicBezTo>
                  <a:cubicBezTo>
                    <a:pt x="274" y="393"/>
                    <a:pt x="274" y="393"/>
                    <a:pt x="274" y="362"/>
                  </a:cubicBezTo>
                  <a:cubicBezTo>
                    <a:pt x="304" y="302"/>
                    <a:pt x="304" y="302"/>
                    <a:pt x="304" y="271"/>
                  </a:cubicBezTo>
                  <a:cubicBezTo>
                    <a:pt x="335" y="241"/>
                    <a:pt x="304" y="241"/>
                    <a:pt x="335" y="210"/>
                  </a:cubicBezTo>
                  <a:cubicBezTo>
                    <a:pt x="347" y="198"/>
                    <a:pt x="357" y="188"/>
                    <a:pt x="365" y="18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3" name="Google Shape;7453;p64"/>
            <p:cNvSpPr/>
            <p:nvPr/>
          </p:nvSpPr>
          <p:spPr>
            <a:xfrm>
              <a:off x="6915275" y="884375"/>
              <a:ext cx="28900" cy="24650"/>
            </a:xfrm>
            <a:custGeom>
              <a:avLst/>
              <a:gdLst/>
              <a:ahLst/>
              <a:cxnLst/>
              <a:rect l="l" t="t" r="r" b="b"/>
              <a:pathLst>
                <a:path w="1156" h="986" extrusionOk="0">
                  <a:moveTo>
                    <a:pt x="1068" y="1"/>
                  </a:moveTo>
                  <a:cubicBezTo>
                    <a:pt x="1046" y="1"/>
                    <a:pt x="1025" y="22"/>
                    <a:pt x="1003" y="44"/>
                  </a:cubicBezTo>
                  <a:cubicBezTo>
                    <a:pt x="942" y="44"/>
                    <a:pt x="942" y="74"/>
                    <a:pt x="912" y="74"/>
                  </a:cubicBezTo>
                  <a:lnTo>
                    <a:pt x="851" y="165"/>
                  </a:lnTo>
                  <a:lnTo>
                    <a:pt x="730" y="287"/>
                  </a:lnTo>
                  <a:cubicBezTo>
                    <a:pt x="699" y="317"/>
                    <a:pt x="639" y="317"/>
                    <a:pt x="608" y="348"/>
                  </a:cubicBezTo>
                  <a:cubicBezTo>
                    <a:pt x="578" y="378"/>
                    <a:pt x="578" y="439"/>
                    <a:pt x="487" y="469"/>
                  </a:cubicBezTo>
                  <a:cubicBezTo>
                    <a:pt x="456" y="499"/>
                    <a:pt x="426" y="499"/>
                    <a:pt x="395" y="530"/>
                  </a:cubicBezTo>
                  <a:cubicBezTo>
                    <a:pt x="335" y="591"/>
                    <a:pt x="335" y="621"/>
                    <a:pt x="304" y="651"/>
                  </a:cubicBezTo>
                  <a:cubicBezTo>
                    <a:pt x="274" y="682"/>
                    <a:pt x="243" y="682"/>
                    <a:pt x="183" y="743"/>
                  </a:cubicBezTo>
                  <a:lnTo>
                    <a:pt x="91" y="834"/>
                  </a:lnTo>
                  <a:lnTo>
                    <a:pt x="0" y="925"/>
                  </a:lnTo>
                  <a:lnTo>
                    <a:pt x="0" y="955"/>
                  </a:lnTo>
                  <a:cubicBezTo>
                    <a:pt x="0" y="986"/>
                    <a:pt x="31" y="986"/>
                    <a:pt x="91" y="986"/>
                  </a:cubicBezTo>
                  <a:cubicBezTo>
                    <a:pt x="152" y="986"/>
                    <a:pt x="183" y="925"/>
                    <a:pt x="243" y="864"/>
                  </a:cubicBezTo>
                  <a:lnTo>
                    <a:pt x="304" y="803"/>
                  </a:lnTo>
                  <a:lnTo>
                    <a:pt x="426" y="682"/>
                  </a:lnTo>
                  <a:cubicBezTo>
                    <a:pt x="456" y="651"/>
                    <a:pt x="578" y="530"/>
                    <a:pt x="639" y="499"/>
                  </a:cubicBezTo>
                  <a:cubicBezTo>
                    <a:pt x="699" y="469"/>
                    <a:pt x="699" y="439"/>
                    <a:pt x="730" y="378"/>
                  </a:cubicBezTo>
                  <a:cubicBezTo>
                    <a:pt x="760" y="348"/>
                    <a:pt x="791" y="348"/>
                    <a:pt x="851" y="256"/>
                  </a:cubicBezTo>
                  <a:lnTo>
                    <a:pt x="942" y="165"/>
                  </a:lnTo>
                  <a:cubicBezTo>
                    <a:pt x="1034" y="165"/>
                    <a:pt x="1034" y="165"/>
                    <a:pt x="1064" y="135"/>
                  </a:cubicBezTo>
                  <a:lnTo>
                    <a:pt x="1155" y="44"/>
                  </a:lnTo>
                  <a:cubicBezTo>
                    <a:pt x="1155" y="44"/>
                    <a:pt x="1155" y="13"/>
                    <a:pt x="1094" y="13"/>
                  </a:cubicBezTo>
                  <a:cubicBezTo>
                    <a:pt x="1086" y="4"/>
                    <a:pt x="1077" y="1"/>
                    <a:pt x="106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4" name="Google Shape;7454;p64"/>
            <p:cNvSpPr/>
            <p:nvPr/>
          </p:nvSpPr>
          <p:spPr>
            <a:xfrm>
              <a:off x="6802050" y="957300"/>
              <a:ext cx="47900" cy="20875"/>
            </a:xfrm>
            <a:custGeom>
              <a:avLst/>
              <a:gdLst/>
              <a:ahLst/>
              <a:cxnLst/>
              <a:rect l="l" t="t" r="r" b="b"/>
              <a:pathLst>
                <a:path w="1916" h="835" extrusionOk="0">
                  <a:moveTo>
                    <a:pt x="1863" y="1"/>
                  </a:moveTo>
                  <a:cubicBezTo>
                    <a:pt x="1834" y="1"/>
                    <a:pt x="1814" y="14"/>
                    <a:pt x="1794" y="14"/>
                  </a:cubicBezTo>
                  <a:cubicBezTo>
                    <a:pt x="1763" y="45"/>
                    <a:pt x="1733" y="45"/>
                    <a:pt x="1672" y="45"/>
                  </a:cubicBezTo>
                  <a:cubicBezTo>
                    <a:pt x="1642" y="105"/>
                    <a:pt x="1642" y="105"/>
                    <a:pt x="1581" y="136"/>
                  </a:cubicBezTo>
                  <a:cubicBezTo>
                    <a:pt x="1490" y="166"/>
                    <a:pt x="1490" y="166"/>
                    <a:pt x="1368" y="197"/>
                  </a:cubicBezTo>
                  <a:cubicBezTo>
                    <a:pt x="1307" y="227"/>
                    <a:pt x="1277" y="227"/>
                    <a:pt x="1186" y="288"/>
                  </a:cubicBezTo>
                  <a:cubicBezTo>
                    <a:pt x="1125" y="318"/>
                    <a:pt x="1125" y="318"/>
                    <a:pt x="1003" y="348"/>
                  </a:cubicBezTo>
                  <a:cubicBezTo>
                    <a:pt x="912" y="379"/>
                    <a:pt x="882" y="379"/>
                    <a:pt x="821" y="440"/>
                  </a:cubicBezTo>
                  <a:cubicBezTo>
                    <a:pt x="730" y="470"/>
                    <a:pt x="730" y="470"/>
                    <a:pt x="608" y="500"/>
                  </a:cubicBezTo>
                  <a:cubicBezTo>
                    <a:pt x="547" y="531"/>
                    <a:pt x="517" y="531"/>
                    <a:pt x="426" y="592"/>
                  </a:cubicBezTo>
                  <a:cubicBezTo>
                    <a:pt x="365" y="622"/>
                    <a:pt x="152" y="683"/>
                    <a:pt x="91" y="744"/>
                  </a:cubicBezTo>
                  <a:cubicBezTo>
                    <a:pt x="61" y="744"/>
                    <a:pt x="61" y="774"/>
                    <a:pt x="61" y="774"/>
                  </a:cubicBezTo>
                  <a:cubicBezTo>
                    <a:pt x="0" y="804"/>
                    <a:pt x="61" y="804"/>
                    <a:pt x="91" y="835"/>
                  </a:cubicBezTo>
                  <a:cubicBezTo>
                    <a:pt x="152" y="835"/>
                    <a:pt x="243" y="804"/>
                    <a:pt x="365" y="774"/>
                  </a:cubicBezTo>
                  <a:cubicBezTo>
                    <a:pt x="365" y="774"/>
                    <a:pt x="426" y="744"/>
                    <a:pt x="517" y="744"/>
                  </a:cubicBezTo>
                  <a:cubicBezTo>
                    <a:pt x="578" y="683"/>
                    <a:pt x="973" y="531"/>
                    <a:pt x="1064" y="500"/>
                  </a:cubicBezTo>
                  <a:cubicBezTo>
                    <a:pt x="1155" y="470"/>
                    <a:pt x="1155" y="470"/>
                    <a:pt x="1277" y="379"/>
                  </a:cubicBezTo>
                  <a:cubicBezTo>
                    <a:pt x="1338" y="348"/>
                    <a:pt x="1368" y="348"/>
                    <a:pt x="1459" y="318"/>
                  </a:cubicBezTo>
                  <a:cubicBezTo>
                    <a:pt x="1520" y="288"/>
                    <a:pt x="1520" y="288"/>
                    <a:pt x="1642" y="227"/>
                  </a:cubicBezTo>
                  <a:cubicBezTo>
                    <a:pt x="1672" y="166"/>
                    <a:pt x="1672" y="197"/>
                    <a:pt x="1794" y="136"/>
                  </a:cubicBezTo>
                  <a:cubicBezTo>
                    <a:pt x="1885" y="105"/>
                    <a:pt x="1885" y="105"/>
                    <a:pt x="1915" y="45"/>
                  </a:cubicBezTo>
                  <a:lnTo>
                    <a:pt x="1915" y="14"/>
                  </a:lnTo>
                  <a:cubicBezTo>
                    <a:pt x="1895" y="4"/>
                    <a:pt x="1878" y="1"/>
                    <a:pt x="186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5" name="Google Shape;7455;p64"/>
            <p:cNvSpPr/>
            <p:nvPr/>
          </p:nvSpPr>
          <p:spPr>
            <a:xfrm>
              <a:off x="6949475" y="836475"/>
              <a:ext cx="10650" cy="11000"/>
            </a:xfrm>
            <a:custGeom>
              <a:avLst/>
              <a:gdLst/>
              <a:ahLst/>
              <a:cxnLst/>
              <a:rect l="l" t="t" r="r" b="b"/>
              <a:pathLst>
                <a:path w="426" h="440" extrusionOk="0">
                  <a:moveTo>
                    <a:pt x="351" y="1"/>
                  </a:moveTo>
                  <a:cubicBezTo>
                    <a:pt x="331" y="1"/>
                    <a:pt x="324" y="14"/>
                    <a:pt x="304" y="14"/>
                  </a:cubicBezTo>
                  <a:lnTo>
                    <a:pt x="274" y="14"/>
                  </a:lnTo>
                  <a:lnTo>
                    <a:pt x="274" y="75"/>
                  </a:lnTo>
                  <a:cubicBezTo>
                    <a:pt x="274" y="75"/>
                    <a:pt x="274" y="105"/>
                    <a:pt x="213" y="105"/>
                  </a:cubicBezTo>
                  <a:cubicBezTo>
                    <a:pt x="213" y="121"/>
                    <a:pt x="205" y="121"/>
                    <a:pt x="198" y="121"/>
                  </a:cubicBezTo>
                  <a:cubicBezTo>
                    <a:pt x="190" y="121"/>
                    <a:pt x="182" y="121"/>
                    <a:pt x="182" y="136"/>
                  </a:cubicBezTo>
                  <a:cubicBezTo>
                    <a:pt x="182" y="166"/>
                    <a:pt x="182" y="166"/>
                    <a:pt x="152" y="166"/>
                  </a:cubicBezTo>
                  <a:cubicBezTo>
                    <a:pt x="152" y="197"/>
                    <a:pt x="144" y="197"/>
                    <a:pt x="137" y="197"/>
                  </a:cubicBezTo>
                  <a:cubicBezTo>
                    <a:pt x="129" y="197"/>
                    <a:pt x="122" y="197"/>
                    <a:pt x="122" y="227"/>
                  </a:cubicBezTo>
                  <a:lnTo>
                    <a:pt x="122" y="257"/>
                  </a:lnTo>
                  <a:cubicBezTo>
                    <a:pt x="122" y="273"/>
                    <a:pt x="106" y="273"/>
                    <a:pt x="91" y="273"/>
                  </a:cubicBezTo>
                  <a:cubicBezTo>
                    <a:pt x="76" y="273"/>
                    <a:pt x="61" y="273"/>
                    <a:pt x="61" y="288"/>
                  </a:cubicBezTo>
                  <a:cubicBezTo>
                    <a:pt x="61" y="318"/>
                    <a:pt x="61" y="318"/>
                    <a:pt x="30" y="318"/>
                  </a:cubicBezTo>
                  <a:cubicBezTo>
                    <a:pt x="30" y="318"/>
                    <a:pt x="30" y="349"/>
                    <a:pt x="0" y="349"/>
                  </a:cubicBezTo>
                  <a:lnTo>
                    <a:pt x="0" y="409"/>
                  </a:lnTo>
                  <a:cubicBezTo>
                    <a:pt x="0" y="440"/>
                    <a:pt x="30" y="440"/>
                    <a:pt x="61" y="440"/>
                  </a:cubicBezTo>
                  <a:cubicBezTo>
                    <a:pt x="122" y="440"/>
                    <a:pt x="122" y="409"/>
                    <a:pt x="122" y="409"/>
                  </a:cubicBezTo>
                  <a:lnTo>
                    <a:pt x="152" y="349"/>
                  </a:lnTo>
                  <a:cubicBezTo>
                    <a:pt x="152" y="318"/>
                    <a:pt x="152" y="318"/>
                    <a:pt x="182" y="318"/>
                  </a:cubicBezTo>
                  <a:cubicBezTo>
                    <a:pt x="182" y="288"/>
                    <a:pt x="182" y="288"/>
                    <a:pt x="213" y="288"/>
                  </a:cubicBezTo>
                  <a:lnTo>
                    <a:pt x="274" y="257"/>
                  </a:lnTo>
                  <a:cubicBezTo>
                    <a:pt x="274" y="227"/>
                    <a:pt x="274" y="227"/>
                    <a:pt x="304" y="227"/>
                  </a:cubicBezTo>
                  <a:lnTo>
                    <a:pt x="334" y="166"/>
                  </a:lnTo>
                  <a:cubicBezTo>
                    <a:pt x="334" y="136"/>
                    <a:pt x="334" y="136"/>
                    <a:pt x="395" y="136"/>
                  </a:cubicBezTo>
                  <a:cubicBezTo>
                    <a:pt x="395" y="136"/>
                    <a:pt x="426" y="136"/>
                    <a:pt x="426" y="105"/>
                  </a:cubicBezTo>
                  <a:cubicBezTo>
                    <a:pt x="426" y="75"/>
                    <a:pt x="426" y="75"/>
                    <a:pt x="395" y="14"/>
                  </a:cubicBezTo>
                  <a:cubicBezTo>
                    <a:pt x="375" y="4"/>
                    <a:pt x="361" y="1"/>
                    <a:pt x="351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6" name="Google Shape;7456;p64"/>
            <p:cNvSpPr/>
            <p:nvPr/>
          </p:nvSpPr>
          <p:spPr>
            <a:xfrm>
              <a:off x="6913750" y="868075"/>
              <a:ext cx="23575" cy="25000"/>
            </a:xfrm>
            <a:custGeom>
              <a:avLst/>
              <a:gdLst/>
              <a:ahLst/>
              <a:cxnLst/>
              <a:rect l="l" t="t" r="r" b="b"/>
              <a:pathLst>
                <a:path w="943" h="1000" extrusionOk="0">
                  <a:moveTo>
                    <a:pt x="864" y="1"/>
                  </a:moveTo>
                  <a:cubicBezTo>
                    <a:pt x="833" y="1"/>
                    <a:pt x="812" y="36"/>
                    <a:pt x="791" y="57"/>
                  </a:cubicBezTo>
                  <a:cubicBezTo>
                    <a:pt x="760" y="57"/>
                    <a:pt x="760" y="88"/>
                    <a:pt x="760" y="88"/>
                  </a:cubicBezTo>
                  <a:cubicBezTo>
                    <a:pt x="760" y="118"/>
                    <a:pt x="700" y="118"/>
                    <a:pt x="700" y="179"/>
                  </a:cubicBezTo>
                  <a:cubicBezTo>
                    <a:pt x="669" y="209"/>
                    <a:pt x="669" y="209"/>
                    <a:pt x="639" y="270"/>
                  </a:cubicBezTo>
                  <a:cubicBezTo>
                    <a:pt x="608" y="331"/>
                    <a:pt x="548" y="331"/>
                    <a:pt x="517" y="361"/>
                  </a:cubicBezTo>
                  <a:cubicBezTo>
                    <a:pt x="487" y="392"/>
                    <a:pt x="487" y="422"/>
                    <a:pt x="456" y="483"/>
                  </a:cubicBezTo>
                  <a:cubicBezTo>
                    <a:pt x="396" y="513"/>
                    <a:pt x="365" y="513"/>
                    <a:pt x="335" y="544"/>
                  </a:cubicBezTo>
                  <a:cubicBezTo>
                    <a:pt x="304" y="574"/>
                    <a:pt x="304" y="635"/>
                    <a:pt x="244" y="665"/>
                  </a:cubicBezTo>
                  <a:cubicBezTo>
                    <a:pt x="213" y="696"/>
                    <a:pt x="213" y="696"/>
                    <a:pt x="152" y="726"/>
                  </a:cubicBezTo>
                  <a:cubicBezTo>
                    <a:pt x="92" y="787"/>
                    <a:pt x="92" y="787"/>
                    <a:pt x="61" y="848"/>
                  </a:cubicBezTo>
                  <a:lnTo>
                    <a:pt x="0" y="939"/>
                  </a:lnTo>
                  <a:lnTo>
                    <a:pt x="0" y="969"/>
                  </a:lnTo>
                  <a:cubicBezTo>
                    <a:pt x="0" y="1000"/>
                    <a:pt x="31" y="1000"/>
                    <a:pt x="61" y="1000"/>
                  </a:cubicBezTo>
                  <a:cubicBezTo>
                    <a:pt x="152" y="1000"/>
                    <a:pt x="152" y="939"/>
                    <a:pt x="213" y="878"/>
                  </a:cubicBezTo>
                  <a:lnTo>
                    <a:pt x="304" y="817"/>
                  </a:lnTo>
                  <a:cubicBezTo>
                    <a:pt x="335" y="787"/>
                    <a:pt x="335" y="787"/>
                    <a:pt x="365" y="696"/>
                  </a:cubicBezTo>
                  <a:lnTo>
                    <a:pt x="548" y="513"/>
                  </a:lnTo>
                  <a:cubicBezTo>
                    <a:pt x="608" y="483"/>
                    <a:pt x="608" y="422"/>
                    <a:pt x="639" y="392"/>
                  </a:cubicBezTo>
                  <a:lnTo>
                    <a:pt x="760" y="270"/>
                  </a:lnTo>
                  <a:cubicBezTo>
                    <a:pt x="791" y="240"/>
                    <a:pt x="791" y="240"/>
                    <a:pt x="821" y="148"/>
                  </a:cubicBezTo>
                  <a:lnTo>
                    <a:pt x="821" y="148"/>
                  </a:lnTo>
                  <a:cubicBezTo>
                    <a:pt x="829" y="141"/>
                    <a:pt x="839" y="131"/>
                    <a:pt x="852" y="118"/>
                  </a:cubicBezTo>
                  <a:lnTo>
                    <a:pt x="943" y="57"/>
                  </a:lnTo>
                  <a:cubicBezTo>
                    <a:pt x="943" y="57"/>
                    <a:pt x="943" y="27"/>
                    <a:pt x="912" y="27"/>
                  </a:cubicBezTo>
                  <a:cubicBezTo>
                    <a:pt x="893" y="8"/>
                    <a:pt x="878" y="1"/>
                    <a:pt x="864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7" name="Google Shape;7457;p64"/>
            <p:cNvSpPr/>
            <p:nvPr/>
          </p:nvSpPr>
          <p:spPr>
            <a:xfrm>
              <a:off x="6795975" y="954275"/>
              <a:ext cx="38000" cy="20100"/>
            </a:xfrm>
            <a:custGeom>
              <a:avLst/>
              <a:gdLst/>
              <a:ahLst/>
              <a:cxnLst/>
              <a:rect l="l" t="t" r="r" b="b"/>
              <a:pathLst>
                <a:path w="1520" h="804" extrusionOk="0">
                  <a:moveTo>
                    <a:pt x="1468" y="0"/>
                  </a:moveTo>
                  <a:cubicBezTo>
                    <a:pt x="1439" y="0"/>
                    <a:pt x="1419" y="14"/>
                    <a:pt x="1398" y="14"/>
                  </a:cubicBezTo>
                  <a:cubicBezTo>
                    <a:pt x="1368" y="14"/>
                    <a:pt x="1368" y="74"/>
                    <a:pt x="1307" y="74"/>
                  </a:cubicBezTo>
                  <a:cubicBezTo>
                    <a:pt x="1277" y="105"/>
                    <a:pt x="1277" y="105"/>
                    <a:pt x="1216" y="135"/>
                  </a:cubicBezTo>
                  <a:lnTo>
                    <a:pt x="1064" y="226"/>
                  </a:lnTo>
                  <a:lnTo>
                    <a:pt x="912" y="287"/>
                  </a:lnTo>
                  <a:lnTo>
                    <a:pt x="760" y="348"/>
                  </a:lnTo>
                  <a:lnTo>
                    <a:pt x="608" y="439"/>
                  </a:lnTo>
                  <a:lnTo>
                    <a:pt x="456" y="500"/>
                  </a:lnTo>
                  <a:lnTo>
                    <a:pt x="304" y="591"/>
                  </a:lnTo>
                  <a:lnTo>
                    <a:pt x="152" y="652"/>
                  </a:lnTo>
                  <a:cubicBezTo>
                    <a:pt x="61" y="713"/>
                    <a:pt x="61" y="713"/>
                    <a:pt x="30" y="743"/>
                  </a:cubicBezTo>
                  <a:lnTo>
                    <a:pt x="0" y="773"/>
                  </a:lnTo>
                  <a:cubicBezTo>
                    <a:pt x="0" y="804"/>
                    <a:pt x="30" y="804"/>
                    <a:pt x="30" y="804"/>
                  </a:cubicBezTo>
                  <a:cubicBezTo>
                    <a:pt x="91" y="804"/>
                    <a:pt x="182" y="773"/>
                    <a:pt x="213" y="743"/>
                  </a:cubicBezTo>
                  <a:cubicBezTo>
                    <a:pt x="213" y="743"/>
                    <a:pt x="304" y="713"/>
                    <a:pt x="334" y="713"/>
                  </a:cubicBezTo>
                  <a:lnTo>
                    <a:pt x="638" y="561"/>
                  </a:lnTo>
                  <a:lnTo>
                    <a:pt x="790" y="469"/>
                  </a:lnTo>
                  <a:lnTo>
                    <a:pt x="942" y="409"/>
                  </a:lnTo>
                  <a:lnTo>
                    <a:pt x="1094" y="318"/>
                  </a:lnTo>
                  <a:lnTo>
                    <a:pt x="1246" y="257"/>
                  </a:lnTo>
                  <a:cubicBezTo>
                    <a:pt x="1307" y="105"/>
                    <a:pt x="1307" y="135"/>
                    <a:pt x="1398" y="105"/>
                  </a:cubicBezTo>
                  <a:cubicBezTo>
                    <a:pt x="1429" y="74"/>
                    <a:pt x="1459" y="74"/>
                    <a:pt x="1520" y="74"/>
                  </a:cubicBezTo>
                  <a:lnTo>
                    <a:pt x="1520" y="14"/>
                  </a:lnTo>
                  <a:cubicBezTo>
                    <a:pt x="1500" y="3"/>
                    <a:pt x="1483" y="0"/>
                    <a:pt x="146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8" name="Google Shape;7458;p64"/>
            <p:cNvSpPr/>
            <p:nvPr/>
          </p:nvSpPr>
          <p:spPr>
            <a:xfrm>
              <a:off x="6941100" y="823575"/>
              <a:ext cx="10675" cy="10225"/>
            </a:xfrm>
            <a:custGeom>
              <a:avLst/>
              <a:gdLst/>
              <a:ahLst/>
              <a:cxnLst/>
              <a:rect l="l" t="t" r="r" b="b"/>
              <a:pathLst>
                <a:path w="427" h="409" extrusionOk="0">
                  <a:moveTo>
                    <a:pt x="343" y="0"/>
                  </a:moveTo>
                  <a:cubicBezTo>
                    <a:pt x="332" y="0"/>
                    <a:pt x="325" y="14"/>
                    <a:pt x="305" y="14"/>
                  </a:cubicBezTo>
                  <a:lnTo>
                    <a:pt x="244" y="14"/>
                  </a:lnTo>
                  <a:lnTo>
                    <a:pt x="244" y="44"/>
                  </a:lnTo>
                  <a:cubicBezTo>
                    <a:pt x="244" y="44"/>
                    <a:pt x="244" y="74"/>
                    <a:pt x="213" y="74"/>
                  </a:cubicBezTo>
                  <a:cubicBezTo>
                    <a:pt x="213" y="105"/>
                    <a:pt x="206" y="105"/>
                    <a:pt x="198" y="105"/>
                  </a:cubicBezTo>
                  <a:cubicBezTo>
                    <a:pt x="191" y="105"/>
                    <a:pt x="183" y="105"/>
                    <a:pt x="183" y="135"/>
                  </a:cubicBezTo>
                  <a:cubicBezTo>
                    <a:pt x="183" y="165"/>
                    <a:pt x="183" y="165"/>
                    <a:pt x="153" y="165"/>
                  </a:cubicBezTo>
                  <a:cubicBezTo>
                    <a:pt x="153" y="181"/>
                    <a:pt x="137" y="181"/>
                    <a:pt x="122" y="181"/>
                  </a:cubicBezTo>
                  <a:cubicBezTo>
                    <a:pt x="107" y="181"/>
                    <a:pt x="92" y="181"/>
                    <a:pt x="92" y="196"/>
                  </a:cubicBezTo>
                  <a:lnTo>
                    <a:pt x="92" y="226"/>
                  </a:lnTo>
                  <a:cubicBezTo>
                    <a:pt x="92" y="241"/>
                    <a:pt x="84" y="241"/>
                    <a:pt x="77" y="241"/>
                  </a:cubicBezTo>
                  <a:cubicBezTo>
                    <a:pt x="69" y="241"/>
                    <a:pt x="61" y="241"/>
                    <a:pt x="61" y="257"/>
                  </a:cubicBezTo>
                  <a:cubicBezTo>
                    <a:pt x="61" y="257"/>
                    <a:pt x="61" y="317"/>
                    <a:pt x="31" y="317"/>
                  </a:cubicBezTo>
                  <a:cubicBezTo>
                    <a:pt x="31" y="317"/>
                    <a:pt x="31" y="348"/>
                    <a:pt x="1" y="348"/>
                  </a:cubicBezTo>
                  <a:lnTo>
                    <a:pt x="1" y="378"/>
                  </a:lnTo>
                  <a:cubicBezTo>
                    <a:pt x="1" y="409"/>
                    <a:pt x="31" y="409"/>
                    <a:pt x="61" y="409"/>
                  </a:cubicBezTo>
                  <a:cubicBezTo>
                    <a:pt x="92" y="409"/>
                    <a:pt x="92" y="378"/>
                    <a:pt x="92" y="378"/>
                  </a:cubicBezTo>
                  <a:lnTo>
                    <a:pt x="153" y="348"/>
                  </a:lnTo>
                  <a:cubicBezTo>
                    <a:pt x="153" y="348"/>
                    <a:pt x="153" y="317"/>
                    <a:pt x="183" y="317"/>
                  </a:cubicBezTo>
                  <a:cubicBezTo>
                    <a:pt x="183" y="317"/>
                    <a:pt x="183" y="257"/>
                    <a:pt x="213" y="257"/>
                  </a:cubicBezTo>
                  <a:lnTo>
                    <a:pt x="244" y="226"/>
                  </a:lnTo>
                  <a:lnTo>
                    <a:pt x="244" y="196"/>
                  </a:lnTo>
                  <a:lnTo>
                    <a:pt x="305" y="165"/>
                  </a:lnTo>
                  <a:cubicBezTo>
                    <a:pt x="305" y="165"/>
                    <a:pt x="305" y="135"/>
                    <a:pt x="335" y="135"/>
                  </a:cubicBezTo>
                  <a:cubicBezTo>
                    <a:pt x="350" y="105"/>
                    <a:pt x="373" y="105"/>
                    <a:pt x="392" y="105"/>
                  </a:cubicBezTo>
                  <a:cubicBezTo>
                    <a:pt x="411" y="105"/>
                    <a:pt x="426" y="105"/>
                    <a:pt x="426" y="74"/>
                  </a:cubicBezTo>
                  <a:cubicBezTo>
                    <a:pt x="426" y="44"/>
                    <a:pt x="426" y="44"/>
                    <a:pt x="365" y="14"/>
                  </a:cubicBezTo>
                  <a:cubicBezTo>
                    <a:pt x="355" y="3"/>
                    <a:pt x="349" y="0"/>
                    <a:pt x="34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9" name="Google Shape;7459;p64"/>
            <p:cNvSpPr/>
            <p:nvPr/>
          </p:nvSpPr>
          <p:spPr>
            <a:xfrm>
              <a:off x="6902350" y="852875"/>
              <a:ext cx="26625" cy="25000"/>
            </a:xfrm>
            <a:custGeom>
              <a:avLst/>
              <a:gdLst/>
              <a:ahLst/>
              <a:cxnLst/>
              <a:rect l="l" t="t" r="r" b="b"/>
              <a:pathLst>
                <a:path w="1065" h="1000" extrusionOk="0">
                  <a:moveTo>
                    <a:pt x="975" y="1"/>
                  </a:moveTo>
                  <a:cubicBezTo>
                    <a:pt x="954" y="1"/>
                    <a:pt x="933" y="36"/>
                    <a:pt x="912" y="57"/>
                  </a:cubicBezTo>
                  <a:cubicBezTo>
                    <a:pt x="852" y="57"/>
                    <a:pt x="852" y="88"/>
                    <a:pt x="852" y="88"/>
                  </a:cubicBezTo>
                  <a:lnTo>
                    <a:pt x="791" y="179"/>
                  </a:lnTo>
                  <a:lnTo>
                    <a:pt x="669" y="270"/>
                  </a:lnTo>
                  <a:cubicBezTo>
                    <a:pt x="639" y="331"/>
                    <a:pt x="608" y="331"/>
                    <a:pt x="548" y="361"/>
                  </a:cubicBezTo>
                  <a:cubicBezTo>
                    <a:pt x="517" y="392"/>
                    <a:pt x="517" y="422"/>
                    <a:pt x="487" y="483"/>
                  </a:cubicBezTo>
                  <a:cubicBezTo>
                    <a:pt x="456" y="513"/>
                    <a:pt x="396" y="513"/>
                    <a:pt x="365" y="544"/>
                  </a:cubicBezTo>
                  <a:cubicBezTo>
                    <a:pt x="335" y="574"/>
                    <a:pt x="335" y="604"/>
                    <a:pt x="304" y="665"/>
                  </a:cubicBezTo>
                  <a:cubicBezTo>
                    <a:pt x="244" y="696"/>
                    <a:pt x="244" y="696"/>
                    <a:pt x="183" y="726"/>
                  </a:cubicBezTo>
                  <a:lnTo>
                    <a:pt x="61" y="848"/>
                  </a:lnTo>
                  <a:lnTo>
                    <a:pt x="0" y="939"/>
                  </a:lnTo>
                  <a:lnTo>
                    <a:pt x="0" y="969"/>
                  </a:lnTo>
                  <a:cubicBezTo>
                    <a:pt x="0" y="1000"/>
                    <a:pt x="31" y="1000"/>
                    <a:pt x="61" y="1000"/>
                  </a:cubicBezTo>
                  <a:cubicBezTo>
                    <a:pt x="152" y="1000"/>
                    <a:pt x="183" y="939"/>
                    <a:pt x="213" y="878"/>
                  </a:cubicBezTo>
                  <a:lnTo>
                    <a:pt x="304" y="817"/>
                  </a:lnTo>
                  <a:lnTo>
                    <a:pt x="396" y="696"/>
                  </a:lnTo>
                  <a:lnTo>
                    <a:pt x="608" y="513"/>
                  </a:lnTo>
                  <a:cubicBezTo>
                    <a:pt x="639" y="452"/>
                    <a:pt x="639" y="422"/>
                    <a:pt x="669" y="392"/>
                  </a:cubicBezTo>
                  <a:lnTo>
                    <a:pt x="791" y="270"/>
                  </a:lnTo>
                  <a:lnTo>
                    <a:pt x="912" y="149"/>
                  </a:lnTo>
                  <a:cubicBezTo>
                    <a:pt x="912" y="164"/>
                    <a:pt x="912" y="179"/>
                    <a:pt x="920" y="179"/>
                  </a:cubicBezTo>
                  <a:cubicBezTo>
                    <a:pt x="928" y="179"/>
                    <a:pt x="943" y="164"/>
                    <a:pt x="973" y="118"/>
                  </a:cubicBezTo>
                  <a:lnTo>
                    <a:pt x="1064" y="57"/>
                  </a:lnTo>
                  <a:cubicBezTo>
                    <a:pt x="1064" y="57"/>
                    <a:pt x="1064" y="27"/>
                    <a:pt x="1004" y="27"/>
                  </a:cubicBezTo>
                  <a:cubicBezTo>
                    <a:pt x="994" y="8"/>
                    <a:pt x="985" y="1"/>
                    <a:pt x="97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0" name="Google Shape;7460;p64"/>
            <p:cNvSpPr/>
            <p:nvPr/>
          </p:nvSpPr>
          <p:spPr>
            <a:xfrm>
              <a:off x="6789125" y="948950"/>
              <a:ext cx="29650" cy="19350"/>
            </a:xfrm>
            <a:custGeom>
              <a:avLst/>
              <a:gdLst/>
              <a:ahLst/>
              <a:cxnLst/>
              <a:rect l="l" t="t" r="r" b="b"/>
              <a:pathLst>
                <a:path w="1186" h="774" extrusionOk="0">
                  <a:moveTo>
                    <a:pt x="1134" y="0"/>
                  </a:moveTo>
                  <a:cubicBezTo>
                    <a:pt x="1105" y="0"/>
                    <a:pt x="1085" y="14"/>
                    <a:pt x="1064" y="14"/>
                  </a:cubicBezTo>
                  <a:cubicBezTo>
                    <a:pt x="1034" y="14"/>
                    <a:pt x="1034" y="44"/>
                    <a:pt x="973" y="44"/>
                  </a:cubicBezTo>
                  <a:lnTo>
                    <a:pt x="912" y="135"/>
                  </a:lnTo>
                  <a:cubicBezTo>
                    <a:pt x="882" y="166"/>
                    <a:pt x="821" y="166"/>
                    <a:pt x="791" y="196"/>
                  </a:cubicBezTo>
                  <a:cubicBezTo>
                    <a:pt x="730" y="227"/>
                    <a:pt x="730" y="227"/>
                    <a:pt x="669" y="227"/>
                  </a:cubicBezTo>
                  <a:cubicBezTo>
                    <a:pt x="608" y="257"/>
                    <a:pt x="639" y="257"/>
                    <a:pt x="578" y="318"/>
                  </a:cubicBezTo>
                  <a:cubicBezTo>
                    <a:pt x="487" y="348"/>
                    <a:pt x="487" y="348"/>
                    <a:pt x="456" y="379"/>
                  </a:cubicBezTo>
                  <a:cubicBezTo>
                    <a:pt x="365" y="409"/>
                    <a:pt x="426" y="409"/>
                    <a:pt x="335" y="470"/>
                  </a:cubicBezTo>
                  <a:cubicBezTo>
                    <a:pt x="274" y="500"/>
                    <a:pt x="274" y="500"/>
                    <a:pt x="213" y="531"/>
                  </a:cubicBezTo>
                  <a:cubicBezTo>
                    <a:pt x="183" y="561"/>
                    <a:pt x="153" y="561"/>
                    <a:pt x="122" y="622"/>
                  </a:cubicBezTo>
                  <a:lnTo>
                    <a:pt x="31" y="682"/>
                  </a:lnTo>
                  <a:lnTo>
                    <a:pt x="1" y="713"/>
                  </a:lnTo>
                  <a:cubicBezTo>
                    <a:pt x="1" y="774"/>
                    <a:pt x="31" y="774"/>
                    <a:pt x="31" y="774"/>
                  </a:cubicBezTo>
                  <a:cubicBezTo>
                    <a:pt x="122" y="774"/>
                    <a:pt x="153" y="713"/>
                    <a:pt x="183" y="682"/>
                  </a:cubicBezTo>
                  <a:cubicBezTo>
                    <a:pt x="183" y="682"/>
                    <a:pt x="213" y="652"/>
                    <a:pt x="274" y="652"/>
                  </a:cubicBezTo>
                  <a:cubicBezTo>
                    <a:pt x="304" y="622"/>
                    <a:pt x="335" y="622"/>
                    <a:pt x="365" y="561"/>
                  </a:cubicBezTo>
                  <a:cubicBezTo>
                    <a:pt x="456" y="531"/>
                    <a:pt x="578" y="470"/>
                    <a:pt x="608" y="409"/>
                  </a:cubicBezTo>
                  <a:cubicBezTo>
                    <a:pt x="669" y="379"/>
                    <a:pt x="639" y="379"/>
                    <a:pt x="730" y="348"/>
                  </a:cubicBezTo>
                  <a:cubicBezTo>
                    <a:pt x="760" y="318"/>
                    <a:pt x="791" y="318"/>
                    <a:pt x="821" y="257"/>
                  </a:cubicBezTo>
                  <a:cubicBezTo>
                    <a:pt x="912" y="227"/>
                    <a:pt x="912" y="227"/>
                    <a:pt x="943" y="196"/>
                  </a:cubicBezTo>
                  <a:cubicBezTo>
                    <a:pt x="1034" y="135"/>
                    <a:pt x="1034" y="135"/>
                    <a:pt x="1095" y="75"/>
                  </a:cubicBezTo>
                  <a:cubicBezTo>
                    <a:pt x="1125" y="44"/>
                    <a:pt x="1125" y="44"/>
                    <a:pt x="1186" y="44"/>
                  </a:cubicBezTo>
                  <a:lnTo>
                    <a:pt x="1186" y="14"/>
                  </a:lnTo>
                  <a:cubicBezTo>
                    <a:pt x="1166" y="4"/>
                    <a:pt x="1149" y="0"/>
                    <a:pt x="113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1" name="Google Shape;7461;p64"/>
            <p:cNvSpPr/>
            <p:nvPr/>
          </p:nvSpPr>
          <p:spPr>
            <a:xfrm>
              <a:off x="6930475" y="809125"/>
              <a:ext cx="10650" cy="11000"/>
            </a:xfrm>
            <a:custGeom>
              <a:avLst/>
              <a:gdLst/>
              <a:ahLst/>
              <a:cxnLst/>
              <a:rect l="l" t="t" r="r" b="b"/>
              <a:pathLst>
                <a:path w="426" h="440" extrusionOk="0">
                  <a:moveTo>
                    <a:pt x="402" y="0"/>
                  </a:moveTo>
                  <a:cubicBezTo>
                    <a:pt x="389" y="0"/>
                    <a:pt x="375" y="14"/>
                    <a:pt x="334" y="14"/>
                  </a:cubicBezTo>
                  <a:lnTo>
                    <a:pt x="304" y="14"/>
                  </a:lnTo>
                  <a:lnTo>
                    <a:pt x="304" y="44"/>
                  </a:lnTo>
                  <a:cubicBezTo>
                    <a:pt x="304" y="44"/>
                    <a:pt x="304" y="105"/>
                    <a:pt x="274" y="105"/>
                  </a:cubicBezTo>
                  <a:cubicBezTo>
                    <a:pt x="274" y="120"/>
                    <a:pt x="258" y="120"/>
                    <a:pt x="243" y="120"/>
                  </a:cubicBezTo>
                  <a:cubicBezTo>
                    <a:pt x="228" y="120"/>
                    <a:pt x="213" y="120"/>
                    <a:pt x="213" y="136"/>
                  </a:cubicBezTo>
                  <a:cubicBezTo>
                    <a:pt x="213" y="166"/>
                    <a:pt x="213" y="166"/>
                    <a:pt x="183" y="166"/>
                  </a:cubicBezTo>
                  <a:cubicBezTo>
                    <a:pt x="183" y="181"/>
                    <a:pt x="175" y="181"/>
                    <a:pt x="167" y="181"/>
                  </a:cubicBezTo>
                  <a:cubicBezTo>
                    <a:pt x="160" y="181"/>
                    <a:pt x="152" y="181"/>
                    <a:pt x="152" y="196"/>
                  </a:cubicBezTo>
                  <a:cubicBezTo>
                    <a:pt x="152" y="227"/>
                    <a:pt x="152" y="227"/>
                    <a:pt x="122" y="227"/>
                  </a:cubicBezTo>
                  <a:cubicBezTo>
                    <a:pt x="122" y="257"/>
                    <a:pt x="107" y="257"/>
                    <a:pt x="91" y="257"/>
                  </a:cubicBezTo>
                  <a:cubicBezTo>
                    <a:pt x="76" y="257"/>
                    <a:pt x="61" y="257"/>
                    <a:pt x="61" y="288"/>
                  </a:cubicBezTo>
                  <a:cubicBezTo>
                    <a:pt x="61" y="318"/>
                    <a:pt x="61" y="318"/>
                    <a:pt x="31" y="318"/>
                  </a:cubicBezTo>
                  <a:cubicBezTo>
                    <a:pt x="31" y="318"/>
                    <a:pt x="31" y="348"/>
                    <a:pt x="0" y="348"/>
                  </a:cubicBezTo>
                  <a:lnTo>
                    <a:pt x="0" y="379"/>
                  </a:lnTo>
                  <a:cubicBezTo>
                    <a:pt x="0" y="440"/>
                    <a:pt x="31" y="440"/>
                    <a:pt x="61" y="440"/>
                  </a:cubicBezTo>
                  <a:cubicBezTo>
                    <a:pt x="122" y="440"/>
                    <a:pt x="122" y="379"/>
                    <a:pt x="152" y="379"/>
                  </a:cubicBezTo>
                  <a:lnTo>
                    <a:pt x="183" y="348"/>
                  </a:lnTo>
                  <a:cubicBezTo>
                    <a:pt x="183" y="318"/>
                    <a:pt x="183" y="318"/>
                    <a:pt x="213" y="318"/>
                  </a:cubicBezTo>
                  <a:cubicBezTo>
                    <a:pt x="213" y="288"/>
                    <a:pt x="213" y="288"/>
                    <a:pt x="274" y="288"/>
                  </a:cubicBezTo>
                  <a:lnTo>
                    <a:pt x="304" y="227"/>
                  </a:lnTo>
                  <a:cubicBezTo>
                    <a:pt x="304" y="196"/>
                    <a:pt x="304" y="196"/>
                    <a:pt x="334" y="196"/>
                  </a:cubicBezTo>
                  <a:lnTo>
                    <a:pt x="395" y="166"/>
                  </a:lnTo>
                  <a:cubicBezTo>
                    <a:pt x="395" y="136"/>
                    <a:pt x="395" y="136"/>
                    <a:pt x="426" y="136"/>
                  </a:cubicBezTo>
                  <a:cubicBezTo>
                    <a:pt x="395" y="105"/>
                    <a:pt x="395" y="105"/>
                    <a:pt x="426" y="105"/>
                  </a:cubicBezTo>
                  <a:lnTo>
                    <a:pt x="426" y="14"/>
                  </a:lnTo>
                  <a:cubicBezTo>
                    <a:pt x="416" y="4"/>
                    <a:pt x="409" y="0"/>
                    <a:pt x="40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2" name="Google Shape;7462;p64"/>
            <p:cNvSpPr/>
            <p:nvPr/>
          </p:nvSpPr>
          <p:spPr>
            <a:xfrm>
              <a:off x="6887150" y="837700"/>
              <a:ext cx="28900" cy="28025"/>
            </a:xfrm>
            <a:custGeom>
              <a:avLst/>
              <a:gdLst/>
              <a:ahLst/>
              <a:cxnLst/>
              <a:rect l="l" t="t" r="r" b="b"/>
              <a:pathLst>
                <a:path w="1156" h="1121" extrusionOk="0">
                  <a:moveTo>
                    <a:pt x="1096" y="0"/>
                  </a:moveTo>
                  <a:cubicBezTo>
                    <a:pt x="1073" y="0"/>
                    <a:pt x="1046" y="35"/>
                    <a:pt x="1004" y="56"/>
                  </a:cubicBezTo>
                  <a:cubicBezTo>
                    <a:pt x="973" y="56"/>
                    <a:pt x="973" y="87"/>
                    <a:pt x="943" y="87"/>
                  </a:cubicBezTo>
                  <a:lnTo>
                    <a:pt x="852" y="178"/>
                  </a:lnTo>
                  <a:cubicBezTo>
                    <a:pt x="821" y="208"/>
                    <a:pt x="821" y="239"/>
                    <a:pt x="760" y="269"/>
                  </a:cubicBezTo>
                  <a:cubicBezTo>
                    <a:pt x="700" y="360"/>
                    <a:pt x="669" y="330"/>
                    <a:pt x="639" y="391"/>
                  </a:cubicBezTo>
                  <a:cubicBezTo>
                    <a:pt x="608" y="421"/>
                    <a:pt x="608" y="482"/>
                    <a:pt x="517" y="512"/>
                  </a:cubicBezTo>
                  <a:cubicBezTo>
                    <a:pt x="487" y="543"/>
                    <a:pt x="457" y="543"/>
                    <a:pt x="396" y="634"/>
                  </a:cubicBezTo>
                  <a:cubicBezTo>
                    <a:pt x="365" y="664"/>
                    <a:pt x="365" y="695"/>
                    <a:pt x="305" y="725"/>
                  </a:cubicBezTo>
                  <a:cubicBezTo>
                    <a:pt x="244" y="786"/>
                    <a:pt x="213" y="786"/>
                    <a:pt x="183" y="847"/>
                  </a:cubicBezTo>
                  <a:lnTo>
                    <a:pt x="61" y="968"/>
                  </a:lnTo>
                  <a:lnTo>
                    <a:pt x="1" y="1029"/>
                  </a:lnTo>
                  <a:lnTo>
                    <a:pt x="1" y="1090"/>
                  </a:lnTo>
                  <a:cubicBezTo>
                    <a:pt x="1" y="1120"/>
                    <a:pt x="31" y="1120"/>
                    <a:pt x="61" y="1120"/>
                  </a:cubicBezTo>
                  <a:cubicBezTo>
                    <a:pt x="153" y="1090"/>
                    <a:pt x="183" y="1029"/>
                    <a:pt x="213" y="999"/>
                  </a:cubicBezTo>
                  <a:lnTo>
                    <a:pt x="305" y="938"/>
                  </a:lnTo>
                  <a:cubicBezTo>
                    <a:pt x="335" y="877"/>
                    <a:pt x="457" y="725"/>
                    <a:pt x="517" y="695"/>
                  </a:cubicBezTo>
                  <a:cubicBezTo>
                    <a:pt x="548" y="664"/>
                    <a:pt x="608" y="664"/>
                    <a:pt x="639" y="573"/>
                  </a:cubicBezTo>
                  <a:cubicBezTo>
                    <a:pt x="669" y="543"/>
                    <a:pt x="669" y="512"/>
                    <a:pt x="760" y="482"/>
                  </a:cubicBezTo>
                  <a:lnTo>
                    <a:pt x="852" y="360"/>
                  </a:lnTo>
                  <a:cubicBezTo>
                    <a:pt x="912" y="330"/>
                    <a:pt x="912" y="269"/>
                    <a:pt x="973" y="239"/>
                  </a:cubicBezTo>
                  <a:cubicBezTo>
                    <a:pt x="1064" y="208"/>
                    <a:pt x="1064" y="208"/>
                    <a:pt x="1095" y="117"/>
                  </a:cubicBezTo>
                  <a:lnTo>
                    <a:pt x="1156" y="56"/>
                  </a:lnTo>
                  <a:cubicBezTo>
                    <a:pt x="1156" y="56"/>
                    <a:pt x="1156" y="26"/>
                    <a:pt x="1125" y="26"/>
                  </a:cubicBezTo>
                  <a:cubicBezTo>
                    <a:pt x="1116" y="7"/>
                    <a:pt x="1106" y="0"/>
                    <a:pt x="109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3" name="Google Shape;7463;p64"/>
            <p:cNvSpPr/>
            <p:nvPr/>
          </p:nvSpPr>
          <p:spPr>
            <a:xfrm>
              <a:off x="6780000" y="942100"/>
              <a:ext cx="22075" cy="16325"/>
            </a:xfrm>
            <a:custGeom>
              <a:avLst/>
              <a:gdLst/>
              <a:ahLst/>
              <a:cxnLst/>
              <a:rect l="l" t="t" r="r" b="b"/>
              <a:pathLst>
                <a:path w="883" h="653" extrusionOk="0">
                  <a:moveTo>
                    <a:pt x="823" y="1"/>
                  </a:moveTo>
                  <a:cubicBezTo>
                    <a:pt x="805" y="1"/>
                    <a:pt x="791" y="14"/>
                    <a:pt x="791" y="14"/>
                  </a:cubicBezTo>
                  <a:lnTo>
                    <a:pt x="730" y="45"/>
                  </a:lnTo>
                  <a:lnTo>
                    <a:pt x="700" y="105"/>
                  </a:lnTo>
                  <a:lnTo>
                    <a:pt x="609" y="166"/>
                  </a:lnTo>
                  <a:cubicBezTo>
                    <a:pt x="594" y="181"/>
                    <a:pt x="586" y="181"/>
                    <a:pt x="575" y="181"/>
                  </a:cubicBezTo>
                  <a:cubicBezTo>
                    <a:pt x="563" y="181"/>
                    <a:pt x="548" y="181"/>
                    <a:pt x="518" y="197"/>
                  </a:cubicBezTo>
                  <a:lnTo>
                    <a:pt x="426" y="288"/>
                  </a:lnTo>
                  <a:cubicBezTo>
                    <a:pt x="396" y="318"/>
                    <a:pt x="396" y="318"/>
                    <a:pt x="335" y="318"/>
                  </a:cubicBezTo>
                  <a:lnTo>
                    <a:pt x="244" y="379"/>
                  </a:lnTo>
                  <a:lnTo>
                    <a:pt x="153" y="470"/>
                  </a:lnTo>
                  <a:lnTo>
                    <a:pt x="92" y="531"/>
                  </a:lnTo>
                  <a:cubicBezTo>
                    <a:pt x="62" y="592"/>
                    <a:pt x="62" y="592"/>
                    <a:pt x="1" y="592"/>
                  </a:cubicBezTo>
                  <a:lnTo>
                    <a:pt x="1" y="622"/>
                  </a:lnTo>
                  <a:cubicBezTo>
                    <a:pt x="1" y="653"/>
                    <a:pt x="62" y="653"/>
                    <a:pt x="62" y="653"/>
                  </a:cubicBezTo>
                  <a:cubicBezTo>
                    <a:pt x="92" y="653"/>
                    <a:pt x="122" y="622"/>
                    <a:pt x="153" y="592"/>
                  </a:cubicBezTo>
                  <a:cubicBezTo>
                    <a:pt x="153" y="592"/>
                    <a:pt x="214" y="531"/>
                    <a:pt x="244" y="531"/>
                  </a:cubicBezTo>
                  <a:lnTo>
                    <a:pt x="305" y="470"/>
                  </a:lnTo>
                  <a:cubicBezTo>
                    <a:pt x="366" y="440"/>
                    <a:pt x="457" y="349"/>
                    <a:pt x="518" y="349"/>
                  </a:cubicBezTo>
                  <a:lnTo>
                    <a:pt x="578" y="288"/>
                  </a:lnTo>
                  <a:lnTo>
                    <a:pt x="669" y="197"/>
                  </a:lnTo>
                  <a:lnTo>
                    <a:pt x="730" y="136"/>
                  </a:lnTo>
                  <a:cubicBezTo>
                    <a:pt x="821" y="136"/>
                    <a:pt x="821" y="136"/>
                    <a:pt x="852" y="105"/>
                  </a:cubicBezTo>
                  <a:lnTo>
                    <a:pt x="882" y="45"/>
                  </a:lnTo>
                  <a:cubicBezTo>
                    <a:pt x="882" y="45"/>
                    <a:pt x="882" y="14"/>
                    <a:pt x="852" y="14"/>
                  </a:cubicBezTo>
                  <a:cubicBezTo>
                    <a:pt x="842" y="4"/>
                    <a:pt x="832" y="1"/>
                    <a:pt x="82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4" name="Google Shape;7464;p64"/>
            <p:cNvSpPr/>
            <p:nvPr/>
          </p:nvSpPr>
          <p:spPr>
            <a:xfrm>
              <a:off x="6918300" y="795875"/>
              <a:ext cx="15225" cy="15125"/>
            </a:xfrm>
            <a:custGeom>
              <a:avLst/>
              <a:gdLst/>
              <a:ahLst/>
              <a:cxnLst/>
              <a:rect l="l" t="t" r="r" b="b"/>
              <a:pathLst>
                <a:path w="609" h="605" extrusionOk="0">
                  <a:moveTo>
                    <a:pt x="528" y="0"/>
                  </a:moveTo>
                  <a:cubicBezTo>
                    <a:pt x="501" y="0"/>
                    <a:pt x="487" y="27"/>
                    <a:pt x="487" y="27"/>
                  </a:cubicBezTo>
                  <a:cubicBezTo>
                    <a:pt x="487" y="27"/>
                    <a:pt x="457" y="27"/>
                    <a:pt x="457" y="58"/>
                  </a:cubicBezTo>
                  <a:cubicBezTo>
                    <a:pt x="457" y="58"/>
                    <a:pt x="457" y="88"/>
                    <a:pt x="396" y="88"/>
                  </a:cubicBezTo>
                  <a:cubicBezTo>
                    <a:pt x="366" y="118"/>
                    <a:pt x="366" y="118"/>
                    <a:pt x="366" y="149"/>
                  </a:cubicBezTo>
                  <a:cubicBezTo>
                    <a:pt x="350" y="179"/>
                    <a:pt x="343" y="179"/>
                    <a:pt x="335" y="179"/>
                  </a:cubicBezTo>
                  <a:cubicBezTo>
                    <a:pt x="328" y="179"/>
                    <a:pt x="320" y="179"/>
                    <a:pt x="305" y="210"/>
                  </a:cubicBezTo>
                  <a:cubicBezTo>
                    <a:pt x="244" y="240"/>
                    <a:pt x="305" y="240"/>
                    <a:pt x="244" y="270"/>
                  </a:cubicBezTo>
                  <a:cubicBezTo>
                    <a:pt x="229" y="286"/>
                    <a:pt x="221" y="286"/>
                    <a:pt x="214" y="286"/>
                  </a:cubicBezTo>
                  <a:cubicBezTo>
                    <a:pt x="206" y="286"/>
                    <a:pt x="198" y="286"/>
                    <a:pt x="183" y="301"/>
                  </a:cubicBezTo>
                  <a:cubicBezTo>
                    <a:pt x="153" y="362"/>
                    <a:pt x="183" y="362"/>
                    <a:pt x="153" y="392"/>
                  </a:cubicBezTo>
                  <a:cubicBezTo>
                    <a:pt x="92" y="422"/>
                    <a:pt x="92" y="422"/>
                    <a:pt x="62" y="422"/>
                  </a:cubicBezTo>
                  <a:cubicBezTo>
                    <a:pt x="31" y="453"/>
                    <a:pt x="31" y="453"/>
                    <a:pt x="31" y="514"/>
                  </a:cubicBezTo>
                  <a:lnTo>
                    <a:pt x="1" y="544"/>
                  </a:lnTo>
                  <a:lnTo>
                    <a:pt x="1" y="574"/>
                  </a:lnTo>
                  <a:cubicBezTo>
                    <a:pt x="1" y="605"/>
                    <a:pt x="31" y="605"/>
                    <a:pt x="62" y="605"/>
                  </a:cubicBezTo>
                  <a:cubicBezTo>
                    <a:pt x="92" y="605"/>
                    <a:pt x="92" y="574"/>
                    <a:pt x="153" y="544"/>
                  </a:cubicBezTo>
                  <a:lnTo>
                    <a:pt x="183" y="514"/>
                  </a:lnTo>
                  <a:cubicBezTo>
                    <a:pt x="214" y="453"/>
                    <a:pt x="214" y="453"/>
                    <a:pt x="214" y="422"/>
                  </a:cubicBezTo>
                  <a:cubicBezTo>
                    <a:pt x="244" y="392"/>
                    <a:pt x="244" y="392"/>
                    <a:pt x="244" y="362"/>
                  </a:cubicBezTo>
                  <a:lnTo>
                    <a:pt x="305" y="301"/>
                  </a:lnTo>
                  <a:cubicBezTo>
                    <a:pt x="335" y="270"/>
                    <a:pt x="305" y="270"/>
                    <a:pt x="335" y="240"/>
                  </a:cubicBezTo>
                  <a:lnTo>
                    <a:pt x="366" y="210"/>
                  </a:lnTo>
                  <a:cubicBezTo>
                    <a:pt x="396" y="149"/>
                    <a:pt x="396" y="149"/>
                    <a:pt x="396" y="118"/>
                  </a:cubicBezTo>
                  <a:cubicBezTo>
                    <a:pt x="518" y="88"/>
                    <a:pt x="518" y="88"/>
                    <a:pt x="578" y="88"/>
                  </a:cubicBezTo>
                  <a:cubicBezTo>
                    <a:pt x="578" y="58"/>
                    <a:pt x="609" y="58"/>
                    <a:pt x="609" y="58"/>
                  </a:cubicBezTo>
                  <a:cubicBezTo>
                    <a:pt x="609" y="58"/>
                    <a:pt x="609" y="27"/>
                    <a:pt x="578" y="27"/>
                  </a:cubicBezTo>
                  <a:cubicBezTo>
                    <a:pt x="558" y="7"/>
                    <a:pt x="541" y="0"/>
                    <a:pt x="52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5" name="Google Shape;7465;p64"/>
            <p:cNvSpPr/>
            <p:nvPr/>
          </p:nvSpPr>
          <p:spPr>
            <a:xfrm>
              <a:off x="6876525" y="828150"/>
              <a:ext cx="29650" cy="30725"/>
            </a:xfrm>
            <a:custGeom>
              <a:avLst/>
              <a:gdLst/>
              <a:ahLst/>
              <a:cxnLst/>
              <a:rect l="l" t="t" r="r" b="b"/>
              <a:pathLst>
                <a:path w="1186" h="1229" extrusionOk="0">
                  <a:moveTo>
                    <a:pt x="1098" y="0"/>
                  </a:moveTo>
                  <a:cubicBezTo>
                    <a:pt x="1076" y="0"/>
                    <a:pt x="1055" y="22"/>
                    <a:pt x="1033" y="43"/>
                  </a:cubicBezTo>
                  <a:cubicBezTo>
                    <a:pt x="973" y="43"/>
                    <a:pt x="973" y="104"/>
                    <a:pt x="942" y="134"/>
                  </a:cubicBezTo>
                  <a:lnTo>
                    <a:pt x="882" y="195"/>
                  </a:lnTo>
                  <a:cubicBezTo>
                    <a:pt x="821" y="286"/>
                    <a:pt x="821" y="286"/>
                    <a:pt x="760" y="317"/>
                  </a:cubicBezTo>
                  <a:cubicBezTo>
                    <a:pt x="730" y="408"/>
                    <a:pt x="669" y="347"/>
                    <a:pt x="638" y="438"/>
                  </a:cubicBezTo>
                  <a:cubicBezTo>
                    <a:pt x="608" y="499"/>
                    <a:pt x="608" y="499"/>
                    <a:pt x="517" y="560"/>
                  </a:cubicBezTo>
                  <a:cubicBezTo>
                    <a:pt x="486" y="621"/>
                    <a:pt x="456" y="590"/>
                    <a:pt x="426" y="651"/>
                  </a:cubicBezTo>
                  <a:cubicBezTo>
                    <a:pt x="365" y="742"/>
                    <a:pt x="365" y="742"/>
                    <a:pt x="304" y="803"/>
                  </a:cubicBezTo>
                  <a:cubicBezTo>
                    <a:pt x="274" y="894"/>
                    <a:pt x="213" y="864"/>
                    <a:pt x="182" y="925"/>
                  </a:cubicBezTo>
                  <a:cubicBezTo>
                    <a:pt x="152" y="1016"/>
                    <a:pt x="122" y="1016"/>
                    <a:pt x="61" y="1046"/>
                  </a:cubicBezTo>
                  <a:cubicBezTo>
                    <a:pt x="30" y="1077"/>
                    <a:pt x="30" y="1107"/>
                    <a:pt x="0" y="1168"/>
                  </a:cubicBezTo>
                  <a:lnTo>
                    <a:pt x="0" y="1198"/>
                  </a:lnTo>
                  <a:cubicBezTo>
                    <a:pt x="0" y="1229"/>
                    <a:pt x="30" y="1229"/>
                    <a:pt x="61" y="1229"/>
                  </a:cubicBezTo>
                  <a:cubicBezTo>
                    <a:pt x="152" y="1198"/>
                    <a:pt x="182" y="1107"/>
                    <a:pt x="213" y="1077"/>
                  </a:cubicBezTo>
                  <a:lnTo>
                    <a:pt x="304" y="1016"/>
                  </a:lnTo>
                  <a:cubicBezTo>
                    <a:pt x="334" y="925"/>
                    <a:pt x="456" y="803"/>
                    <a:pt x="517" y="742"/>
                  </a:cubicBezTo>
                  <a:cubicBezTo>
                    <a:pt x="578" y="651"/>
                    <a:pt x="608" y="651"/>
                    <a:pt x="638" y="621"/>
                  </a:cubicBezTo>
                  <a:cubicBezTo>
                    <a:pt x="669" y="560"/>
                    <a:pt x="669" y="560"/>
                    <a:pt x="760" y="469"/>
                  </a:cubicBezTo>
                  <a:lnTo>
                    <a:pt x="882" y="347"/>
                  </a:lnTo>
                  <a:cubicBezTo>
                    <a:pt x="912" y="286"/>
                    <a:pt x="912" y="286"/>
                    <a:pt x="973" y="256"/>
                  </a:cubicBezTo>
                  <a:cubicBezTo>
                    <a:pt x="1033" y="165"/>
                    <a:pt x="1033" y="165"/>
                    <a:pt x="1094" y="134"/>
                  </a:cubicBezTo>
                  <a:cubicBezTo>
                    <a:pt x="1125" y="104"/>
                    <a:pt x="1125" y="43"/>
                    <a:pt x="1185" y="43"/>
                  </a:cubicBezTo>
                  <a:cubicBezTo>
                    <a:pt x="1185" y="13"/>
                    <a:pt x="1185" y="13"/>
                    <a:pt x="1125" y="13"/>
                  </a:cubicBezTo>
                  <a:cubicBezTo>
                    <a:pt x="1116" y="4"/>
                    <a:pt x="1107" y="0"/>
                    <a:pt x="109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6" name="Google Shape;7466;p64"/>
            <p:cNvSpPr/>
            <p:nvPr/>
          </p:nvSpPr>
          <p:spPr>
            <a:xfrm>
              <a:off x="6774700" y="937550"/>
              <a:ext cx="19775" cy="15550"/>
            </a:xfrm>
            <a:custGeom>
              <a:avLst/>
              <a:gdLst/>
              <a:ahLst/>
              <a:cxnLst/>
              <a:rect l="l" t="t" r="r" b="b"/>
              <a:pathLst>
                <a:path w="791" h="622" extrusionOk="0">
                  <a:moveTo>
                    <a:pt x="723" y="0"/>
                  </a:moveTo>
                  <a:cubicBezTo>
                    <a:pt x="696" y="0"/>
                    <a:pt x="669" y="14"/>
                    <a:pt x="669" y="14"/>
                  </a:cubicBezTo>
                  <a:cubicBezTo>
                    <a:pt x="669" y="14"/>
                    <a:pt x="638" y="14"/>
                    <a:pt x="638" y="44"/>
                  </a:cubicBezTo>
                  <a:lnTo>
                    <a:pt x="608" y="75"/>
                  </a:lnTo>
                  <a:lnTo>
                    <a:pt x="517" y="166"/>
                  </a:lnTo>
                  <a:cubicBezTo>
                    <a:pt x="502" y="181"/>
                    <a:pt x="494" y="181"/>
                    <a:pt x="486" y="181"/>
                  </a:cubicBezTo>
                  <a:cubicBezTo>
                    <a:pt x="479" y="181"/>
                    <a:pt x="471" y="181"/>
                    <a:pt x="456" y="196"/>
                  </a:cubicBezTo>
                  <a:lnTo>
                    <a:pt x="365" y="257"/>
                  </a:lnTo>
                  <a:cubicBezTo>
                    <a:pt x="334" y="318"/>
                    <a:pt x="334" y="318"/>
                    <a:pt x="304" y="318"/>
                  </a:cubicBezTo>
                  <a:lnTo>
                    <a:pt x="213" y="379"/>
                  </a:lnTo>
                  <a:cubicBezTo>
                    <a:pt x="182" y="409"/>
                    <a:pt x="182" y="409"/>
                    <a:pt x="152" y="409"/>
                  </a:cubicBezTo>
                  <a:lnTo>
                    <a:pt x="61" y="500"/>
                  </a:lnTo>
                  <a:cubicBezTo>
                    <a:pt x="30" y="531"/>
                    <a:pt x="30" y="531"/>
                    <a:pt x="0" y="531"/>
                  </a:cubicBezTo>
                  <a:lnTo>
                    <a:pt x="0" y="561"/>
                  </a:lnTo>
                  <a:cubicBezTo>
                    <a:pt x="0" y="622"/>
                    <a:pt x="30" y="622"/>
                    <a:pt x="30" y="622"/>
                  </a:cubicBezTo>
                  <a:cubicBezTo>
                    <a:pt x="61" y="622"/>
                    <a:pt x="122" y="561"/>
                    <a:pt x="152" y="531"/>
                  </a:cubicBezTo>
                  <a:cubicBezTo>
                    <a:pt x="152" y="531"/>
                    <a:pt x="182" y="500"/>
                    <a:pt x="213" y="500"/>
                  </a:cubicBezTo>
                  <a:lnTo>
                    <a:pt x="304" y="409"/>
                  </a:lnTo>
                  <a:cubicBezTo>
                    <a:pt x="334" y="379"/>
                    <a:pt x="426" y="318"/>
                    <a:pt x="456" y="318"/>
                  </a:cubicBezTo>
                  <a:lnTo>
                    <a:pt x="517" y="227"/>
                  </a:lnTo>
                  <a:lnTo>
                    <a:pt x="608" y="166"/>
                  </a:lnTo>
                  <a:lnTo>
                    <a:pt x="669" y="75"/>
                  </a:lnTo>
                  <a:cubicBezTo>
                    <a:pt x="684" y="105"/>
                    <a:pt x="699" y="120"/>
                    <a:pt x="714" y="120"/>
                  </a:cubicBezTo>
                  <a:cubicBezTo>
                    <a:pt x="730" y="120"/>
                    <a:pt x="745" y="105"/>
                    <a:pt x="760" y="75"/>
                  </a:cubicBezTo>
                  <a:lnTo>
                    <a:pt x="790" y="44"/>
                  </a:lnTo>
                  <a:cubicBezTo>
                    <a:pt x="790" y="44"/>
                    <a:pt x="790" y="14"/>
                    <a:pt x="760" y="14"/>
                  </a:cubicBezTo>
                  <a:cubicBezTo>
                    <a:pt x="750" y="4"/>
                    <a:pt x="736" y="0"/>
                    <a:pt x="72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7" name="Google Shape;7467;p64"/>
            <p:cNvSpPr/>
            <p:nvPr/>
          </p:nvSpPr>
          <p:spPr>
            <a:xfrm>
              <a:off x="6764800" y="929950"/>
              <a:ext cx="17500" cy="16325"/>
            </a:xfrm>
            <a:custGeom>
              <a:avLst/>
              <a:gdLst/>
              <a:ahLst/>
              <a:cxnLst/>
              <a:rect l="l" t="t" r="r" b="b"/>
              <a:pathLst>
                <a:path w="700" h="653" extrusionOk="0">
                  <a:moveTo>
                    <a:pt x="632" y="0"/>
                  </a:moveTo>
                  <a:cubicBezTo>
                    <a:pt x="605" y="0"/>
                    <a:pt x="578" y="14"/>
                    <a:pt x="578" y="14"/>
                  </a:cubicBezTo>
                  <a:lnTo>
                    <a:pt x="548" y="44"/>
                  </a:lnTo>
                  <a:cubicBezTo>
                    <a:pt x="548" y="44"/>
                    <a:pt x="548" y="75"/>
                    <a:pt x="518" y="75"/>
                  </a:cubicBezTo>
                  <a:lnTo>
                    <a:pt x="426" y="166"/>
                  </a:lnTo>
                  <a:cubicBezTo>
                    <a:pt x="396" y="196"/>
                    <a:pt x="396" y="196"/>
                    <a:pt x="366" y="196"/>
                  </a:cubicBezTo>
                  <a:cubicBezTo>
                    <a:pt x="305" y="227"/>
                    <a:pt x="305" y="227"/>
                    <a:pt x="305" y="257"/>
                  </a:cubicBezTo>
                  <a:cubicBezTo>
                    <a:pt x="274" y="318"/>
                    <a:pt x="274" y="318"/>
                    <a:pt x="244" y="318"/>
                  </a:cubicBezTo>
                  <a:cubicBezTo>
                    <a:pt x="214" y="348"/>
                    <a:pt x="214" y="348"/>
                    <a:pt x="214" y="379"/>
                  </a:cubicBezTo>
                  <a:lnTo>
                    <a:pt x="122" y="470"/>
                  </a:lnTo>
                  <a:lnTo>
                    <a:pt x="62" y="531"/>
                  </a:lnTo>
                  <a:lnTo>
                    <a:pt x="1" y="561"/>
                  </a:lnTo>
                  <a:lnTo>
                    <a:pt x="1" y="622"/>
                  </a:lnTo>
                  <a:cubicBezTo>
                    <a:pt x="1" y="652"/>
                    <a:pt x="62" y="652"/>
                    <a:pt x="92" y="652"/>
                  </a:cubicBezTo>
                  <a:cubicBezTo>
                    <a:pt x="122" y="652"/>
                    <a:pt x="153" y="622"/>
                    <a:pt x="214" y="561"/>
                  </a:cubicBezTo>
                  <a:lnTo>
                    <a:pt x="244" y="531"/>
                  </a:lnTo>
                  <a:lnTo>
                    <a:pt x="305" y="470"/>
                  </a:lnTo>
                  <a:lnTo>
                    <a:pt x="426" y="348"/>
                  </a:lnTo>
                  <a:cubicBezTo>
                    <a:pt x="457" y="318"/>
                    <a:pt x="457" y="318"/>
                    <a:pt x="457" y="257"/>
                  </a:cubicBezTo>
                  <a:lnTo>
                    <a:pt x="548" y="196"/>
                  </a:lnTo>
                  <a:lnTo>
                    <a:pt x="609" y="105"/>
                  </a:lnTo>
                  <a:cubicBezTo>
                    <a:pt x="621" y="118"/>
                    <a:pt x="634" y="125"/>
                    <a:pt x="644" y="125"/>
                  </a:cubicBezTo>
                  <a:cubicBezTo>
                    <a:pt x="659" y="125"/>
                    <a:pt x="670" y="110"/>
                    <a:pt x="670" y="75"/>
                  </a:cubicBezTo>
                  <a:lnTo>
                    <a:pt x="700" y="44"/>
                  </a:lnTo>
                  <a:cubicBezTo>
                    <a:pt x="700" y="44"/>
                    <a:pt x="700" y="14"/>
                    <a:pt x="670" y="14"/>
                  </a:cubicBezTo>
                  <a:cubicBezTo>
                    <a:pt x="659" y="4"/>
                    <a:pt x="646" y="0"/>
                    <a:pt x="63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8" name="Google Shape;7468;p64"/>
            <p:cNvSpPr/>
            <p:nvPr/>
          </p:nvSpPr>
          <p:spPr>
            <a:xfrm>
              <a:off x="6918300" y="740725"/>
              <a:ext cx="16750" cy="20125"/>
            </a:xfrm>
            <a:custGeom>
              <a:avLst/>
              <a:gdLst/>
              <a:ahLst/>
              <a:cxnLst/>
              <a:rect l="l" t="t" r="r" b="b"/>
              <a:pathLst>
                <a:path w="670" h="805" extrusionOk="0">
                  <a:moveTo>
                    <a:pt x="610" y="1"/>
                  </a:moveTo>
                  <a:cubicBezTo>
                    <a:pt x="592" y="1"/>
                    <a:pt x="578" y="14"/>
                    <a:pt x="578" y="14"/>
                  </a:cubicBezTo>
                  <a:lnTo>
                    <a:pt x="518" y="45"/>
                  </a:lnTo>
                  <a:cubicBezTo>
                    <a:pt x="518" y="106"/>
                    <a:pt x="518" y="106"/>
                    <a:pt x="487" y="136"/>
                  </a:cubicBezTo>
                  <a:lnTo>
                    <a:pt x="396" y="197"/>
                  </a:lnTo>
                  <a:lnTo>
                    <a:pt x="335" y="288"/>
                  </a:lnTo>
                  <a:cubicBezTo>
                    <a:pt x="305" y="318"/>
                    <a:pt x="305" y="318"/>
                    <a:pt x="305" y="349"/>
                  </a:cubicBezTo>
                  <a:lnTo>
                    <a:pt x="214" y="440"/>
                  </a:lnTo>
                  <a:cubicBezTo>
                    <a:pt x="183" y="470"/>
                    <a:pt x="183" y="470"/>
                    <a:pt x="183" y="501"/>
                  </a:cubicBezTo>
                  <a:lnTo>
                    <a:pt x="92" y="592"/>
                  </a:lnTo>
                  <a:lnTo>
                    <a:pt x="31" y="653"/>
                  </a:lnTo>
                  <a:cubicBezTo>
                    <a:pt x="1" y="683"/>
                    <a:pt x="1" y="683"/>
                    <a:pt x="1" y="744"/>
                  </a:cubicBezTo>
                  <a:lnTo>
                    <a:pt x="1" y="774"/>
                  </a:lnTo>
                  <a:cubicBezTo>
                    <a:pt x="1" y="805"/>
                    <a:pt x="31" y="805"/>
                    <a:pt x="62" y="805"/>
                  </a:cubicBezTo>
                  <a:cubicBezTo>
                    <a:pt x="92" y="805"/>
                    <a:pt x="153" y="774"/>
                    <a:pt x="183" y="744"/>
                  </a:cubicBezTo>
                  <a:lnTo>
                    <a:pt x="214" y="683"/>
                  </a:lnTo>
                  <a:lnTo>
                    <a:pt x="305" y="622"/>
                  </a:lnTo>
                  <a:cubicBezTo>
                    <a:pt x="335" y="592"/>
                    <a:pt x="396" y="501"/>
                    <a:pt x="396" y="470"/>
                  </a:cubicBezTo>
                  <a:cubicBezTo>
                    <a:pt x="457" y="440"/>
                    <a:pt x="457" y="440"/>
                    <a:pt x="457" y="379"/>
                  </a:cubicBezTo>
                  <a:lnTo>
                    <a:pt x="518" y="318"/>
                  </a:lnTo>
                  <a:lnTo>
                    <a:pt x="609" y="227"/>
                  </a:lnTo>
                  <a:cubicBezTo>
                    <a:pt x="609" y="136"/>
                    <a:pt x="609" y="136"/>
                    <a:pt x="639" y="106"/>
                  </a:cubicBezTo>
                  <a:lnTo>
                    <a:pt x="670" y="45"/>
                  </a:lnTo>
                  <a:cubicBezTo>
                    <a:pt x="670" y="45"/>
                    <a:pt x="670" y="14"/>
                    <a:pt x="639" y="14"/>
                  </a:cubicBezTo>
                  <a:cubicBezTo>
                    <a:pt x="629" y="4"/>
                    <a:pt x="619" y="1"/>
                    <a:pt x="610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9" name="Google Shape;7469;p64"/>
            <p:cNvSpPr/>
            <p:nvPr/>
          </p:nvSpPr>
          <p:spPr>
            <a:xfrm>
              <a:off x="6763300" y="922350"/>
              <a:ext cx="13700" cy="13275"/>
            </a:xfrm>
            <a:custGeom>
              <a:avLst/>
              <a:gdLst/>
              <a:ahLst/>
              <a:cxnLst/>
              <a:rect l="l" t="t" r="r" b="b"/>
              <a:pathLst>
                <a:path w="548" h="531" extrusionOk="0">
                  <a:moveTo>
                    <a:pt x="464" y="0"/>
                  </a:moveTo>
                  <a:cubicBezTo>
                    <a:pt x="453" y="0"/>
                    <a:pt x="446" y="14"/>
                    <a:pt x="426" y="14"/>
                  </a:cubicBezTo>
                  <a:cubicBezTo>
                    <a:pt x="426" y="14"/>
                    <a:pt x="365" y="14"/>
                    <a:pt x="365" y="44"/>
                  </a:cubicBezTo>
                  <a:cubicBezTo>
                    <a:pt x="365" y="44"/>
                    <a:pt x="365" y="75"/>
                    <a:pt x="334" y="75"/>
                  </a:cubicBezTo>
                  <a:cubicBezTo>
                    <a:pt x="334" y="136"/>
                    <a:pt x="304" y="136"/>
                    <a:pt x="304" y="136"/>
                  </a:cubicBezTo>
                  <a:cubicBezTo>
                    <a:pt x="289" y="151"/>
                    <a:pt x="281" y="151"/>
                    <a:pt x="270" y="151"/>
                  </a:cubicBezTo>
                  <a:cubicBezTo>
                    <a:pt x="258" y="151"/>
                    <a:pt x="243" y="151"/>
                    <a:pt x="213" y="166"/>
                  </a:cubicBezTo>
                  <a:cubicBezTo>
                    <a:pt x="182" y="196"/>
                    <a:pt x="213" y="196"/>
                    <a:pt x="182" y="227"/>
                  </a:cubicBezTo>
                  <a:cubicBezTo>
                    <a:pt x="167" y="242"/>
                    <a:pt x="160" y="242"/>
                    <a:pt x="156" y="242"/>
                  </a:cubicBezTo>
                  <a:cubicBezTo>
                    <a:pt x="152" y="242"/>
                    <a:pt x="152" y="242"/>
                    <a:pt x="152" y="257"/>
                  </a:cubicBezTo>
                  <a:cubicBezTo>
                    <a:pt x="122" y="318"/>
                    <a:pt x="152" y="318"/>
                    <a:pt x="122" y="348"/>
                  </a:cubicBezTo>
                  <a:lnTo>
                    <a:pt x="61" y="379"/>
                  </a:lnTo>
                  <a:lnTo>
                    <a:pt x="30" y="409"/>
                  </a:lnTo>
                  <a:cubicBezTo>
                    <a:pt x="30" y="470"/>
                    <a:pt x="0" y="470"/>
                    <a:pt x="0" y="470"/>
                  </a:cubicBezTo>
                  <a:lnTo>
                    <a:pt x="0" y="500"/>
                  </a:lnTo>
                  <a:cubicBezTo>
                    <a:pt x="0" y="531"/>
                    <a:pt x="30" y="531"/>
                    <a:pt x="61" y="531"/>
                  </a:cubicBezTo>
                  <a:cubicBezTo>
                    <a:pt x="122" y="531"/>
                    <a:pt x="122" y="500"/>
                    <a:pt x="152" y="500"/>
                  </a:cubicBezTo>
                  <a:cubicBezTo>
                    <a:pt x="152" y="500"/>
                    <a:pt x="182" y="500"/>
                    <a:pt x="182" y="470"/>
                  </a:cubicBezTo>
                  <a:lnTo>
                    <a:pt x="213" y="409"/>
                  </a:lnTo>
                  <a:lnTo>
                    <a:pt x="274" y="379"/>
                  </a:lnTo>
                  <a:lnTo>
                    <a:pt x="304" y="348"/>
                  </a:lnTo>
                  <a:cubicBezTo>
                    <a:pt x="334" y="318"/>
                    <a:pt x="304" y="318"/>
                    <a:pt x="334" y="257"/>
                  </a:cubicBezTo>
                  <a:lnTo>
                    <a:pt x="365" y="227"/>
                  </a:lnTo>
                  <a:lnTo>
                    <a:pt x="426" y="196"/>
                  </a:lnTo>
                  <a:cubicBezTo>
                    <a:pt x="456" y="136"/>
                    <a:pt x="456" y="136"/>
                    <a:pt x="486" y="75"/>
                  </a:cubicBezTo>
                  <a:cubicBezTo>
                    <a:pt x="486" y="44"/>
                    <a:pt x="486" y="44"/>
                    <a:pt x="547" y="44"/>
                  </a:cubicBezTo>
                  <a:cubicBezTo>
                    <a:pt x="547" y="44"/>
                    <a:pt x="547" y="14"/>
                    <a:pt x="486" y="14"/>
                  </a:cubicBezTo>
                  <a:cubicBezTo>
                    <a:pt x="476" y="4"/>
                    <a:pt x="470" y="0"/>
                    <a:pt x="46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0" name="Google Shape;7470;p64"/>
            <p:cNvSpPr/>
            <p:nvPr/>
          </p:nvSpPr>
          <p:spPr>
            <a:xfrm>
              <a:off x="6736700" y="786675"/>
              <a:ext cx="19775" cy="81550"/>
            </a:xfrm>
            <a:custGeom>
              <a:avLst/>
              <a:gdLst/>
              <a:ahLst/>
              <a:cxnLst/>
              <a:rect l="l" t="t" r="r" b="b"/>
              <a:pathLst>
                <a:path w="791" h="3262" extrusionOk="0">
                  <a:moveTo>
                    <a:pt x="760" y="0"/>
                  </a:moveTo>
                  <a:cubicBezTo>
                    <a:pt x="730" y="0"/>
                    <a:pt x="639" y="91"/>
                    <a:pt x="639" y="152"/>
                  </a:cubicBezTo>
                  <a:cubicBezTo>
                    <a:pt x="608" y="183"/>
                    <a:pt x="608" y="274"/>
                    <a:pt x="578" y="304"/>
                  </a:cubicBezTo>
                  <a:cubicBezTo>
                    <a:pt x="547" y="395"/>
                    <a:pt x="547" y="426"/>
                    <a:pt x="487" y="547"/>
                  </a:cubicBezTo>
                  <a:cubicBezTo>
                    <a:pt x="456" y="699"/>
                    <a:pt x="456" y="699"/>
                    <a:pt x="395" y="851"/>
                  </a:cubicBezTo>
                  <a:cubicBezTo>
                    <a:pt x="335" y="1003"/>
                    <a:pt x="304" y="1003"/>
                    <a:pt x="274" y="1155"/>
                  </a:cubicBezTo>
                  <a:cubicBezTo>
                    <a:pt x="243" y="1307"/>
                    <a:pt x="243" y="1307"/>
                    <a:pt x="183" y="1490"/>
                  </a:cubicBezTo>
                  <a:cubicBezTo>
                    <a:pt x="152" y="1641"/>
                    <a:pt x="152" y="1641"/>
                    <a:pt x="122" y="1824"/>
                  </a:cubicBezTo>
                  <a:cubicBezTo>
                    <a:pt x="91" y="1976"/>
                    <a:pt x="122" y="1976"/>
                    <a:pt x="91" y="2158"/>
                  </a:cubicBezTo>
                  <a:cubicBezTo>
                    <a:pt x="31" y="2310"/>
                    <a:pt x="31" y="2310"/>
                    <a:pt x="31" y="2523"/>
                  </a:cubicBezTo>
                  <a:cubicBezTo>
                    <a:pt x="31" y="2675"/>
                    <a:pt x="31" y="2675"/>
                    <a:pt x="0" y="2857"/>
                  </a:cubicBezTo>
                  <a:lnTo>
                    <a:pt x="0" y="3131"/>
                  </a:lnTo>
                  <a:cubicBezTo>
                    <a:pt x="0" y="3161"/>
                    <a:pt x="0" y="3192"/>
                    <a:pt x="31" y="3222"/>
                  </a:cubicBezTo>
                  <a:cubicBezTo>
                    <a:pt x="50" y="3251"/>
                    <a:pt x="66" y="3262"/>
                    <a:pt x="79" y="3262"/>
                  </a:cubicBezTo>
                  <a:cubicBezTo>
                    <a:pt x="108" y="3262"/>
                    <a:pt x="122" y="3212"/>
                    <a:pt x="122" y="3192"/>
                  </a:cubicBezTo>
                  <a:cubicBezTo>
                    <a:pt x="152" y="3070"/>
                    <a:pt x="122" y="2888"/>
                    <a:pt x="152" y="2766"/>
                  </a:cubicBezTo>
                  <a:cubicBezTo>
                    <a:pt x="152" y="2766"/>
                    <a:pt x="183" y="2401"/>
                    <a:pt x="183" y="2219"/>
                  </a:cubicBezTo>
                  <a:cubicBezTo>
                    <a:pt x="183" y="2067"/>
                    <a:pt x="243" y="2067"/>
                    <a:pt x="243" y="1854"/>
                  </a:cubicBezTo>
                  <a:lnTo>
                    <a:pt x="304" y="1550"/>
                  </a:lnTo>
                  <a:lnTo>
                    <a:pt x="395" y="1246"/>
                  </a:lnTo>
                  <a:cubicBezTo>
                    <a:pt x="426" y="1094"/>
                    <a:pt x="426" y="1094"/>
                    <a:pt x="487" y="942"/>
                  </a:cubicBezTo>
                  <a:cubicBezTo>
                    <a:pt x="547" y="790"/>
                    <a:pt x="547" y="790"/>
                    <a:pt x="608" y="638"/>
                  </a:cubicBezTo>
                  <a:cubicBezTo>
                    <a:pt x="639" y="426"/>
                    <a:pt x="699" y="426"/>
                    <a:pt x="730" y="274"/>
                  </a:cubicBezTo>
                  <a:cubicBezTo>
                    <a:pt x="760" y="152"/>
                    <a:pt x="760" y="122"/>
                    <a:pt x="791" y="91"/>
                  </a:cubicBezTo>
                  <a:cubicBezTo>
                    <a:pt x="791" y="31"/>
                    <a:pt x="791" y="0"/>
                    <a:pt x="760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1" name="Google Shape;7471;p64"/>
            <p:cNvSpPr/>
            <p:nvPr/>
          </p:nvSpPr>
          <p:spPr>
            <a:xfrm>
              <a:off x="6769375" y="713500"/>
              <a:ext cx="47125" cy="50200"/>
            </a:xfrm>
            <a:custGeom>
              <a:avLst/>
              <a:gdLst/>
              <a:ahLst/>
              <a:cxnLst/>
              <a:rect l="l" t="t" r="r" b="b"/>
              <a:pathLst>
                <a:path w="1885" h="2008" extrusionOk="0">
                  <a:moveTo>
                    <a:pt x="1830" y="1"/>
                  </a:moveTo>
                  <a:cubicBezTo>
                    <a:pt x="1790" y="1"/>
                    <a:pt x="1727" y="40"/>
                    <a:pt x="1702" y="40"/>
                  </a:cubicBezTo>
                  <a:cubicBezTo>
                    <a:pt x="1672" y="70"/>
                    <a:pt x="1611" y="70"/>
                    <a:pt x="1581" y="100"/>
                  </a:cubicBezTo>
                  <a:cubicBezTo>
                    <a:pt x="1550" y="161"/>
                    <a:pt x="1520" y="192"/>
                    <a:pt x="1429" y="222"/>
                  </a:cubicBezTo>
                  <a:cubicBezTo>
                    <a:pt x="1307" y="313"/>
                    <a:pt x="1307" y="313"/>
                    <a:pt x="1246" y="404"/>
                  </a:cubicBezTo>
                  <a:cubicBezTo>
                    <a:pt x="1125" y="495"/>
                    <a:pt x="1125" y="495"/>
                    <a:pt x="1003" y="617"/>
                  </a:cubicBezTo>
                  <a:cubicBezTo>
                    <a:pt x="912" y="739"/>
                    <a:pt x="943" y="739"/>
                    <a:pt x="821" y="830"/>
                  </a:cubicBezTo>
                  <a:cubicBezTo>
                    <a:pt x="760" y="951"/>
                    <a:pt x="699" y="921"/>
                    <a:pt x="639" y="1012"/>
                  </a:cubicBezTo>
                  <a:lnTo>
                    <a:pt x="487" y="1255"/>
                  </a:lnTo>
                  <a:cubicBezTo>
                    <a:pt x="395" y="1377"/>
                    <a:pt x="365" y="1377"/>
                    <a:pt x="304" y="1468"/>
                  </a:cubicBezTo>
                  <a:lnTo>
                    <a:pt x="152" y="1711"/>
                  </a:lnTo>
                  <a:cubicBezTo>
                    <a:pt x="61" y="1833"/>
                    <a:pt x="61" y="1833"/>
                    <a:pt x="31" y="1894"/>
                  </a:cubicBezTo>
                  <a:cubicBezTo>
                    <a:pt x="31" y="1924"/>
                    <a:pt x="0" y="1985"/>
                    <a:pt x="0" y="1985"/>
                  </a:cubicBezTo>
                  <a:cubicBezTo>
                    <a:pt x="0" y="2000"/>
                    <a:pt x="8" y="2008"/>
                    <a:pt x="19" y="2008"/>
                  </a:cubicBezTo>
                  <a:cubicBezTo>
                    <a:pt x="31" y="2008"/>
                    <a:pt x="46" y="2000"/>
                    <a:pt x="61" y="1985"/>
                  </a:cubicBezTo>
                  <a:cubicBezTo>
                    <a:pt x="152" y="1894"/>
                    <a:pt x="213" y="1772"/>
                    <a:pt x="243" y="1681"/>
                  </a:cubicBezTo>
                  <a:cubicBezTo>
                    <a:pt x="243" y="1681"/>
                    <a:pt x="456" y="1407"/>
                    <a:pt x="517" y="1286"/>
                  </a:cubicBezTo>
                  <a:cubicBezTo>
                    <a:pt x="608" y="1164"/>
                    <a:pt x="608" y="1164"/>
                    <a:pt x="699" y="1073"/>
                  </a:cubicBezTo>
                  <a:cubicBezTo>
                    <a:pt x="791" y="951"/>
                    <a:pt x="791" y="951"/>
                    <a:pt x="912" y="860"/>
                  </a:cubicBezTo>
                  <a:cubicBezTo>
                    <a:pt x="973" y="769"/>
                    <a:pt x="973" y="769"/>
                    <a:pt x="1094" y="678"/>
                  </a:cubicBezTo>
                  <a:cubicBezTo>
                    <a:pt x="1155" y="617"/>
                    <a:pt x="1398" y="404"/>
                    <a:pt x="1520" y="313"/>
                  </a:cubicBezTo>
                  <a:cubicBezTo>
                    <a:pt x="1581" y="283"/>
                    <a:pt x="1581" y="283"/>
                    <a:pt x="1702" y="192"/>
                  </a:cubicBezTo>
                  <a:cubicBezTo>
                    <a:pt x="1763" y="161"/>
                    <a:pt x="1824" y="131"/>
                    <a:pt x="1854" y="70"/>
                  </a:cubicBezTo>
                  <a:cubicBezTo>
                    <a:pt x="1854" y="40"/>
                    <a:pt x="1885" y="40"/>
                    <a:pt x="1854" y="9"/>
                  </a:cubicBezTo>
                  <a:cubicBezTo>
                    <a:pt x="1848" y="3"/>
                    <a:pt x="1840" y="1"/>
                    <a:pt x="1830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2" name="Google Shape;7472;p64"/>
            <p:cNvSpPr/>
            <p:nvPr/>
          </p:nvSpPr>
          <p:spPr>
            <a:xfrm>
              <a:off x="6835400" y="678750"/>
              <a:ext cx="108775" cy="18575"/>
            </a:xfrm>
            <a:custGeom>
              <a:avLst/>
              <a:gdLst/>
              <a:ahLst/>
              <a:cxnLst/>
              <a:rect l="l" t="t" r="r" b="b"/>
              <a:pathLst>
                <a:path w="4351" h="743" extrusionOk="0">
                  <a:moveTo>
                    <a:pt x="2678" y="1"/>
                  </a:moveTo>
                  <a:cubicBezTo>
                    <a:pt x="2435" y="1"/>
                    <a:pt x="2435" y="31"/>
                    <a:pt x="2192" y="31"/>
                  </a:cubicBezTo>
                  <a:cubicBezTo>
                    <a:pt x="2086" y="47"/>
                    <a:pt x="2033" y="47"/>
                    <a:pt x="1976" y="47"/>
                  </a:cubicBezTo>
                  <a:cubicBezTo>
                    <a:pt x="1919" y="47"/>
                    <a:pt x="1858" y="47"/>
                    <a:pt x="1736" y="62"/>
                  </a:cubicBezTo>
                  <a:cubicBezTo>
                    <a:pt x="1523" y="92"/>
                    <a:pt x="1523" y="92"/>
                    <a:pt x="1341" y="183"/>
                  </a:cubicBezTo>
                  <a:cubicBezTo>
                    <a:pt x="1098" y="244"/>
                    <a:pt x="1098" y="214"/>
                    <a:pt x="916" y="305"/>
                  </a:cubicBezTo>
                  <a:cubicBezTo>
                    <a:pt x="672" y="366"/>
                    <a:pt x="672" y="366"/>
                    <a:pt x="490" y="457"/>
                  </a:cubicBezTo>
                  <a:cubicBezTo>
                    <a:pt x="308" y="518"/>
                    <a:pt x="308" y="518"/>
                    <a:pt x="156" y="609"/>
                  </a:cubicBezTo>
                  <a:cubicBezTo>
                    <a:pt x="125" y="639"/>
                    <a:pt x="64" y="639"/>
                    <a:pt x="34" y="670"/>
                  </a:cubicBezTo>
                  <a:cubicBezTo>
                    <a:pt x="1" y="720"/>
                    <a:pt x="4" y="742"/>
                    <a:pt x="29" y="742"/>
                  </a:cubicBezTo>
                  <a:cubicBezTo>
                    <a:pt x="49" y="742"/>
                    <a:pt x="84" y="727"/>
                    <a:pt x="125" y="700"/>
                  </a:cubicBezTo>
                  <a:cubicBezTo>
                    <a:pt x="308" y="670"/>
                    <a:pt x="460" y="548"/>
                    <a:pt x="642" y="487"/>
                  </a:cubicBezTo>
                  <a:cubicBezTo>
                    <a:pt x="642" y="487"/>
                    <a:pt x="794" y="396"/>
                    <a:pt x="946" y="366"/>
                  </a:cubicBezTo>
                  <a:cubicBezTo>
                    <a:pt x="1128" y="305"/>
                    <a:pt x="1189" y="305"/>
                    <a:pt x="1371" y="244"/>
                  </a:cubicBezTo>
                  <a:cubicBezTo>
                    <a:pt x="1584" y="214"/>
                    <a:pt x="1584" y="214"/>
                    <a:pt x="1797" y="183"/>
                  </a:cubicBezTo>
                  <a:lnTo>
                    <a:pt x="2253" y="92"/>
                  </a:lnTo>
                  <a:cubicBezTo>
                    <a:pt x="2466" y="62"/>
                    <a:pt x="2466" y="62"/>
                    <a:pt x="2709" y="62"/>
                  </a:cubicBezTo>
                  <a:lnTo>
                    <a:pt x="3165" y="62"/>
                  </a:lnTo>
                  <a:cubicBezTo>
                    <a:pt x="3378" y="62"/>
                    <a:pt x="3378" y="62"/>
                    <a:pt x="3621" y="92"/>
                  </a:cubicBezTo>
                  <a:cubicBezTo>
                    <a:pt x="3742" y="183"/>
                    <a:pt x="3742" y="214"/>
                    <a:pt x="3955" y="244"/>
                  </a:cubicBezTo>
                  <a:cubicBezTo>
                    <a:pt x="4107" y="275"/>
                    <a:pt x="4137" y="275"/>
                    <a:pt x="4259" y="275"/>
                  </a:cubicBezTo>
                  <a:cubicBezTo>
                    <a:pt x="4289" y="275"/>
                    <a:pt x="4350" y="275"/>
                    <a:pt x="4350" y="244"/>
                  </a:cubicBezTo>
                  <a:cubicBezTo>
                    <a:pt x="4350" y="214"/>
                    <a:pt x="4198" y="183"/>
                    <a:pt x="4107" y="123"/>
                  </a:cubicBezTo>
                  <a:cubicBezTo>
                    <a:pt x="4046" y="92"/>
                    <a:pt x="3955" y="92"/>
                    <a:pt x="3894" y="92"/>
                  </a:cubicBezTo>
                  <a:cubicBezTo>
                    <a:pt x="3773" y="92"/>
                    <a:pt x="3742" y="62"/>
                    <a:pt x="3590" y="62"/>
                  </a:cubicBezTo>
                  <a:cubicBezTo>
                    <a:pt x="3347" y="31"/>
                    <a:pt x="3347" y="31"/>
                    <a:pt x="3134" y="31"/>
                  </a:cubicBezTo>
                  <a:cubicBezTo>
                    <a:pt x="2891" y="31"/>
                    <a:pt x="2891" y="1"/>
                    <a:pt x="267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3" name="Google Shape;7473;p64"/>
            <p:cNvSpPr/>
            <p:nvPr/>
          </p:nvSpPr>
          <p:spPr>
            <a:xfrm>
              <a:off x="6842325" y="702325"/>
              <a:ext cx="19025" cy="6775"/>
            </a:xfrm>
            <a:custGeom>
              <a:avLst/>
              <a:gdLst/>
              <a:ahLst/>
              <a:cxnLst/>
              <a:rect l="l" t="t" r="r" b="b"/>
              <a:pathLst>
                <a:path w="761" h="271" extrusionOk="0">
                  <a:moveTo>
                    <a:pt x="639" y="0"/>
                  </a:moveTo>
                  <a:cubicBezTo>
                    <a:pt x="639" y="0"/>
                    <a:pt x="608" y="0"/>
                    <a:pt x="608" y="31"/>
                  </a:cubicBezTo>
                  <a:cubicBezTo>
                    <a:pt x="547" y="31"/>
                    <a:pt x="547" y="31"/>
                    <a:pt x="517" y="61"/>
                  </a:cubicBezTo>
                  <a:lnTo>
                    <a:pt x="456" y="61"/>
                  </a:lnTo>
                  <a:cubicBezTo>
                    <a:pt x="395" y="61"/>
                    <a:pt x="395" y="91"/>
                    <a:pt x="365" y="91"/>
                  </a:cubicBezTo>
                  <a:lnTo>
                    <a:pt x="304" y="91"/>
                  </a:lnTo>
                  <a:cubicBezTo>
                    <a:pt x="243" y="91"/>
                    <a:pt x="243" y="152"/>
                    <a:pt x="213" y="152"/>
                  </a:cubicBezTo>
                  <a:lnTo>
                    <a:pt x="0" y="152"/>
                  </a:lnTo>
                  <a:lnTo>
                    <a:pt x="0" y="183"/>
                  </a:lnTo>
                  <a:cubicBezTo>
                    <a:pt x="0" y="213"/>
                    <a:pt x="0" y="243"/>
                    <a:pt x="31" y="243"/>
                  </a:cubicBezTo>
                  <a:cubicBezTo>
                    <a:pt x="41" y="264"/>
                    <a:pt x="51" y="270"/>
                    <a:pt x="62" y="270"/>
                  </a:cubicBezTo>
                  <a:cubicBezTo>
                    <a:pt x="85" y="270"/>
                    <a:pt x="112" y="243"/>
                    <a:pt x="152" y="243"/>
                  </a:cubicBezTo>
                  <a:lnTo>
                    <a:pt x="213" y="243"/>
                  </a:lnTo>
                  <a:cubicBezTo>
                    <a:pt x="243" y="243"/>
                    <a:pt x="243" y="243"/>
                    <a:pt x="304" y="213"/>
                  </a:cubicBezTo>
                  <a:lnTo>
                    <a:pt x="456" y="213"/>
                  </a:lnTo>
                  <a:cubicBezTo>
                    <a:pt x="487" y="213"/>
                    <a:pt x="487" y="183"/>
                    <a:pt x="517" y="183"/>
                  </a:cubicBezTo>
                  <a:lnTo>
                    <a:pt x="608" y="183"/>
                  </a:lnTo>
                  <a:cubicBezTo>
                    <a:pt x="639" y="183"/>
                    <a:pt x="639" y="183"/>
                    <a:pt x="669" y="152"/>
                  </a:cubicBezTo>
                  <a:cubicBezTo>
                    <a:pt x="669" y="61"/>
                    <a:pt x="669" y="61"/>
                    <a:pt x="730" y="61"/>
                  </a:cubicBezTo>
                  <a:lnTo>
                    <a:pt x="760" y="61"/>
                  </a:lnTo>
                  <a:lnTo>
                    <a:pt x="760" y="31"/>
                  </a:lnTo>
                  <a:cubicBezTo>
                    <a:pt x="760" y="0"/>
                    <a:pt x="730" y="0"/>
                    <a:pt x="669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4" name="Google Shape;7474;p64"/>
            <p:cNvSpPr/>
            <p:nvPr/>
          </p:nvSpPr>
          <p:spPr>
            <a:xfrm>
              <a:off x="6866625" y="699275"/>
              <a:ext cx="47900" cy="7625"/>
            </a:xfrm>
            <a:custGeom>
              <a:avLst/>
              <a:gdLst/>
              <a:ahLst/>
              <a:cxnLst/>
              <a:rect l="l" t="t" r="r" b="b"/>
              <a:pathLst>
                <a:path w="1916" h="305" extrusionOk="0">
                  <a:moveTo>
                    <a:pt x="426" y="1"/>
                  </a:moveTo>
                  <a:cubicBezTo>
                    <a:pt x="305" y="1"/>
                    <a:pt x="305" y="1"/>
                    <a:pt x="244" y="31"/>
                  </a:cubicBezTo>
                  <a:cubicBezTo>
                    <a:pt x="153" y="31"/>
                    <a:pt x="122" y="92"/>
                    <a:pt x="92" y="92"/>
                  </a:cubicBezTo>
                  <a:cubicBezTo>
                    <a:pt x="62" y="92"/>
                    <a:pt x="62" y="122"/>
                    <a:pt x="62" y="122"/>
                  </a:cubicBezTo>
                  <a:cubicBezTo>
                    <a:pt x="1" y="153"/>
                    <a:pt x="62" y="183"/>
                    <a:pt x="92" y="183"/>
                  </a:cubicBezTo>
                  <a:cubicBezTo>
                    <a:pt x="153" y="183"/>
                    <a:pt x="244" y="183"/>
                    <a:pt x="366" y="153"/>
                  </a:cubicBezTo>
                  <a:cubicBezTo>
                    <a:pt x="366" y="153"/>
                    <a:pt x="578" y="122"/>
                    <a:pt x="700" y="122"/>
                  </a:cubicBezTo>
                  <a:lnTo>
                    <a:pt x="1278" y="122"/>
                  </a:lnTo>
                  <a:cubicBezTo>
                    <a:pt x="1369" y="122"/>
                    <a:pt x="1369" y="122"/>
                    <a:pt x="1460" y="153"/>
                  </a:cubicBezTo>
                  <a:cubicBezTo>
                    <a:pt x="1521" y="183"/>
                    <a:pt x="1581" y="183"/>
                    <a:pt x="1642" y="183"/>
                  </a:cubicBezTo>
                  <a:cubicBezTo>
                    <a:pt x="1673" y="244"/>
                    <a:pt x="1673" y="274"/>
                    <a:pt x="1764" y="274"/>
                  </a:cubicBezTo>
                  <a:cubicBezTo>
                    <a:pt x="1794" y="274"/>
                    <a:pt x="1825" y="305"/>
                    <a:pt x="1885" y="305"/>
                  </a:cubicBezTo>
                  <a:cubicBezTo>
                    <a:pt x="1916" y="305"/>
                    <a:pt x="1916" y="305"/>
                    <a:pt x="1916" y="274"/>
                  </a:cubicBezTo>
                  <a:cubicBezTo>
                    <a:pt x="1916" y="244"/>
                    <a:pt x="1885" y="183"/>
                    <a:pt x="1825" y="183"/>
                  </a:cubicBezTo>
                  <a:cubicBezTo>
                    <a:pt x="1794" y="183"/>
                    <a:pt x="1764" y="153"/>
                    <a:pt x="1733" y="153"/>
                  </a:cubicBezTo>
                  <a:cubicBezTo>
                    <a:pt x="1673" y="153"/>
                    <a:pt x="1642" y="153"/>
                    <a:pt x="1581" y="122"/>
                  </a:cubicBezTo>
                  <a:cubicBezTo>
                    <a:pt x="1460" y="92"/>
                    <a:pt x="1460" y="92"/>
                    <a:pt x="1369" y="92"/>
                  </a:cubicBezTo>
                  <a:cubicBezTo>
                    <a:pt x="1278" y="31"/>
                    <a:pt x="1308" y="31"/>
                    <a:pt x="1186" y="31"/>
                  </a:cubicBezTo>
                  <a:lnTo>
                    <a:pt x="1004" y="31"/>
                  </a:lnTo>
                  <a:cubicBezTo>
                    <a:pt x="882" y="31"/>
                    <a:pt x="882" y="1"/>
                    <a:pt x="82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5" name="Google Shape;7475;p64"/>
            <p:cNvSpPr/>
            <p:nvPr/>
          </p:nvSpPr>
          <p:spPr>
            <a:xfrm>
              <a:off x="6855225" y="716750"/>
              <a:ext cx="43350" cy="9150"/>
            </a:xfrm>
            <a:custGeom>
              <a:avLst/>
              <a:gdLst/>
              <a:ahLst/>
              <a:cxnLst/>
              <a:rect l="l" t="t" r="r" b="b"/>
              <a:pathLst>
                <a:path w="1734" h="366" extrusionOk="0">
                  <a:moveTo>
                    <a:pt x="822" y="1"/>
                  </a:moveTo>
                  <a:cubicBezTo>
                    <a:pt x="730" y="1"/>
                    <a:pt x="730" y="1"/>
                    <a:pt x="609" y="31"/>
                  </a:cubicBezTo>
                  <a:lnTo>
                    <a:pt x="426" y="31"/>
                  </a:lnTo>
                  <a:cubicBezTo>
                    <a:pt x="366" y="31"/>
                    <a:pt x="366" y="31"/>
                    <a:pt x="244" y="62"/>
                  </a:cubicBezTo>
                  <a:cubicBezTo>
                    <a:pt x="153" y="92"/>
                    <a:pt x="153" y="92"/>
                    <a:pt x="92" y="92"/>
                  </a:cubicBezTo>
                  <a:lnTo>
                    <a:pt x="62" y="153"/>
                  </a:lnTo>
                  <a:cubicBezTo>
                    <a:pt x="1" y="183"/>
                    <a:pt x="62" y="183"/>
                    <a:pt x="92" y="214"/>
                  </a:cubicBezTo>
                  <a:cubicBezTo>
                    <a:pt x="153" y="214"/>
                    <a:pt x="244" y="183"/>
                    <a:pt x="305" y="183"/>
                  </a:cubicBezTo>
                  <a:cubicBezTo>
                    <a:pt x="305" y="183"/>
                    <a:pt x="396" y="183"/>
                    <a:pt x="426" y="153"/>
                  </a:cubicBezTo>
                  <a:cubicBezTo>
                    <a:pt x="518" y="153"/>
                    <a:pt x="518" y="153"/>
                    <a:pt x="578" y="92"/>
                  </a:cubicBezTo>
                  <a:lnTo>
                    <a:pt x="1034" y="92"/>
                  </a:lnTo>
                  <a:cubicBezTo>
                    <a:pt x="1126" y="92"/>
                    <a:pt x="1126" y="153"/>
                    <a:pt x="1186" y="153"/>
                  </a:cubicBezTo>
                  <a:cubicBezTo>
                    <a:pt x="1247" y="183"/>
                    <a:pt x="1247" y="183"/>
                    <a:pt x="1338" y="183"/>
                  </a:cubicBezTo>
                  <a:cubicBezTo>
                    <a:pt x="1490" y="244"/>
                    <a:pt x="1490" y="305"/>
                    <a:pt x="1582" y="335"/>
                  </a:cubicBezTo>
                  <a:cubicBezTo>
                    <a:pt x="1612" y="365"/>
                    <a:pt x="1642" y="365"/>
                    <a:pt x="1673" y="365"/>
                  </a:cubicBezTo>
                  <a:cubicBezTo>
                    <a:pt x="1734" y="365"/>
                    <a:pt x="1734" y="365"/>
                    <a:pt x="1734" y="335"/>
                  </a:cubicBezTo>
                  <a:cubicBezTo>
                    <a:pt x="1734" y="305"/>
                    <a:pt x="1673" y="244"/>
                    <a:pt x="1673" y="214"/>
                  </a:cubicBezTo>
                  <a:cubicBezTo>
                    <a:pt x="1642" y="214"/>
                    <a:pt x="1642" y="183"/>
                    <a:pt x="1612" y="183"/>
                  </a:cubicBezTo>
                  <a:cubicBezTo>
                    <a:pt x="1551" y="183"/>
                    <a:pt x="1551" y="183"/>
                    <a:pt x="1490" y="153"/>
                  </a:cubicBezTo>
                  <a:cubicBezTo>
                    <a:pt x="1399" y="92"/>
                    <a:pt x="1399" y="92"/>
                    <a:pt x="1338" y="92"/>
                  </a:cubicBezTo>
                  <a:lnTo>
                    <a:pt x="1186" y="31"/>
                  </a:lnTo>
                  <a:lnTo>
                    <a:pt x="1004" y="31"/>
                  </a:lnTo>
                  <a:cubicBezTo>
                    <a:pt x="913" y="31"/>
                    <a:pt x="913" y="1"/>
                    <a:pt x="82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6" name="Google Shape;7476;p64"/>
            <p:cNvSpPr/>
            <p:nvPr/>
          </p:nvSpPr>
          <p:spPr>
            <a:xfrm>
              <a:off x="6865125" y="732725"/>
              <a:ext cx="19775" cy="7600"/>
            </a:xfrm>
            <a:custGeom>
              <a:avLst/>
              <a:gdLst/>
              <a:ahLst/>
              <a:cxnLst/>
              <a:rect l="l" t="t" r="r" b="b"/>
              <a:pathLst>
                <a:path w="791" h="304" extrusionOk="0">
                  <a:moveTo>
                    <a:pt x="30" y="0"/>
                  </a:moveTo>
                  <a:lnTo>
                    <a:pt x="0" y="30"/>
                  </a:lnTo>
                  <a:cubicBezTo>
                    <a:pt x="0" y="61"/>
                    <a:pt x="0" y="122"/>
                    <a:pt x="30" y="122"/>
                  </a:cubicBezTo>
                  <a:cubicBezTo>
                    <a:pt x="41" y="132"/>
                    <a:pt x="51" y="135"/>
                    <a:pt x="62" y="135"/>
                  </a:cubicBezTo>
                  <a:cubicBezTo>
                    <a:pt x="85" y="135"/>
                    <a:pt x="112" y="122"/>
                    <a:pt x="152" y="122"/>
                  </a:cubicBezTo>
                  <a:lnTo>
                    <a:pt x="486" y="122"/>
                  </a:lnTo>
                  <a:cubicBezTo>
                    <a:pt x="517" y="122"/>
                    <a:pt x="517" y="122"/>
                    <a:pt x="547" y="152"/>
                  </a:cubicBezTo>
                  <a:cubicBezTo>
                    <a:pt x="608" y="152"/>
                    <a:pt x="608" y="152"/>
                    <a:pt x="638" y="182"/>
                  </a:cubicBezTo>
                  <a:cubicBezTo>
                    <a:pt x="669" y="213"/>
                    <a:pt x="669" y="213"/>
                    <a:pt x="669" y="274"/>
                  </a:cubicBezTo>
                  <a:cubicBezTo>
                    <a:pt x="730" y="274"/>
                    <a:pt x="730" y="274"/>
                    <a:pt x="730" y="304"/>
                  </a:cubicBezTo>
                  <a:cubicBezTo>
                    <a:pt x="730" y="304"/>
                    <a:pt x="760" y="304"/>
                    <a:pt x="760" y="274"/>
                  </a:cubicBezTo>
                  <a:cubicBezTo>
                    <a:pt x="790" y="213"/>
                    <a:pt x="760" y="182"/>
                    <a:pt x="760" y="182"/>
                  </a:cubicBezTo>
                  <a:lnTo>
                    <a:pt x="730" y="152"/>
                  </a:lnTo>
                  <a:cubicBezTo>
                    <a:pt x="730" y="152"/>
                    <a:pt x="669" y="152"/>
                    <a:pt x="638" y="122"/>
                  </a:cubicBezTo>
                  <a:cubicBezTo>
                    <a:pt x="623" y="91"/>
                    <a:pt x="616" y="91"/>
                    <a:pt x="608" y="91"/>
                  </a:cubicBezTo>
                  <a:cubicBezTo>
                    <a:pt x="600" y="91"/>
                    <a:pt x="593" y="91"/>
                    <a:pt x="578" y="61"/>
                  </a:cubicBezTo>
                  <a:cubicBezTo>
                    <a:pt x="517" y="61"/>
                    <a:pt x="517" y="30"/>
                    <a:pt x="486" y="30"/>
                  </a:cubicBezTo>
                  <a:lnTo>
                    <a:pt x="395" y="30"/>
                  </a:lnTo>
                  <a:cubicBezTo>
                    <a:pt x="365" y="30"/>
                    <a:pt x="365" y="0"/>
                    <a:pt x="33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7" name="Google Shape;7477;p64"/>
            <p:cNvSpPr/>
            <p:nvPr/>
          </p:nvSpPr>
          <p:spPr>
            <a:xfrm>
              <a:off x="6780775" y="723700"/>
              <a:ext cx="40300" cy="43050"/>
            </a:xfrm>
            <a:custGeom>
              <a:avLst/>
              <a:gdLst/>
              <a:ahLst/>
              <a:cxnLst/>
              <a:rect l="l" t="t" r="r" b="b"/>
              <a:pathLst>
                <a:path w="1612" h="1722" extrusionOk="0">
                  <a:moveTo>
                    <a:pt x="1575" y="1"/>
                  </a:moveTo>
                  <a:cubicBezTo>
                    <a:pt x="1543" y="1"/>
                    <a:pt x="1501" y="36"/>
                    <a:pt x="1459" y="57"/>
                  </a:cubicBezTo>
                  <a:cubicBezTo>
                    <a:pt x="1429" y="87"/>
                    <a:pt x="1398" y="87"/>
                    <a:pt x="1368" y="118"/>
                  </a:cubicBezTo>
                  <a:lnTo>
                    <a:pt x="1277" y="209"/>
                  </a:lnTo>
                  <a:cubicBezTo>
                    <a:pt x="1338" y="239"/>
                    <a:pt x="1368" y="255"/>
                    <a:pt x="1398" y="255"/>
                  </a:cubicBezTo>
                  <a:cubicBezTo>
                    <a:pt x="1429" y="255"/>
                    <a:pt x="1459" y="239"/>
                    <a:pt x="1520" y="209"/>
                  </a:cubicBezTo>
                  <a:cubicBezTo>
                    <a:pt x="1581" y="179"/>
                    <a:pt x="1581" y="118"/>
                    <a:pt x="1611" y="87"/>
                  </a:cubicBezTo>
                  <a:lnTo>
                    <a:pt x="1611" y="27"/>
                  </a:lnTo>
                  <a:cubicBezTo>
                    <a:pt x="1602" y="8"/>
                    <a:pt x="1589" y="1"/>
                    <a:pt x="1575" y="1"/>
                  </a:cubicBezTo>
                  <a:close/>
                  <a:moveTo>
                    <a:pt x="1277" y="209"/>
                  </a:moveTo>
                  <a:cubicBezTo>
                    <a:pt x="1227" y="259"/>
                    <a:pt x="1078" y="368"/>
                    <a:pt x="991" y="456"/>
                  </a:cubicBezTo>
                  <a:lnTo>
                    <a:pt x="991" y="456"/>
                  </a:lnTo>
                  <a:cubicBezTo>
                    <a:pt x="1011" y="441"/>
                    <a:pt x="1035" y="421"/>
                    <a:pt x="1064" y="391"/>
                  </a:cubicBezTo>
                  <a:cubicBezTo>
                    <a:pt x="1155" y="331"/>
                    <a:pt x="1155" y="331"/>
                    <a:pt x="1246" y="239"/>
                  </a:cubicBezTo>
                  <a:lnTo>
                    <a:pt x="1277" y="209"/>
                  </a:lnTo>
                  <a:close/>
                  <a:moveTo>
                    <a:pt x="991" y="456"/>
                  </a:moveTo>
                  <a:cubicBezTo>
                    <a:pt x="947" y="489"/>
                    <a:pt x="913" y="502"/>
                    <a:pt x="851" y="543"/>
                  </a:cubicBezTo>
                  <a:cubicBezTo>
                    <a:pt x="790" y="635"/>
                    <a:pt x="790" y="635"/>
                    <a:pt x="699" y="726"/>
                  </a:cubicBezTo>
                  <a:lnTo>
                    <a:pt x="547" y="878"/>
                  </a:lnTo>
                  <a:cubicBezTo>
                    <a:pt x="487" y="969"/>
                    <a:pt x="487" y="999"/>
                    <a:pt x="395" y="1091"/>
                  </a:cubicBezTo>
                  <a:cubicBezTo>
                    <a:pt x="335" y="1182"/>
                    <a:pt x="335" y="1151"/>
                    <a:pt x="243" y="1273"/>
                  </a:cubicBezTo>
                  <a:cubicBezTo>
                    <a:pt x="183" y="1394"/>
                    <a:pt x="183" y="1394"/>
                    <a:pt x="91" y="1455"/>
                  </a:cubicBezTo>
                  <a:cubicBezTo>
                    <a:pt x="61" y="1546"/>
                    <a:pt x="31" y="1577"/>
                    <a:pt x="0" y="1607"/>
                  </a:cubicBezTo>
                  <a:lnTo>
                    <a:pt x="0" y="1698"/>
                  </a:lnTo>
                  <a:cubicBezTo>
                    <a:pt x="0" y="1714"/>
                    <a:pt x="8" y="1721"/>
                    <a:pt x="19" y="1721"/>
                  </a:cubicBezTo>
                  <a:cubicBezTo>
                    <a:pt x="31" y="1721"/>
                    <a:pt x="46" y="1714"/>
                    <a:pt x="61" y="1698"/>
                  </a:cubicBezTo>
                  <a:cubicBezTo>
                    <a:pt x="152" y="1607"/>
                    <a:pt x="183" y="1546"/>
                    <a:pt x="243" y="1425"/>
                  </a:cubicBezTo>
                  <a:lnTo>
                    <a:pt x="487" y="1091"/>
                  </a:lnTo>
                  <a:cubicBezTo>
                    <a:pt x="547" y="999"/>
                    <a:pt x="547" y="999"/>
                    <a:pt x="638" y="878"/>
                  </a:cubicBezTo>
                  <a:cubicBezTo>
                    <a:pt x="699" y="817"/>
                    <a:pt x="699" y="817"/>
                    <a:pt x="790" y="695"/>
                  </a:cubicBezTo>
                  <a:cubicBezTo>
                    <a:pt x="851" y="635"/>
                    <a:pt x="851" y="574"/>
                    <a:pt x="942" y="513"/>
                  </a:cubicBezTo>
                  <a:cubicBezTo>
                    <a:pt x="954" y="496"/>
                    <a:pt x="971" y="477"/>
                    <a:pt x="991" y="456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8" name="Google Shape;7478;p64"/>
            <p:cNvSpPr/>
            <p:nvPr/>
          </p:nvSpPr>
          <p:spPr>
            <a:xfrm>
              <a:off x="6800525" y="736925"/>
              <a:ext cx="27375" cy="38700"/>
            </a:xfrm>
            <a:custGeom>
              <a:avLst/>
              <a:gdLst/>
              <a:ahLst/>
              <a:cxnLst/>
              <a:rect l="l" t="t" r="r" b="b"/>
              <a:pathLst>
                <a:path w="1095" h="1548" extrusionOk="0">
                  <a:moveTo>
                    <a:pt x="1063" y="1"/>
                  </a:moveTo>
                  <a:cubicBezTo>
                    <a:pt x="1041" y="1"/>
                    <a:pt x="1014" y="14"/>
                    <a:pt x="973" y="14"/>
                  </a:cubicBezTo>
                  <a:cubicBezTo>
                    <a:pt x="943" y="14"/>
                    <a:pt x="912" y="45"/>
                    <a:pt x="912" y="45"/>
                  </a:cubicBezTo>
                  <a:lnTo>
                    <a:pt x="791" y="166"/>
                  </a:lnTo>
                  <a:lnTo>
                    <a:pt x="639" y="318"/>
                  </a:lnTo>
                  <a:cubicBezTo>
                    <a:pt x="578" y="410"/>
                    <a:pt x="578" y="410"/>
                    <a:pt x="487" y="440"/>
                  </a:cubicBezTo>
                  <a:cubicBezTo>
                    <a:pt x="426" y="501"/>
                    <a:pt x="456" y="501"/>
                    <a:pt x="365" y="592"/>
                  </a:cubicBezTo>
                  <a:cubicBezTo>
                    <a:pt x="335" y="653"/>
                    <a:pt x="304" y="653"/>
                    <a:pt x="274" y="744"/>
                  </a:cubicBezTo>
                  <a:cubicBezTo>
                    <a:pt x="213" y="805"/>
                    <a:pt x="213" y="805"/>
                    <a:pt x="183" y="926"/>
                  </a:cubicBezTo>
                  <a:cubicBezTo>
                    <a:pt x="152" y="1017"/>
                    <a:pt x="152" y="1017"/>
                    <a:pt x="122" y="1109"/>
                  </a:cubicBezTo>
                  <a:cubicBezTo>
                    <a:pt x="61" y="1200"/>
                    <a:pt x="61" y="1200"/>
                    <a:pt x="31" y="1321"/>
                  </a:cubicBezTo>
                  <a:cubicBezTo>
                    <a:pt x="0" y="1382"/>
                    <a:pt x="0" y="1382"/>
                    <a:pt x="0" y="1473"/>
                  </a:cubicBezTo>
                  <a:lnTo>
                    <a:pt x="0" y="1534"/>
                  </a:lnTo>
                  <a:cubicBezTo>
                    <a:pt x="0" y="1544"/>
                    <a:pt x="7" y="1548"/>
                    <a:pt x="16" y="1548"/>
                  </a:cubicBezTo>
                  <a:cubicBezTo>
                    <a:pt x="34" y="1548"/>
                    <a:pt x="61" y="1534"/>
                    <a:pt x="61" y="1534"/>
                  </a:cubicBezTo>
                  <a:cubicBezTo>
                    <a:pt x="122" y="1473"/>
                    <a:pt x="122" y="1382"/>
                    <a:pt x="152" y="1321"/>
                  </a:cubicBezTo>
                  <a:cubicBezTo>
                    <a:pt x="152" y="1321"/>
                    <a:pt x="183" y="1230"/>
                    <a:pt x="183" y="1200"/>
                  </a:cubicBezTo>
                  <a:cubicBezTo>
                    <a:pt x="213" y="1109"/>
                    <a:pt x="213" y="1109"/>
                    <a:pt x="274" y="1017"/>
                  </a:cubicBezTo>
                  <a:lnTo>
                    <a:pt x="335" y="865"/>
                  </a:lnTo>
                  <a:cubicBezTo>
                    <a:pt x="365" y="774"/>
                    <a:pt x="365" y="774"/>
                    <a:pt x="456" y="714"/>
                  </a:cubicBezTo>
                  <a:cubicBezTo>
                    <a:pt x="487" y="622"/>
                    <a:pt x="487" y="622"/>
                    <a:pt x="578" y="562"/>
                  </a:cubicBezTo>
                  <a:cubicBezTo>
                    <a:pt x="639" y="470"/>
                    <a:pt x="639" y="470"/>
                    <a:pt x="669" y="410"/>
                  </a:cubicBezTo>
                  <a:cubicBezTo>
                    <a:pt x="760" y="318"/>
                    <a:pt x="760" y="318"/>
                    <a:pt x="821" y="288"/>
                  </a:cubicBezTo>
                  <a:cubicBezTo>
                    <a:pt x="882" y="197"/>
                    <a:pt x="912" y="197"/>
                    <a:pt x="973" y="136"/>
                  </a:cubicBezTo>
                  <a:cubicBezTo>
                    <a:pt x="1034" y="106"/>
                    <a:pt x="1064" y="106"/>
                    <a:pt x="1095" y="45"/>
                  </a:cubicBezTo>
                  <a:lnTo>
                    <a:pt x="1095" y="14"/>
                  </a:lnTo>
                  <a:cubicBezTo>
                    <a:pt x="1085" y="4"/>
                    <a:pt x="1074" y="1"/>
                    <a:pt x="106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9" name="Google Shape;7479;p64"/>
            <p:cNvSpPr/>
            <p:nvPr/>
          </p:nvSpPr>
          <p:spPr>
            <a:xfrm>
              <a:off x="6820275" y="749100"/>
              <a:ext cx="13700" cy="27625"/>
            </a:xfrm>
            <a:custGeom>
              <a:avLst/>
              <a:gdLst/>
              <a:ahLst/>
              <a:cxnLst/>
              <a:rect l="l" t="t" r="r" b="b"/>
              <a:pathLst>
                <a:path w="548" h="1105" extrusionOk="0">
                  <a:moveTo>
                    <a:pt x="458" y="0"/>
                  </a:moveTo>
                  <a:cubicBezTo>
                    <a:pt x="440" y="0"/>
                    <a:pt x="426" y="14"/>
                    <a:pt x="426" y="14"/>
                  </a:cubicBezTo>
                  <a:lnTo>
                    <a:pt x="366" y="75"/>
                  </a:lnTo>
                  <a:cubicBezTo>
                    <a:pt x="366" y="105"/>
                    <a:pt x="366" y="105"/>
                    <a:pt x="335" y="135"/>
                  </a:cubicBezTo>
                  <a:cubicBezTo>
                    <a:pt x="305" y="166"/>
                    <a:pt x="305" y="166"/>
                    <a:pt x="274" y="257"/>
                  </a:cubicBezTo>
                  <a:cubicBezTo>
                    <a:pt x="214" y="287"/>
                    <a:pt x="214" y="287"/>
                    <a:pt x="183" y="378"/>
                  </a:cubicBezTo>
                  <a:cubicBezTo>
                    <a:pt x="153" y="409"/>
                    <a:pt x="183" y="439"/>
                    <a:pt x="153" y="470"/>
                  </a:cubicBezTo>
                  <a:cubicBezTo>
                    <a:pt x="122" y="530"/>
                    <a:pt x="122" y="530"/>
                    <a:pt x="62" y="591"/>
                  </a:cubicBezTo>
                  <a:cubicBezTo>
                    <a:pt x="31" y="682"/>
                    <a:pt x="62" y="682"/>
                    <a:pt x="31" y="713"/>
                  </a:cubicBezTo>
                  <a:cubicBezTo>
                    <a:pt x="31" y="774"/>
                    <a:pt x="1" y="774"/>
                    <a:pt x="1" y="834"/>
                  </a:cubicBezTo>
                  <a:lnTo>
                    <a:pt x="1" y="926"/>
                  </a:lnTo>
                  <a:lnTo>
                    <a:pt x="1" y="1047"/>
                  </a:lnTo>
                  <a:cubicBezTo>
                    <a:pt x="1" y="1047"/>
                    <a:pt x="1" y="1078"/>
                    <a:pt x="31" y="1078"/>
                  </a:cubicBezTo>
                  <a:cubicBezTo>
                    <a:pt x="41" y="1098"/>
                    <a:pt x="55" y="1105"/>
                    <a:pt x="68" y="1105"/>
                  </a:cubicBezTo>
                  <a:cubicBezTo>
                    <a:pt x="95" y="1105"/>
                    <a:pt x="122" y="1078"/>
                    <a:pt x="122" y="1078"/>
                  </a:cubicBezTo>
                  <a:cubicBezTo>
                    <a:pt x="153" y="1047"/>
                    <a:pt x="153" y="986"/>
                    <a:pt x="153" y="926"/>
                  </a:cubicBezTo>
                  <a:cubicBezTo>
                    <a:pt x="153" y="926"/>
                    <a:pt x="183" y="774"/>
                    <a:pt x="183" y="743"/>
                  </a:cubicBezTo>
                  <a:cubicBezTo>
                    <a:pt x="183" y="713"/>
                    <a:pt x="183" y="713"/>
                    <a:pt x="214" y="622"/>
                  </a:cubicBezTo>
                  <a:cubicBezTo>
                    <a:pt x="214" y="591"/>
                    <a:pt x="274" y="591"/>
                    <a:pt x="274" y="530"/>
                  </a:cubicBezTo>
                  <a:cubicBezTo>
                    <a:pt x="305" y="470"/>
                    <a:pt x="274" y="439"/>
                    <a:pt x="305" y="409"/>
                  </a:cubicBezTo>
                  <a:cubicBezTo>
                    <a:pt x="335" y="378"/>
                    <a:pt x="335" y="378"/>
                    <a:pt x="366" y="287"/>
                  </a:cubicBezTo>
                  <a:cubicBezTo>
                    <a:pt x="426" y="257"/>
                    <a:pt x="426" y="257"/>
                    <a:pt x="457" y="166"/>
                  </a:cubicBezTo>
                  <a:lnTo>
                    <a:pt x="487" y="135"/>
                  </a:lnTo>
                  <a:cubicBezTo>
                    <a:pt x="487" y="105"/>
                    <a:pt x="548" y="105"/>
                    <a:pt x="548" y="75"/>
                  </a:cubicBezTo>
                  <a:cubicBezTo>
                    <a:pt x="548" y="75"/>
                    <a:pt x="548" y="14"/>
                    <a:pt x="487" y="14"/>
                  </a:cubicBezTo>
                  <a:cubicBezTo>
                    <a:pt x="477" y="4"/>
                    <a:pt x="467" y="0"/>
                    <a:pt x="45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0" name="Google Shape;7480;p64"/>
            <p:cNvSpPr/>
            <p:nvPr/>
          </p:nvSpPr>
          <p:spPr>
            <a:xfrm>
              <a:off x="6751125" y="782100"/>
              <a:ext cx="19025" cy="74400"/>
            </a:xfrm>
            <a:custGeom>
              <a:avLst/>
              <a:gdLst/>
              <a:ahLst/>
              <a:cxnLst/>
              <a:rect l="l" t="t" r="r" b="b"/>
              <a:pathLst>
                <a:path w="761" h="2976" extrusionOk="0">
                  <a:moveTo>
                    <a:pt x="730" y="1"/>
                  </a:moveTo>
                  <a:cubicBezTo>
                    <a:pt x="669" y="1"/>
                    <a:pt x="609" y="62"/>
                    <a:pt x="609" y="153"/>
                  </a:cubicBezTo>
                  <a:cubicBezTo>
                    <a:pt x="578" y="183"/>
                    <a:pt x="578" y="274"/>
                    <a:pt x="517" y="305"/>
                  </a:cubicBezTo>
                  <a:cubicBezTo>
                    <a:pt x="494" y="352"/>
                    <a:pt x="489" y="400"/>
                    <a:pt x="473" y="447"/>
                  </a:cubicBezTo>
                  <a:lnTo>
                    <a:pt x="473" y="447"/>
                  </a:lnTo>
                  <a:cubicBezTo>
                    <a:pt x="585" y="424"/>
                    <a:pt x="615" y="409"/>
                    <a:pt x="669" y="274"/>
                  </a:cubicBezTo>
                  <a:cubicBezTo>
                    <a:pt x="730" y="183"/>
                    <a:pt x="761" y="153"/>
                    <a:pt x="761" y="62"/>
                  </a:cubicBezTo>
                  <a:cubicBezTo>
                    <a:pt x="761" y="31"/>
                    <a:pt x="761" y="31"/>
                    <a:pt x="730" y="1"/>
                  </a:cubicBezTo>
                  <a:close/>
                  <a:moveTo>
                    <a:pt x="473" y="447"/>
                  </a:moveTo>
                  <a:cubicBezTo>
                    <a:pt x="459" y="450"/>
                    <a:pt x="443" y="453"/>
                    <a:pt x="426" y="457"/>
                  </a:cubicBezTo>
                  <a:cubicBezTo>
                    <a:pt x="335" y="609"/>
                    <a:pt x="335" y="609"/>
                    <a:pt x="305" y="761"/>
                  </a:cubicBezTo>
                  <a:lnTo>
                    <a:pt x="214" y="1065"/>
                  </a:lnTo>
                  <a:cubicBezTo>
                    <a:pt x="205" y="1108"/>
                    <a:pt x="201" y="1139"/>
                    <a:pt x="199" y="1165"/>
                  </a:cubicBezTo>
                  <a:lnTo>
                    <a:pt x="199" y="1165"/>
                  </a:lnTo>
                  <a:lnTo>
                    <a:pt x="214" y="1095"/>
                  </a:lnTo>
                  <a:cubicBezTo>
                    <a:pt x="274" y="943"/>
                    <a:pt x="305" y="943"/>
                    <a:pt x="335" y="791"/>
                  </a:cubicBezTo>
                  <a:cubicBezTo>
                    <a:pt x="426" y="639"/>
                    <a:pt x="365" y="639"/>
                    <a:pt x="457" y="487"/>
                  </a:cubicBezTo>
                  <a:cubicBezTo>
                    <a:pt x="463" y="474"/>
                    <a:pt x="468" y="461"/>
                    <a:pt x="473" y="447"/>
                  </a:cubicBezTo>
                  <a:close/>
                  <a:moveTo>
                    <a:pt x="199" y="1165"/>
                  </a:moveTo>
                  <a:lnTo>
                    <a:pt x="153" y="1399"/>
                  </a:lnTo>
                  <a:lnTo>
                    <a:pt x="62" y="1703"/>
                  </a:lnTo>
                  <a:cubicBezTo>
                    <a:pt x="31" y="1855"/>
                    <a:pt x="62" y="1855"/>
                    <a:pt x="31" y="2007"/>
                  </a:cubicBezTo>
                  <a:cubicBezTo>
                    <a:pt x="31" y="2159"/>
                    <a:pt x="1" y="2159"/>
                    <a:pt x="1" y="2311"/>
                  </a:cubicBezTo>
                  <a:lnTo>
                    <a:pt x="1" y="2615"/>
                  </a:lnTo>
                  <a:lnTo>
                    <a:pt x="1" y="2888"/>
                  </a:lnTo>
                  <a:cubicBezTo>
                    <a:pt x="1" y="2919"/>
                    <a:pt x="1" y="2949"/>
                    <a:pt x="31" y="2949"/>
                  </a:cubicBezTo>
                  <a:cubicBezTo>
                    <a:pt x="41" y="2968"/>
                    <a:pt x="53" y="2975"/>
                    <a:pt x="65" y="2975"/>
                  </a:cubicBezTo>
                  <a:cubicBezTo>
                    <a:pt x="93" y="2975"/>
                    <a:pt x="122" y="2940"/>
                    <a:pt x="122" y="2919"/>
                  </a:cubicBezTo>
                  <a:cubicBezTo>
                    <a:pt x="153" y="2797"/>
                    <a:pt x="122" y="2645"/>
                    <a:pt x="122" y="2493"/>
                  </a:cubicBezTo>
                  <a:lnTo>
                    <a:pt x="122" y="2280"/>
                  </a:lnTo>
                  <a:lnTo>
                    <a:pt x="122" y="1976"/>
                  </a:lnTo>
                  <a:cubicBezTo>
                    <a:pt x="122" y="1824"/>
                    <a:pt x="122" y="1824"/>
                    <a:pt x="153" y="1673"/>
                  </a:cubicBezTo>
                  <a:cubicBezTo>
                    <a:pt x="183" y="1521"/>
                    <a:pt x="183" y="1521"/>
                    <a:pt x="183" y="1369"/>
                  </a:cubicBezTo>
                  <a:cubicBezTo>
                    <a:pt x="205" y="1260"/>
                    <a:pt x="196" y="1229"/>
                    <a:pt x="199" y="1165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1" name="Google Shape;7481;p64"/>
            <p:cNvSpPr/>
            <p:nvPr/>
          </p:nvSpPr>
          <p:spPr>
            <a:xfrm>
              <a:off x="6774700" y="785900"/>
              <a:ext cx="13700" cy="45925"/>
            </a:xfrm>
            <a:custGeom>
              <a:avLst/>
              <a:gdLst/>
              <a:ahLst/>
              <a:cxnLst/>
              <a:rect l="l" t="t" r="r" b="b"/>
              <a:pathLst>
                <a:path w="548" h="1837" extrusionOk="0">
                  <a:moveTo>
                    <a:pt x="486" y="1"/>
                  </a:moveTo>
                  <a:cubicBezTo>
                    <a:pt x="456" y="1"/>
                    <a:pt x="426" y="31"/>
                    <a:pt x="395" y="62"/>
                  </a:cubicBezTo>
                  <a:cubicBezTo>
                    <a:pt x="334" y="92"/>
                    <a:pt x="334" y="153"/>
                    <a:pt x="334" y="153"/>
                  </a:cubicBezTo>
                  <a:cubicBezTo>
                    <a:pt x="334" y="183"/>
                    <a:pt x="334" y="214"/>
                    <a:pt x="304" y="244"/>
                  </a:cubicBezTo>
                  <a:cubicBezTo>
                    <a:pt x="274" y="335"/>
                    <a:pt x="274" y="335"/>
                    <a:pt x="243" y="457"/>
                  </a:cubicBezTo>
                  <a:cubicBezTo>
                    <a:pt x="182" y="517"/>
                    <a:pt x="182" y="517"/>
                    <a:pt x="152" y="639"/>
                  </a:cubicBezTo>
                  <a:cubicBezTo>
                    <a:pt x="122" y="700"/>
                    <a:pt x="152" y="761"/>
                    <a:pt x="122" y="821"/>
                  </a:cubicBezTo>
                  <a:cubicBezTo>
                    <a:pt x="61" y="943"/>
                    <a:pt x="61" y="913"/>
                    <a:pt x="30" y="1004"/>
                  </a:cubicBezTo>
                  <a:lnTo>
                    <a:pt x="30" y="1217"/>
                  </a:lnTo>
                  <a:cubicBezTo>
                    <a:pt x="30" y="1308"/>
                    <a:pt x="0" y="1308"/>
                    <a:pt x="0" y="1399"/>
                  </a:cubicBezTo>
                  <a:lnTo>
                    <a:pt x="0" y="1581"/>
                  </a:lnTo>
                  <a:lnTo>
                    <a:pt x="0" y="1733"/>
                  </a:lnTo>
                  <a:cubicBezTo>
                    <a:pt x="0" y="1764"/>
                    <a:pt x="0" y="1764"/>
                    <a:pt x="30" y="1824"/>
                  </a:cubicBezTo>
                  <a:cubicBezTo>
                    <a:pt x="39" y="1833"/>
                    <a:pt x="49" y="1836"/>
                    <a:pt x="60" y="1836"/>
                  </a:cubicBezTo>
                  <a:cubicBezTo>
                    <a:pt x="89" y="1836"/>
                    <a:pt x="122" y="1808"/>
                    <a:pt x="122" y="1764"/>
                  </a:cubicBezTo>
                  <a:cubicBezTo>
                    <a:pt x="152" y="1703"/>
                    <a:pt x="122" y="1612"/>
                    <a:pt x="152" y="1551"/>
                  </a:cubicBezTo>
                  <a:cubicBezTo>
                    <a:pt x="152" y="1551"/>
                    <a:pt x="182" y="1308"/>
                    <a:pt x="182" y="1217"/>
                  </a:cubicBezTo>
                  <a:cubicBezTo>
                    <a:pt x="182" y="1125"/>
                    <a:pt x="182" y="1125"/>
                    <a:pt x="243" y="1004"/>
                  </a:cubicBezTo>
                  <a:cubicBezTo>
                    <a:pt x="243" y="943"/>
                    <a:pt x="274" y="943"/>
                    <a:pt x="274" y="821"/>
                  </a:cubicBezTo>
                  <a:cubicBezTo>
                    <a:pt x="304" y="761"/>
                    <a:pt x="274" y="700"/>
                    <a:pt x="304" y="639"/>
                  </a:cubicBezTo>
                  <a:cubicBezTo>
                    <a:pt x="334" y="548"/>
                    <a:pt x="334" y="548"/>
                    <a:pt x="395" y="457"/>
                  </a:cubicBezTo>
                  <a:cubicBezTo>
                    <a:pt x="426" y="365"/>
                    <a:pt x="426" y="365"/>
                    <a:pt x="456" y="244"/>
                  </a:cubicBezTo>
                  <a:lnTo>
                    <a:pt x="456" y="244"/>
                  </a:lnTo>
                  <a:cubicBezTo>
                    <a:pt x="455" y="245"/>
                    <a:pt x="454" y="245"/>
                    <a:pt x="454" y="246"/>
                  </a:cubicBezTo>
                  <a:lnTo>
                    <a:pt x="454" y="246"/>
                  </a:lnTo>
                  <a:cubicBezTo>
                    <a:pt x="462" y="231"/>
                    <a:pt x="474" y="201"/>
                    <a:pt x="486" y="153"/>
                  </a:cubicBezTo>
                  <a:cubicBezTo>
                    <a:pt x="547" y="122"/>
                    <a:pt x="547" y="62"/>
                    <a:pt x="547" y="31"/>
                  </a:cubicBezTo>
                  <a:cubicBezTo>
                    <a:pt x="547" y="1"/>
                    <a:pt x="547" y="1"/>
                    <a:pt x="48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2" name="Google Shape;7482;p64"/>
            <p:cNvSpPr/>
            <p:nvPr/>
          </p:nvSpPr>
          <p:spPr>
            <a:xfrm>
              <a:off x="6800525" y="786675"/>
              <a:ext cx="7625" cy="26600"/>
            </a:xfrm>
            <a:custGeom>
              <a:avLst/>
              <a:gdLst/>
              <a:ahLst/>
              <a:cxnLst/>
              <a:rect l="l" t="t" r="r" b="b"/>
              <a:pathLst>
                <a:path w="305" h="1064" extrusionOk="0">
                  <a:moveTo>
                    <a:pt x="274" y="0"/>
                  </a:moveTo>
                  <a:cubicBezTo>
                    <a:pt x="213" y="0"/>
                    <a:pt x="183" y="0"/>
                    <a:pt x="183" y="31"/>
                  </a:cubicBezTo>
                  <a:lnTo>
                    <a:pt x="152" y="91"/>
                  </a:lnTo>
                  <a:cubicBezTo>
                    <a:pt x="152" y="122"/>
                    <a:pt x="152" y="122"/>
                    <a:pt x="122" y="152"/>
                  </a:cubicBezTo>
                  <a:cubicBezTo>
                    <a:pt x="122" y="183"/>
                    <a:pt x="122" y="183"/>
                    <a:pt x="61" y="274"/>
                  </a:cubicBezTo>
                  <a:cubicBezTo>
                    <a:pt x="61" y="304"/>
                    <a:pt x="31" y="304"/>
                    <a:pt x="31" y="395"/>
                  </a:cubicBezTo>
                  <a:lnTo>
                    <a:pt x="31" y="486"/>
                  </a:lnTo>
                  <a:cubicBezTo>
                    <a:pt x="31" y="547"/>
                    <a:pt x="0" y="547"/>
                    <a:pt x="0" y="608"/>
                  </a:cubicBezTo>
                  <a:lnTo>
                    <a:pt x="0" y="730"/>
                  </a:lnTo>
                  <a:lnTo>
                    <a:pt x="0" y="851"/>
                  </a:lnTo>
                  <a:lnTo>
                    <a:pt x="0" y="942"/>
                  </a:lnTo>
                  <a:cubicBezTo>
                    <a:pt x="0" y="1003"/>
                    <a:pt x="0" y="1003"/>
                    <a:pt x="31" y="1034"/>
                  </a:cubicBezTo>
                  <a:lnTo>
                    <a:pt x="61" y="1064"/>
                  </a:lnTo>
                  <a:cubicBezTo>
                    <a:pt x="122" y="1064"/>
                    <a:pt x="122" y="1064"/>
                    <a:pt x="152" y="1034"/>
                  </a:cubicBezTo>
                  <a:cubicBezTo>
                    <a:pt x="183" y="1003"/>
                    <a:pt x="152" y="942"/>
                    <a:pt x="152" y="912"/>
                  </a:cubicBezTo>
                  <a:lnTo>
                    <a:pt x="152" y="851"/>
                  </a:lnTo>
                  <a:lnTo>
                    <a:pt x="152" y="730"/>
                  </a:lnTo>
                  <a:lnTo>
                    <a:pt x="152" y="608"/>
                  </a:lnTo>
                  <a:lnTo>
                    <a:pt x="152" y="486"/>
                  </a:lnTo>
                  <a:lnTo>
                    <a:pt x="152" y="395"/>
                  </a:lnTo>
                  <a:cubicBezTo>
                    <a:pt x="152" y="334"/>
                    <a:pt x="152" y="334"/>
                    <a:pt x="183" y="304"/>
                  </a:cubicBezTo>
                  <a:cubicBezTo>
                    <a:pt x="183" y="274"/>
                    <a:pt x="183" y="274"/>
                    <a:pt x="213" y="243"/>
                  </a:cubicBezTo>
                  <a:cubicBezTo>
                    <a:pt x="213" y="152"/>
                    <a:pt x="213" y="152"/>
                    <a:pt x="274" y="122"/>
                  </a:cubicBezTo>
                  <a:lnTo>
                    <a:pt x="304" y="31"/>
                  </a:lnTo>
                  <a:cubicBezTo>
                    <a:pt x="304" y="31"/>
                    <a:pt x="304" y="0"/>
                    <a:pt x="27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3" name="Google Shape;7483;p64"/>
            <p:cNvSpPr/>
            <p:nvPr/>
          </p:nvSpPr>
          <p:spPr>
            <a:xfrm>
              <a:off x="6813450" y="806275"/>
              <a:ext cx="64600" cy="21450"/>
            </a:xfrm>
            <a:custGeom>
              <a:avLst/>
              <a:gdLst/>
              <a:ahLst/>
              <a:cxnLst/>
              <a:rect l="l" t="t" r="r" b="b"/>
              <a:pathLst>
                <a:path w="2584" h="858" extrusionOk="0">
                  <a:moveTo>
                    <a:pt x="2569" y="0"/>
                  </a:moveTo>
                  <a:cubicBezTo>
                    <a:pt x="2536" y="0"/>
                    <a:pt x="2484" y="67"/>
                    <a:pt x="2432" y="67"/>
                  </a:cubicBezTo>
                  <a:cubicBezTo>
                    <a:pt x="2401" y="98"/>
                    <a:pt x="2371" y="98"/>
                    <a:pt x="2341" y="128"/>
                  </a:cubicBezTo>
                  <a:cubicBezTo>
                    <a:pt x="2280" y="158"/>
                    <a:pt x="2249" y="189"/>
                    <a:pt x="2189" y="250"/>
                  </a:cubicBezTo>
                  <a:lnTo>
                    <a:pt x="1946" y="402"/>
                  </a:lnTo>
                  <a:cubicBezTo>
                    <a:pt x="1824" y="462"/>
                    <a:pt x="1794" y="432"/>
                    <a:pt x="1672" y="523"/>
                  </a:cubicBezTo>
                  <a:cubicBezTo>
                    <a:pt x="1581" y="554"/>
                    <a:pt x="1581" y="584"/>
                    <a:pt x="1398" y="614"/>
                  </a:cubicBezTo>
                  <a:cubicBezTo>
                    <a:pt x="1307" y="675"/>
                    <a:pt x="1277" y="675"/>
                    <a:pt x="1155" y="675"/>
                  </a:cubicBezTo>
                  <a:cubicBezTo>
                    <a:pt x="1003" y="706"/>
                    <a:pt x="1034" y="706"/>
                    <a:pt x="882" y="736"/>
                  </a:cubicBezTo>
                  <a:lnTo>
                    <a:pt x="31" y="736"/>
                  </a:lnTo>
                  <a:cubicBezTo>
                    <a:pt x="0" y="766"/>
                    <a:pt x="31" y="827"/>
                    <a:pt x="91" y="827"/>
                  </a:cubicBezTo>
                  <a:cubicBezTo>
                    <a:pt x="183" y="857"/>
                    <a:pt x="304" y="857"/>
                    <a:pt x="456" y="857"/>
                  </a:cubicBezTo>
                  <a:lnTo>
                    <a:pt x="639" y="857"/>
                  </a:lnTo>
                  <a:cubicBezTo>
                    <a:pt x="790" y="857"/>
                    <a:pt x="790" y="857"/>
                    <a:pt x="912" y="827"/>
                  </a:cubicBezTo>
                  <a:cubicBezTo>
                    <a:pt x="1064" y="827"/>
                    <a:pt x="1064" y="827"/>
                    <a:pt x="1186" y="766"/>
                  </a:cubicBezTo>
                  <a:cubicBezTo>
                    <a:pt x="1338" y="736"/>
                    <a:pt x="1338" y="736"/>
                    <a:pt x="1459" y="706"/>
                  </a:cubicBezTo>
                  <a:cubicBezTo>
                    <a:pt x="1611" y="675"/>
                    <a:pt x="1550" y="614"/>
                    <a:pt x="1702" y="584"/>
                  </a:cubicBezTo>
                  <a:cubicBezTo>
                    <a:pt x="1824" y="554"/>
                    <a:pt x="1854" y="554"/>
                    <a:pt x="1976" y="462"/>
                  </a:cubicBezTo>
                  <a:cubicBezTo>
                    <a:pt x="2097" y="402"/>
                    <a:pt x="2097" y="402"/>
                    <a:pt x="2249" y="310"/>
                  </a:cubicBezTo>
                  <a:cubicBezTo>
                    <a:pt x="2280" y="280"/>
                    <a:pt x="2341" y="280"/>
                    <a:pt x="2432" y="219"/>
                  </a:cubicBezTo>
                  <a:cubicBezTo>
                    <a:pt x="2523" y="128"/>
                    <a:pt x="2553" y="128"/>
                    <a:pt x="2584" y="98"/>
                  </a:cubicBezTo>
                  <a:lnTo>
                    <a:pt x="2584" y="6"/>
                  </a:lnTo>
                  <a:cubicBezTo>
                    <a:pt x="2579" y="2"/>
                    <a:pt x="2575" y="0"/>
                    <a:pt x="2569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4" name="Google Shape;7484;p64"/>
            <p:cNvSpPr/>
            <p:nvPr/>
          </p:nvSpPr>
          <p:spPr>
            <a:xfrm>
              <a:off x="6842325" y="813050"/>
              <a:ext cx="46375" cy="24100"/>
            </a:xfrm>
            <a:custGeom>
              <a:avLst/>
              <a:gdLst/>
              <a:ahLst/>
              <a:cxnLst/>
              <a:rect l="l" t="t" r="r" b="b"/>
              <a:pathLst>
                <a:path w="1855" h="964" extrusionOk="0">
                  <a:moveTo>
                    <a:pt x="1833" y="0"/>
                  </a:moveTo>
                  <a:cubicBezTo>
                    <a:pt x="1801" y="0"/>
                    <a:pt x="1757" y="39"/>
                    <a:pt x="1733" y="39"/>
                  </a:cubicBezTo>
                  <a:cubicBezTo>
                    <a:pt x="1702" y="70"/>
                    <a:pt x="1672" y="70"/>
                    <a:pt x="1672" y="131"/>
                  </a:cubicBezTo>
                  <a:lnTo>
                    <a:pt x="1550" y="222"/>
                  </a:lnTo>
                  <a:cubicBezTo>
                    <a:pt x="1490" y="313"/>
                    <a:pt x="1490" y="313"/>
                    <a:pt x="1398" y="343"/>
                  </a:cubicBezTo>
                  <a:cubicBezTo>
                    <a:pt x="1338" y="435"/>
                    <a:pt x="1277" y="404"/>
                    <a:pt x="1216" y="465"/>
                  </a:cubicBezTo>
                  <a:cubicBezTo>
                    <a:pt x="1125" y="495"/>
                    <a:pt x="1125" y="556"/>
                    <a:pt x="1034" y="586"/>
                  </a:cubicBezTo>
                  <a:cubicBezTo>
                    <a:pt x="942" y="617"/>
                    <a:pt x="912" y="617"/>
                    <a:pt x="821" y="647"/>
                  </a:cubicBezTo>
                  <a:cubicBezTo>
                    <a:pt x="730" y="708"/>
                    <a:pt x="760" y="708"/>
                    <a:pt x="639" y="738"/>
                  </a:cubicBezTo>
                  <a:cubicBezTo>
                    <a:pt x="517" y="769"/>
                    <a:pt x="517" y="769"/>
                    <a:pt x="456" y="769"/>
                  </a:cubicBezTo>
                  <a:cubicBezTo>
                    <a:pt x="335" y="799"/>
                    <a:pt x="335" y="799"/>
                    <a:pt x="274" y="799"/>
                  </a:cubicBezTo>
                  <a:cubicBezTo>
                    <a:pt x="183" y="799"/>
                    <a:pt x="152" y="830"/>
                    <a:pt x="122" y="830"/>
                  </a:cubicBezTo>
                  <a:cubicBezTo>
                    <a:pt x="61" y="830"/>
                    <a:pt x="61" y="830"/>
                    <a:pt x="31" y="890"/>
                  </a:cubicBezTo>
                  <a:cubicBezTo>
                    <a:pt x="0" y="921"/>
                    <a:pt x="31" y="951"/>
                    <a:pt x="61" y="951"/>
                  </a:cubicBezTo>
                  <a:cubicBezTo>
                    <a:pt x="88" y="960"/>
                    <a:pt x="117" y="964"/>
                    <a:pt x="147" y="964"/>
                  </a:cubicBezTo>
                  <a:cubicBezTo>
                    <a:pt x="218" y="964"/>
                    <a:pt x="292" y="942"/>
                    <a:pt x="335" y="921"/>
                  </a:cubicBezTo>
                  <a:cubicBezTo>
                    <a:pt x="335" y="921"/>
                    <a:pt x="426" y="921"/>
                    <a:pt x="487" y="890"/>
                  </a:cubicBezTo>
                  <a:cubicBezTo>
                    <a:pt x="608" y="830"/>
                    <a:pt x="608" y="830"/>
                    <a:pt x="669" y="799"/>
                  </a:cubicBezTo>
                  <a:cubicBezTo>
                    <a:pt x="791" y="769"/>
                    <a:pt x="791" y="769"/>
                    <a:pt x="882" y="738"/>
                  </a:cubicBezTo>
                  <a:cubicBezTo>
                    <a:pt x="973" y="708"/>
                    <a:pt x="973" y="708"/>
                    <a:pt x="1064" y="647"/>
                  </a:cubicBezTo>
                  <a:cubicBezTo>
                    <a:pt x="1186" y="617"/>
                    <a:pt x="1125" y="586"/>
                    <a:pt x="1246" y="556"/>
                  </a:cubicBezTo>
                  <a:cubicBezTo>
                    <a:pt x="1338" y="495"/>
                    <a:pt x="1368" y="495"/>
                    <a:pt x="1429" y="435"/>
                  </a:cubicBezTo>
                  <a:cubicBezTo>
                    <a:pt x="1520" y="343"/>
                    <a:pt x="1520" y="343"/>
                    <a:pt x="1642" y="313"/>
                  </a:cubicBezTo>
                  <a:cubicBezTo>
                    <a:pt x="1642" y="252"/>
                    <a:pt x="1672" y="252"/>
                    <a:pt x="1733" y="161"/>
                  </a:cubicBezTo>
                  <a:cubicBezTo>
                    <a:pt x="1824" y="131"/>
                    <a:pt x="1824" y="100"/>
                    <a:pt x="1854" y="39"/>
                  </a:cubicBezTo>
                  <a:lnTo>
                    <a:pt x="1854" y="9"/>
                  </a:lnTo>
                  <a:cubicBezTo>
                    <a:pt x="1848" y="3"/>
                    <a:pt x="1841" y="0"/>
                    <a:pt x="183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5" name="Google Shape;7485;p64"/>
            <p:cNvSpPr/>
            <p:nvPr/>
          </p:nvSpPr>
          <p:spPr>
            <a:xfrm>
              <a:off x="6868150" y="823575"/>
              <a:ext cx="25100" cy="21625"/>
            </a:xfrm>
            <a:custGeom>
              <a:avLst/>
              <a:gdLst/>
              <a:ahLst/>
              <a:cxnLst/>
              <a:rect l="l" t="t" r="r" b="b"/>
              <a:pathLst>
                <a:path w="1004" h="865" extrusionOk="0">
                  <a:moveTo>
                    <a:pt x="944" y="0"/>
                  </a:moveTo>
                  <a:cubicBezTo>
                    <a:pt x="926" y="0"/>
                    <a:pt x="913" y="14"/>
                    <a:pt x="913" y="14"/>
                  </a:cubicBezTo>
                  <a:cubicBezTo>
                    <a:pt x="852" y="14"/>
                    <a:pt x="852" y="44"/>
                    <a:pt x="852" y="44"/>
                  </a:cubicBezTo>
                  <a:lnTo>
                    <a:pt x="791" y="135"/>
                  </a:lnTo>
                  <a:cubicBezTo>
                    <a:pt x="730" y="165"/>
                    <a:pt x="730" y="165"/>
                    <a:pt x="669" y="196"/>
                  </a:cubicBezTo>
                  <a:cubicBezTo>
                    <a:pt x="639" y="226"/>
                    <a:pt x="609" y="226"/>
                    <a:pt x="548" y="257"/>
                  </a:cubicBezTo>
                  <a:cubicBezTo>
                    <a:pt x="517" y="317"/>
                    <a:pt x="517" y="317"/>
                    <a:pt x="487" y="378"/>
                  </a:cubicBezTo>
                  <a:cubicBezTo>
                    <a:pt x="457" y="409"/>
                    <a:pt x="396" y="409"/>
                    <a:pt x="365" y="469"/>
                  </a:cubicBezTo>
                  <a:cubicBezTo>
                    <a:pt x="335" y="500"/>
                    <a:pt x="335" y="500"/>
                    <a:pt x="305" y="591"/>
                  </a:cubicBezTo>
                  <a:cubicBezTo>
                    <a:pt x="244" y="621"/>
                    <a:pt x="213" y="621"/>
                    <a:pt x="183" y="652"/>
                  </a:cubicBezTo>
                  <a:cubicBezTo>
                    <a:pt x="153" y="682"/>
                    <a:pt x="153" y="682"/>
                    <a:pt x="61" y="713"/>
                  </a:cubicBezTo>
                  <a:lnTo>
                    <a:pt x="1" y="804"/>
                  </a:lnTo>
                  <a:lnTo>
                    <a:pt x="1" y="834"/>
                  </a:lnTo>
                  <a:cubicBezTo>
                    <a:pt x="1" y="865"/>
                    <a:pt x="31" y="865"/>
                    <a:pt x="61" y="865"/>
                  </a:cubicBezTo>
                  <a:cubicBezTo>
                    <a:pt x="153" y="865"/>
                    <a:pt x="183" y="804"/>
                    <a:pt x="213" y="773"/>
                  </a:cubicBezTo>
                  <a:lnTo>
                    <a:pt x="305" y="682"/>
                  </a:lnTo>
                  <a:cubicBezTo>
                    <a:pt x="335" y="652"/>
                    <a:pt x="335" y="652"/>
                    <a:pt x="396" y="621"/>
                  </a:cubicBezTo>
                  <a:cubicBezTo>
                    <a:pt x="457" y="561"/>
                    <a:pt x="457" y="561"/>
                    <a:pt x="517" y="530"/>
                  </a:cubicBezTo>
                  <a:cubicBezTo>
                    <a:pt x="548" y="500"/>
                    <a:pt x="548" y="500"/>
                    <a:pt x="639" y="469"/>
                  </a:cubicBezTo>
                  <a:cubicBezTo>
                    <a:pt x="669" y="409"/>
                    <a:pt x="669" y="409"/>
                    <a:pt x="700" y="348"/>
                  </a:cubicBezTo>
                  <a:cubicBezTo>
                    <a:pt x="761" y="317"/>
                    <a:pt x="761" y="317"/>
                    <a:pt x="821" y="257"/>
                  </a:cubicBezTo>
                  <a:cubicBezTo>
                    <a:pt x="852" y="226"/>
                    <a:pt x="852" y="226"/>
                    <a:pt x="943" y="196"/>
                  </a:cubicBezTo>
                  <a:cubicBezTo>
                    <a:pt x="913" y="165"/>
                    <a:pt x="913" y="165"/>
                    <a:pt x="943" y="135"/>
                  </a:cubicBezTo>
                  <a:lnTo>
                    <a:pt x="1004" y="44"/>
                  </a:lnTo>
                  <a:cubicBezTo>
                    <a:pt x="1004" y="44"/>
                    <a:pt x="1004" y="14"/>
                    <a:pt x="973" y="14"/>
                  </a:cubicBezTo>
                  <a:cubicBezTo>
                    <a:pt x="963" y="3"/>
                    <a:pt x="953" y="0"/>
                    <a:pt x="94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6" name="Google Shape;7486;p64"/>
            <p:cNvSpPr/>
            <p:nvPr/>
          </p:nvSpPr>
          <p:spPr>
            <a:xfrm>
              <a:off x="6908425" y="760825"/>
              <a:ext cx="9150" cy="29675"/>
            </a:xfrm>
            <a:custGeom>
              <a:avLst/>
              <a:gdLst/>
              <a:ahLst/>
              <a:cxnLst/>
              <a:rect l="l" t="t" r="r" b="b"/>
              <a:pathLst>
                <a:path w="366" h="1187" extrusionOk="0">
                  <a:moveTo>
                    <a:pt x="153" y="1"/>
                  </a:moveTo>
                  <a:cubicBezTo>
                    <a:pt x="122" y="61"/>
                    <a:pt x="122" y="92"/>
                    <a:pt x="122" y="92"/>
                  </a:cubicBezTo>
                  <a:lnTo>
                    <a:pt x="122" y="153"/>
                  </a:lnTo>
                  <a:cubicBezTo>
                    <a:pt x="122" y="183"/>
                    <a:pt x="122" y="183"/>
                    <a:pt x="153" y="244"/>
                  </a:cubicBezTo>
                  <a:lnTo>
                    <a:pt x="153" y="365"/>
                  </a:lnTo>
                  <a:lnTo>
                    <a:pt x="153" y="457"/>
                  </a:lnTo>
                  <a:lnTo>
                    <a:pt x="153" y="578"/>
                  </a:lnTo>
                  <a:cubicBezTo>
                    <a:pt x="153" y="669"/>
                    <a:pt x="122" y="669"/>
                    <a:pt x="122" y="700"/>
                  </a:cubicBezTo>
                  <a:lnTo>
                    <a:pt x="122" y="821"/>
                  </a:lnTo>
                  <a:cubicBezTo>
                    <a:pt x="92" y="882"/>
                    <a:pt x="92" y="852"/>
                    <a:pt x="92" y="913"/>
                  </a:cubicBezTo>
                  <a:cubicBezTo>
                    <a:pt x="31" y="1004"/>
                    <a:pt x="31" y="1004"/>
                    <a:pt x="31" y="1034"/>
                  </a:cubicBezTo>
                  <a:cubicBezTo>
                    <a:pt x="1" y="1065"/>
                    <a:pt x="1" y="1065"/>
                    <a:pt x="1" y="1125"/>
                  </a:cubicBezTo>
                  <a:lnTo>
                    <a:pt x="1" y="1156"/>
                  </a:lnTo>
                  <a:cubicBezTo>
                    <a:pt x="1" y="1186"/>
                    <a:pt x="31" y="1186"/>
                    <a:pt x="92" y="1186"/>
                  </a:cubicBezTo>
                  <a:cubicBezTo>
                    <a:pt x="153" y="1156"/>
                    <a:pt x="153" y="1125"/>
                    <a:pt x="183" y="1034"/>
                  </a:cubicBezTo>
                  <a:cubicBezTo>
                    <a:pt x="183" y="1034"/>
                    <a:pt x="244" y="1004"/>
                    <a:pt x="244" y="973"/>
                  </a:cubicBezTo>
                  <a:cubicBezTo>
                    <a:pt x="274" y="882"/>
                    <a:pt x="274" y="882"/>
                    <a:pt x="274" y="852"/>
                  </a:cubicBezTo>
                  <a:cubicBezTo>
                    <a:pt x="305" y="761"/>
                    <a:pt x="305" y="761"/>
                    <a:pt x="305" y="730"/>
                  </a:cubicBezTo>
                  <a:cubicBezTo>
                    <a:pt x="305" y="669"/>
                    <a:pt x="305" y="669"/>
                    <a:pt x="365" y="578"/>
                  </a:cubicBezTo>
                  <a:lnTo>
                    <a:pt x="365" y="426"/>
                  </a:lnTo>
                  <a:lnTo>
                    <a:pt x="365" y="274"/>
                  </a:lnTo>
                  <a:lnTo>
                    <a:pt x="365" y="122"/>
                  </a:lnTo>
                  <a:cubicBezTo>
                    <a:pt x="315" y="135"/>
                    <a:pt x="286" y="142"/>
                    <a:pt x="268" y="142"/>
                  </a:cubicBezTo>
                  <a:cubicBezTo>
                    <a:pt x="244" y="142"/>
                    <a:pt x="244" y="127"/>
                    <a:pt x="244" y="92"/>
                  </a:cubicBezTo>
                  <a:cubicBezTo>
                    <a:pt x="244" y="61"/>
                    <a:pt x="213" y="1"/>
                    <a:pt x="21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7" name="Google Shape;7487;p64"/>
            <p:cNvSpPr/>
            <p:nvPr/>
          </p:nvSpPr>
          <p:spPr>
            <a:xfrm>
              <a:off x="6909200" y="763100"/>
              <a:ext cx="20525" cy="39550"/>
            </a:xfrm>
            <a:custGeom>
              <a:avLst/>
              <a:gdLst/>
              <a:ahLst/>
              <a:cxnLst/>
              <a:rect l="l" t="t" r="r" b="b"/>
              <a:pathLst>
                <a:path w="821" h="1582" extrusionOk="0">
                  <a:moveTo>
                    <a:pt x="790" y="1"/>
                  </a:moveTo>
                  <a:cubicBezTo>
                    <a:pt x="730" y="1"/>
                    <a:pt x="730" y="62"/>
                    <a:pt x="699" y="122"/>
                  </a:cubicBezTo>
                  <a:lnTo>
                    <a:pt x="699" y="183"/>
                  </a:lnTo>
                  <a:lnTo>
                    <a:pt x="699" y="305"/>
                  </a:lnTo>
                  <a:cubicBezTo>
                    <a:pt x="699" y="366"/>
                    <a:pt x="699" y="366"/>
                    <a:pt x="669" y="487"/>
                  </a:cubicBezTo>
                  <a:lnTo>
                    <a:pt x="578" y="639"/>
                  </a:lnTo>
                  <a:cubicBezTo>
                    <a:pt x="547" y="730"/>
                    <a:pt x="578" y="730"/>
                    <a:pt x="547" y="791"/>
                  </a:cubicBezTo>
                  <a:lnTo>
                    <a:pt x="456" y="943"/>
                  </a:lnTo>
                  <a:lnTo>
                    <a:pt x="395" y="1095"/>
                  </a:lnTo>
                  <a:cubicBezTo>
                    <a:pt x="365" y="1186"/>
                    <a:pt x="365" y="1186"/>
                    <a:pt x="274" y="1247"/>
                  </a:cubicBezTo>
                  <a:cubicBezTo>
                    <a:pt x="243" y="1338"/>
                    <a:pt x="243" y="1338"/>
                    <a:pt x="152" y="1399"/>
                  </a:cubicBezTo>
                  <a:cubicBezTo>
                    <a:pt x="122" y="1429"/>
                    <a:pt x="122" y="1490"/>
                    <a:pt x="61" y="1521"/>
                  </a:cubicBezTo>
                  <a:cubicBezTo>
                    <a:pt x="61" y="1521"/>
                    <a:pt x="61" y="1551"/>
                    <a:pt x="0" y="1551"/>
                  </a:cubicBezTo>
                  <a:cubicBezTo>
                    <a:pt x="0" y="1581"/>
                    <a:pt x="61" y="1581"/>
                    <a:pt x="91" y="1581"/>
                  </a:cubicBezTo>
                  <a:cubicBezTo>
                    <a:pt x="182" y="1551"/>
                    <a:pt x="213" y="1490"/>
                    <a:pt x="274" y="1429"/>
                  </a:cubicBezTo>
                  <a:cubicBezTo>
                    <a:pt x="274" y="1429"/>
                    <a:pt x="334" y="1399"/>
                    <a:pt x="365" y="1338"/>
                  </a:cubicBezTo>
                  <a:cubicBezTo>
                    <a:pt x="395" y="1247"/>
                    <a:pt x="395" y="1247"/>
                    <a:pt x="486" y="1186"/>
                  </a:cubicBezTo>
                  <a:lnTo>
                    <a:pt x="547" y="1034"/>
                  </a:lnTo>
                  <a:lnTo>
                    <a:pt x="638" y="882"/>
                  </a:lnTo>
                  <a:cubicBezTo>
                    <a:pt x="669" y="791"/>
                    <a:pt x="638" y="791"/>
                    <a:pt x="669" y="670"/>
                  </a:cubicBezTo>
                  <a:cubicBezTo>
                    <a:pt x="699" y="609"/>
                    <a:pt x="699" y="609"/>
                    <a:pt x="699" y="487"/>
                  </a:cubicBezTo>
                  <a:cubicBezTo>
                    <a:pt x="730" y="426"/>
                    <a:pt x="699" y="426"/>
                    <a:pt x="730" y="305"/>
                  </a:cubicBezTo>
                  <a:cubicBezTo>
                    <a:pt x="790" y="214"/>
                    <a:pt x="821" y="214"/>
                    <a:pt x="821" y="153"/>
                  </a:cubicBezTo>
                  <a:lnTo>
                    <a:pt x="821" y="31"/>
                  </a:lnTo>
                  <a:lnTo>
                    <a:pt x="790" y="1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8" name="Google Shape;7488;p64"/>
            <p:cNvSpPr/>
            <p:nvPr/>
          </p:nvSpPr>
          <p:spPr>
            <a:xfrm>
              <a:off x="6744300" y="888925"/>
              <a:ext cx="15225" cy="38350"/>
            </a:xfrm>
            <a:custGeom>
              <a:avLst/>
              <a:gdLst/>
              <a:ahLst/>
              <a:cxnLst/>
              <a:rect l="l" t="t" r="r" b="b"/>
              <a:pathLst>
                <a:path w="609" h="1534" extrusionOk="0">
                  <a:moveTo>
                    <a:pt x="46" y="0"/>
                  </a:moveTo>
                  <a:cubicBezTo>
                    <a:pt x="37" y="0"/>
                    <a:pt x="31" y="3"/>
                    <a:pt x="31" y="14"/>
                  </a:cubicBezTo>
                  <a:cubicBezTo>
                    <a:pt x="0" y="44"/>
                    <a:pt x="0" y="74"/>
                    <a:pt x="0" y="135"/>
                  </a:cubicBezTo>
                  <a:lnTo>
                    <a:pt x="0" y="196"/>
                  </a:lnTo>
                  <a:cubicBezTo>
                    <a:pt x="0" y="257"/>
                    <a:pt x="31" y="257"/>
                    <a:pt x="31" y="317"/>
                  </a:cubicBezTo>
                  <a:cubicBezTo>
                    <a:pt x="91" y="409"/>
                    <a:pt x="91" y="409"/>
                    <a:pt x="91" y="469"/>
                  </a:cubicBezTo>
                  <a:cubicBezTo>
                    <a:pt x="122" y="561"/>
                    <a:pt x="91" y="561"/>
                    <a:pt x="122" y="621"/>
                  </a:cubicBezTo>
                  <a:lnTo>
                    <a:pt x="183" y="773"/>
                  </a:lnTo>
                  <a:cubicBezTo>
                    <a:pt x="243" y="865"/>
                    <a:pt x="183" y="865"/>
                    <a:pt x="243" y="925"/>
                  </a:cubicBezTo>
                  <a:lnTo>
                    <a:pt x="304" y="1077"/>
                  </a:lnTo>
                  <a:lnTo>
                    <a:pt x="395" y="1229"/>
                  </a:lnTo>
                  <a:lnTo>
                    <a:pt x="456" y="1381"/>
                  </a:lnTo>
                  <a:cubicBezTo>
                    <a:pt x="487" y="1473"/>
                    <a:pt x="487" y="1473"/>
                    <a:pt x="547" y="1503"/>
                  </a:cubicBezTo>
                  <a:lnTo>
                    <a:pt x="578" y="1533"/>
                  </a:lnTo>
                  <a:cubicBezTo>
                    <a:pt x="608" y="1533"/>
                    <a:pt x="608" y="1503"/>
                    <a:pt x="608" y="1503"/>
                  </a:cubicBezTo>
                  <a:cubicBezTo>
                    <a:pt x="608" y="1412"/>
                    <a:pt x="578" y="1381"/>
                    <a:pt x="547" y="1321"/>
                  </a:cubicBezTo>
                  <a:cubicBezTo>
                    <a:pt x="547" y="1321"/>
                    <a:pt x="487" y="1229"/>
                    <a:pt x="487" y="1199"/>
                  </a:cubicBezTo>
                  <a:lnTo>
                    <a:pt x="426" y="1047"/>
                  </a:lnTo>
                  <a:lnTo>
                    <a:pt x="335" y="895"/>
                  </a:lnTo>
                  <a:cubicBezTo>
                    <a:pt x="304" y="804"/>
                    <a:pt x="304" y="804"/>
                    <a:pt x="304" y="743"/>
                  </a:cubicBezTo>
                  <a:lnTo>
                    <a:pt x="243" y="591"/>
                  </a:lnTo>
                  <a:cubicBezTo>
                    <a:pt x="183" y="500"/>
                    <a:pt x="152" y="348"/>
                    <a:pt x="152" y="287"/>
                  </a:cubicBezTo>
                  <a:cubicBezTo>
                    <a:pt x="122" y="196"/>
                    <a:pt x="122" y="196"/>
                    <a:pt x="122" y="135"/>
                  </a:cubicBezTo>
                  <a:cubicBezTo>
                    <a:pt x="122" y="105"/>
                    <a:pt x="91" y="44"/>
                    <a:pt x="91" y="14"/>
                  </a:cubicBezTo>
                  <a:cubicBezTo>
                    <a:pt x="91" y="14"/>
                    <a:pt x="64" y="0"/>
                    <a:pt x="4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9" name="Google Shape;7489;p64"/>
            <p:cNvSpPr/>
            <p:nvPr/>
          </p:nvSpPr>
          <p:spPr>
            <a:xfrm>
              <a:off x="6754925" y="867225"/>
              <a:ext cx="10675" cy="30400"/>
            </a:xfrm>
            <a:custGeom>
              <a:avLst/>
              <a:gdLst/>
              <a:ahLst/>
              <a:cxnLst/>
              <a:rect l="l" t="t" r="r" b="b"/>
              <a:pathLst>
                <a:path w="427" h="1216" extrusionOk="0">
                  <a:moveTo>
                    <a:pt x="31" y="0"/>
                  </a:moveTo>
                  <a:cubicBezTo>
                    <a:pt x="1" y="0"/>
                    <a:pt x="1" y="61"/>
                    <a:pt x="1" y="91"/>
                  </a:cubicBezTo>
                  <a:lnTo>
                    <a:pt x="1" y="152"/>
                  </a:lnTo>
                  <a:cubicBezTo>
                    <a:pt x="1" y="182"/>
                    <a:pt x="1" y="182"/>
                    <a:pt x="31" y="243"/>
                  </a:cubicBezTo>
                  <a:cubicBezTo>
                    <a:pt x="31" y="304"/>
                    <a:pt x="31" y="304"/>
                    <a:pt x="62" y="365"/>
                  </a:cubicBezTo>
                  <a:lnTo>
                    <a:pt x="62" y="517"/>
                  </a:lnTo>
                  <a:cubicBezTo>
                    <a:pt x="62" y="578"/>
                    <a:pt x="122" y="578"/>
                    <a:pt x="122" y="608"/>
                  </a:cubicBezTo>
                  <a:cubicBezTo>
                    <a:pt x="122" y="699"/>
                    <a:pt x="122" y="699"/>
                    <a:pt x="153" y="730"/>
                  </a:cubicBezTo>
                  <a:cubicBezTo>
                    <a:pt x="183" y="821"/>
                    <a:pt x="183" y="821"/>
                    <a:pt x="213" y="851"/>
                  </a:cubicBezTo>
                  <a:cubicBezTo>
                    <a:pt x="274" y="912"/>
                    <a:pt x="213" y="912"/>
                    <a:pt x="274" y="973"/>
                  </a:cubicBezTo>
                  <a:cubicBezTo>
                    <a:pt x="305" y="1034"/>
                    <a:pt x="305" y="1034"/>
                    <a:pt x="305" y="1064"/>
                  </a:cubicBezTo>
                  <a:cubicBezTo>
                    <a:pt x="335" y="1125"/>
                    <a:pt x="335" y="1155"/>
                    <a:pt x="335" y="1185"/>
                  </a:cubicBezTo>
                  <a:lnTo>
                    <a:pt x="365" y="1216"/>
                  </a:lnTo>
                  <a:cubicBezTo>
                    <a:pt x="426" y="1216"/>
                    <a:pt x="426" y="1185"/>
                    <a:pt x="426" y="1185"/>
                  </a:cubicBezTo>
                  <a:cubicBezTo>
                    <a:pt x="426" y="1125"/>
                    <a:pt x="365" y="1064"/>
                    <a:pt x="365" y="1034"/>
                  </a:cubicBezTo>
                  <a:cubicBezTo>
                    <a:pt x="365" y="1034"/>
                    <a:pt x="335" y="1003"/>
                    <a:pt x="335" y="973"/>
                  </a:cubicBezTo>
                  <a:cubicBezTo>
                    <a:pt x="305" y="882"/>
                    <a:pt x="305" y="882"/>
                    <a:pt x="305" y="851"/>
                  </a:cubicBezTo>
                  <a:cubicBezTo>
                    <a:pt x="274" y="760"/>
                    <a:pt x="274" y="760"/>
                    <a:pt x="274" y="730"/>
                  </a:cubicBezTo>
                  <a:cubicBezTo>
                    <a:pt x="274" y="669"/>
                    <a:pt x="274" y="669"/>
                    <a:pt x="213" y="608"/>
                  </a:cubicBezTo>
                  <a:cubicBezTo>
                    <a:pt x="213" y="547"/>
                    <a:pt x="183" y="547"/>
                    <a:pt x="183" y="517"/>
                  </a:cubicBezTo>
                  <a:cubicBezTo>
                    <a:pt x="183" y="456"/>
                    <a:pt x="153" y="304"/>
                    <a:pt x="153" y="243"/>
                  </a:cubicBezTo>
                  <a:cubicBezTo>
                    <a:pt x="62" y="122"/>
                    <a:pt x="62" y="122"/>
                    <a:pt x="62" y="91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0" name="Google Shape;7490;p64"/>
            <p:cNvSpPr/>
            <p:nvPr/>
          </p:nvSpPr>
          <p:spPr>
            <a:xfrm>
              <a:off x="6777725" y="829225"/>
              <a:ext cx="5350" cy="23575"/>
            </a:xfrm>
            <a:custGeom>
              <a:avLst/>
              <a:gdLst/>
              <a:ahLst/>
              <a:cxnLst/>
              <a:rect l="l" t="t" r="r" b="b"/>
              <a:pathLst>
                <a:path w="214" h="943" extrusionOk="0">
                  <a:moveTo>
                    <a:pt x="31" y="0"/>
                  </a:moveTo>
                  <a:cubicBezTo>
                    <a:pt x="1" y="0"/>
                    <a:pt x="1" y="61"/>
                    <a:pt x="1" y="91"/>
                  </a:cubicBezTo>
                  <a:lnTo>
                    <a:pt x="1" y="122"/>
                  </a:lnTo>
                  <a:lnTo>
                    <a:pt x="1" y="183"/>
                  </a:lnTo>
                  <a:lnTo>
                    <a:pt x="1" y="274"/>
                  </a:lnTo>
                  <a:lnTo>
                    <a:pt x="1" y="395"/>
                  </a:lnTo>
                  <a:cubicBezTo>
                    <a:pt x="1" y="426"/>
                    <a:pt x="1" y="426"/>
                    <a:pt x="31" y="456"/>
                  </a:cubicBezTo>
                  <a:lnTo>
                    <a:pt x="31" y="578"/>
                  </a:lnTo>
                  <a:cubicBezTo>
                    <a:pt x="31" y="608"/>
                    <a:pt x="61" y="608"/>
                    <a:pt x="61" y="639"/>
                  </a:cubicBezTo>
                  <a:lnTo>
                    <a:pt x="61" y="760"/>
                  </a:lnTo>
                  <a:lnTo>
                    <a:pt x="61" y="851"/>
                  </a:lnTo>
                  <a:lnTo>
                    <a:pt x="61" y="912"/>
                  </a:lnTo>
                  <a:cubicBezTo>
                    <a:pt x="61" y="912"/>
                    <a:pt x="61" y="943"/>
                    <a:pt x="122" y="943"/>
                  </a:cubicBezTo>
                  <a:lnTo>
                    <a:pt x="183" y="943"/>
                  </a:lnTo>
                  <a:cubicBezTo>
                    <a:pt x="213" y="912"/>
                    <a:pt x="183" y="882"/>
                    <a:pt x="183" y="851"/>
                  </a:cubicBezTo>
                  <a:lnTo>
                    <a:pt x="183" y="760"/>
                  </a:lnTo>
                  <a:lnTo>
                    <a:pt x="183" y="699"/>
                  </a:lnTo>
                  <a:lnTo>
                    <a:pt x="183" y="608"/>
                  </a:lnTo>
                  <a:lnTo>
                    <a:pt x="183" y="487"/>
                  </a:lnTo>
                  <a:cubicBezTo>
                    <a:pt x="183" y="456"/>
                    <a:pt x="153" y="456"/>
                    <a:pt x="153" y="426"/>
                  </a:cubicBezTo>
                  <a:lnTo>
                    <a:pt x="153" y="304"/>
                  </a:lnTo>
                  <a:lnTo>
                    <a:pt x="153" y="243"/>
                  </a:lnTo>
                  <a:cubicBezTo>
                    <a:pt x="31" y="122"/>
                    <a:pt x="61" y="122"/>
                    <a:pt x="61" y="91"/>
                  </a:cubicBezTo>
                  <a:lnTo>
                    <a:pt x="61" y="0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1" name="Google Shape;7491;p64"/>
            <p:cNvSpPr/>
            <p:nvPr/>
          </p:nvSpPr>
          <p:spPr>
            <a:xfrm>
              <a:off x="6748850" y="916600"/>
              <a:ext cx="15225" cy="11425"/>
            </a:xfrm>
            <a:custGeom>
              <a:avLst/>
              <a:gdLst/>
              <a:ahLst/>
              <a:cxnLst/>
              <a:rect l="l" t="t" r="r" b="b"/>
              <a:pathLst>
                <a:path w="609" h="457" extrusionOk="0">
                  <a:moveTo>
                    <a:pt x="548" y="1"/>
                  </a:moveTo>
                  <a:cubicBezTo>
                    <a:pt x="517" y="1"/>
                    <a:pt x="517" y="62"/>
                    <a:pt x="456" y="62"/>
                  </a:cubicBezTo>
                  <a:lnTo>
                    <a:pt x="426" y="92"/>
                  </a:lnTo>
                  <a:lnTo>
                    <a:pt x="396" y="122"/>
                  </a:lnTo>
                  <a:lnTo>
                    <a:pt x="365" y="153"/>
                  </a:lnTo>
                  <a:cubicBezTo>
                    <a:pt x="305" y="153"/>
                    <a:pt x="305" y="214"/>
                    <a:pt x="305" y="214"/>
                  </a:cubicBezTo>
                  <a:cubicBezTo>
                    <a:pt x="274" y="244"/>
                    <a:pt x="305" y="244"/>
                    <a:pt x="274" y="244"/>
                  </a:cubicBezTo>
                  <a:cubicBezTo>
                    <a:pt x="259" y="259"/>
                    <a:pt x="251" y="259"/>
                    <a:pt x="244" y="259"/>
                  </a:cubicBezTo>
                  <a:cubicBezTo>
                    <a:pt x="236" y="259"/>
                    <a:pt x="229" y="259"/>
                    <a:pt x="213" y="274"/>
                  </a:cubicBezTo>
                  <a:cubicBezTo>
                    <a:pt x="153" y="274"/>
                    <a:pt x="153" y="274"/>
                    <a:pt x="122" y="305"/>
                  </a:cubicBezTo>
                  <a:cubicBezTo>
                    <a:pt x="107" y="335"/>
                    <a:pt x="99" y="335"/>
                    <a:pt x="92" y="335"/>
                  </a:cubicBezTo>
                  <a:cubicBezTo>
                    <a:pt x="84" y="335"/>
                    <a:pt x="77" y="335"/>
                    <a:pt x="61" y="366"/>
                  </a:cubicBezTo>
                  <a:cubicBezTo>
                    <a:pt x="1" y="366"/>
                    <a:pt x="1" y="366"/>
                    <a:pt x="1" y="396"/>
                  </a:cubicBezTo>
                  <a:lnTo>
                    <a:pt x="1" y="426"/>
                  </a:lnTo>
                  <a:cubicBezTo>
                    <a:pt x="61" y="457"/>
                    <a:pt x="61" y="457"/>
                    <a:pt x="92" y="457"/>
                  </a:cubicBezTo>
                  <a:lnTo>
                    <a:pt x="122" y="457"/>
                  </a:lnTo>
                  <a:cubicBezTo>
                    <a:pt x="122" y="457"/>
                    <a:pt x="122" y="426"/>
                    <a:pt x="153" y="426"/>
                  </a:cubicBezTo>
                  <a:cubicBezTo>
                    <a:pt x="213" y="426"/>
                    <a:pt x="213" y="396"/>
                    <a:pt x="244" y="396"/>
                  </a:cubicBezTo>
                  <a:cubicBezTo>
                    <a:pt x="274" y="396"/>
                    <a:pt x="274" y="396"/>
                    <a:pt x="305" y="366"/>
                  </a:cubicBezTo>
                  <a:lnTo>
                    <a:pt x="365" y="305"/>
                  </a:lnTo>
                  <a:cubicBezTo>
                    <a:pt x="381" y="290"/>
                    <a:pt x="388" y="290"/>
                    <a:pt x="396" y="290"/>
                  </a:cubicBezTo>
                  <a:cubicBezTo>
                    <a:pt x="403" y="290"/>
                    <a:pt x="411" y="290"/>
                    <a:pt x="426" y="274"/>
                  </a:cubicBezTo>
                  <a:cubicBezTo>
                    <a:pt x="456" y="244"/>
                    <a:pt x="426" y="244"/>
                    <a:pt x="456" y="214"/>
                  </a:cubicBezTo>
                  <a:cubicBezTo>
                    <a:pt x="487" y="183"/>
                    <a:pt x="502" y="183"/>
                    <a:pt x="513" y="183"/>
                  </a:cubicBezTo>
                  <a:cubicBezTo>
                    <a:pt x="525" y="183"/>
                    <a:pt x="532" y="183"/>
                    <a:pt x="548" y="153"/>
                  </a:cubicBezTo>
                  <a:lnTo>
                    <a:pt x="578" y="122"/>
                  </a:lnTo>
                  <a:lnTo>
                    <a:pt x="608" y="92"/>
                  </a:lnTo>
                  <a:lnTo>
                    <a:pt x="608" y="62"/>
                  </a:lnTo>
                  <a:cubicBezTo>
                    <a:pt x="608" y="1"/>
                    <a:pt x="578" y="1"/>
                    <a:pt x="54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2" name="Google Shape;7492;p64"/>
            <p:cNvSpPr/>
            <p:nvPr/>
          </p:nvSpPr>
          <p:spPr>
            <a:xfrm>
              <a:off x="6745050" y="909000"/>
              <a:ext cx="18275" cy="9900"/>
            </a:xfrm>
            <a:custGeom>
              <a:avLst/>
              <a:gdLst/>
              <a:ahLst/>
              <a:cxnLst/>
              <a:rect l="l" t="t" r="r" b="b"/>
              <a:pathLst>
                <a:path w="731" h="396" extrusionOk="0">
                  <a:moveTo>
                    <a:pt x="700" y="1"/>
                  </a:moveTo>
                  <a:cubicBezTo>
                    <a:pt x="669" y="1"/>
                    <a:pt x="608" y="1"/>
                    <a:pt x="608" y="62"/>
                  </a:cubicBezTo>
                  <a:lnTo>
                    <a:pt x="578" y="62"/>
                  </a:lnTo>
                  <a:cubicBezTo>
                    <a:pt x="548" y="62"/>
                    <a:pt x="548" y="62"/>
                    <a:pt x="517" y="92"/>
                  </a:cubicBezTo>
                  <a:cubicBezTo>
                    <a:pt x="457" y="92"/>
                    <a:pt x="457" y="92"/>
                    <a:pt x="426" y="122"/>
                  </a:cubicBezTo>
                  <a:cubicBezTo>
                    <a:pt x="396" y="122"/>
                    <a:pt x="396" y="122"/>
                    <a:pt x="365" y="153"/>
                  </a:cubicBezTo>
                  <a:cubicBezTo>
                    <a:pt x="305" y="153"/>
                    <a:pt x="305" y="214"/>
                    <a:pt x="274" y="214"/>
                  </a:cubicBezTo>
                  <a:cubicBezTo>
                    <a:pt x="244" y="214"/>
                    <a:pt x="244" y="214"/>
                    <a:pt x="213" y="244"/>
                  </a:cubicBezTo>
                  <a:cubicBezTo>
                    <a:pt x="153" y="244"/>
                    <a:pt x="153" y="244"/>
                    <a:pt x="122" y="274"/>
                  </a:cubicBezTo>
                  <a:cubicBezTo>
                    <a:pt x="107" y="259"/>
                    <a:pt x="99" y="252"/>
                    <a:pt x="92" y="252"/>
                  </a:cubicBezTo>
                  <a:cubicBezTo>
                    <a:pt x="84" y="252"/>
                    <a:pt x="77" y="259"/>
                    <a:pt x="61" y="274"/>
                  </a:cubicBezTo>
                  <a:cubicBezTo>
                    <a:pt x="1" y="274"/>
                    <a:pt x="1" y="274"/>
                    <a:pt x="1" y="305"/>
                  </a:cubicBezTo>
                  <a:lnTo>
                    <a:pt x="1" y="366"/>
                  </a:lnTo>
                  <a:cubicBezTo>
                    <a:pt x="61" y="396"/>
                    <a:pt x="61" y="396"/>
                    <a:pt x="92" y="396"/>
                  </a:cubicBezTo>
                  <a:lnTo>
                    <a:pt x="122" y="396"/>
                  </a:lnTo>
                  <a:cubicBezTo>
                    <a:pt x="122" y="396"/>
                    <a:pt x="122" y="366"/>
                    <a:pt x="153" y="366"/>
                  </a:cubicBezTo>
                  <a:cubicBezTo>
                    <a:pt x="213" y="366"/>
                    <a:pt x="213" y="366"/>
                    <a:pt x="244" y="305"/>
                  </a:cubicBezTo>
                  <a:lnTo>
                    <a:pt x="305" y="305"/>
                  </a:lnTo>
                  <a:cubicBezTo>
                    <a:pt x="365" y="305"/>
                    <a:pt x="365" y="274"/>
                    <a:pt x="396" y="274"/>
                  </a:cubicBezTo>
                  <a:lnTo>
                    <a:pt x="457" y="274"/>
                  </a:lnTo>
                  <a:cubicBezTo>
                    <a:pt x="517" y="274"/>
                    <a:pt x="517" y="244"/>
                    <a:pt x="548" y="244"/>
                  </a:cubicBezTo>
                  <a:cubicBezTo>
                    <a:pt x="578" y="244"/>
                    <a:pt x="578" y="244"/>
                    <a:pt x="608" y="214"/>
                  </a:cubicBezTo>
                  <a:cubicBezTo>
                    <a:pt x="669" y="214"/>
                    <a:pt x="669" y="214"/>
                    <a:pt x="700" y="153"/>
                  </a:cubicBezTo>
                  <a:cubicBezTo>
                    <a:pt x="730" y="153"/>
                    <a:pt x="730" y="153"/>
                    <a:pt x="730" y="122"/>
                  </a:cubicBezTo>
                  <a:lnTo>
                    <a:pt x="730" y="92"/>
                  </a:lnTo>
                  <a:cubicBezTo>
                    <a:pt x="730" y="62"/>
                    <a:pt x="700" y="62"/>
                    <a:pt x="700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3" name="Google Shape;7493;p64"/>
            <p:cNvSpPr/>
            <p:nvPr/>
          </p:nvSpPr>
          <p:spPr>
            <a:xfrm>
              <a:off x="6762525" y="930275"/>
              <a:ext cx="24350" cy="30425"/>
            </a:xfrm>
            <a:custGeom>
              <a:avLst/>
              <a:gdLst/>
              <a:ahLst/>
              <a:cxnLst/>
              <a:rect l="l" t="t" r="r" b="b"/>
              <a:pathLst>
                <a:path w="974" h="1217" extrusionOk="0">
                  <a:moveTo>
                    <a:pt x="31" y="1"/>
                  </a:moveTo>
                  <a:cubicBezTo>
                    <a:pt x="1" y="1"/>
                    <a:pt x="1" y="31"/>
                    <a:pt x="1" y="31"/>
                  </a:cubicBezTo>
                  <a:cubicBezTo>
                    <a:pt x="1" y="92"/>
                    <a:pt x="31" y="153"/>
                    <a:pt x="61" y="214"/>
                  </a:cubicBezTo>
                  <a:lnTo>
                    <a:pt x="153" y="305"/>
                  </a:lnTo>
                  <a:cubicBezTo>
                    <a:pt x="183" y="366"/>
                    <a:pt x="305" y="487"/>
                    <a:pt x="335" y="548"/>
                  </a:cubicBezTo>
                  <a:cubicBezTo>
                    <a:pt x="365" y="639"/>
                    <a:pt x="365" y="639"/>
                    <a:pt x="457" y="670"/>
                  </a:cubicBezTo>
                  <a:cubicBezTo>
                    <a:pt x="487" y="761"/>
                    <a:pt x="517" y="700"/>
                    <a:pt x="578" y="791"/>
                  </a:cubicBezTo>
                  <a:cubicBezTo>
                    <a:pt x="609" y="822"/>
                    <a:pt x="609" y="852"/>
                    <a:pt x="669" y="913"/>
                  </a:cubicBezTo>
                  <a:lnTo>
                    <a:pt x="791" y="1004"/>
                  </a:lnTo>
                  <a:cubicBezTo>
                    <a:pt x="791" y="1095"/>
                    <a:pt x="791" y="1095"/>
                    <a:pt x="821" y="1126"/>
                  </a:cubicBezTo>
                  <a:cubicBezTo>
                    <a:pt x="882" y="1186"/>
                    <a:pt x="913" y="1186"/>
                    <a:pt x="913" y="1217"/>
                  </a:cubicBezTo>
                  <a:cubicBezTo>
                    <a:pt x="913" y="1217"/>
                    <a:pt x="943" y="1217"/>
                    <a:pt x="943" y="1186"/>
                  </a:cubicBezTo>
                  <a:cubicBezTo>
                    <a:pt x="973" y="1126"/>
                    <a:pt x="943" y="1095"/>
                    <a:pt x="913" y="1065"/>
                  </a:cubicBezTo>
                  <a:lnTo>
                    <a:pt x="882" y="1034"/>
                  </a:lnTo>
                  <a:lnTo>
                    <a:pt x="791" y="943"/>
                  </a:lnTo>
                  <a:cubicBezTo>
                    <a:pt x="761" y="913"/>
                    <a:pt x="730" y="913"/>
                    <a:pt x="669" y="822"/>
                  </a:cubicBezTo>
                  <a:cubicBezTo>
                    <a:pt x="639" y="791"/>
                    <a:pt x="639" y="761"/>
                    <a:pt x="609" y="700"/>
                  </a:cubicBezTo>
                  <a:cubicBezTo>
                    <a:pt x="578" y="670"/>
                    <a:pt x="517" y="670"/>
                    <a:pt x="487" y="609"/>
                  </a:cubicBezTo>
                  <a:cubicBezTo>
                    <a:pt x="457" y="548"/>
                    <a:pt x="457" y="518"/>
                    <a:pt x="426" y="487"/>
                  </a:cubicBezTo>
                  <a:cubicBezTo>
                    <a:pt x="365" y="396"/>
                    <a:pt x="335" y="457"/>
                    <a:pt x="305" y="366"/>
                  </a:cubicBezTo>
                  <a:cubicBezTo>
                    <a:pt x="274" y="305"/>
                    <a:pt x="274" y="305"/>
                    <a:pt x="213" y="244"/>
                  </a:cubicBezTo>
                  <a:cubicBezTo>
                    <a:pt x="183" y="183"/>
                    <a:pt x="122" y="62"/>
                    <a:pt x="61" y="31"/>
                  </a:cubicBezTo>
                  <a:lnTo>
                    <a:pt x="31" y="1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4" name="Google Shape;7494;p64"/>
            <p:cNvSpPr/>
            <p:nvPr/>
          </p:nvSpPr>
          <p:spPr>
            <a:xfrm>
              <a:off x="6847100" y="688650"/>
              <a:ext cx="66675" cy="7925"/>
            </a:xfrm>
            <a:custGeom>
              <a:avLst/>
              <a:gdLst/>
              <a:ahLst/>
              <a:cxnLst/>
              <a:rect l="l" t="t" r="r" b="b"/>
              <a:pathLst>
                <a:path w="2667" h="317" extrusionOk="0">
                  <a:moveTo>
                    <a:pt x="1086" y="0"/>
                  </a:moveTo>
                  <a:cubicBezTo>
                    <a:pt x="964" y="0"/>
                    <a:pt x="964" y="61"/>
                    <a:pt x="812" y="61"/>
                  </a:cubicBezTo>
                  <a:cubicBezTo>
                    <a:pt x="767" y="76"/>
                    <a:pt x="729" y="76"/>
                    <a:pt x="691" y="76"/>
                  </a:cubicBezTo>
                  <a:cubicBezTo>
                    <a:pt x="653" y="76"/>
                    <a:pt x="615" y="76"/>
                    <a:pt x="569" y="91"/>
                  </a:cubicBezTo>
                  <a:cubicBezTo>
                    <a:pt x="448" y="122"/>
                    <a:pt x="448" y="122"/>
                    <a:pt x="296" y="152"/>
                  </a:cubicBezTo>
                  <a:cubicBezTo>
                    <a:pt x="174" y="213"/>
                    <a:pt x="174" y="213"/>
                    <a:pt x="113" y="243"/>
                  </a:cubicBezTo>
                  <a:cubicBezTo>
                    <a:pt x="52" y="243"/>
                    <a:pt x="52" y="274"/>
                    <a:pt x="22" y="274"/>
                  </a:cubicBezTo>
                  <a:cubicBezTo>
                    <a:pt x="1" y="295"/>
                    <a:pt x="9" y="317"/>
                    <a:pt x="49" y="317"/>
                  </a:cubicBezTo>
                  <a:cubicBezTo>
                    <a:pt x="65" y="317"/>
                    <a:pt x="86" y="313"/>
                    <a:pt x="113" y="304"/>
                  </a:cubicBezTo>
                  <a:cubicBezTo>
                    <a:pt x="204" y="304"/>
                    <a:pt x="326" y="243"/>
                    <a:pt x="448" y="243"/>
                  </a:cubicBezTo>
                  <a:cubicBezTo>
                    <a:pt x="448" y="243"/>
                    <a:pt x="569" y="213"/>
                    <a:pt x="630" y="213"/>
                  </a:cubicBezTo>
                  <a:cubicBezTo>
                    <a:pt x="751" y="152"/>
                    <a:pt x="751" y="152"/>
                    <a:pt x="903" y="152"/>
                  </a:cubicBezTo>
                  <a:cubicBezTo>
                    <a:pt x="1025" y="122"/>
                    <a:pt x="1025" y="122"/>
                    <a:pt x="1177" y="122"/>
                  </a:cubicBezTo>
                  <a:lnTo>
                    <a:pt x="1420" y="122"/>
                  </a:lnTo>
                  <a:cubicBezTo>
                    <a:pt x="1542" y="122"/>
                    <a:pt x="1542" y="91"/>
                    <a:pt x="1694" y="91"/>
                  </a:cubicBezTo>
                  <a:lnTo>
                    <a:pt x="1967" y="91"/>
                  </a:lnTo>
                  <a:cubicBezTo>
                    <a:pt x="2089" y="91"/>
                    <a:pt x="2089" y="91"/>
                    <a:pt x="2241" y="122"/>
                  </a:cubicBezTo>
                  <a:cubicBezTo>
                    <a:pt x="2302" y="152"/>
                    <a:pt x="2302" y="213"/>
                    <a:pt x="2454" y="213"/>
                  </a:cubicBezTo>
                  <a:cubicBezTo>
                    <a:pt x="2545" y="213"/>
                    <a:pt x="2575" y="243"/>
                    <a:pt x="2606" y="243"/>
                  </a:cubicBezTo>
                  <a:cubicBezTo>
                    <a:pt x="2666" y="243"/>
                    <a:pt x="2666" y="243"/>
                    <a:pt x="2666" y="213"/>
                  </a:cubicBezTo>
                  <a:cubicBezTo>
                    <a:pt x="2666" y="152"/>
                    <a:pt x="2575" y="122"/>
                    <a:pt x="2514" y="122"/>
                  </a:cubicBezTo>
                  <a:cubicBezTo>
                    <a:pt x="2454" y="122"/>
                    <a:pt x="2423" y="91"/>
                    <a:pt x="2362" y="91"/>
                  </a:cubicBezTo>
                  <a:lnTo>
                    <a:pt x="2150" y="91"/>
                  </a:lnTo>
                  <a:cubicBezTo>
                    <a:pt x="2059" y="91"/>
                    <a:pt x="2059" y="91"/>
                    <a:pt x="1907" y="61"/>
                  </a:cubicBezTo>
                  <a:cubicBezTo>
                    <a:pt x="1785" y="61"/>
                    <a:pt x="1785" y="0"/>
                    <a:pt x="163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5" name="Google Shape;7495;p64"/>
            <p:cNvSpPr/>
            <p:nvPr/>
          </p:nvSpPr>
          <p:spPr>
            <a:xfrm>
              <a:off x="6761000" y="812950"/>
              <a:ext cx="10675" cy="57675"/>
            </a:xfrm>
            <a:custGeom>
              <a:avLst/>
              <a:gdLst/>
              <a:ahLst/>
              <a:cxnLst/>
              <a:rect l="l" t="t" r="r" b="b"/>
              <a:pathLst>
                <a:path w="427" h="2307" extrusionOk="0">
                  <a:moveTo>
                    <a:pt x="97" y="0"/>
                  </a:moveTo>
                  <a:cubicBezTo>
                    <a:pt x="77" y="0"/>
                    <a:pt x="62" y="22"/>
                    <a:pt x="62" y="43"/>
                  </a:cubicBezTo>
                  <a:cubicBezTo>
                    <a:pt x="1" y="135"/>
                    <a:pt x="1" y="256"/>
                    <a:pt x="1" y="347"/>
                  </a:cubicBezTo>
                  <a:lnTo>
                    <a:pt x="1" y="499"/>
                  </a:lnTo>
                  <a:lnTo>
                    <a:pt x="1" y="742"/>
                  </a:lnTo>
                  <a:lnTo>
                    <a:pt x="1" y="955"/>
                  </a:lnTo>
                  <a:cubicBezTo>
                    <a:pt x="1" y="1077"/>
                    <a:pt x="1" y="1077"/>
                    <a:pt x="62" y="1198"/>
                  </a:cubicBezTo>
                  <a:cubicBezTo>
                    <a:pt x="62" y="1320"/>
                    <a:pt x="92" y="1320"/>
                    <a:pt x="92" y="1411"/>
                  </a:cubicBezTo>
                  <a:cubicBezTo>
                    <a:pt x="122" y="1533"/>
                    <a:pt x="92" y="1533"/>
                    <a:pt x="122" y="1654"/>
                  </a:cubicBezTo>
                  <a:lnTo>
                    <a:pt x="214" y="1867"/>
                  </a:lnTo>
                  <a:cubicBezTo>
                    <a:pt x="335" y="2019"/>
                    <a:pt x="274" y="2019"/>
                    <a:pt x="335" y="2141"/>
                  </a:cubicBezTo>
                  <a:cubicBezTo>
                    <a:pt x="366" y="2232"/>
                    <a:pt x="366" y="2262"/>
                    <a:pt x="366" y="2293"/>
                  </a:cubicBezTo>
                  <a:cubicBezTo>
                    <a:pt x="366" y="2293"/>
                    <a:pt x="379" y="2306"/>
                    <a:pt x="388" y="2306"/>
                  </a:cubicBezTo>
                  <a:cubicBezTo>
                    <a:pt x="393" y="2306"/>
                    <a:pt x="396" y="2303"/>
                    <a:pt x="396" y="2293"/>
                  </a:cubicBezTo>
                  <a:cubicBezTo>
                    <a:pt x="426" y="2262"/>
                    <a:pt x="426" y="2171"/>
                    <a:pt x="396" y="2141"/>
                  </a:cubicBezTo>
                  <a:cubicBezTo>
                    <a:pt x="396" y="2110"/>
                    <a:pt x="366" y="2080"/>
                    <a:pt x="366" y="2019"/>
                  </a:cubicBezTo>
                  <a:cubicBezTo>
                    <a:pt x="335" y="1989"/>
                    <a:pt x="335" y="1958"/>
                    <a:pt x="335" y="1867"/>
                  </a:cubicBezTo>
                  <a:lnTo>
                    <a:pt x="244" y="1654"/>
                  </a:lnTo>
                  <a:cubicBezTo>
                    <a:pt x="214" y="1533"/>
                    <a:pt x="244" y="1533"/>
                    <a:pt x="214" y="1411"/>
                  </a:cubicBezTo>
                  <a:cubicBezTo>
                    <a:pt x="183" y="1320"/>
                    <a:pt x="183" y="1320"/>
                    <a:pt x="183" y="1198"/>
                  </a:cubicBezTo>
                  <a:lnTo>
                    <a:pt x="183" y="955"/>
                  </a:lnTo>
                  <a:cubicBezTo>
                    <a:pt x="183" y="864"/>
                    <a:pt x="122" y="864"/>
                    <a:pt x="122" y="742"/>
                  </a:cubicBezTo>
                  <a:lnTo>
                    <a:pt x="122" y="499"/>
                  </a:lnTo>
                  <a:lnTo>
                    <a:pt x="122" y="287"/>
                  </a:lnTo>
                  <a:lnTo>
                    <a:pt x="122" y="104"/>
                  </a:lnTo>
                  <a:lnTo>
                    <a:pt x="122" y="13"/>
                  </a:lnTo>
                  <a:cubicBezTo>
                    <a:pt x="114" y="4"/>
                    <a:pt x="105" y="0"/>
                    <a:pt x="97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6" name="Google Shape;7496;p64"/>
            <p:cNvSpPr/>
            <p:nvPr/>
          </p:nvSpPr>
          <p:spPr>
            <a:xfrm>
              <a:off x="6789875" y="836050"/>
              <a:ext cx="37275" cy="6125"/>
            </a:xfrm>
            <a:custGeom>
              <a:avLst/>
              <a:gdLst/>
              <a:ahLst/>
              <a:cxnLst/>
              <a:rect l="l" t="t" r="r" b="b"/>
              <a:pathLst>
                <a:path w="1491" h="245" extrusionOk="0">
                  <a:moveTo>
                    <a:pt x="31" y="1"/>
                  </a:moveTo>
                  <a:cubicBezTo>
                    <a:pt x="1" y="1"/>
                    <a:pt x="1" y="31"/>
                    <a:pt x="31" y="92"/>
                  </a:cubicBezTo>
                  <a:cubicBezTo>
                    <a:pt x="92" y="122"/>
                    <a:pt x="153" y="122"/>
                    <a:pt x="244" y="153"/>
                  </a:cubicBezTo>
                  <a:cubicBezTo>
                    <a:pt x="244" y="153"/>
                    <a:pt x="274" y="183"/>
                    <a:pt x="335" y="183"/>
                  </a:cubicBezTo>
                  <a:cubicBezTo>
                    <a:pt x="426" y="183"/>
                    <a:pt x="426" y="183"/>
                    <a:pt x="487" y="244"/>
                  </a:cubicBezTo>
                  <a:lnTo>
                    <a:pt x="1095" y="244"/>
                  </a:lnTo>
                  <a:cubicBezTo>
                    <a:pt x="1186" y="244"/>
                    <a:pt x="1186" y="244"/>
                    <a:pt x="1247" y="183"/>
                  </a:cubicBezTo>
                  <a:cubicBezTo>
                    <a:pt x="1308" y="183"/>
                    <a:pt x="1328" y="210"/>
                    <a:pt x="1353" y="210"/>
                  </a:cubicBezTo>
                  <a:cubicBezTo>
                    <a:pt x="1365" y="210"/>
                    <a:pt x="1379" y="203"/>
                    <a:pt x="1399" y="183"/>
                  </a:cubicBezTo>
                  <a:cubicBezTo>
                    <a:pt x="1460" y="183"/>
                    <a:pt x="1490" y="153"/>
                    <a:pt x="1490" y="153"/>
                  </a:cubicBezTo>
                  <a:lnTo>
                    <a:pt x="1490" y="122"/>
                  </a:lnTo>
                  <a:cubicBezTo>
                    <a:pt x="1460" y="92"/>
                    <a:pt x="1399" y="92"/>
                    <a:pt x="1399" y="92"/>
                  </a:cubicBezTo>
                  <a:lnTo>
                    <a:pt x="1338" y="92"/>
                  </a:lnTo>
                  <a:cubicBezTo>
                    <a:pt x="1308" y="92"/>
                    <a:pt x="1308" y="122"/>
                    <a:pt x="1247" y="122"/>
                  </a:cubicBezTo>
                  <a:cubicBezTo>
                    <a:pt x="1186" y="122"/>
                    <a:pt x="1186" y="122"/>
                    <a:pt x="1095" y="153"/>
                  </a:cubicBezTo>
                  <a:lnTo>
                    <a:pt x="791" y="153"/>
                  </a:lnTo>
                  <a:cubicBezTo>
                    <a:pt x="730" y="153"/>
                    <a:pt x="730" y="153"/>
                    <a:pt x="639" y="122"/>
                  </a:cubicBezTo>
                  <a:lnTo>
                    <a:pt x="487" y="122"/>
                  </a:lnTo>
                  <a:cubicBezTo>
                    <a:pt x="426" y="122"/>
                    <a:pt x="426" y="92"/>
                    <a:pt x="335" y="92"/>
                  </a:cubicBezTo>
                  <a:cubicBezTo>
                    <a:pt x="274" y="92"/>
                    <a:pt x="274" y="92"/>
                    <a:pt x="183" y="31"/>
                  </a:cubicBezTo>
                  <a:cubicBezTo>
                    <a:pt x="153" y="31"/>
                    <a:pt x="123" y="1"/>
                    <a:pt x="9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7" name="Google Shape;7497;p64"/>
            <p:cNvSpPr/>
            <p:nvPr/>
          </p:nvSpPr>
          <p:spPr>
            <a:xfrm>
              <a:off x="6799025" y="960475"/>
              <a:ext cx="131475" cy="42025"/>
            </a:xfrm>
            <a:custGeom>
              <a:avLst/>
              <a:gdLst/>
              <a:ahLst/>
              <a:cxnLst/>
              <a:rect l="l" t="t" r="r" b="b"/>
              <a:pathLst>
                <a:path w="5259" h="1681" extrusionOk="0">
                  <a:moveTo>
                    <a:pt x="45" y="1"/>
                  </a:moveTo>
                  <a:cubicBezTo>
                    <a:pt x="1" y="1"/>
                    <a:pt x="71" y="55"/>
                    <a:pt x="121" y="130"/>
                  </a:cubicBezTo>
                  <a:cubicBezTo>
                    <a:pt x="334" y="282"/>
                    <a:pt x="547" y="373"/>
                    <a:pt x="729" y="495"/>
                  </a:cubicBezTo>
                  <a:cubicBezTo>
                    <a:pt x="790" y="495"/>
                    <a:pt x="942" y="617"/>
                    <a:pt x="1094" y="677"/>
                  </a:cubicBezTo>
                  <a:cubicBezTo>
                    <a:pt x="1337" y="799"/>
                    <a:pt x="1337" y="799"/>
                    <a:pt x="1580" y="921"/>
                  </a:cubicBezTo>
                  <a:cubicBezTo>
                    <a:pt x="1854" y="1042"/>
                    <a:pt x="1854" y="1042"/>
                    <a:pt x="2097" y="1103"/>
                  </a:cubicBezTo>
                  <a:cubicBezTo>
                    <a:pt x="2371" y="1194"/>
                    <a:pt x="2371" y="1194"/>
                    <a:pt x="2644" y="1285"/>
                  </a:cubicBezTo>
                  <a:cubicBezTo>
                    <a:pt x="2918" y="1377"/>
                    <a:pt x="2918" y="1377"/>
                    <a:pt x="3161" y="1407"/>
                  </a:cubicBezTo>
                  <a:cubicBezTo>
                    <a:pt x="3434" y="1498"/>
                    <a:pt x="3434" y="1498"/>
                    <a:pt x="3708" y="1528"/>
                  </a:cubicBezTo>
                  <a:cubicBezTo>
                    <a:pt x="3982" y="1559"/>
                    <a:pt x="3982" y="1559"/>
                    <a:pt x="4285" y="1589"/>
                  </a:cubicBezTo>
                  <a:lnTo>
                    <a:pt x="4802" y="1680"/>
                  </a:lnTo>
                  <a:lnTo>
                    <a:pt x="5197" y="1680"/>
                  </a:lnTo>
                  <a:cubicBezTo>
                    <a:pt x="5228" y="1680"/>
                    <a:pt x="5258" y="1650"/>
                    <a:pt x="5258" y="1650"/>
                  </a:cubicBezTo>
                  <a:cubicBezTo>
                    <a:pt x="5228" y="1589"/>
                    <a:pt x="5045" y="1589"/>
                    <a:pt x="4954" y="1559"/>
                  </a:cubicBezTo>
                  <a:cubicBezTo>
                    <a:pt x="4833" y="1559"/>
                    <a:pt x="4772" y="1559"/>
                    <a:pt x="4650" y="1528"/>
                  </a:cubicBezTo>
                  <a:cubicBezTo>
                    <a:pt x="4529" y="1528"/>
                    <a:pt x="4468" y="1528"/>
                    <a:pt x="4285" y="1498"/>
                  </a:cubicBezTo>
                  <a:lnTo>
                    <a:pt x="3738" y="1407"/>
                  </a:lnTo>
                  <a:cubicBezTo>
                    <a:pt x="3465" y="1377"/>
                    <a:pt x="3465" y="1346"/>
                    <a:pt x="3222" y="1285"/>
                  </a:cubicBezTo>
                  <a:cubicBezTo>
                    <a:pt x="2948" y="1225"/>
                    <a:pt x="2948" y="1255"/>
                    <a:pt x="2674" y="1194"/>
                  </a:cubicBezTo>
                  <a:cubicBezTo>
                    <a:pt x="2401" y="1103"/>
                    <a:pt x="2401" y="1103"/>
                    <a:pt x="2158" y="981"/>
                  </a:cubicBezTo>
                  <a:cubicBezTo>
                    <a:pt x="1884" y="921"/>
                    <a:pt x="1884" y="921"/>
                    <a:pt x="1611" y="799"/>
                  </a:cubicBezTo>
                  <a:cubicBezTo>
                    <a:pt x="1337" y="677"/>
                    <a:pt x="1337" y="677"/>
                    <a:pt x="1124" y="586"/>
                  </a:cubicBezTo>
                  <a:cubicBezTo>
                    <a:pt x="851" y="465"/>
                    <a:pt x="851" y="465"/>
                    <a:pt x="638" y="313"/>
                  </a:cubicBezTo>
                  <a:cubicBezTo>
                    <a:pt x="395" y="191"/>
                    <a:pt x="395" y="191"/>
                    <a:pt x="243" y="70"/>
                  </a:cubicBezTo>
                  <a:cubicBezTo>
                    <a:pt x="212" y="39"/>
                    <a:pt x="121" y="39"/>
                    <a:pt x="91" y="9"/>
                  </a:cubicBezTo>
                  <a:cubicBezTo>
                    <a:pt x="69" y="3"/>
                    <a:pt x="54" y="1"/>
                    <a:pt x="4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8" name="Google Shape;7498;p64"/>
            <p:cNvSpPr/>
            <p:nvPr/>
          </p:nvSpPr>
          <p:spPr>
            <a:xfrm>
              <a:off x="6856750" y="958400"/>
              <a:ext cx="92725" cy="35750"/>
            </a:xfrm>
            <a:custGeom>
              <a:avLst/>
              <a:gdLst/>
              <a:ahLst/>
              <a:cxnLst/>
              <a:rect l="l" t="t" r="r" b="b"/>
              <a:pathLst>
                <a:path w="3709" h="1430" extrusionOk="0">
                  <a:moveTo>
                    <a:pt x="62" y="1"/>
                  </a:moveTo>
                  <a:cubicBezTo>
                    <a:pt x="1" y="1"/>
                    <a:pt x="31" y="31"/>
                    <a:pt x="62" y="92"/>
                  </a:cubicBezTo>
                  <a:cubicBezTo>
                    <a:pt x="183" y="183"/>
                    <a:pt x="365" y="274"/>
                    <a:pt x="487" y="335"/>
                  </a:cubicBezTo>
                  <a:cubicBezTo>
                    <a:pt x="487" y="335"/>
                    <a:pt x="639" y="426"/>
                    <a:pt x="761" y="487"/>
                  </a:cubicBezTo>
                  <a:cubicBezTo>
                    <a:pt x="943" y="578"/>
                    <a:pt x="943" y="578"/>
                    <a:pt x="1095" y="700"/>
                  </a:cubicBezTo>
                  <a:lnTo>
                    <a:pt x="1460" y="852"/>
                  </a:lnTo>
                  <a:lnTo>
                    <a:pt x="1855" y="1004"/>
                  </a:lnTo>
                  <a:cubicBezTo>
                    <a:pt x="2037" y="1064"/>
                    <a:pt x="2037" y="1034"/>
                    <a:pt x="2220" y="1095"/>
                  </a:cubicBezTo>
                  <a:cubicBezTo>
                    <a:pt x="2432" y="1186"/>
                    <a:pt x="2432" y="1186"/>
                    <a:pt x="2615" y="1216"/>
                  </a:cubicBezTo>
                  <a:cubicBezTo>
                    <a:pt x="2797" y="1277"/>
                    <a:pt x="2797" y="1277"/>
                    <a:pt x="2980" y="1338"/>
                  </a:cubicBezTo>
                  <a:cubicBezTo>
                    <a:pt x="3192" y="1338"/>
                    <a:pt x="3192" y="1338"/>
                    <a:pt x="3375" y="1368"/>
                  </a:cubicBezTo>
                  <a:cubicBezTo>
                    <a:pt x="3527" y="1429"/>
                    <a:pt x="3557" y="1429"/>
                    <a:pt x="3648" y="1429"/>
                  </a:cubicBezTo>
                  <a:cubicBezTo>
                    <a:pt x="3679" y="1429"/>
                    <a:pt x="3709" y="1429"/>
                    <a:pt x="3679" y="1368"/>
                  </a:cubicBezTo>
                  <a:cubicBezTo>
                    <a:pt x="3648" y="1338"/>
                    <a:pt x="3527" y="1308"/>
                    <a:pt x="3435" y="1308"/>
                  </a:cubicBezTo>
                  <a:cubicBezTo>
                    <a:pt x="3375" y="1308"/>
                    <a:pt x="3283" y="1277"/>
                    <a:pt x="3253" y="1277"/>
                  </a:cubicBezTo>
                  <a:cubicBezTo>
                    <a:pt x="3192" y="1277"/>
                    <a:pt x="3132" y="1277"/>
                    <a:pt x="2980" y="1216"/>
                  </a:cubicBezTo>
                  <a:cubicBezTo>
                    <a:pt x="2797" y="1186"/>
                    <a:pt x="2797" y="1186"/>
                    <a:pt x="2615" y="1125"/>
                  </a:cubicBezTo>
                  <a:cubicBezTo>
                    <a:pt x="2432" y="1064"/>
                    <a:pt x="2432" y="1034"/>
                    <a:pt x="2220" y="1004"/>
                  </a:cubicBezTo>
                  <a:cubicBezTo>
                    <a:pt x="2037" y="912"/>
                    <a:pt x="2037" y="973"/>
                    <a:pt x="1855" y="882"/>
                  </a:cubicBezTo>
                  <a:cubicBezTo>
                    <a:pt x="1673" y="821"/>
                    <a:pt x="1673" y="821"/>
                    <a:pt x="1521" y="730"/>
                  </a:cubicBezTo>
                  <a:lnTo>
                    <a:pt x="1125" y="578"/>
                  </a:lnTo>
                  <a:cubicBezTo>
                    <a:pt x="943" y="517"/>
                    <a:pt x="943" y="517"/>
                    <a:pt x="791" y="396"/>
                  </a:cubicBezTo>
                  <a:cubicBezTo>
                    <a:pt x="639" y="274"/>
                    <a:pt x="609" y="304"/>
                    <a:pt x="457" y="183"/>
                  </a:cubicBezTo>
                  <a:cubicBezTo>
                    <a:pt x="305" y="122"/>
                    <a:pt x="305" y="92"/>
                    <a:pt x="183" y="31"/>
                  </a:cubicBezTo>
                  <a:cubicBezTo>
                    <a:pt x="153" y="1"/>
                    <a:pt x="92" y="1"/>
                    <a:pt x="6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9" name="Google Shape;7499;p64"/>
            <p:cNvSpPr/>
            <p:nvPr/>
          </p:nvSpPr>
          <p:spPr>
            <a:xfrm>
              <a:off x="6893225" y="953850"/>
              <a:ext cx="76025" cy="31175"/>
            </a:xfrm>
            <a:custGeom>
              <a:avLst/>
              <a:gdLst/>
              <a:ahLst/>
              <a:cxnLst/>
              <a:rect l="l" t="t" r="r" b="b"/>
              <a:pathLst>
                <a:path w="3041" h="1247" extrusionOk="0">
                  <a:moveTo>
                    <a:pt x="92" y="0"/>
                  </a:moveTo>
                  <a:cubicBezTo>
                    <a:pt x="1" y="0"/>
                    <a:pt x="62" y="31"/>
                    <a:pt x="92" y="61"/>
                  </a:cubicBezTo>
                  <a:cubicBezTo>
                    <a:pt x="153" y="183"/>
                    <a:pt x="305" y="274"/>
                    <a:pt x="426" y="335"/>
                  </a:cubicBezTo>
                  <a:cubicBezTo>
                    <a:pt x="426" y="335"/>
                    <a:pt x="548" y="426"/>
                    <a:pt x="609" y="456"/>
                  </a:cubicBezTo>
                  <a:lnTo>
                    <a:pt x="913" y="608"/>
                  </a:lnTo>
                  <a:lnTo>
                    <a:pt x="1217" y="760"/>
                  </a:lnTo>
                  <a:cubicBezTo>
                    <a:pt x="1369" y="821"/>
                    <a:pt x="1369" y="821"/>
                    <a:pt x="1521" y="882"/>
                  </a:cubicBezTo>
                  <a:cubicBezTo>
                    <a:pt x="1673" y="942"/>
                    <a:pt x="1673" y="912"/>
                    <a:pt x="1824" y="1003"/>
                  </a:cubicBezTo>
                  <a:cubicBezTo>
                    <a:pt x="1976" y="1034"/>
                    <a:pt x="1976" y="1064"/>
                    <a:pt x="2128" y="1094"/>
                  </a:cubicBezTo>
                  <a:lnTo>
                    <a:pt x="2432" y="1186"/>
                  </a:lnTo>
                  <a:cubicBezTo>
                    <a:pt x="2645" y="1186"/>
                    <a:pt x="2645" y="1186"/>
                    <a:pt x="2797" y="1216"/>
                  </a:cubicBezTo>
                  <a:cubicBezTo>
                    <a:pt x="2888" y="1246"/>
                    <a:pt x="2949" y="1246"/>
                    <a:pt x="3010" y="1246"/>
                  </a:cubicBezTo>
                  <a:cubicBezTo>
                    <a:pt x="3040" y="1246"/>
                    <a:pt x="3040" y="1246"/>
                    <a:pt x="3040" y="1216"/>
                  </a:cubicBezTo>
                  <a:cubicBezTo>
                    <a:pt x="3040" y="1186"/>
                    <a:pt x="2949" y="1155"/>
                    <a:pt x="2858" y="1155"/>
                  </a:cubicBezTo>
                  <a:cubicBezTo>
                    <a:pt x="2797" y="1155"/>
                    <a:pt x="2736" y="1094"/>
                    <a:pt x="2706" y="1094"/>
                  </a:cubicBezTo>
                  <a:cubicBezTo>
                    <a:pt x="2645" y="1094"/>
                    <a:pt x="2584" y="1094"/>
                    <a:pt x="2493" y="1064"/>
                  </a:cubicBezTo>
                  <a:lnTo>
                    <a:pt x="2189" y="1003"/>
                  </a:lnTo>
                  <a:cubicBezTo>
                    <a:pt x="2037" y="942"/>
                    <a:pt x="2037" y="912"/>
                    <a:pt x="1885" y="882"/>
                  </a:cubicBezTo>
                  <a:cubicBezTo>
                    <a:pt x="1733" y="851"/>
                    <a:pt x="1733" y="851"/>
                    <a:pt x="1581" y="760"/>
                  </a:cubicBezTo>
                  <a:lnTo>
                    <a:pt x="1277" y="608"/>
                  </a:lnTo>
                  <a:cubicBezTo>
                    <a:pt x="1125" y="547"/>
                    <a:pt x="1125" y="578"/>
                    <a:pt x="973" y="486"/>
                  </a:cubicBezTo>
                  <a:cubicBezTo>
                    <a:pt x="821" y="426"/>
                    <a:pt x="821" y="426"/>
                    <a:pt x="700" y="335"/>
                  </a:cubicBezTo>
                  <a:cubicBezTo>
                    <a:pt x="548" y="274"/>
                    <a:pt x="548" y="274"/>
                    <a:pt x="426" y="183"/>
                  </a:cubicBezTo>
                  <a:cubicBezTo>
                    <a:pt x="305" y="122"/>
                    <a:pt x="274" y="122"/>
                    <a:pt x="214" y="31"/>
                  </a:cubicBezTo>
                  <a:cubicBezTo>
                    <a:pt x="153" y="31"/>
                    <a:pt x="122" y="0"/>
                    <a:pt x="9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0" name="Google Shape;7500;p64"/>
            <p:cNvSpPr/>
            <p:nvPr/>
          </p:nvSpPr>
          <p:spPr>
            <a:xfrm>
              <a:off x="6914500" y="928000"/>
              <a:ext cx="65375" cy="48675"/>
            </a:xfrm>
            <a:custGeom>
              <a:avLst/>
              <a:gdLst/>
              <a:ahLst/>
              <a:cxnLst/>
              <a:rect l="l" t="t" r="r" b="b"/>
              <a:pathLst>
                <a:path w="2615" h="1947" extrusionOk="0">
                  <a:moveTo>
                    <a:pt x="62" y="1"/>
                  </a:moveTo>
                  <a:cubicBezTo>
                    <a:pt x="1" y="1"/>
                    <a:pt x="31" y="31"/>
                    <a:pt x="62" y="92"/>
                  </a:cubicBezTo>
                  <a:cubicBezTo>
                    <a:pt x="153" y="213"/>
                    <a:pt x="305" y="274"/>
                    <a:pt x="366" y="335"/>
                  </a:cubicBezTo>
                  <a:cubicBezTo>
                    <a:pt x="366" y="335"/>
                    <a:pt x="487" y="426"/>
                    <a:pt x="548" y="487"/>
                  </a:cubicBezTo>
                  <a:cubicBezTo>
                    <a:pt x="670" y="609"/>
                    <a:pt x="670" y="609"/>
                    <a:pt x="822" y="700"/>
                  </a:cubicBezTo>
                  <a:cubicBezTo>
                    <a:pt x="943" y="791"/>
                    <a:pt x="943" y="791"/>
                    <a:pt x="1095" y="882"/>
                  </a:cubicBezTo>
                  <a:cubicBezTo>
                    <a:pt x="1217" y="1004"/>
                    <a:pt x="1217" y="1004"/>
                    <a:pt x="1369" y="1065"/>
                  </a:cubicBezTo>
                  <a:cubicBezTo>
                    <a:pt x="1460" y="1186"/>
                    <a:pt x="1521" y="1156"/>
                    <a:pt x="1642" y="1247"/>
                  </a:cubicBezTo>
                  <a:cubicBezTo>
                    <a:pt x="1733" y="1369"/>
                    <a:pt x="1733" y="1369"/>
                    <a:pt x="1885" y="1460"/>
                  </a:cubicBezTo>
                  <a:cubicBezTo>
                    <a:pt x="2037" y="1520"/>
                    <a:pt x="2007" y="1551"/>
                    <a:pt x="2159" y="1642"/>
                  </a:cubicBezTo>
                  <a:cubicBezTo>
                    <a:pt x="2250" y="1733"/>
                    <a:pt x="2189" y="1764"/>
                    <a:pt x="2341" y="1824"/>
                  </a:cubicBezTo>
                  <a:cubicBezTo>
                    <a:pt x="2432" y="1916"/>
                    <a:pt x="2463" y="1916"/>
                    <a:pt x="2554" y="1946"/>
                  </a:cubicBezTo>
                  <a:lnTo>
                    <a:pt x="2615" y="1946"/>
                  </a:lnTo>
                  <a:cubicBezTo>
                    <a:pt x="2615" y="1916"/>
                    <a:pt x="2554" y="1824"/>
                    <a:pt x="2493" y="1794"/>
                  </a:cubicBezTo>
                  <a:lnTo>
                    <a:pt x="2402" y="1672"/>
                  </a:lnTo>
                  <a:cubicBezTo>
                    <a:pt x="2311" y="1642"/>
                    <a:pt x="2311" y="1642"/>
                    <a:pt x="2189" y="1551"/>
                  </a:cubicBezTo>
                  <a:cubicBezTo>
                    <a:pt x="2098" y="1460"/>
                    <a:pt x="2098" y="1490"/>
                    <a:pt x="1946" y="1369"/>
                  </a:cubicBezTo>
                  <a:lnTo>
                    <a:pt x="1703" y="1156"/>
                  </a:lnTo>
                  <a:cubicBezTo>
                    <a:pt x="1581" y="1034"/>
                    <a:pt x="1551" y="1065"/>
                    <a:pt x="1429" y="973"/>
                  </a:cubicBezTo>
                  <a:cubicBezTo>
                    <a:pt x="1338" y="852"/>
                    <a:pt x="1338" y="852"/>
                    <a:pt x="1186" y="761"/>
                  </a:cubicBezTo>
                  <a:cubicBezTo>
                    <a:pt x="1065" y="639"/>
                    <a:pt x="1034" y="700"/>
                    <a:pt x="913" y="578"/>
                  </a:cubicBezTo>
                  <a:cubicBezTo>
                    <a:pt x="791" y="457"/>
                    <a:pt x="791" y="457"/>
                    <a:pt x="639" y="396"/>
                  </a:cubicBezTo>
                  <a:cubicBezTo>
                    <a:pt x="518" y="274"/>
                    <a:pt x="518" y="274"/>
                    <a:pt x="366" y="213"/>
                  </a:cubicBezTo>
                  <a:lnTo>
                    <a:pt x="153" y="31"/>
                  </a:lnTo>
                  <a:cubicBezTo>
                    <a:pt x="92" y="31"/>
                    <a:pt x="62" y="1"/>
                    <a:pt x="6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1" name="Google Shape;7501;p64"/>
            <p:cNvSpPr/>
            <p:nvPr/>
          </p:nvSpPr>
          <p:spPr>
            <a:xfrm>
              <a:off x="6935300" y="903475"/>
              <a:ext cx="56750" cy="62125"/>
            </a:xfrm>
            <a:custGeom>
              <a:avLst/>
              <a:gdLst/>
              <a:ahLst/>
              <a:cxnLst/>
              <a:rect l="l" t="t" r="r" b="b"/>
              <a:pathLst>
                <a:path w="2270" h="2485" extrusionOk="0">
                  <a:moveTo>
                    <a:pt x="41" y="1"/>
                  </a:moveTo>
                  <a:cubicBezTo>
                    <a:pt x="0" y="1"/>
                    <a:pt x="20" y="45"/>
                    <a:pt x="20" y="70"/>
                  </a:cubicBezTo>
                  <a:cubicBezTo>
                    <a:pt x="111" y="191"/>
                    <a:pt x="233" y="313"/>
                    <a:pt x="293" y="435"/>
                  </a:cubicBezTo>
                  <a:cubicBezTo>
                    <a:pt x="293" y="435"/>
                    <a:pt x="385" y="526"/>
                    <a:pt x="445" y="617"/>
                  </a:cubicBezTo>
                  <a:lnTo>
                    <a:pt x="689" y="830"/>
                  </a:lnTo>
                  <a:lnTo>
                    <a:pt x="901" y="1073"/>
                  </a:lnTo>
                  <a:cubicBezTo>
                    <a:pt x="1023" y="1194"/>
                    <a:pt x="1023" y="1194"/>
                    <a:pt x="1145" y="1346"/>
                  </a:cubicBezTo>
                  <a:lnTo>
                    <a:pt x="1357" y="1559"/>
                  </a:lnTo>
                  <a:cubicBezTo>
                    <a:pt x="1479" y="1681"/>
                    <a:pt x="1479" y="1681"/>
                    <a:pt x="1600" y="1833"/>
                  </a:cubicBezTo>
                  <a:lnTo>
                    <a:pt x="1813" y="2046"/>
                  </a:lnTo>
                  <a:cubicBezTo>
                    <a:pt x="1935" y="2167"/>
                    <a:pt x="1935" y="2198"/>
                    <a:pt x="2056" y="2319"/>
                  </a:cubicBezTo>
                  <a:lnTo>
                    <a:pt x="2208" y="2471"/>
                  </a:lnTo>
                  <a:cubicBezTo>
                    <a:pt x="2229" y="2471"/>
                    <a:pt x="2235" y="2485"/>
                    <a:pt x="2247" y="2485"/>
                  </a:cubicBezTo>
                  <a:cubicBezTo>
                    <a:pt x="2252" y="2485"/>
                    <a:pt x="2259" y="2481"/>
                    <a:pt x="2269" y="2471"/>
                  </a:cubicBezTo>
                  <a:cubicBezTo>
                    <a:pt x="2269" y="2441"/>
                    <a:pt x="2239" y="2350"/>
                    <a:pt x="2208" y="2289"/>
                  </a:cubicBezTo>
                  <a:cubicBezTo>
                    <a:pt x="2178" y="2258"/>
                    <a:pt x="2117" y="2198"/>
                    <a:pt x="2087" y="2137"/>
                  </a:cubicBezTo>
                  <a:lnTo>
                    <a:pt x="1935" y="1985"/>
                  </a:lnTo>
                  <a:lnTo>
                    <a:pt x="1722" y="1742"/>
                  </a:lnTo>
                  <a:cubicBezTo>
                    <a:pt x="1600" y="1650"/>
                    <a:pt x="1600" y="1590"/>
                    <a:pt x="1479" y="1498"/>
                  </a:cubicBezTo>
                  <a:lnTo>
                    <a:pt x="1266" y="1255"/>
                  </a:lnTo>
                  <a:cubicBezTo>
                    <a:pt x="1145" y="1134"/>
                    <a:pt x="1145" y="1103"/>
                    <a:pt x="1023" y="982"/>
                  </a:cubicBezTo>
                  <a:lnTo>
                    <a:pt x="810" y="769"/>
                  </a:lnTo>
                  <a:cubicBezTo>
                    <a:pt x="689" y="647"/>
                    <a:pt x="689" y="647"/>
                    <a:pt x="567" y="495"/>
                  </a:cubicBezTo>
                  <a:lnTo>
                    <a:pt x="324" y="283"/>
                  </a:lnTo>
                  <a:lnTo>
                    <a:pt x="141" y="70"/>
                  </a:lnTo>
                  <a:cubicBezTo>
                    <a:pt x="111" y="39"/>
                    <a:pt x="81" y="39"/>
                    <a:pt x="81" y="9"/>
                  </a:cubicBezTo>
                  <a:cubicBezTo>
                    <a:pt x="63" y="3"/>
                    <a:pt x="50" y="1"/>
                    <a:pt x="41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2" name="Google Shape;7502;p64"/>
            <p:cNvSpPr/>
            <p:nvPr/>
          </p:nvSpPr>
          <p:spPr>
            <a:xfrm>
              <a:off x="7063450" y="848225"/>
              <a:ext cx="6100" cy="18250"/>
            </a:xfrm>
            <a:custGeom>
              <a:avLst/>
              <a:gdLst/>
              <a:ahLst/>
              <a:cxnLst/>
              <a:rect l="l" t="t" r="r" b="b"/>
              <a:pathLst>
                <a:path w="244" h="730" extrusionOk="0">
                  <a:moveTo>
                    <a:pt x="31" y="0"/>
                  </a:moveTo>
                  <a:cubicBezTo>
                    <a:pt x="0" y="0"/>
                    <a:pt x="0" y="61"/>
                    <a:pt x="0" y="61"/>
                  </a:cubicBezTo>
                  <a:lnTo>
                    <a:pt x="0" y="91"/>
                  </a:lnTo>
                  <a:lnTo>
                    <a:pt x="0" y="122"/>
                  </a:lnTo>
                  <a:lnTo>
                    <a:pt x="0" y="183"/>
                  </a:lnTo>
                  <a:lnTo>
                    <a:pt x="0" y="274"/>
                  </a:lnTo>
                  <a:cubicBezTo>
                    <a:pt x="0" y="304"/>
                    <a:pt x="0" y="304"/>
                    <a:pt x="31" y="335"/>
                  </a:cubicBezTo>
                  <a:lnTo>
                    <a:pt x="31" y="426"/>
                  </a:lnTo>
                  <a:cubicBezTo>
                    <a:pt x="31" y="456"/>
                    <a:pt x="92" y="456"/>
                    <a:pt x="92" y="487"/>
                  </a:cubicBezTo>
                  <a:lnTo>
                    <a:pt x="92" y="578"/>
                  </a:lnTo>
                  <a:lnTo>
                    <a:pt x="92" y="638"/>
                  </a:lnTo>
                  <a:lnTo>
                    <a:pt x="92" y="699"/>
                  </a:lnTo>
                  <a:lnTo>
                    <a:pt x="122" y="730"/>
                  </a:lnTo>
                  <a:lnTo>
                    <a:pt x="183" y="730"/>
                  </a:lnTo>
                  <a:cubicBezTo>
                    <a:pt x="244" y="699"/>
                    <a:pt x="183" y="638"/>
                    <a:pt x="183" y="638"/>
                  </a:cubicBezTo>
                  <a:lnTo>
                    <a:pt x="183" y="608"/>
                  </a:lnTo>
                  <a:lnTo>
                    <a:pt x="183" y="547"/>
                  </a:lnTo>
                  <a:lnTo>
                    <a:pt x="183" y="456"/>
                  </a:lnTo>
                  <a:lnTo>
                    <a:pt x="183" y="395"/>
                  </a:lnTo>
                  <a:cubicBezTo>
                    <a:pt x="183" y="335"/>
                    <a:pt x="152" y="335"/>
                    <a:pt x="152" y="304"/>
                  </a:cubicBezTo>
                  <a:lnTo>
                    <a:pt x="152" y="243"/>
                  </a:lnTo>
                  <a:lnTo>
                    <a:pt x="152" y="152"/>
                  </a:lnTo>
                  <a:cubicBezTo>
                    <a:pt x="92" y="91"/>
                    <a:pt x="92" y="91"/>
                    <a:pt x="92" y="61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3" name="Google Shape;7503;p64"/>
            <p:cNvSpPr/>
            <p:nvPr/>
          </p:nvSpPr>
          <p:spPr>
            <a:xfrm>
              <a:off x="7043700" y="862650"/>
              <a:ext cx="8375" cy="38350"/>
            </a:xfrm>
            <a:custGeom>
              <a:avLst/>
              <a:gdLst/>
              <a:ahLst/>
              <a:cxnLst/>
              <a:rect l="l" t="t" r="r" b="b"/>
              <a:pathLst>
                <a:path w="335" h="1534" extrusionOk="0">
                  <a:moveTo>
                    <a:pt x="30" y="1"/>
                  </a:moveTo>
                  <a:cubicBezTo>
                    <a:pt x="0" y="31"/>
                    <a:pt x="0" y="61"/>
                    <a:pt x="0" y="122"/>
                  </a:cubicBezTo>
                  <a:lnTo>
                    <a:pt x="0" y="183"/>
                  </a:lnTo>
                  <a:cubicBezTo>
                    <a:pt x="0" y="213"/>
                    <a:pt x="30" y="213"/>
                    <a:pt x="30" y="305"/>
                  </a:cubicBezTo>
                  <a:cubicBezTo>
                    <a:pt x="30" y="365"/>
                    <a:pt x="30" y="365"/>
                    <a:pt x="61" y="457"/>
                  </a:cubicBezTo>
                  <a:lnTo>
                    <a:pt x="61" y="609"/>
                  </a:lnTo>
                  <a:cubicBezTo>
                    <a:pt x="61" y="700"/>
                    <a:pt x="122" y="700"/>
                    <a:pt x="122" y="761"/>
                  </a:cubicBezTo>
                  <a:lnTo>
                    <a:pt x="122" y="913"/>
                  </a:lnTo>
                  <a:cubicBezTo>
                    <a:pt x="122" y="1004"/>
                    <a:pt x="152" y="1004"/>
                    <a:pt x="152" y="1065"/>
                  </a:cubicBezTo>
                  <a:lnTo>
                    <a:pt x="152" y="1217"/>
                  </a:lnTo>
                  <a:cubicBezTo>
                    <a:pt x="152" y="1308"/>
                    <a:pt x="182" y="1460"/>
                    <a:pt x="182" y="1490"/>
                  </a:cubicBezTo>
                  <a:cubicBezTo>
                    <a:pt x="182" y="1490"/>
                    <a:pt x="182" y="1520"/>
                    <a:pt x="213" y="1520"/>
                  </a:cubicBezTo>
                  <a:cubicBezTo>
                    <a:pt x="231" y="1529"/>
                    <a:pt x="246" y="1533"/>
                    <a:pt x="258" y="1533"/>
                  </a:cubicBezTo>
                  <a:cubicBezTo>
                    <a:pt x="289" y="1533"/>
                    <a:pt x="304" y="1512"/>
                    <a:pt x="304" y="1490"/>
                  </a:cubicBezTo>
                  <a:cubicBezTo>
                    <a:pt x="334" y="1399"/>
                    <a:pt x="304" y="1368"/>
                    <a:pt x="304" y="1308"/>
                  </a:cubicBezTo>
                  <a:lnTo>
                    <a:pt x="304" y="1186"/>
                  </a:lnTo>
                  <a:cubicBezTo>
                    <a:pt x="304" y="1095"/>
                    <a:pt x="274" y="791"/>
                    <a:pt x="213" y="730"/>
                  </a:cubicBezTo>
                  <a:cubicBezTo>
                    <a:pt x="213" y="639"/>
                    <a:pt x="182" y="639"/>
                    <a:pt x="182" y="578"/>
                  </a:cubicBezTo>
                  <a:cubicBezTo>
                    <a:pt x="182" y="487"/>
                    <a:pt x="182" y="487"/>
                    <a:pt x="152" y="426"/>
                  </a:cubicBezTo>
                  <a:cubicBezTo>
                    <a:pt x="152" y="335"/>
                    <a:pt x="152" y="335"/>
                    <a:pt x="122" y="274"/>
                  </a:cubicBezTo>
                  <a:lnTo>
                    <a:pt x="122" y="122"/>
                  </a:lnTo>
                  <a:cubicBezTo>
                    <a:pt x="122" y="92"/>
                    <a:pt x="61" y="31"/>
                    <a:pt x="61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4" name="Google Shape;7504;p64"/>
            <p:cNvSpPr/>
            <p:nvPr/>
          </p:nvSpPr>
          <p:spPr>
            <a:xfrm>
              <a:off x="7028500" y="871775"/>
              <a:ext cx="18250" cy="46675"/>
            </a:xfrm>
            <a:custGeom>
              <a:avLst/>
              <a:gdLst/>
              <a:ahLst/>
              <a:cxnLst/>
              <a:rect l="l" t="t" r="r" b="b"/>
              <a:pathLst>
                <a:path w="730" h="1867" extrusionOk="0">
                  <a:moveTo>
                    <a:pt x="31" y="0"/>
                  </a:moveTo>
                  <a:cubicBezTo>
                    <a:pt x="0" y="61"/>
                    <a:pt x="31" y="92"/>
                    <a:pt x="31" y="122"/>
                  </a:cubicBezTo>
                  <a:cubicBezTo>
                    <a:pt x="31" y="183"/>
                    <a:pt x="61" y="213"/>
                    <a:pt x="61" y="213"/>
                  </a:cubicBezTo>
                  <a:cubicBezTo>
                    <a:pt x="122" y="244"/>
                    <a:pt x="122" y="244"/>
                    <a:pt x="152" y="335"/>
                  </a:cubicBezTo>
                  <a:cubicBezTo>
                    <a:pt x="183" y="396"/>
                    <a:pt x="183" y="396"/>
                    <a:pt x="213" y="517"/>
                  </a:cubicBezTo>
                  <a:cubicBezTo>
                    <a:pt x="274" y="578"/>
                    <a:pt x="213" y="578"/>
                    <a:pt x="274" y="700"/>
                  </a:cubicBezTo>
                  <a:cubicBezTo>
                    <a:pt x="304" y="760"/>
                    <a:pt x="304" y="760"/>
                    <a:pt x="335" y="882"/>
                  </a:cubicBezTo>
                  <a:cubicBezTo>
                    <a:pt x="365" y="973"/>
                    <a:pt x="335" y="973"/>
                    <a:pt x="365" y="1095"/>
                  </a:cubicBezTo>
                  <a:cubicBezTo>
                    <a:pt x="426" y="1155"/>
                    <a:pt x="426" y="1155"/>
                    <a:pt x="456" y="1277"/>
                  </a:cubicBezTo>
                  <a:cubicBezTo>
                    <a:pt x="487" y="1338"/>
                    <a:pt x="456" y="1338"/>
                    <a:pt x="487" y="1459"/>
                  </a:cubicBezTo>
                  <a:cubicBezTo>
                    <a:pt x="517" y="1520"/>
                    <a:pt x="517" y="1733"/>
                    <a:pt x="578" y="1794"/>
                  </a:cubicBezTo>
                  <a:cubicBezTo>
                    <a:pt x="578" y="1855"/>
                    <a:pt x="578" y="1855"/>
                    <a:pt x="608" y="1855"/>
                  </a:cubicBezTo>
                  <a:cubicBezTo>
                    <a:pt x="616" y="1863"/>
                    <a:pt x="624" y="1866"/>
                    <a:pt x="632" y="1866"/>
                  </a:cubicBezTo>
                  <a:cubicBezTo>
                    <a:pt x="653" y="1866"/>
                    <a:pt x="669" y="1838"/>
                    <a:pt x="669" y="1794"/>
                  </a:cubicBezTo>
                  <a:cubicBezTo>
                    <a:pt x="730" y="1733"/>
                    <a:pt x="669" y="1642"/>
                    <a:pt x="638" y="1581"/>
                  </a:cubicBezTo>
                  <a:cubicBezTo>
                    <a:pt x="638" y="1581"/>
                    <a:pt x="638" y="1490"/>
                    <a:pt x="608" y="1459"/>
                  </a:cubicBezTo>
                  <a:cubicBezTo>
                    <a:pt x="578" y="1399"/>
                    <a:pt x="487" y="1003"/>
                    <a:pt x="456" y="943"/>
                  </a:cubicBezTo>
                  <a:cubicBezTo>
                    <a:pt x="426" y="852"/>
                    <a:pt x="426" y="852"/>
                    <a:pt x="365" y="730"/>
                  </a:cubicBezTo>
                  <a:cubicBezTo>
                    <a:pt x="335" y="669"/>
                    <a:pt x="335" y="608"/>
                    <a:pt x="304" y="548"/>
                  </a:cubicBezTo>
                  <a:cubicBezTo>
                    <a:pt x="274" y="487"/>
                    <a:pt x="274" y="487"/>
                    <a:pt x="213" y="365"/>
                  </a:cubicBezTo>
                  <a:cubicBezTo>
                    <a:pt x="122" y="213"/>
                    <a:pt x="152" y="213"/>
                    <a:pt x="122" y="122"/>
                  </a:cubicBezTo>
                  <a:cubicBezTo>
                    <a:pt x="61" y="61"/>
                    <a:pt x="61" y="61"/>
                    <a:pt x="6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5" name="Google Shape;7505;p64"/>
            <p:cNvSpPr/>
            <p:nvPr/>
          </p:nvSpPr>
          <p:spPr>
            <a:xfrm>
              <a:off x="6995825" y="866875"/>
              <a:ext cx="29650" cy="66375"/>
            </a:xfrm>
            <a:custGeom>
              <a:avLst/>
              <a:gdLst/>
              <a:ahLst/>
              <a:cxnLst/>
              <a:rect l="l" t="t" r="r" b="b"/>
              <a:pathLst>
                <a:path w="1186" h="2655" extrusionOk="0">
                  <a:moveTo>
                    <a:pt x="83" y="1"/>
                  </a:moveTo>
                  <a:cubicBezTo>
                    <a:pt x="78" y="1"/>
                    <a:pt x="71" y="4"/>
                    <a:pt x="61" y="14"/>
                  </a:cubicBezTo>
                  <a:cubicBezTo>
                    <a:pt x="0" y="75"/>
                    <a:pt x="61" y="136"/>
                    <a:pt x="91" y="166"/>
                  </a:cubicBezTo>
                  <a:lnTo>
                    <a:pt x="152" y="318"/>
                  </a:lnTo>
                  <a:cubicBezTo>
                    <a:pt x="213" y="379"/>
                    <a:pt x="243" y="409"/>
                    <a:pt x="274" y="470"/>
                  </a:cubicBezTo>
                  <a:cubicBezTo>
                    <a:pt x="365" y="592"/>
                    <a:pt x="365" y="592"/>
                    <a:pt x="426" y="744"/>
                  </a:cubicBezTo>
                  <a:cubicBezTo>
                    <a:pt x="517" y="865"/>
                    <a:pt x="456" y="896"/>
                    <a:pt x="547" y="1017"/>
                  </a:cubicBezTo>
                  <a:cubicBezTo>
                    <a:pt x="608" y="1139"/>
                    <a:pt x="608" y="1139"/>
                    <a:pt x="669" y="1291"/>
                  </a:cubicBezTo>
                  <a:cubicBezTo>
                    <a:pt x="699" y="1443"/>
                    <a:pt x="699" y="1443"/>
                    <a:pt x="730" y="1534"/>
                  </a:cubicBezTo>
                  <a:cubicBezTo>
                    <a:pt x="760" y="1686"/>
                    <a:pt x="821" y="1655"/>
                    <a:pt x="851" y="1807"/>
                  </a:cubicBezTo>
                  <a:cubicBezTo>
                    <a:pt x="882" y="1959"/>
                    <a:pt x="882" y="1959"/>
                    <a:pt x="912" y="2081"/>
                  </a:cubicBezTo>
                  <a:cubicBezTo>
                    <a:pt x="973" y="2233"/>
                    <a:pt x="973" y="2233"/>
                    <a:pt x="1003" y="2324"/>
                  </a:cubicBezTo>
                  <a:cubicBezTo>
                    <a:pt x="1034" y="2446"/>
                    <a:pt x="1034" y="2476"/>
                    <a:pt x="1064" y="2567"/>
                  </a:cubicBezTo>
                  <a:cubicBezTo>
                    <a:pt x="1064" y="2598"/>
                    <a:pt x="1125" y="2628"/>
                    <a:pt x="1125" y="2628"/>
                  </a:cubicBezTo>
                  <a:cubicBezTo>
                    <a:pt x="1134" y="2647"/>
                    <a:pt x="1144" y="2654"/>
                    <a:pt x="1152" y="2654"/>
                  </a:cubicBezTo>
                  <a:cubicBezTo>
                    <a:pt x="1171" y="2654"/>
                    <a:pt x="1186" y="2619"/>
                    <a:pt x="1186" y="2598"/>
                  </a:cubicBezTo>
                  <a:cubicBezTo>
                    <a:pt x="1186" y="2476"/>
                    <a:pt x="1155" y="2324"/>
                    <a:pt x="1125" y="2233"/>
                  </a:cubicBezTo>
                  <a:cubicBezTo>
                    <a:pt x="1125" y="2233"/>
                    <a:pt x="1064" y="2111"/>
                    <a:pt x="1064" y="2020"/>
                  </a:cubicBezTo>
                  <a:cubicBezTo>
                    <a:pt x="1034" y="1868"/>
                    <a:pt x="1034" y="1868"/>
                    <a:pt x="1003" y="1777"/>
                  </a:cubicBezTo>
                  <a:cubicBezTo>
                    <a:pt x="973" y="1625"/>
                    <a:pt x="973" y="1625"/>
                    <a:pt x="882" y="1503"/>
                  </a:cubicBezTo>
                  <a:cubicBezTo>
                    <a:pt x="851" y="1351"/>
                    <a:pt x="851" y="1351"/>
                    <a:pt x="760" y="1230"/>
                  </a:cubicBezTo>
                  <a:cubicBezTo>
                    <a:pt x="730" y="1078"/>
                    <a:pt x="699" y="1108"/>
                    <a:pt x="669" y="956"/>
                  </a:cubicBezTo>
                  <a:cubicBezTo>
                    <a:pt x="578" y="865"/>
                    <a:pt x="608" y="804"/>
                    <a:pt x="547" y="713"/>
                  </a:cubicBezTo>
                  <a:cubicBezTo>
                    <a:pt x="456" y="592"/>
                    <a:pt x="456" y="592"/>
                    <a:pt x="395" y="440"/>
                  </a:cubicBezTo>
                  <a:cubicBezTo>
                    <a:pt x="304" y="318"/>
                    <a:pt x="304" y="288"/>
                    <a:pt x="243" y="166"/>
                  </a:cubicBezTo>
                  <a:cubicBezTo>
                    <a:pt x="213" y="105"/>
                    <a:pt x="152" y="75"/>
                    <a:pt x="122" y="14"/>
                  </a:cubicBezTo>
                  <a:cubicBezTo>
                    <a:pt x="101" y="14"/>
                    <a:pt x="95" y="1"/>
                    <a:pt x="8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6" name="Google Shape;7506;p64"/>
            <p:cNvSpPr/>
            <p:nvPr/>
          </p:nvSpPr>
          <p:spPr>
            <a:xfrm>
              <a:off x="6973025" y="889250"/>
              <a:ext cx="38025" cy="62975"/>
            </a:xfrm>
            <a:custGeom>
              <a:avLst/>
              <a:gdLst/>
              <a:ahLst/>
              <a:cxnLst/>
              <a:rect l="l" t="t" r="r" b="b"/>
              <a:pathLst>
                <a:path w="1521" h="2519" extrusionOk="0">
                  <a:moveTo>
                    <a:pt x="0" y="1"/>
                  </a:moveTo>
                  <a:cubicBezTo>
                    <a:pt x="0" y="31"/>
                    <a:pt x="61" y="122"/>
                    <a:pt x="91" y="153"/>
                  </a:cubicBezTo>
                  <a:lnTo>
                    <a:pt x="213" y="274"/>
                  </a:lnTo>
                  <a:lnTo>
                    <a:pt x="335" y="426"/>
                  </a:lnTo>
                  <a:cubicBezTo>
                    <a:pt x="426" y="548"/>
                    <a:pt x="426" y="548"/>
                    <a:pt x="547" y="639"/>
                  </a:cubicBezTo>
                  <a:cubicBezTo>
                    <a:pt x="608" y="760"/>
                    <a:pt x="608" y="760"/>
                    <a:pt x="699" y="912"/>
                  </a:cubicBezTo>
                  <a:lnTo>
                    <a:pt x="851" y="1156"/>
                  </a:lnTo>
                  <a:cubicBezTo>
                    <a:pt x="912" y="1247"/>
                    <a:pt x="912" y="1308"/>
                    <a:pt x="943" y="1399"/>
                  </a:cubicBezTo>
                  <a:cubicBezTo>
                    <a:pt x="1034" y="1520"/>
                    <a:pt x="1034" y="1520"/>
                    <a:pt x="1095" y="1672"/>
                  </a:cubicBezTo>
                  <a:cubicBezTo>
                    <a:pt x="1186" y="1824"/>
                    <a:pt x="1155" y="1824"/>
                    <a:pt x="1216" y="1946"/>
                  </a:cubicBezTo>
                  <a:cubicBezTo>
                    <a:pt x="1247" y="2098"/>
                    <a:pt x="1247" y="2098"/>
                    <a:pt x="1338" y="2189"/>
                  </a:cubicBezTo>
                  <a:cubicBezTo>
                    <a:pt x="1368" y="2311"/>
                    <a:pt x="1368" y="2341"/>
                    <a:pt x="1398" y="2432"/>
                  </a:cubicBezTo>
                  <a:cubicBezTo>
                    <a:pt x="1398" y="2463"/>
                    <a:pt x="1459" y="2493"/>
                    <a:pt x="1459" y="2493"/>
                  </a:cubicBezTo>
                  <a:cubicBezTo>
                    <a:pt x="1469" y="2512"/>
                    <a:pt x="1478" y="2519"/>
                    <a:pt x="1487" y="2519"/>
                  </a:cubicBezTo>
                  <a:cubicBezTo>
                    <a:pt x="1506" y="2519"/>
                    <a:pt x="1520" y="2484"/>
                    <a:pt x="1520" y="2463"/>
                  </a:cubicBezTo>
                  <a:cubicBezTo>
                    <a:pt x="1520" y="2341"/>
                    <a:pt x="1459" y="2189"/>
                    <a:pt x="1398" y="2098"/>
                  </a:cubicBezTo>
                  <a:cubicBezTo>
                    <a:pt x="1398" y="2098"/>
                    <a:pt x="1368" y="1976"/>
                    <a:pt x="1338" y="1885"/>
                  </a:cubicBezTo>
                  <a:cubicBezTo>
                    <a:pt x="1307" y="1733"/>
                    <a:pt x="1247" y="1733"/>
                    <a:pt x="1216" y="1642"/>
                  </a:cubicBezTo>
                  <a:cubicBezTo>
                    <a:pt x="1155" y="1490"/>
                    <a:pt x="1155" y="1490"/>
                    <a:pt x="1095" y="1368"/>
                  </a:cubicBezTo>
                  <a:cubicBezTo>
                    <a:pt x="1034" y="1216"/>
                    <a:pt x="1034" y="1216"/>
                    <a:pt x="973" y="1095"/>
                  </a:cubicBezTo>
                  <a:cubicBezTo>
                    <a:pt x="882" y="973"/>
                    <a:pt x="882" y="973"/>
                    <a:pt x="821" y="821"/>
                  </a:cubicBezTo>
                  <a:cubicBezTo>
                    <a:pt x="730" y="730"/>
                    <a:pt x="730" y="730"/>
                    <a:pt x="669" y="578"/>
                  </a:cubicBezTo>
                  <a:cubicBezTo>
                    <a:pt x="578" y="456"/>
                    <a:pt x="578" y="456"/>
                    <a:pt x="456" y="335"/>
                  </a:cubicBezTo>
                  <a:cubicBezTo>
                    <a:pt x="304" y="274"/>
                    <a:pt x="304" y="274"/>
                    <a:pt x="243" y="153"/>
                  </a:cubicBezTo>
                  <a:lnTo>
                    <a:pt x="91" y="1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7" name="Google Shape;7507;p64"/>
            <p:cNvSpPr/>
            <p:nvPr/>
          </p:nvSpPr>
          <p:spPr>
            <a:xfrm>
              <a:off x="6826350" y="893800"/>
              <a:ext cx="9150" cy="9150"/>
            </a:xfrm>
            <a:custGeom>
              <a:avLst/>
              <a:gdLst/>
              <a:ahLst/>
              <a:cxnLst/>
              <a:rect l="l" t="t" r="r" b="b"/>
              <a:pathLst>
                <a:path w="366" h="366" extrusionOk="0">
                  <a:moveTo>
                    <a:pt x="335" y="1"/>
                  </a:moveTo>
                  <a:cubicBezTo>
                    <a:pt x="305" y="1"/>
                    <a:pt x="305" y="1"/>
                    <a:pt x="305" y="62"/>
                  </a:cubicBezTo>
                  <a:lnTo>
                    <a:pt x="244" y="62"/>
                  </a:lnTo>
                  <a:lnTo>
                    <a:pt x="214" y="92"/>
                  </a:lnTo>
                  <a:lnTo>
                    <a:pt x="183" y="122"/>
                  </a:lnTo>
                  <a:lnTo>
                    <a:pt x="153" y="153"/>
                  </a:lnTo>
                  <a:cubicBezTo>
                    <a:pt x="153" y="153"/>
                    <a:pt x="153" y="214"/>
                    <a:pt x="92" y="214"/>
                  </a:cubicBezTo>
                  <a:cubicBezTo>
                    <a:pt x="92" y="214"/>
                    <a:pt x="62" y="214"/>
                    <a:pt x="62" y="244"/>
                  </a:cubicBezTo>
                  <a:lnTo>
                    <a:pt x="31" y="274"/>
                  </a:lnTo>
                  <a:lnTo>
                    <a:pt x="1" y="244"/>
                  </a:lnTo>
                  <a:lnTo>
                    <a:pt x="1" y="305"/>
                  </a:lnTo>
                  <a:lnTo>
                    <a:pt x="31" y="366"/>
                  </a:lnTo>
                  <a:lnTo>
                    <a:pt x="62" y="366"/>
                  </a:lnTo>
                  <a:lnTo>
                    <a:pt x="62" y="305"/>
                  </a:lnTo>
                  <a:lnTo>
                    <a:pt x="92" y="274"/>
                  </a:lnTo>
                  <a:lnTo>
                    <a:pt x="153" y="274"/>
                  </a:lnTo>
                  <a:cubicBezTo>
                    <a:pt x="153" y="274"/>
                    <a:pt x="153" y="244"/>
                    <a:pt x="183" y="244"/>
                  </a:cubicBezTo>
                  <a:lnTo>
                    <a:pt x="214" y="244"/>
                  </a:lnTo>
                  <a:cubicBezTo>
                    <a:pt x="214" y="244"/>
                    <a:pt x="214" y="214"/>
                    <a:pt x="244" y="214"/>
                  </a:cubicBezTo>
                  <a:cubicBezTo>
                    <a:pt x="244" y="214"/>
                    <a:pt x="305" y="214"/>
                    <a:pt x="305" y="153"/>
                  </a:cubicBezTo>
                  <a:lnTo>
                    <a:pt x="335" y="122"/>
                  </a:lnTo>
                  <a:lnTo>
                    <a:pt x="366" y="92"/>
                  </a:lnTo>
                  <a:lnTo>
                    <a:pt x="366" y="62"/>
                  </a:lnTo>
                  <a:cubicBezTo>
                    <a:pt x="366" y="1"/>
                    <a:pt x="335" y="1"/>
                    <a:pt x="33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8" name="Google Shape;7508;p64"/>
            <p:cNvSpPr/>
            <p:nvPr/>
          </p:nvSpPr>
          <p:spPr>
            <a:xfrm>
              <a:off x="6815725" y="885450"/>
              <a:ext cx="12175" cy="10675"/>
            </a:xfrm>
            <a:custGeom>
              <a:avLst/>
              <a:gdLst/>
              <a:ahLst/>
              <a:cxnLst/>
              <a:rect l="l" t="t" r="r" b="b"/>
              <a:pathLst>
                <a:path w="487" h="427" extrusionOk="0">
                  <a:moveTo>
                    <a:pt x="456" y="1"/>
                  </a:moveTo>
                  <a:cubicBezTo>
                    <a:pt x="426" y="1"/>
                    <a:pt x="426" y="31"/>
                    <a:pt x="365" y="31"/>
                  </a:cubicBezTo>
                  <a:cubicBezTo>
                    <a:pt x="365" y="31"/>
                    <a:pt x="335" y="31"/>
                    <a:pt x="335" y="92"/>
                  </a:cubicBezTo>
                  <a:cubicBezTo>
                    <a:pt x="304" y="92"/>
                    <a:pt x="335" y="122"/>
                    <a:pt x="304" y="122"/>
                  </a:cubicBezTo>
                  <a:cubicBezTo>
                    <a:pt x="274" y="122"/>
                    <a:pt x="274" y="122"/>
                    <a:pt x="274" y="153"/>
                  </a:cubicBezTo>
                  <a:cubicBezTo>
                    <a:pt x="213" y="153"/>
                    <a:pt x="213" y="153"/>
                    <a:pt x="213" y="183"/>
                  </a:cubicBezTo>
                  <a:cubicBezTo>
                    <a:pt x="183" y="183"/>
                    <a:pt x="213" y="244"/>
                    <a:pt x="183" y="244"/>
                  </a:cubicBezTo>
                  <a:cubicBezTo>
                    <a:pt x="152" y="244"/>
                    <a:pt x="152" y="244"/>
                    <a:pt x="152" y="274"/>
                  </a:cubicBezTo>
                  <a:cubicBezTo>
                    <a:pt x="122" y="274"/>
                    <a:pt x="152" y="305"/>
                    <a:pt x="122" y="305"/>
                  </a:cubicBezTo>
                  <a:lnTo>
                    <a:pt x="31" y="305"/>
                  </a:lnTo>
                  <a:cubicBezTo>
                    <a:pt x="0" y="335"/>
                    <a:pt x="31" y="335"/>
                    <a:pt x="31" y="396"/>
                  </a:cubicBezTo>
                  <a:cubicBezTo>
                    <a:pt x="61" y="426"/>
                    <a:pt x="61" y="426"/>
                    <a:pt x="122" y="426"/>
                  </a:cubicBezTo>
                  <a:lnTo>
                    <a:pt x="152" y="426"/>
                  </a:lnTo>
                  <a:cubicBezTo>
                    <a:pt x="152" y="426"/>
                    <a:pt x="152" y="396"/>
                    <a:pt x="183" y="396"/>
                  </a:cubicBezTo>
                  <a:cubicBezTo>
                    <a:pt x="213" y="396"/>
                    <a:pt x="183" y="335"/>
                    <a:pt x="213" y="335"/>
                  </a:cubicBezTo>
                  <a:cubicBezTo>
                    <a:pt x="274" y="335"/>
                    <a:pt x="274" y="335"/>
                    <a:pt x="274" y="305"/>
                  </a:cubicBezTo>
                  <a:cubicBezTo>
                    <a:pt x="304" y="305"/>
                    <a:pt x="274" y="274"/>
                    <a:pt x="304" y="274"/>
                  </a:cubicBezTo>
                  <a:cubicBezTo>
                    <a:pt x="335" y="274"/>
                    <a:pt x="335" y="274"/>
                    <a:pt x="335" y="244"/>
                  </a:cubicBezTo>
                  <a:cubicBezTo>
                    <a:pt x="365" y="244"/>
                    <a:pt x="335" y="183"/>
                    <a:pt x="365" y="183"/>
                  </a:cubicBezTo>
                  <a:cubicBezTo>
                    <a:pt x="426" y="183"/>
                    <a:pt x="426" y="183"/>
                    <a:pt x="426" y="153"/>
                  </a:cubicBezTo>
                  <a:cubicBezTo>
                    <a:pt x="456" y="153"/>
                    <a:pt x="456" y="153"/>
                    <a:pt x="456" y="122"/>
                  </a:cubicBezTo>
                  <a:cubicBezTo>
                    <a:pt x="456" y="122"/>
                    <a:pt x="456" y="92"/>
                    <a:pt x="487" y="92"/>
                  </a:cubicBezTo>
                  <a:lnTo>
                    <a:pt x="487" y="31"/>
                  </a:lnTo>
                  <a:cubicBezTo>
                    <a:pt x="487" y="1"/>
                    <a:pt x="456" y="1"/>
                    <a:pt x="45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9" name="Google Shape;7509;p64"/>
            <p:cNvSpPr/>
            <p:nvPr/>
          </p:nvSpPr>
          <p:spPr>
            <a:xfrm>
              <a:off x="6973025" y="687125"/>
              <a:ext cx="37250" cy="11425"/>
            </a:xfrm>
            <a:custGeom>
              <a:avLst/>
              <a:gdLst/>
              <a:ahLst/>
              <a:cxnLst/>
              <a:rect l="l" t="t" r="r" b="b"/>
              <a:pathLst>
                <a:path w="1490" h="457" extrusionOk="0">
                  <a:moveTo>
                    <a:pt x="304" y="0"/>
                  </a:moveTo>
                  <a:cubicBezTo>
                    <a:pt x="243" y="0"/>
                    <a:pt x="243" y="0"/>
                    <a:pt x="152" y="31"/>
                  </a:cubicBezTo>
                  <a:cubicBezTo>
                    <a:pt x="91" y="61"/>
                    <a:pt x="91" y="61"/>
                    <a:pt x="61" y="61"/>
                  </a:cubicBezTo>
                  <a:lnTo>
                    <a:pt x="0" y="122"/>
                  </a:lnTo>
                  <a:cubicBezTo>
                    <a:pt x="0" y="152"/>
                    <a:pt x="61" y="152"/>
                    <a:pt x="61" y="183"/>
                  </a:cubicBezTo>
                  <a:cubicBezTo>
                    <a:pt x="122" y="183"/>
                    <a:pt x="152" y="152"/>
                    <a:pt x="243" y="152"/>
                  </a:cubicBezTo>
                  <a:lnTo>
                    <a:pt x="365" y="152"/>
                  </a:lnTo>
                  <a:cubicBezTo>
                    <a:pt x="426" y="152"/>
                    <a:pt x="426" y="152"/>
                    <a:pt x="517" y="122"/>
                  </a:cubicBezTo>
                  <a:lnTo>
                    <a:pt x="973" y="122"/>
                  </a:lnTo>
                  <a:cubicBezTo>
                    <a:pt x="1015" y="143"/>
                    <a:pt x="1028" y="149"/>
                    <a:pt x="1063" y="151"/>
                  </a:cubicBezTo>
                  <a:lnTo>
                    <a:pt x="1063" y="151"/>
                  </a:lnTo>
                  <a:lnTo>
                    <a:pt x="912" y="61"/>
                  </a:lnTo>
                  <a:cubicBezTo>
                    <a:pt x="851" y="61"/>
                    <a:pt x="851" y="61"/>
                    <a:pt x="760" y="31"/>
                  </a:cubicBezTo>
                  <a:cubicBezTo>
                    <a:pt x="699" y="31"/>
                    <a:pt x="699" y="0"/>
                    <a:pt x="608" y="0"/>
                  </a:cubicBezTo>
                  <a:close/>
                  <a:moveTo>
                    <a:pt x="1063" y="151"/>
                  </a:moveTo>
                  <a:lnTo>
                    <a:pt x="1064" y="152"/>
                  </a:lnTo>
                  <a:lnTo>
                    <a:pt x="1216" y="213"/>
                  </a:lnTo>
                  <a:cubicBezTo>
                    <a:pt x="1244" y="231"/>
                    <a:pt x="1263" y="244"/>
                    <a:pt x="1277" y="253"/>
                  </a:cubicBezTo>
                  <a:lnTo>
                    <a:pt x="1277" y="253"/>
                  </a:lnTo>
                  <a:cubicBezTo>
                    <a:pt x="1277" y="241"/>
                    <a:pt x="1277" y="228"/>
                    <a:pt x="1277" y="213"/>
                  </a:cubicBezTo>
                  <a:lnTo>
                    <a:pt x="1125" y="152"/>
                  </a:lnTo>
                  <a:cubicBezTo>
                    <a:pt x="1097" y="152"/>
                    <a:pt x="1078" y="152"/>
                    <a:pt x="1063" y="151"/>
                  </a:cubicBezTo>
                  <a:close/>
                  <a:moveTo>
                    <a:pt x="1277" y="253"/>
                  </a:moveTo>
                  <a:cubicBezTo>
                    <a:pt x="1277" y="366"/>
                    <a:pt x="1283" y="371"/>
                    <a:pt x="1338" y="426"/>
                  </a:cubicBezTo>
                  <a:cubicBezTo>
                    <a:pt x="1368" y="456"/>
                    <a:pt x="1429" y="456"/>
                    <a:pt x="1429" y="456"/>
                  </a:cubicBezTo>
                  <a:cubicBezTo>
                    <a:pt x="1429" y="456"/>
                    <a:pt x="1459" y="456"/>
                    <a:pt x="1459" y="426"/>
                  </a:cubicBezTo>
                  <a:cubicBezTo>
                    <a:pt x="1490" y="365"/>
                    <a:pt x="1459" y="335"/>
                    <a:pt x="1429" y="304"/>
                  </a:cubicBezTo>
                  <a:cubicBezTo>
                    <a:pt x="1368" y="274"/>
                    <a:pt x="1368" y="274"/>
                    <a:pt x="1338" y="274"/>
                  </a:cubicBezTo>
                  <a:cubicBezTo>
                    <a:pt x="1316" y="274"/>
                    <a:pt x="1310" y="274"/>
                    <a:pt x="1277" y="253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0" name="Google Shape;7510;p64"/>
            <p:cNvSpPr/>
            <p:nvPr/>
          </p:nvSpPr>
          <p:spPr>
            <a:xfrm>
              <a:off x="6982900" y="686350"/>
              <a:ext cx="12175" cy="5350"/>
            </a:xfrm>
            <a:custGeom>
              <a:avLst/>
              <a:gdLst/>
              <a:ahLst/>
              <a:cxnLst/>
              <a:rect l="l" t="t" r="r" b="b"/>
              <a:pathLst>
                <a:path w="487" h="214" extrusionOk="0">
                  <a:moveTo>
                    <a:pt x="31" y="1"/>
                  </a:moveTo>
                  <a:cubicBezTo>
                    <a:pt x="31" y="31"/>
                    <a:pt x="0" y="31"/>
                    <a:pt x="0" y="62"/>
                  </a:cubicBezTo>
                  <a:cubicBezTo>
                    <a:pt x="0" y="92"/>
                    <a:pt x="31" y="92"/>
                    <a:pt x="31" y="92"/>
                  </a:cubicBezTo>
                  <a:lnTo>
                    <a:pt x="61" y="92"/>
                  </a:lnTo>
                  <a:cubicBezTo>
                    <a:pt x="92" y="92"/>
                    <a:pt x="183" y="153"/>
                    <a:pt x="213" y="153"/>
                  </a:cubicBezTo>
                  <a:lnTo>
                    <a:pt x="335" y="153"/>
                  </a:lnTo>
                  <a:cubicBezTo>
                    <a:pt x="456" y="183"/>
                    <a:pt x="456" y="214"/>
                    <a:pt x="456" y="214"/>
                  </a:cubicBezTo>
                  <a:cubicBezTo>
                    <a:pt x="487" y="214"/>
                    <a:pt x="487" y="183"/>
                    <a:pt x="487" y="153"/>
                  </a:cubicBezTo>
                  <a:cubicBezTo>
                    <a:pt x="487" y="92"/>
                    <a:pt x="456" y="92"/>
                    <a:pt x="456" y="92"/>
                  </a:cubicBezTo>
                  <a:lnTo>
                    <a:pt x="335" y="92"/>
                  </a:lnTo>
                  <a:cubicBezTo>
                    <a:pt x="304" y="92"/>
                    <a:pt x="304" y="62"/>
                    <a:pt x="304" y="62"/>
                  </a:cubicBezTo>
                  <a:lnTo>
                    <a:pt x="244" y="62"/>
                  </a:lnTo>
                  <a:cubicBezTo>
                    <a:pt x="213" y="62"/>
                    <a:pt x="213" y="31"/>
                    <a:pt x="213" y="31"/>
                  </a:cubicBezTo>
                  <a:lnTo>
                    <a:pt x="183" y="31"/>
                  </a:lnTo>
                  <a:cubicBezTo>
                    <a:pt x="152" y="31"/>
                    <a:pt x="183" y="31"/>
                    <a:pt x="15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1" name="Google Shape;7511;p64"/>
            <p:cNvSpPr/>
            <p:nvPr/>
          </p:nvSpPr>
          <p:spPr>
            <a:xfrm>
              <a:off x="6988975" y="682550"/>
              <a:ext cx="19775" cy="6875"/>
            </a:xfrm>
            <a:custGeom>
              <a:avLst/>
              <a:gdLst/>
              <a:ahLst/>
              <a:cxnLst/>
              <a:rect l="l" t="t" r="r" b="b"/>
              <a:pathLst>
                <a:path w="791" h="275" extrusionOk="0">
                  <a:moveTo>
                    <a:pt x="61" y="1"/>
                  </a:moveTo>
                  <a:lnTo>
                    <a:pt x="1" y="31"/>
                  </a:lnTo>
                  <a:lnTo>
                    <a:pt x="1" y="92"/>
                  </a:lnTo>
                  <a:cubicBezTo>
                    <a:pt x="21" y="112"/>
                    <a:pt x="38" y="119"/>
                    <a:pt x="52" y="119"/>
                  </a:cubicBezTo>
                  <a:cubicBezTo>
                    <a:pt x="82" y="119"/>
                    <a:pt x="102" y="92"/>
                    <a:pt x="122" y="92"/>
                  </a:cubicBezTo>
                  <a:lnTo>
                    <a:pt x="305" y="92"/>
                  </a:lnTo>
                  <a:cubicBezTo>
                    <a:pt x="365" y="92"/>
                    <a:pt x="365" y="92"/>
                    <a:pt x="396" y="153"/>
                  </a:cubicBezTo>
                  <a:lnTo>
                    <a:pt x="457" y="153"/>
                  </a:lnTo>
                  <a:cubicBezTo>
                    <a:pt x="517" y="153"/>
                    <a:pt x="517" y="153"/>
                    <a:pt x="548" y="183"/>
                  </a:cubicBezTo>
                  <a:cubicBezTo>
                    <a:pt x="578" y="183"/>
                    <a:pt x="578" y="183"/>
                    <a:pt x="609" y="214"/>
                  </a:cubicBezTo>
                  <a:cubicBezTo>
                    <a:pt x="639" y="214"/>
                    <a:pt x="639" y="244"/>
                    <a:pt x="669" y="244"/>
                  </a:cubicBezTo>
                  <a:cubicBezTo>
                    <a:pt x="700" y="244"/>
                    <a:pt x="700" y="244"/>
                    <a:pt x="700" y="274"/>
                  </a:cubicBezTo>
                  <a:cubicBezTo>
                    <a:pt x="700" y="274"/>
                    <a:pt x="730" y="274"/>
                    <a:pt x="730" y="244"/>
                  </a:cubicBezTo>
                  <a:cubicBezTo>
                    <a:pt x="791" y="214"/>
                    <a:pt x="730" y="183"/>
                    <a:pt x="730" y="183"/>
                  </a:cubicBezTo>
                  <a:lnTo>
                    <a:pt x="700" y="153"/>
                  </a:lnTo>
                  <a:lnTo>
                    <a:pt x="669" y="153"/>
                  </a:lnTo>
                  <a:cubicBezTo>
                    <a:pt x="639" y="153"/>
                    <a:pt x="639" y="92"/>
                    <a:pt x="578" y="92"/>
                  </a:cubicBezTo>
                  <a:cubicBezTo>
                    <a:pt x="548" y="92"/>
                    <a:pt x="548" y="62"/>
                    <a:pt x="517" y="62"/>
                  </a:cubicBezTo>
                  <a:lnTo>
                    <a:pt x="426" y="62"/>
                  </a:lnTo>
                  <a:cubicBezTo>
                    <a:pt x="396" y="62"/>
                    <a:pt x="396" y="31"/>
                    <a:pt x="365" y="31"/>
                  </a:cubicBezTo>
                  <a:lnTo>
                    <a:pt x="274" y="31"/>
                  </a:lnTo>
                  <a:cubicBezTo>
                    <a:pt x="244" y="31"/>
                    <a:pt x="244" y="31"/>
                    <a:pt x="21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2" name="Google Shape;7512;p64"/>
            <p:cNvSpPr/>
            <p:nvPr/>
          </p:nvSpPr>
          <p:spPr>
            <a:xfrm>
              <a:off x="6991250" y="679525"/>
              <a:ext cx="19025" cy="8375"/>
            </a:xfrm>
            <a:custGeom>
              <a:avLst/>
              <a:gdLst/>
              <a:ahLst/>
              <a:cxnLst/>
              <a:rect l="l" t="t" r="r" b="b"/>
              <a:pathLst>
                <a:path w="761" h="335" extrusionOk="0">
                  <a:moveTo>
                    <a:pt x="153" y="0"/>
                  </a:moveTo>
                  <a:cubicBezTo>
                    <a:pt x="92" y="61"/>
                    <a:pt x="122" y="61"/>
                    <a:pt x="92" y="61"/>
                  </a:cubicBezTo>
                  <a:lnTo>
                    <a:pt x="31" y="61"/>
                  </a:lnTo>
                  <a:cubicBezTo>
                    <a:pt x="31" y="61"/>
                    <a:pt x="31" y="122"/>
                    <a:pt x="1" y="122"/>
                  </a:cubicBezTo>
                  <a:cubicBezTo>
                    <a:pt x="1" y="152"/>
                    <a:pt x="1" y="183"/>
                    <a:pt x="31" y="183"/>
                  </a:cubicBezTo>
                  <a:lnTo>
                    <a:pt x="183" y="183"/>
                  </a:lnTo>
                  <a:cubicBezTo>
                    <a:pt x="244" y="183"/>
                    <a:pt x="244" y="213"/>
                    <a:pt x="274" y="213"/>
                  </a:cubicBezTo>
                  <a:lnTo>
                    <a:pt x="335" y="213"/>
                  </a:lnTo>
                  <a:cubicBezTo>
                    <a:pt x="396" y="213"/>
                    <a:pt x="396" y="244"/>
                    <a:pt x="426" y="244"/>
                  </a:cubicBezTo>
                  <a:lnTo>
                    <a:pt x="487" y="244"/>
                  </a:lnTo>
                  <a:cubicBezTo>
                    <a:pt x="548" y="244"/>
                    <a:pt x="548" y="304"/>
                    <a:pt x="578" y="304"/>
                  </a:cubicBezTo>
                  <a:cubicBezTo>
                    <a:pt x="609" y="304"/>
                    <a:pt x="609" y="304"/>
                    <a:pt x="639" y="335"/>
                  </a:cubicBezTo>
                  <a:lnTo>
                    <a:pt x="730" y="335"/>
                  </a:lnTo>
                  <a:cubicBezTo>
                    <a:pt x="761" y="304"/>
                    <a:pt x="761" y="304"/>
                    <a:pt x="730" y="244"/>
                  </a:cubicBezTo>
                  <a:cubicBezTo>
                    <a:pt x="730" y="213"/>
                    <a:pt x="700" y="213"/>
                    <a:pt x="639" y="213"/>
                  </a:cubicBezTo>
                  <a:cubicBezTo>
                    <a:pt x="639" y="213"/>
                    <a:pt x="609" y="213"/>
                    <a:pt x="609" y="183"/>
                  </a:cubicBezTo>
                  <a:cubicBezTo>
                    <a:pt x="578" y="183"/>
                    <a:pt x="578" y="183"/>
                    <a:pt x="548" y="152"/>
                  </a:cubicBezTo>
                  <a:cubicBezTo>
                    <a:pt x="487" y="152"/>
                    <a:pt x="487" y="152"/>
                    <a:pt x="457" y="122"/>
                  </a:cubicBezTo>
                  <a:cubicBezTo>
                    <a:pt x="426" y="122"/>
                    <a:pt x="426" y="122"/>
                    <a:pt x="396" y="61"/>
                  </a:cubicBezTo>
                  <a:lnTo>
                    <a:pt x="305" y="61"/>
                  </a:lnTo>
                  <a:cubicBezTo>
                    <a:pt x="274" y="61"/>
                    <a:pt x="274" y="61"/>
                    <a:pt x="244" y="31"/>
                  </a:cubicBezTo>
                  <a:cubicBezTo>
                    <a:pt x="183" y="31"/>
                    <a:pt x="183" y="31"/>
                    <a:pt x="15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3" name="Google Shape;7513;p64"/>
            <p:cNvSpPr/>
            <p:nvPr/>
          </p:nvSpPr>
          <p:spPr>
            <a:xfrm>
              <a:off x="6995050" y="679525"/>
              <a:ext cx="11425" cy="9150"/>
            </a:xfrm>
            <a:custGeom>
              <a:avLst/>
              <a:gdLst/>
              <a:ahLst/>
              <a:cxnLst/>
              <a:rect l="l" t="t" r="r" b="b"/>
              <a:pathLst>
                <a:path w="457" h="366" extrusionOk="0">
                  <a:moveTo>
                    <a:pt x="31" y="0"/>
                  </a:moveTo>
                  <a:cubicBezTo>
                    <a:pt x="31" y="0"/>
                    <a:pt x="31" y="31"/>
                    <a:pt x="1" y="31"/>
                  </a:cubicBezTo>
                  <a:lnTo>
                    <a:pt x="1" y="92"/>
                  </a:lnTo>
                  <a:lnTo>
                    <a:pt x="92" y="92"/>
                  </a:lnTo>
                  <a:cubicBezTo>
                    <a:pt x="122" y="92"/>
                    <a:pt x="122" y="92"/>
                    <a:pt x="122" y="152"/>
                  </a:cubicBezTo>
                  <a:cubicBezTo>
                    <a:pt x="153" y="152"/>
                    <a:pt x="122" y="183"/>
                    <a:pt x="153" y="183"/>
                  </a:cubicBezTo>
                  <a:lnTo>
                    <a:pt x="183" y="183"/>
                  </a:lnTo>
                  <a:cubicBezTo>
                    <a:pt x="244" y="183"/>
                    <a:pt x="183" y="213"/>
                    <a:pt x="244" y="213"/>
                  </a:cubicBezTo>
                  <a:cubicBezTo>
                    <a:pt x="274" y="213"/>
                    <a:pt x="274" y="213"/>
                    <a:pt x="274" y="244"/>
                  </a:cubicBezTo>
                  <a:cubicBezTo>
                    <a:pt x="305" y="244"/>
                    <a:pt x="274" y="304"/>
                    <a:pt x="305" y="304"/>
                  </a:cubicBezTo>
                  <a:lnTo>
                    <a:pt x="396" y="365"/>
                  </a:lnTo>
                  <a:lnTo>
                    <a:pt x="426" y="365"/>
                  </a:lnTo>
                  <a:cubicBezTo>
                    <a:pt x="457" y="365"/>
                    <a:pt x="457" y="335"/>
                    <a:pt x="457" y="335"/>
                  </a:cubicBezTo>
                  <a:cubicBezTo>
                    <a:pt x="457" y="304"/>
                    <a:pt x="426" y="304"/>
                    <a:pt x="426" y="244"/>
                  </a:cubicBezTo>
                  <a:cubicBezTo>
                    <a:pt x="426" y="244"/>
                    <a:pt x="426" y="213"/>
                    <a:pt x="396" y="213"/>
                  </a:cubicBezTo>
                  <a:cubicBezTo>
                    <a:pt x="335" y="213"/>
                    <a:pt x="305" y="152"/>
                    <a:pt x="274" y="152"/>
                  </a:cubicBezTo>
                  <a:cubicBezTo>
                    <a:pt x="244" y="152"/>
                    <a:pt x="244" y="92"/>
                    <a:pt x="244" y="92"/>
                  </a:cubicBezTo>
                  <a:lnTo>
                    <a:pt x="153" y="92"/>
                  </a:lnTo>
                  <a:cubicBezTo>
                    <a:pt x="122" y="92"/>
                    <a:pt x="122" y="61"/>
                    <a:pt x="122" y="61"/>
                  </a:cubicBezTo>
                  <a:cubicBezTo>
                    <a:pt x="92" y="61"/>
                    <a:pt x="92" y="61"/>
                    <a:pt x="31" y="31"/>
                  </a:cubicBezTo>
                  <a:cubicBezTo>
                    <a:pt x="92" y="31"/>
                    <a:pt x="92" y="0"/>
                    <a:pt x="9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4" name="Google Shape;7514;p64"/>
            <p:cNvSpPr/>
            <p:nvPr/>
          </p:nvSpPr>
          <p:spPr>
            <a:xfrm>
              <a:off x="6998100" y="679525"/>
              <a:ext cx="10650" cy="9700"/>
            </a:xfrm>
            <a:custGeom>
              <a:avLst/>
              <a:gdLst/>
              <a:ahLst/>
              <a:cxnLst/>
              <a:rect l="l" t="t" r="r" b="b"/>
              <a:pathLst>
                <a:path w="426" h="388" extrusionOk="0">
                  <a:moveTo>
                    <a:pt x="31" y="0"/>
                  </a:moveTo>
                  <a:lnTo>
                    <a:pt x="0" y="31"/>
                  </a:lnTo>
                  <a:lnTo>
                    <a:pt x="0" y="122"/>
                  </a:lnTo>
                  <a:cubicBezTo>
                    <a:pt x="0" y="152"/>
                    <a:pt x="31" y="152"/>
                    <a:pt x="31" y="152"/>
                  </a:cubicBezTo>
                  <a:lnTo>
                    <a:pt x="92" y="152"/>
                  </a:lnTo>
                  <a:cubicBezTo>
                    <a:pt x="92" y="152"/>
                    <a:pt x="152" y="152"/>
                    <a:pt x="152" y="183"/>
                  </a:cubicBezTo>
                  <a:cubicBezTo>
                    <a:pt x="183" y="183"/>
                    <a:pt x="152" y="183"/>
                    <a:pt x="183" y="213"/>
                  </a:cubicBezTo>
                  <a:cubicBezTo>
                    <a:pt x="183" y="213"/>
                    <a:pt x="213" y="213"/>
                    <a:pt x="213" y="274"/>
                  </a:cubicBezTo>
                  <a:cubicBezTo>
                    <a:pt x="213" y="274"/>
                    <a:pt x="213" y="304"/>
                    <a:pt x="274" y="304"/>
                  </a:cubicBezTo>
                  <a:cubicBezTo>
                    <a:pt x="274" y="304"/>
                    <a:pt x="274" y="335"/>
                    <a:pt x="304" y="335"/>
                  </a:cubicBezTo>
                  <a:cubicBezTo>
                    <a:pt x="304" y="335"/>
                    <a:pt x="274" y="335"/>
                    <a:pt x="304" y="365"/>
                  </a:cubicBezTo>
                  <a:cubicBezTo>
                    <a:pt x="320" y="380"/>
                    <a:pt x="327" y="388"/>
                    <a:pt x="335" y="388"/>
                  </a:cubicBezTo>
                  <a:cubicBezTo>
                    <a:pt x="342" y="388"/>
                    <a:pt x="350" y="380"/>
                    <a:pt x="365" y="365"/>
                  </a:cubicBezTo>
                  <a:cubicBezTo>
                    <a:pt x="426" y="365"/>
                    <a:pt x="426" y="335"/>
                    <a:pt x="426" y="335"/>
                  </a:cubicBezTo>
                  <a:lnTo>
                    <a:pt x="426" y="304"/>
                  </a:lnTo>
                  <a:lnTo>
                    <a:pt x="365" y="274"/>
                  </a:lnTo>
                  <a:cubicBezTo>
                    <a:pt x="365" y="213"/>
                    <a:pt x="365" y="213"/>
                    <a:pt x="335" y="213"/>
                  </a:cubicBezTo>
                  <a:cubicBezTo>
                    <a:pt x="335" y="183"/>
                    <a:pt x="335" y="183"/>
                    <a:pt x="304" y="152"/>
                  </a:cubicBezTo>
                  <a:cubicBezTo>
                    <a:pt x="289" y="137"/>
                    <a:pt x="282" y="137"/>
                    <a:pt x="278" y="137"/>
                  </a:cubicBezTo>
                  <a:cubicBezTo>
                    <a:pt x="274" y="137"/>
                    <a:pt x="274" y="137"/>
                    <a:pt x="274" y="122"/>
                  </a:cubicBezTo>
                  <a:cubicBezTo>
                    <a:pt x="213" y="122"/>
                    <a:pt x="274" y="61"/>
                    <a:pt x="213" y="61"/>
                  </a:cubicBezTo>
                  <a:lnTo>
                    <a:pt x="152" y="61"/>
                  </a:lnTo>
                  <a:cubicBezTo>
                    <a:pt x="92" y="61"/>
                    <a:pt x="92" y="31"/>
                    <a:pt x="92" y="31"/>
                  </a:cubicBezTo>
                  <a:cubicBezTo>
                    <a:pt x="61" y="31"/>
                    <a:pt x="61" y="31"/>
                    <a:pt x="6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5" name="Google Shape;7515;p64"/>
            <p:cNvSpPr/>
            <p:nvPr/>
          </p:nvSpPr>
          <p:spPr>
            <a:xfrm>
              <a:off x="7001900" y="682550"/>
              <a:ext cx="7625" cy="9150"/>
            </a:xfrm>
            <a:custGeom>
              <a:avLst/>
              <a:gdLst/>
              <a:ahLst/>
              <a:cxnLst/>
              <a:rect l="l" t="t" r="r" b="b"/>
              <a:pathLst>
                <a:path w="305" h="366" extrusionOk="0">
                  <a:moveTo>
                    <a:pt x="31" y="1"/>
                  </a:moveTo>
                  <a:lnTo>
                    <a:pt x="0" y="31"/>
                  </a:lnTo>
                  <a:lnTo>
                    <a:pt x="0" y="62"/>
                  </a:lnTo>
                  <a:lnTo>
                    <a:pt x="31" y="62"/>
                  </a:lnTo>
                  <a:lnTo>
                    <a:pt x="61" y="92"/>
                  </a:lnTo>
                  <a:lnTo>
                    <a:pt x="61" y="123"/>
                  </a:lnTo>
                  <a:cubicBezTo>
                    <a:pt x="61" y="123"/>
                    <a:pt x="122" y="123"/>
                    <a:pt x="122" y="183"/>
                  </a:cubicBezTo>
                  <a:lnTo>
                    <a:pt x="122" y="214"/>
                  </a:lnTo>
                  <a:cubicBezTo>
                    <a:pt x="122" y="214"/>
                    <a:pt x="152" y="214"/>
                    <a:pt x="152" y="244"/>
                  </a:cubicBezTo>
                  <a:lnTo>
                    <a:pt x="152" y="274"/>
                  </a:lnTo>
                  <a:lnTo>
                    <a:pt x="183" y="335"/>
                  </a:lnTo>
                  <a:lnTo>
                    <a:pt x="213" y="366"/>
                  </a:lnTo>
                  <a:lnTo>
                    <a:pt x="274" y="366"/>
                  </a:lnTo>
                  <a:cubicBezTo>
                    <a:pt x="304" y="366"/>
                    <a:pt x="304" y="335"/>
                    <a:pt x="304" y="335"/>
                  </a:cubicBezTo>
                  <a:lnTo>
                    <a:pt x="304" y="274"/>
                  </a:lnTo>
                  <a:lnTo>
                    <a:pt x="304" y="244"/>
                  </a:lnTo>
                  <a:lnTo>
                    <a:pt x="274" y="214"/>
                  </a:lnTo>
                  <a:lnTo>
                    <a:pt x="213" y="183"/>
                  </a:lnTo>
                  <a:lnTo>
                    <a:pt x="183" y="123"/>
                  </a:lnTo>
                  <a:cubicBezTo>
                    <a:pt x="183" y="123"/>
                    <a:pt x="152" y="123"/>
                    <a:pt x="152" y="92"/>
                  </a:cubicBezTo>
                  <a:lnTo>
                    <a:pt x="122" y="62"/>
                  </a:lnTo>
                  <a:lnTo>
                    <a:pt x="61" y="31"/>
                  </a:lnTo>
                  <a:cubicBezTo>
                    <a:pt x="122" y="1"/>
                    <a:pt x="152" y="1"/>
                    <a:pt x="12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6" name="Google Shape;7516;p64"/>
            <p:cNvSpPr/>
            <p:nvPr/>
          </p:nvSpPr>
          <p:spPr>
            <a:xfrm>
              <a:off x="6831675" y="684850"/>
              <a:ext cx="10675" cy="16725"/>
            </a:xfrm>
            <a:custGeom>
              <a:avLst/>
              <a:gdLst/>
              <a:ahLst/>
              <a:cxnLst/>
              <a:rect l="l" t="t" r="r" b="b"/>
              <a:pathLst>
                <a:path w="427" h="669" extrusionOk="0">
                  <a:moveTo>
                    <a:pt x="396" y="0"/>
                  </a:moveTo>
                  <a:cubicBezTo>
                    <a:pt x="335" y="0"/>
                    <a:pt x="305" y="0"/>
                    <a:pt x="274" y="61"/>
                  </a:cubicBezTo>
                  <a:cubicBezTo>
                    <a:pt x="274" y="61"/>
                    <a:pt x="244" y="61"/>
                    <a:pt x="244" y="91"/>
                  </a:cubicBezTo>
                  <a:cubicBezTo>
                    <a:pt x="183" y="91"/>
                    <a:pt x="183" y="122"/>
                    <a:pt x="153" y="122"/>
                  </a:cubicBezTo>
                  <a:cubicBezTo>
                    <a:pt x="122" y="152"/>
                    <a:pt x="122" y="152"/>
                    <a:pt x="92" y="152"/>
                  </a:cubicBezTo>
                  <a:cubicBezTo>
                    <a:pt x="31" y="213"/>
                    <a:pt x="31" y="213"/>
                    <a:pt x="31" y="243"/>
                  </a:cubicBezTo>
                  <a:cubicBezTo>
                    <a:pt x="1" y="274"/>
                    <a:pt x="31" y="274"/>
                    <a:pt x="1" y="304"/>
                  </a:cubicBezTo>
                  <a:lnTo>
                    <a:pt x="1" y="395"/>
                  </a:lnTo>
                  <a:cubicBezTo>
                    <a:pt x="1" y="426"/>
                    <a:pt x="1" y="426"/>
                    <a:pt x="31" y="456"/>
                  </a:cubicBezTo>
                  <a:cubicBezTo>
                    <a:pt x="31" y="578"/>
                    <a:pt x="1" y="578"/>
                    <a:pt x="31" y="608"/>
                  </a:cubicBezTo>
                  <a:cubicBezTo>
                    <a:pt x="92" y="669"/>
                    <a:pt x="92" y="669"/>
                    <a:pt x="122" y="669"/>
                  </a:cubicBezTo>
                  <a:cubicBezTo>
                    <a:pt x="122" y="669"/>
                    <a:pt x="153" y="669"/>
                    <a:pt x="153" y="608"/>
                  </a:cubicBezTo>
                  <a:lnTo>
                    <a:pt x="153" y="547"/>
                  </a:lnTo>
                  <a:lnTo>
                    <a:pt x="153" y="517"/>
                  </a:lnTo>
                  <a:cubicBezTo>
                    <a:pt x="153" y="517"/>
                    <a:pt x="122" y="517"/>
                    <a:pt x="122" y="456"/>
                  </a:cubicBezTo>
                  <a:lnTo>
                    <a:pt x="122" y="426"/>
                  </a:lnTo>
                  <a:cubicBezTo>
                    <a:pt x="122" y="395"/>
                    <a:pt x="122" y="395"/>
                    <a:pt x="153" y="395"/>
                  </a:cubicBezTo>
                  <a:lnTo>
                    <a:pt x="153" y="304"/>
                  </a:lnTo>
                  <a:cubicBezTo>
                    <a:pt x="153" y="289"/>
                    <a:pt x="160" y="289"/>
                    <a:pt x="168" y="289"/>
                  </a:cubicBezTo>
                  <a:cubicBezTo>
                    <a:pt x="175" y="289"/>
                    <a:pt x="183" y="289"/>
                    <a:pt x="183" y="274"/>
                  </a:cubicBezTo>
                  <a:cubicBezTo>
                    <a:pt x="244" y="243"/>
                    <a:pt x="183" y="243"/>
                    <a:pt x="244" y="243"/>
                  </a:cubicBezTo>
                  <a:cubicBezTo>
                    <a:pt x="274" y="243"/>
                    <a:pt x="274" y="243"/>
                    <a:pt x="305" y="213"/>
                  </a:cubicBezTo>
                  <a:cubicBezTo>
                    <a:pt x="335" y="213"/>
                    <a:pt x="335" y="213"/>
                    <a:pt x="396" y="152"/>
                  </a:cubicBezTo>
                  <a:cubicBezTo>
                    <a:pt x="426" y="152"/>
                    <a:pt x="426" y="152"/>
                    <a:pt x="426" y="122"/>
                  </a:cubicBezTo>
                  <a:lnTo>
                    <a:pt x="426" y="91"/>
                  </a:lnTo>
                  <a:cubicBezTo>
                    <a:pt x="426" y="61"/>
                    <a:pt x="396" y="61"/>
                    <a:pt x="39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7" name="Google Shape;7517;p64"/>
            <p:cNvSpPr/>
            <p:nvPr/>
          </p:nvSpPr>
          <p:spPr>
            <a:xfrm>
              <a:off x="6830150" y="689475"/>
              <a:ext cx="4600" cy="4500"/>
            </a:xfrm>
            <a:custGeom>
              <a:avLst/>
              <a:gdLst/>
              <a:ahLst/>
              <a:cxnLst/>
              <a:rect l="l" t="t" r="r" b="b"/>
              <a:pathLst>
                <a:path w="184" h="180" extrusionOk="0">
                  <a:moveTo>
                    <a:pt x="110" y="1"/>
                  </a:moveTo>
                  <a:cubicBezTo>
                    <a:pt x="92" y="1"/>
                    <a:pt x="92" y="28"/>
                    <a:pt x="92" y="28"/>
                  </a:cubicBezTo>
                  <a:lnTo>
                    <a:pt x="92" y="58"/>
                  </a:lnTo>
                  <a:cubicBezTo>
                    <a:pt x="62" y="89"/>
                    <a:pt x="31" y="89"/>
                    <a:pt x="1" y="89"/>
                  </a:cubicBezTo>
                  <a:cubicBezTo>
                    <a:pt x="1" y="119"/>
                    <a:pt x="1" y="119"/>
                    <a:pt x="31" y="119"/>
                  </a:cubicBezTo>
                  <a:lnTo>
                    <a:pt x="62" y="180"/>
                  </a:lnTo>
                  <a:lnTo>
                    <a:pt x="92" y="180"/>
                  </a:lnTo>
                  <a:lnTo>
                    <a:pt x="92" y="119"/>
                  </a:lnTo>
                  <a:lnTo>
                    <a:pt x="153" y="119"/>
                  </a:lnTo>
                  <a:lnTo>
                    <a:pt x="153" y="89"/>
                  </a:lnTo>
                  <a:lnTo>
                    <a:pt x="183" y="89"/>
                  </a:lnTo>
                  <a:lnTo>
                    <a:pt x="183" y="58"/>
                  </a:lnTo>
                  <a:cubicBezTo>
                    <a:pt x="183" y="28"/>
                    <a:pt x="153" y="28"/>
                    <a:pt x="153" y="28"/>
                  </a:cubicBezTo>
                  <a:cubicBezTo>
                    <a:pt x="133" y="8"/>
                    <a:pt x="119" y="1"/>
                    <a:pt x="110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8" name="Google Shape;7518;p64"/>
            <p:cNvSpPr/>
            <p:nvPr/>
          </p:nvSpPr>
          <p:spPr>
            <a:xfrm>
              <a:off x="6811925" y="703075"/>
              <a:ext cx="9150" cy="9900"/>
            </a:xfrm>
            <a:custGeom>
              <a:avLst/>
              <a:gdLst/>
              <a:ahLst/>
              <a:cxnLst/>
              <a:rect l="l" t="t" r="r" b="b"/>
              <a:pathLst>
                <a:path w="366" h="396" extrusionOk="0">
                  <a:moveTo>
                    <a:pt x="92" y="1"/>
                  </a:moveTo>
                  <a:cubicBezTo>
                    <a:pt x="61" y="1"/>
                    <a:pt x="61" y="1"/>
                    <a:pt x="31" y="31"/>
                  </a:cubicBezTo>
                  <a:lnTo>
                    <a:pt x="0" y="92"/>
                  </a:lnTo>
                  <a:lnTo>
                    <a:pt x="0" y="122"/>
                  </a:lnTo>
                  <a:cubicBezTo>
                    <a:pt x="0" y="153"/>
                    <a:pt x="31" y="153"/>
                    <a:pt x="61" y="153"/>
                  </a:cubicBezTo>
                  <a:lnTo>
                    <a:pt x="213" y="153"/>
                  </a:lnTo>
                  <a:lnTo>
                    <a:pt x="274" y="183"/>
                  </a:lnTo>
                  <a:cubicBezTo>
                    <a:pt x="274" y="183"/>
                    <a:pt x="304" y="183"/>
                    <a:pt x="304" y="244"/>
                  </a:cubicBezTo>
                  <a:lnTo>
                    <a:pt x="304" y="274"/>
                  </a:lnTo>
                  <a:lnTo>
                    <a:pt x="304" y="305"/>
                  </a:lnTo>
                  <a:lnTo>
                    <a:pt x="274" y="335"/>
                  </a:lnTo>
                  <a:cubicBezTo>
                    <a:pt x="304" y="396"/>
                    <a:pt x="304" y="396"/>
                    <a:pt x="335" y="396"/>
                  </a:cubicBezTo>
                  <a:cubicBezTo>
                    <a:pt x="365" y="396"/>
                    <a:pt x="365" y="335"/>
                    <a:pt x="365" y="335"/>
                  </a:cubicBezTo>
                  <a:lnTo>
                    <a:pt x="365" y="305"/>
                  </a:lnTo>
                  <a:lnTo>
                    <a:pt x="335" y="274"/>
                  </a:lnTo>
                  <a:lnTo>
                    <a:pt x="335" y="183"/>
                  </a:lnTo>
                  <a:lnTo>
                    <a:pt x="335" y="122"/>
                  </a:lnTo>
                  <a:cubicBezTo>
                    <a:pt x="335" y="92"/>
                    <a:pt x="304" y="92"/>
                    <a:pt x="304" y="92"/>
                  </a:cubicBezTo>
                  <a:cubicBezTo>
                    <a:pt x="274" y="31"/>
                    <a:pt x="304" y="31"/>
                    <a:pt x="274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9" name="Google Shape;7519;p64"/>
            <p:cNvSpPr/>
            <p:nvPr/>
          </p:nvSpPr>
          <p:spPr>
            <a:xfrm>
              <a:off x="6921350" y="750950"/>
              <a:ext cx="7625" cy="8375"/>
            </a:xfrm>
            <a:custGeom>
              <a:avLst/>
              <a:gdLst/>
              <a:ahLst/>
              <a:cxnLst/>
              <a:rect l="l" t="t" r="r" b="b"/>
              <a:pathLst>
                <a:path w="305" h="335" extrusionOk="0">
                  <a:moveTo>
                    <a:pt x="31" y="1"/>
                  </a:moveTo>
                  <a:lnTo>
                    <a:pt x="0" y="31"/>
                  </a:lnTo>
                  <a:lnTo>
                    <a:pt x="0" y="61"/>
                  </a:lnTo>
                  <a:lnTo>
                    <a:pt x="31" y="61"/>
                  </a:lnTo>
                  <a:lnTo>
                    <a:pt x="61" y="92"/>
                  </a:lnTo>
                  <a:lnTo>
                    <a:pt x="61" y="122"/>
                  </a:lnTo>
                  <a:cubicBezTo>
                    <a:pt x="61" y="122"/>
                    <a:pt x="92" y="122"/>
                    <a:pt x="92" y="183"/>
                  </a:cubicBezTo>
                  <a:lnTo>
                    <a:pt x="92" y="213"/>
                  </a:lnTo>
                  <a:lnTo>
                    <a:pt x="152" y="213"/>
                  </a:lnTo>
                  <a:lnTo>
                    <a:pt x="152" y="244"/>
                  </a:lnTo>
                  <a:lnTo>
                    <a:pt x="183" y="274"/>
                  </a:lnTo>
                  <a:lnTo>
                    <a:pt x="213" y="335"/>
                  </a:lnTo>
                  <a:lnTo>
                    <a:pt x="244" y="335"/>
                  </a:lnTo>
                  <a:cubicBezTo>
                    <a:pt x="304" y="335"/>
                    <a:pt x="304" y="274"/>
                    <a:pt x="304" y="274"/>
                  </a:cubicBezTo>
                  <a:lnTo>
                    <a:pt x="304" y="244"/>
                  </a:lnTo>
                  <a:lnTo>
                    <a:pt x="304" y="213"/>
                  </a:lnTo>
                  <a:lnTo>
                    <a:pt x="244" y="183"/>
                  </a:lnTo>
                  <a:lnTo>
                    <a:pt x="213" y="122"/>
                  </a:lnTo>
                  <a:lnTo>
                    <a:pt x="183" y="92"/>
                  </a:lnTo>
                  <a:lnTo>
                    <a:pt x="152" y="92"/>
                  </a:lnTo>
                  <a:lnTo>
                    <a:pt x="92" y="61"/>
                  </a:lnTo>
                  <a:cubicBezTo>
                    <a:pt x="152" y="61"/>
                    <a:pt x="152" y="61"/>
                    <a:pt x="9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0" name="Google Shape;7520;p64"/>
            <p:cNvSpPr/>
            <p:nvPr/>
          </p:nvSpPr>
          <p:spPr>
            <a:xfrm>
              <a:off x="6929700" y="735750"/>
              <a:ext cx="9150" cy="9900"/>
            </a:xfrm>
            <a:custGeom>
              <a:avLst/>
              <a:gdLst/>
              <a:ahLst/>
              <a:cxnLst/>
              <a:rect l="l" t="t" r="r" b="b"/>
              <a:pathLst>
                <a:path w="366" h="396" extrusionOk="0">
                  <a:moveTo>
                    <a:pt x="31" y="1"/>
                  </a:moveTo>
                  <a:cubicBezTo>
                    <a:pt x="1" y="31"/>
                    <a:pt x="1" y="31"/>
                    <a:pt x="1" y="61"/>
                  </a:cubicBezTo>
                  <a:lnTo>
                    <a:pt x="1" y="92"/>
                  </a:lnTo>
                  <a:lnTo>
                    <a:pt x="31" y="92"/>
                  </a:lnTo>
                  <a:lnTo>
                    <a:pt x="62" y="122"/>
                  </a:lnTo>
                  <a:lnTo>
                    <a:pt x="62" y="183"/>
                  </a:lnTo>
                  <a:cubicBezTo>
                    <a:pt x="62" y="183"/>
                    <a:pt x="122" y="183"/>
                    <a:pt x="122" y="213"/>
                  </a:cubicBezTo>
                  <a:cubicBezTo>
                    <a:pt x="122" y="213"/>
                    <a:pt x="122" y="244"/>
                    <a:pt x="153" y="244"/>
                  </a:cubicBezTo>
                  <a:cubicBezTo>
                    <a:pt x="153" y="244"/>
                    <a:pt x="183" y="244"/>
                    <a:pt x="183" y="274"/>
                  </a:cubicBezTo>
                  <a:cubicBezTo>
                    <a:pt x="183" y="274"/>
                    <a:pt x="183" y="335"/>
                    <a:pt x="214" y="335"/>
                  </a:cubicBezTo>
                  <a:cubicBezTo>
                    <a:pt x="214" y="335"/>
                    <a:pt x="214" y="365"/>
                    <a:pt x="274" y="365"/>
                  </a:cubicBezTo>
                  <a:lnTo>
                    <a:pt x="305" y="396"/>
                  </a:lnTo>
                  <a:lnTo>
                    <a:pt x="335" y="396"/>
                  </a:lnTo>
                  <a:cubicBezTo>
                    <a:pt x="365" y="396"/>
                    <a:pt x="365" y="365"/>
                    <a:pt x="365" y="365"/>
                  </a:cubicBezTo>
                  <a:cubicBezTo>
                    <a:pt x="365" y="335"/>
                    <a:pt x="365" y="335"/>
                    <a:pt x="335" y="274"/>
                  </a:cubicBezTo>
                  <a:lnTo>
                    <a:pt x="335" y="244"/>
                  </a:lnTo>
                  <a:lnTo>
                    <a:pt x="305" y="213"/>
                  </a:lnTo>
                  <a:cubicBezTo>
                    <a:pt x="305" y="213"/>
                    <a:pt x="305" y="183"/>
                    <a:pt x="274" y="183"/>
                  </a:cubicBezTo>
                  <a:cubicBezTo>
                    <a:pt x="274" y="183"/>
                    <a:pt x="274" y="122"/>
                    <a:pt x="214" y="122"/>
                  </a:cubicBezTo>
                  <a:cubicBezTo>
                    <a:pt x="214" y="122"/>
                    <a:pt x="183" y="122"/>
                    <a:pt x="183" y="92"/>
                  </a:cubicBezTo>
                  <a:cubicBezTo>
                    <a:pt x="183" y="92"/>
                    <a:pt x="183" y="61"/>
                    <a:pt x="153" y="61"/>
                  </a:cubicBezTo>
                  <a:lnTo>
                    <a:pt x="122" y="31"/>
                  </a:lnTo>
                  <a:cubicBezTo>
                    <a:pt x="122" y="1"/>
                    <a:pt x="153" y="1"/>
                    <a:pt x="12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1" name="Google Shape;7521;p64"/>
            <p:cNvSpPr/>
            <p:nvPr/>
          </p:nvSpPr>
          <p:spPr>
            <a:xfrm>
              <a:off x="6938075" y="725875"/>
              <a:ext cx="7625" cy="6875"/>
            </a:xfrm>
            <a:custGeom>
              <a:avLst/>
              <a:gdLst/>
              <a:ahLst/>
              <a:cxnLst/>
              <a:rect l="l" t="t" r="r" b="b"/>
              <a:pathLst>
                <a:path w="305" h="275" extrusionOk="0">
                  <a:moveTo>
                    <a:pt x="30" y="0"/>
                  </a:moveTo>
                  <a:lnTo>
                    <a:pt x="0" y="31"/>
                  </a:lnTo>
                  <a:lnTo>
                    <a:pt x="30" y="31"/>
                  </a:lnTo>
                  <a:lnTo>
                    <a:pt x="91" y="61"/>
                  </a:lnTo>
                  <a:lnTo>
                    <a:pt x="91" y="122"/>
                  </a:lnTo>
                  <a:lnTo>
                    <a:pt x="122" y="122"/>
                  </a:lnTo>
                  <a:lnTo>
                    <a:pt x="122" y="152"/>
                  </a:lnTo>
                  <a:lnTo>
                    <a:pt x="152" y="152"/>
                  </a:lnTo>
                  <a:lnTo>
                    <a:pt x="152" y="183"/>
                  </a:lnTo>
                  <a:lnTo>
                    <a:pt x="182" y="213"/>
                  </a:lnTo>
                  <a:lnTo>
                    <a:pt x="243" y="274"/>
                  </a:lnTo>
                  <a:lnTo>
                    <a:pt x="274" y="274"/>
                  </a:lnTo>
                  <a:cubicBezTo>
                    <a:pt x="304" y="274"/>
                    <a:pt x="304" y="213"/>
                    <a:pt x="304" y="213"/>
                  </a:cubicBezTo>
                  <a:lnTo>
                    <a:pt x="304" y="183"/>
                  </a:lnTo>
                  <a:lnTo>
                    <a:pt x="304" y="152"/>
                  </a:lnTo>
                  <a:lnTo>
                    <a:pt x="274" y="122"/>
                  </a:lnTo>
                  <a:lnTo>
                    <a:pt x="243" y="61"/>
                  </a:lnTo>
                  <a:lnTo>
                    <a:pt x="182" y="31"/>
                  </a:lnTo>
                  <a:lnTo>
                    <a:pt x="152" y="31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2" name="Google Shape;7522;p64"/>
            <p:cNvSpPr/>
            <p:nvPr/>
          </p:nvSpPr>
          <p:spPr>
            <a:xfrm>
              <a:off x="6944900" y="716750"/>
              <a:ext cx="7625" cy="9150"/>
            </a:xfrm>
            <a:custGeom>
              <a:avLst/>
              <a:gdLst/>
              <a:ahLst/>
              <a:cxnLst/>
              <a:rect l="l" t="t" r="r" b="b"/>
              <a:pathLst>
                <a:path w="305" h="366" extrusionOk="0">
                  <a:moveTo>
                    <a:pt x="31" y="1"/>
                  </a:moveTo>
                  <a:lnTo>
                    <a:pt x="1" y="31"/>
                  </a:lnTo>
                  <a:lnTo>
                    <a:pt x="1" y="62"/>
                  </a:lnTo>
                  <a:lnTo>
                    <a:pt x="31" y="62"/>
                  </a:lnTo>
                  <a:lnTo>
                    <a:pt x="61" y="92"/>
                  </a:lnTo>
                  <a:lnTo>
                    <a:pt x="61" y="122"/>
                  </a:lnTo>
                  <a:cubicBezTo>
                    <a:pt x="61" y="122"/>
                    <a:pt x="122" y="122"/>
                    <a:pt x="122" y="183"/>
                  </a:cubicBezTo>
                  <a:lnTo>
                    <a:pt x="122" y="214"/>
                  </a:lnTo>
                  <a:cubicBezTo>
                    <a:pt x="122" y="214"/>
                    <a:pt x="153" y="214"/>
                    <a:pt x="153" y="244"/>
                  </a:cubicBezTo>
                  <a:lnTo>
                    <a:pt x="153" y="274"/>
                  </a:lnTo>
                  <a:lnTo>
                    <a:pt x="183" y="335"/>
                  </a:lnTo>
                  <a:lnTo>
                    <a:pt x="213" y="365"/>
                  </a:lnTo>
                  <a:lnTo>
                    <a:pt x="274" y="365"/>
                  </a:lnTo>
                  <a:cubicBezTo>
                    <a:pt x="305" y="365"/>
                    <a:pt x="305" y="335"/>
                    <a:pt x="305" y="335"/>
                  </a:cubicBezTo>
                  <a:lnTo>
                    <a:pt x="305" y="274"/>
                  </a:lnTo>
                  <a:lnTo>
                    <a:pt x="305" y="244"/>
                  </a:lnTo>
                  <a:lnTo>
                    <a:pt x="274" y="214"/>
                  </a:lnTo>
                  <a:lnTo>
                    <a:pt x="213" y="183"/>
                  </a:lnTo>
                  <a:cubicBezTo>
                    <a:pt x="213" y="183"/>
                    <a:pt x="213" y="122"/>
                    <a:pt x="183" y="122"/>
                  </a:cubicBezTo>
                  <a:cubicBezTo>
                    <a:pt x="183" y="122"/>
                    <a:pt x="153" y="122"/>
                    <a:pt x="153" y="92"/>
                  </a:cubicBezTo>
                  <a:cubicBezTo>
                    <a:pt x="153" y="92"/>
                    <a:pt x="153" y="62"/>
                    <a:pt x="122" y="62"/>
                  </a:cubicBezTo>
                  <a:lnTo>
                    <a:pt x="61" y="31"/>
                  </a:lnTo>
                  <a:cubicBezTo>
                    <a:pt x="122" y="31"/>
                    <a:pt x="122" y="1"/>
                    <a:pt x="12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3" name="Google Shape;7523;p64"/>
            <p:cNvSpPr/>
            <p:nvPr/>
          </p:nvSpPr>
          <p:spPr>
            <a:xfrm>
              <a:off x="6955550" y="706875"/>
              <a:ext cx="7625" cy="8375"/>
            </a:xfrm>
            <a:custGeom>
              <a:avLst/>
              <a:gdLst/>
              <a:ahLst/>
              <a:cxnLst/>
              <a:rect l="l" t="t" r="r" b="b"/>
              <a:pathLst>
                <a:path w="305" h="335" extrusionOk="0">
                  <a:moveTo>
                    <a:pt x="31" y="1"/>
                  </a:moveTo>
                  <a:lnTo>
                    <a:pt x="0" y="31"/>
                  </a:lnTo>
                  <a:lnTo>
                    <a:pt x="0" y="61"/>
                  </a:lnTo>
                  <a:lnTo>
                    <a:pt x="31" y="61"/>
                  </a:lnTo>
                  <a:lnTo>
                    <a:pt x="61" y="122"/>
                  </a:lnTo>
                  <a:lnTo>
                    <a:pt x="61" y="153"/>
                  </a:lnTo>
                  <a:cubicBezTo>
                    <a:pt x="61" y="153"/>
                    <a:pt x="91" y="153"/>
                    <a:pt x="91" y="183"/>
                  </a:cubicBezTo>
                  <a:lnTo>
                    <a:pt x="91" y="213"/>
                  </a:lnTo>
                  <a:lnTo>
                    <a:pt x="152" y="213"/>
                  </a:lnTo>
                  <a:lnTo>
                    <a:pt x="152" y="274"/>
                  </a:lnTo>
                  <a:lnTo>
                    <a:pt x="183" y="305"/>
                  </a:lnTo>
                  <a:lnTo>
                    <a:pt x="213" y="335"/>
                  </a:lnTo>
                  <a:lnTo>
                    <a:pt x="243" y="335"/>
                  </a:lnTo>
                  <a:cubicBezTo>
                    <a:pt x="304" y="335"/>
                    <a:pt x="304" y="305"/>
                    <a:pt x="304" y="305"/>
                  </a:cubicBezTo>
                  <a:cubicBezTo>
                    <a:pt x="304" y="274"/>
                    <a:pt x="304" y="274"/>
                    <a:pt x="243" y="274"/>
                  </a:cubicBezTo>
                  <a:lnTo>
                    <a:pt x="243" y="213"/>
                  </a:lnTo>
                  <a:lnTo>
                    <a:pt x="213" y="183"/>
                  </a:lnTo>
                  <a:lnTo>
                    <a:pt x="183" y="153"/>
                  </a:lnTo>
                  <a:lnTo>
                    <a:pt x="152" y="122"/>
                  </a:lnTo>
                  <a:lnTo>
                    <a:pt x="91" y="122"/>
                  </a:lnTo>
                  <a:lnTo>
                    <a:pt x="61" y="61"/>
                  </a:lnTo>
                  <a:lnTo>
                    <a:pt x="31" y="31"/>
                  </a:lnTo>
                  <a:cubicBezTo>
                    <a:pt x="0" y="1"/>
                    <a:pt x="152" y="1"/>
                    <a:pt x="91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4" name="Google Shape;7524;p64"/>
            <p:cNvSpPr/>
            <p:nvPr/>
          </p:nvSpPr>
          <p:spPr>
            <a:xfrm>
              <a:off x="6965425" y="697750"/>
              <a:ext cx="9900" cy="9150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61" y="1"/>
                  </a:moveTo>
                  <a:cubicBezTo>
                    <a:pt x="0" y="31"/>
                    <a:pt x="0" y="31"/>
                    <a:pt x="0" y="62"/>
                  </a:cubicBezTo>
                  <a:lnTo>
                    <a:pt x="0" y="92"/>
                  </a:lnTo>
                  <a:lnTo>
                    <a:pt x="61" y="92"/>
                  </a:lnTo>
                  <a:lnTo>
                    <a:pt x="92" y="122"/>
                  </a:lnTo>
                  <a:lnTo>
                    <a:pt x="92" y="183"/>
                  </a:lnTo>
                  <a:cubicBezTo>
                    <a:pt x="92" y="183"/>
                    <a:pt x="122" y="183"/>
                    <a:pt x="122" y="214"/>
                  </a:cubicBezTo>
                  <a:cubicBezTo>
                    <a:pt x="122" y="214"/>
                    <a:pt x="122" y="244"/>
                    <a:pt x="152" y="244"/>
                  </a:cubicBezTo>
                  <a:lnTo>
                    <a:pt x="213" y="244"/>
                  </a:lnTo>
                  <a:cubicBezTo>
                    <a:pt x="213" y="244"/>
                    <a:pt x="213" y="274"/>
                    <a:pt x="244" y="274"/>
                  </a:cubicBezTo>
                  <a:lnTo>
                    <a:pt x="274" y="335"/>
                  </a:lnTo>
                  <a:lnTo>
                    <a:pt x="304" y="366"/>
                  </a:lnTo>
                  <a:lnTo>
                    <a:pt x="365" y="366"/>
                  </a:lnTo>
                  <a:cubicBezTo>
                    <a:pt x="395" y="366"/>
                    <a:pt x="395" y="335"/>
                    <a:pt x="395" y="335"/>
                  </a:cubicBezTo>
                  <a:cubicBezTo>
                    <a:pt x="395" y="274"/>
                    <a:pt x="395" y="274"/>
                    <a:pt x="365" y="274"/>
                  </a:cubicBezTo>
                  <a:lnTo>
                    <a:pt x="304" y="244"/>
                  </a:lnTo>
                  <a:lnTo>
                    <a:pt x="274" y="214"/>
                  </a:lnTo>
                  <a:lnTo>
                    <a:pt x="244" y="183"/>
                  </a:lnTo>
                  <a:lnTo>
                    <a:pt x="213" y="122"/>
                  </a:lnTo>
                  <a:cubicBezTo>
                    <a:pt x="213" y="122"/>
                    <a:pt x="152" y="122"/>
                    <a:pt x="152" y="92"/>
                  </a:cubicBezTo>
                  <a:lnTo>
                    <a:pt x="122" y="62"/>
                  </a:lnTo>
                  <a:lnTo>
                    <a:pt x="92" y="31"/>
                  </a:lnTo>
                  <a:cubicBezTo>
                    <a:pt x="152" y="1"/>
                    <a:pt x="152" y="1"/>
                    <a:pt x="12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5" name="Google Shape;7525;p64"/>
            <p:cNvSpPr/>
            <p:nvPr/>
          </p:nvSpPr>
          <p:spPr>
            <a:xfrm>
              <a:off x="6976825" y="689050"/>
              <a:ext cx="11425" cy="11775"/>
            </a:xfrm>
            <a:custGeom>
              <a:avLst/>
              <a:gdLst/>
              <a:ahLst/>
              <a:cxnLst/>
              <a:rect l="l" t="t" r="r" b="b"/>
              <a:pathLst>
                <a:path w="457" h="471" extrusionOk="0">
                  <a:moveTo>
                    <a:pt x="99" y="1"/>
                  </a:moveTo>
                  <a:cubicBezTo>
                    <a:pt x="88" y="1"/>
                    <a:pt x="81" y="14"/>
                    <a:pt x="61" y="14"/>
                  </a:cubicBezTo>
                  <a:cubicBezTo>
                    <a:pt x="0" y="75"/>
                    <a:pt x="0" y="75"/>
                    <a:pt x="61" y="106"/>
                  </a:cubicBezTo>
                  <a:lnTo>
                    <a:pt x="61" y="136"/>
                  </a:lnTo>
                  <a:cubicBezTo>
                    <a:pt x="61" y="136"/>
                    <a:pt x="91" y="136"/>
                    <a:pt x="91" y="166"/>
                  </a:cubicBezTo>
                  <a:lnTo>
                    <a:pt x="122" y="227"/>
                  </a:lnTo>
                  <a:cubicBezTo>
                    <a:pt x="152" y="258"/>
                    <a:pt x="122" y="258"/>
                    <a:pt x="152" y="258"/>
                  </a:cubicBezTo>
                  <a:cubicBezTo>
                    <a:pt x="183" y="273"/>
                    <a:pt x="198" y="273"/>
                    <a:pt x="205" y="273"/>
                  </a:cubicBezTo>
                  <a:cubicBezTo>
                    <a:pt x="213" y="273"/>
                    <a:pt x="213" y="273"/>
                    <a:pt x="213" y="288"/>
                  </a:cubicBezTo>
                  <a:cubicBezTo>
                    <a:pt x="243" y="318"/>
                    <a:pt x="213" y="318"/>
                    <a:pt x="243" y="318"/>
                  </a:cubicBezTo>
                  <a:cubicBezTo>
                    <a:pt x="259" y="349"/>
                    <a:pt x="266" y="349"/>
                    <a:pt x="270" y="349"/>
                  </a:cubicBezTo>
                  <a:cubicBezTo>
                    <a:pt x="274" y="349"/>
                    <a:pt x="274" y="349"/>
                    <a:pt x="274" y="379"/>
                  </a:cubicBezTo>
                  <a:cubicBezTo>
                    <a:pt x="304" y="410"/>
                    <a:pt x="274" y="410"/>
                    <a:pt x="304" y="410"/>
                  </a:cubicBezTo>
                  <a:cubicBezTo>
                    <a:pt x="365" y="440"/>
                    <a:pt x="304" y="440"/>
                    <a:pt x="365" y="440"/>
                  </a:cubicBezTo>
                  <a:lnTo>
                    <a:pt x="395" y="470"/>
                  </a:lnTo>
                  <a:lnTo>
                    <a:pt x="426" y="470"/>
                  </a:lnTo>
                  <a:cubicBezTo>
                    <a:pt x="456" y="470"/>
                    <a:pt x="456" y="440"/>
                    <a:pt x="456" y="440"/>
                  </a:cubicBezTo>
                  <a:cubicBezTo>
                    <a:pt x="456" y="410"/>
                    <a:pt x="426" y="410"/>
                    <a:pt x="426" y="379"/>
                  </a:cubicBezTo>
                  <a:cubicBezTo>
                    <a:pt x="426" y="379"/>
                    <a:pt x="426" y="318"/>
                    <a:pt x="395" y="318"/>
                  </a:cubicBezTo>
                  <a:lnTo>
                    <a:pt x="365" y="288"/>
                  </a:lnTo>
                  <a:cubicBezTo>
                    <a:pt x="304" y="258"/>
                    <a:pt x="365" y="258"/>
                    <a:pt x="304" y="258"/>
                  </a:cubicBezTo>
                  <a:cubicBezTo>
                    <a:pt x="274" y="227"/>
                    <a:pt x="304" y="227"/>
                    <a:pt x="274" y="227"/>
                  </a:cubicBezTo>
                  <a:cubicBezTo>
                    <a:pt x="259" y="197"/>
                    <a:pt x="251" y="197"/>
                    <a:pt x="247" y="197"/>
                  </a:cubicBezTo>
                  <a:cubicBezTo>
                    <a:pt x="243" y="197"/>
                    <a:pt x="243" y="197"/>
                    <a:pt x="243" y="166"/>
                  </a:cubicBezTo>
                  <a:cubicBezTo>
                    <a:pt x="213" y="136"/>
                    <a:pt x="243" y="136"/>
                    <a:pt x="213" y="136"/>
                  </a:cubicBezTo>
                  <a:lnTo>
                    <a:pt x="152" y="106"/>
                  </a:lnTo>
                  <a:cubicBezTo>
                    <a:pt x="122" y="75"/>
                    <a:pt x="122" y="75"/>
                    <a:pt x="122" y="14"/>
                  </a:cubicBezTo>
                  <a:cubicBezTo>
                    <a:pt x="112" y="4"/>
                    <a:pt x="105" y="1"/>
                    <a:pt x="99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6" name="Google Shape;7526;p64"/>
            <p:cNvSpPr/>
            <p:nvPr/>
          </p:nvSpPr>
          <p:spPr>
            <a:xfrm>
              <a:off x="6885625" y="794275"/>
              <a:ext cx="14475" cy="15200"/>
            </a:xfrm>
            <a:custGeom>
              <a:avLst/>
              <a:gdLst/>
              <a:ahLst/>
              <a:cxnLst/>
              <a:rect l="l" t="t" r="r" b="b"/>
              <a:pathLst>
                <a:path w="579" h="608" extrusionOk="0">
                  <a:moveTo>
                    <a:pt x="31" y="0"/>
                  </a:moveTo>
                  <a:cubicBezTo>
                    <a:pt x="1" y="0"/>
                    <a:pt x="1" y="30"/>
                    <a:pt x="1" y="91"/>
                  </a:cubicBezTo>
                  <a:cubicBezTo>
                    <a:pt x="1" y="122"/>
                    <a:pt x="31" y="152"/>
                    <a:pt x="31" y="152"/>
                  </a:cubicBezTo>
                  <a:cubicBezTo>
                    <a:pt x="31" y="152"/>
                    <a:pt x="31" y="182"/>
                    <a:pt x="92" y="182"/>
                  </a:cubicBezTo>
                  <a:lnTo>
                    <a:pt x="122" y="243"/>
                  </a:lnTo>
                  <a:lnTo>
                    <a:pt x="153" y="274"/>
                  </a:lnTo>
                  <a:lnTo>
                    <a:pt x="183" y="304"/>
                  </a:lnTo>
                  <a:cubicBezTo>
                    <a:pt x="214" y="319"/>
                    <a:pt x="229" y="319"/>
                    <a:pt x="240" y="319"/>
                  </a:cubicBezTo>
                  <a:cubicBezTo>
                    <a:pt x="252" y="319"/>
                    <a:pt x="259" y="319"/>
                    <a:pt x="274" y="334"/>
                  </a:cubicBezTo>
                  <a:cubicBezTo>
                    <a:pt x="305" y="395"/>
                    <a:pt x="305" y="395"/>
                    <a:pt x="305" y="426"/>
                  </a:cubicBezTo>
                  <a:lnTo>
                    <a:pt x="366" y="456"/>
                  </a:lnTo>
                  <a:cubicBezTo>
                    <a:pt x="426" y="547"/>
                    <a:pt x="426" y="578"/>
                    <a:pt x="457" y="578"/>
                  </a:cubicBezTo>
                  <a:lnTo>
                    <a:pt x="518" y="608"/>
                  </a:lnTo>
                  <a:cubicBezTo>
                    <a:pt x="518" y="608"/>
                    <a:pt x="548" y="608"/>
                    <a:pt x="548" y="578"/>
                  </a:cubicBezTo>
                  <a:cubicBezTo>
                    <a:pt x="578" y="547"/>
                    <a:pt x="548" y="547"/>
                    <a:pt x="548" y="486"/>
                  </a:cubicBezTo>
                  <a:cubicBezTo>
                    <a:pt x="548" y="486"/>
                    <a:pt x="548" y="456"/>
                    <a:pt x="518" y="456"/>
                  </a:cubicBezTo>
                  <a:cubicBezTo>
                    <a:pt x="518" y="456"/>
                    <a:pt x="457" y="456"/>
                    <a:pt x="457" y="426"/>
                  </a:cubicBezTo>
                  <a:lnTo>
                    <a:pt x="426" y="395"/>
                  </a:lnTo>
                  <a:cubicBezTo>
                    <a:pt x="396" y="334"/>
                    <a:pt x="426" y="334"/>
                    <a:pt x="396" y="304"/>
                  </a:cubicBezTo>
                  <a:cubicBezTo>
                    <a:pt x="381" y="289"/>
                    <a:pt x="373" y="289"/>
                    <a:pt x="362" y="289"/>
                  </a:cubicBezTo>
                  <a:cubicBezTo>
                    <a:pt x="350" y="289"/>
                    <a:pt x="335" y="289"/>
                    <a:pt x="305" y="274"/>
                  </a:cubicBezTo>
                  <a:cubicBezTo>
                    <a:pt x="274" y="243"/>
                    <a:pt x="305" y="243"/>
                    <a:pt x="274" y="182"/>
                  </a:cubicBezTo>
                  <a:cubicBezTo>
                    <a:pt x="259" y="167"/>
                    <a:pt x="252" y="167"/>
                    <a:pt x="240" y="167"/>
                  </a:cubicBezTo>
                  <a:cubicBezTo>
                    <a:pt x="229" y="167"/>
                    <a:pt x="214" y="167"/>
                    <a:pt x="183" y="152"/>
                  </a:cubicBezTo>
                  <a:cubicBezTo>
                    <a:pt x="153" y="122"/>
                    <a:pt x="183" y="122"/>
                    <a:pt x="153" y="91"/>
                  </a:cubicBezTo>
                  <a:lnTo>
                    <a:pt x="122" y="30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7" name="Google Shape;7527;p64"/>
            <p:cNvSpPr/>
            <p:nvPr/>
          </p:nvSpPr>
          <p:spPr>
            <a:xfrm>
              <a:off x="6828650" y="711425"/>
              <a:ext cx="21300" cy="22075"/>
            </a:xfrm>
            <a:custGeom>
              <a:avLst/>
              <a:gdLst/>
              <a:ahLst/>
              <a:cxnLst/>
              <a:rect l="l" t="t" r="r" b="b"/>
              <a:pathLst>
                <a:path w="852" h="883" extrusionOk="0">
                  <a:moveTo>
                    <a:pt x="91" y="1"/>
                  </a:moveTo>
                  <a:cubicBezTo>
                    <a:pt x="91" y="1"/>
                    <a:pt x="31" y="1"/>
                    <a:pt x="31" y="62"/>
                  </a:cubicBezTo>
                  <a:cubicBezTo>
                    <a:pt x="0" y="92"/>
                    <a:pt x="31" y="123"/>
                    <a:pt x="31" y="123"/>
                  </a:cubicBezTo>
                  <a:lnTo>
                    <a:pt x="91" y="153"/>
                  </a:lnTo>
                  <a:cubicBezTo>
                    <a:pt x="122" y="153"/>
                    <a:pt x="122" y="183"/>
                    <a:pt x="152" y="183"/>
                  </a:cubicBezTo>
                  <a:lnTo>
                    <a:pt x="243" y="275"/>
                  </a:lnTo>
                  <a:cubicBezTo>
                    <a:pt x="274" y="305"/>
                    <a:pt x="274" y="305"/>
                    <a:pt x="304" y="396"/>
                  </a:cubicBezTo>
                  <a:lnTo>
                    <a:pt x="395" y="457"/>
                  </a:lnTo>
                  <a:cubicBezTo>
                    <a:pt x="426" y="487"/>
                    <a:pt x="426" y="487"/>
                    <a:pt x="456" y="578"/>
                  </a:cubicBezTo>
                  <a:lnTo>
                    <a:pt x="547" y="639"/>
                  </a:lnTo>
                  <a:lnTo>
                    <a:pt x="608" y="730"/>
                  </a:lnTo>
                  <a:lnTo>
                    <a:pt x="699" y="791"/>
                  </a:lnTo>
                  <a:lnTo>
                    <a:pt x="760" y="882"/>
                  </a:lnTo>
                  <a:lnTo>
                    <a:pt x="821" y="882"/>
                  </a:lnTo>
                  <a:cubicBezTo>
                    <a:pt x="851" y="882"/>
                    <a:pt x="851" y="852"/>
                    <a:pt x="851" y="791"/>
                  </a:cubicBezTo>
                  <a:cubicBezTo>
                    <a:pt x="851" y="761"/>
                    <a:pt x="821" y="730"/>
                    <a:pt x="760" y="700"/>
                  </a:cubicBezTo>
                  <a:cubicBezTo>
                    <a:pt x="760" y="700"/>
                    <a:pt x="730" y="639"/>
                    <a:pt x="730" y="609"/>
                  </a:cubicBezTo>
                  <a:lnTo>
                    <a:pt x="669" y="548"/>
                  </a:lnTo>
                  <a:lnTo>
                    <a:pt x="578" y="457"/>
                  </a:lnTo>
                  <a:lnTo>
                    <a:pt x="517" y="396"/>
                  </a:lnTo>
                  <a:lnTo>
                    <a:pt x="426" y="305"/>
                  </a:lnTo>
                  <a:lnTo>
                    <a:pt x="365" y="244"/>
                  </a:lnTo>
                  <a:lnTo>
                    <a:pt x="274" y="153"/>
                  </a:lnTo>
                  <a:cubicBezTo>
                    <a:pt x="152" y="92"/>
                    <a:pt x="152" y="92"/>
                    <a:pt x="122" y="62"/>
                  </a:cubicBezTo>
                  <a:lnTo>
                    <a:pt x="91" y="1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8" name="Google Shape;7528;p64"/>
            <p:cNvSpPr/>
            <p:nvPr/>
          </p:nvSpPr>
          <p:spPr>
            <a:xfrm>
              <a:off x="7059650" y="775275"/>
              <a:ext cx="9900" cy="29225"/>
            </a:xfrm>
            <a:custGeom>
              <a:avLst/>
              <a:gdLst/>
              <a:ahLst/>
              <a:cxnLst/>
              <a:rect l="l" t="t" r="r" b="b"/>
              <a:pathLst>
                <a:path w="396" h="1169" extrusionOk="0">
                  <a:moveTo>
                    <a:pt x="335" y="0"/>
                  </a:moveTo>
                  <a:cubicBezTo>
                    <a:pt x="304" y="0"/>
                    <a:pt x="274" y="31"/>
                    <a:pt x="274" y="31"/>
                  </a:cubicBezTo>
                  <a:cubicBezTo>
                    <a:pt x="274" y="91"/>
                    <a:pt x="274" y="91"/>
                    <a:pt x="213" y="122"/>
                  </a:cubicBezTo>
                  <a:lnTo>
                    <a:pt x="213" y="183"/>
                  </a:lnTo>
                  <a:cubicBezTo>
                    <a:pt x="213" y="274"/>
                    <a:pt x="213" y="274"/>
                    <a:pt x="183" y="304"/>
                  </a:cubicBezTo>
                  <a:cubicBezTo>
                    <a:pt x="183" y="365"/>
                    <a:pt x="152" y="335"/>
                    <a:pt x="152" y="426"/>
                  </a:cubicBezTo>
                  <a:lnTo>
                    <a:pt x="152" y="547"/>
                  </a:lnTo>
                  <a:cubicBezTo>
                    <a:pt x="152" y="608"/>
                    <a:pt x="122" y="578"/>
                    <a:pt x="122" y="639"/>
                  </a:cubicBezTo>
                  <a:lnTo>
                    <a:pt x="122" y="760"/>
                  </a:lnTo>
                  <a:cubicBezTo>
                    <a:pt x="122" y="851"/>
                    <a:pt x="61" y="851"/>
                    <a:pt x="61" y="882"/>
                  </a:cubicBezTo>
                  <a:cubicBezTo>
                    <a:pt x="61" y="942"/>
                    <a:pt x="61" y="942"/>
                    <a:pt x="31" y="1003"/>
                  </a:cubicBezTo>
                  <a:cubicBezTo>
                    <a:pt x="31" y="1034"/>
                    <a:pt x="31" y="1064"/>
                    <a:pt x="0" y="1094"/>
                  </a:cubicBezTo>
                  <a:lnTo>
                    <a:pt x="0" y="1155"/>
                  </a:lnTo>
                  <a:cubicBezTo>
                    <a:pt x="11" y="1165"/>
                    <a:pt x="21" y="1169"/>
                    <a:pt x="30" y="1169"/>
                  </a:cubicBezTo>
                  <a:cubicBezTo>
                    <a:pt x="48" y="1169"/>
                    <a:pt x="61" y="1155"/>
                    <a:pt x="61" y="1155"/>
                  </a:cubicBezTo>
                  <a:cubicBezTo>
                    <a:pt x="122" y="1094"/>
                    <a:pt x="122" y="1034"/>
                    <a:pt x="122" y="1003"/>
                  </a:cubicBezTo>
                  <a:cubicBezTo>
                    <a:pt x="122" y="1003"/>
                    <a:pt x="122" y="942"/>
                    <a:pt x="152" y="912"/>
                  </a:cubicBezTo>
                  <a:cubicBezTo>
                    <a:pt x="152" y="851"/>
                    <a:pt x="152" y="851"/>
                    <a:pt x="183" y="790"/>
                  </a:cubicBezTo>
                  <a:cubicBezTo>
                    <a:pt x="183" y="730"/>
                    <a:pt x="183" y="730"/>
                    <a:pt x="213" y="699"/>
                  </a:cubicBezTo>
                  <a:cubicBezTo>
                    <a:pt x="213" y="608"/>
                    <a:pt x="213" y="608"/>
                    <a:pt x="274" y="578"/>
                  </a:cubicBezTo>
                  <a:lnTo>
                    <a:pt x="274" y="456"/>
                  </a:lnTo>
                  <a:cubicBezTo>
                    <a:pt x="274" y="395"/>
                    <a:pt x="274" y="395"/>
                    <a:pt x="304" y="335"/>
                  </a:cubicBezTo>
                  <a:cubicBezTo>
                    <a:pt x="304" y="274"/>
                    <a:pt x="304" y="274"/>
                    <a:pt x="335" y="243"/>
                  </a:cubicBezTo>
                  <a:cubicBezTo>
                    <a:pt x="335" y="152"/>
                    <a:pt x="396" y="152"/>
                    <a:pt x="396" y="122"/>
                  </a:cubicBezTo>
                  <a:lnTo>
                    <a:pt x="396" y="31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9" name="Google Shape;7529;p64"/>
            <p:cNvSpPr/>
            <p:nvPr/>
          </p:nvSpPr>
          <p:spPr>
            <a:xfrm>
              <a:off x="7058900" y="779825"/>
              <a:ext cx="15200" cy="25875"/>
            </a:xfrm>
            <a:custGeom>
              <a:avLst/>
              <a:gdLst/>
              <a:ahLst/>
              <a:cxnLst/>
              <a:rect l="l" t="t" r="r" b="b"/>
              <a:pathLst>
                <a:path w="608" h="1035" extrusionOk="0">
                  <a:moveTo>
                    <a:pt x="30" y="1"/>
                  </a:moveTo>
                  <a:cubicBezTo>
                    <a:pt x="0" y="1"/>
                    <a:pt x="0" y="31"/>
                    <a:pt x="0" y="92"/>
                  </a:cubicBezTo>
                  <a:cubicBezTo>
                    <a:pt x="0" y="122"/>
                    <a:pt x="61" y="153"/>
                    <a:pt x="91" y="183"/>
                  </a:cubicBezTo>
                  <a:cubicBezTo>
                    <a:pt x="91" y="183"/>
                    <a:pt x="152" y="244"/>
                    <a:pt x="152" y="274"/>
                  </a:cubicBezTo>
                  <a:lnTo>
                    <a:pt x="213" y="335"/>
                  </a:lnTo>
                  <a:lnTo>
                    <a:pt x="304" y="426"/>
                  </a:lnTo>
                  <a:cubicBezTo>
                    <a:pt x="334" y="457"/>
                    <a:pt x="334" y="457"/>
                    <a:pt x="365" y="548"/>
                  </a:cubicBezTo>
                  <a:lnTo>
                    <a:pt x="456" y="608"/>
                  </a:lnTo>
                  <a:cubicBezTo>
                    <a:pt x="486" y="639"/>
                    <a:pt x="486" y="639"/>
                    <a:pt x="486" y="730"/>
                  </a:cubicBezTo>
                  <a:cubicBezTo>
                    <a:pt x="517" y="760"/>
                    <a:pt x="517" y="760"/>
                    <a:pt x="517" y="852"/>
                  </a:cubicBezTo>
                  <a:cubicBezTo>
                    <a:pt x="486" y="912"/>
                    <a:pt x="456" y="912"/>
                    <a:pt x="486" y="943"/>
                  </a:cubicBezTo>
                  <a:cubicBezTo>
                    <a:pt x="486" y="1004"/>
                    <a:pt x="486" y="1004"/>
                    <a:pt x="517" y="1034"/>
                  </a:cubicBezTo>
                  <a:lnTo>
                    <a:pt x="578" y="1034"/>
                  </a:lnTo>
                  <a:cubicBezTo>
                    <a:pt x="608" y="1034"/>
                    <a:pt x="608" y="1004"/>
                    <a:pt x="608" y="943"/>
                  </a:cubicBezTo>
                  <a:lnTo>
                    <a:pt x="608" y="882"/>
                  </a:lnTo>
                  <a:cubicBezTo>
                    <a:pt x="608" y="852"/>
                    <a:pt x="578" y="852"/>
                    <a:pt x="578" y="821"/>
                  </a:cubicBezTo>
                  <a:cubicBezTo>
                    <a:pt x="517" y="760"/>
                    <a:pt x="517" y="730"/>
                    <a:pt x="517" y="700"/>
                  </a:cubicBezTo>
                  <a:cubicBezTo>
                    <a:pt x="486" y="669"/>
                    <a:pt x="517" y="608"/>
                    <a:pt x="486" y="578"/>
                  </a:cubicBezTo>
                  <a:cubicBezTo>
                    <a:pt x="456" y="548"/>
                    <a:pt x="456" y="548"/>
                    <a:pt x="426" y="457"/>
                  </a:cubicBezTo>
                  <a:cubicBezTo>
                    <a:pt x="365" y="426"/>
                    <a:pt x="426" y="396"/>
                    <a:pt x="365" y="335"/>
                  </a:cubicBezTo>
                  <a:lnTo>
                    <a:pt x="304" y="274"/>
                  </a:lnTo>
                  <a:cubicBezTo>
                    <a:pt x="243" y="244"/>
                    <a:pt x="243" y="244"/>
                    <a:pt x="213" y="153"/>
                  </a:cubicBezTo>
                  <a:lnTo>
                    <a:pt x="152" y="92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0" name="Google Shape;7530;p64"/>
            <p:cNvSpPr/>
            <p:nvPr/>
          </p:nvSpPr>
          <p:spPr>
            <a:xfrm>
              <a:off x="7007975" y="701975"/>
              <a:ext cx="9900" cy="10250"/>
            </a:xfrm>
            <a:custGeom>
              <a:avLst/>
              <a:gdLst/>
              <a:ahLst/>
              <a:cxnLst/>
              <a:rect l="l" t="t" r="r" b="b"/>
              <a:pathLst>
                <a:path w="396" h="410" extrusionOk="0">
                  <a:moveTo>
                    <a:pt x="342" y="1"/>
                  </a:moveTo>
                  <a:cubicBezTo>
                    <a:pt x="328" y="1"/>
                    <a:pt x="315" y="14"/>
                    <a:pt x="274" y="14"/>
                  </a:cubicBezTo>
                  <a:lnTo>
                    <a:pt x="244" y="14"/>
                  </a:lnTo>
                  <a:lnTo>
                    <a:pt x="244" y="45"/>
                  </a:lnTo>
                  <a:cubicBezTo>
                    <a:pt x="244" y="75"/>
                    <a:pt x="244" y="75"/>
                    <a:pt x="213" y="75"/>
                  </a:cubicBezTo>
                  <a:cubicBezTo>
                    <a:pt x="213" y="90"/>
                    <a:pt x="198" y="90"/>
                    <a:pt x="183" y="90"/>
                  </a:cubicBezTo>
                  <a:cubicBezTo>
                    <a:pt x="168" y="90"/>
                    <a:pt x="152" y="90"/>
                    <a:pt x="152" y="105"/>
                  </a:cubicBezTo>
                  <a:lnTo>
                    <a:pt x="152" y="166"/>
                  </a:lnTo>
                  <a:cubicBezTo>
                    <a:pt x="152" y="181"/>
                    <a:pt x="145" y="181"/>
                    <a:pt x="137" y="181"/>
                  </a:cubicBezTo>
                  <a:cubicBezTo>
                    <a:pt x="130" y="181"/>
                    <a:pt x="122" y="181"/>
                    <a:pt x="122" y="197"/>
                  </a:cubicBezTo>
                  <a:lnTo>
                    <a:pt x="122" y="227"/>
                  </a:lnTo>
                  <a:cubicBezTo>
                    <a:pt x="122" y="242"/>
                    <a:pt x="114" y="242"/>
                    <a:pt x="107" y="242"/>
                  </a:cubicBezTo>
                  <a:cubicBezTo>
                    <a:pt x="99" y="242"/>
                    <a:pt x="92" y="242"/>
                    <a:pt x="92" y="257"/>
                  </a:cubicBezTo>
                  <a:cubicBezTo>
                    <a:pt x="92" y="318"/>
                    <a:pt x="92" y="318"/>
                    <a:pt x="61" y="318"/>
                  </a:cubicBezTo>
                  <a:cubicBezTo>
                    <a:pt x="61" y="318"/>
                    <a:pt x="61" y="349"/>
                    <a:pt x="0" y="349"/>
                  </a:cubicBezTo>
                  <a:lnTo>
                    <a:pt x="0" y="379"/>
                  </a:lnTo>
                  <a:cubicBezTo>
                    <a:pt x="0" y="409"/>
                    <a:pt x="61" y="409"/>
                    <a:pt x="92" y="409"/>
                  </a:cubicBezTo>
                  <a:cubicBezTo>
                    <a:pt x="122" y="409"/>
                    <a:pt x="122" y="379"/>
                    <a:pt x="122" y="379"/>
                  </a:cubicBezTo>
                  <a:lnTo>
                    <a:pt x="152" y="349"/>
                  </a:lnTo>
                  <a:cubicBezTo>
                    <a:pt x="152" y="318"/>
                    <a:pt x="152" y="318"/>
                    <a:pt x="213" y="318"/>
                  </a:cubicBezTo>
                  <a:cubicBezTo>
                    <a:pt x="213" y="257"/>
                    <a:pt x="213" y="257"/>
                    <a:pt x="244" y="257"/>
                  </a:cubicBezTo>
                  <a:cubicBezTo>
                    <a:pt x="244" y="242"/>
                    <a:pt x="244" y="242"/>
                    <a:pt x="247" y="242"/>
                  </a:cubicBezTo>
                  <a:cubicBezTo>
                    <a:pt x="251" y="242"/>
                    <a:pt x="259" y="242"/>
                    <a:pt x="274" y="227"/>
                  </a:cubicBezTo>
                  <a:lnTo>
                    <a:pt x="274" y="197"/>
                  </a:lnTo>
                  <a:cubicBezTo>
                    <a:pt x="274" y="181"/>
                    <a:pt x="274" y="181"/>
                    <a:pt x="282" y="181"/>
                  </a:cubicBezTo>
                  <a:cubicBezTo>
                    <a:pt x="289" y="181"/>
                    <a:pt x="304" y="181"/>
                    <a:pt x="335" y="166"/>
                  </a:cubicBezTo>
                  <a:cubicBezTo>
                    <a:pt x="335" y="105"/>
                    <a:pt x="335" y="105"/>
                    <a:pt x="365" y="105"/>
                  </a:cubicBezTo>
                  <a:cubicBezTo>
                    <a:pt x="365" y="99"/>
                    <a:pt x="365" y="96"/>
                    <a:pt x="366" y="96"/>
                  </a:cubicBezTo>
                  <a:cubicBezTo>
                    <a:pt x="366" y="96"/>
                    <a:pt x="368" y="103"/>
                    <a:pt x="373" y="103"/>
                  </a:cubicBezTo>
                  <a:cubicBezTo>
                    <a:pt x="377" y="103"/>
                    <a:pt x="384" y="97"/>
                    <a:pt x="396" y="75"/>
                  </a:cubicBezTo>
                  <a:cubicBezTo>
                    <a:pt x="396" y="45"/>
                    <a:pt x="396" y="45"/>
                    <a:pt x="365" y="14"/>
                  </a:cubicBezTo>
                  <a:cubicBezTo>
                    <a:pt x="355" y="4"/>
                    <a:pt x="348" y="1"/>
                    <a:pt x="34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1" name="Google Shape;7531;p64"/>
            <p:cNvSpPr/>
            <p:nvPr/>
          </p:nvSpPr>
          <p:spPr>
            <a:xfrm>
              <a:off x="7020900" y="709925"/>
              <a:ext cx="8375" cy="7625"/>
            </a:xfrm>
            <a:custGeom>
              <a:avLst/>
              <a:gdLst/>
              <a:ahLst/>
              <a:cxnLst/>
              <a:rect l="l" t="t" r="r" b="b"/>
              <a:pathLst>
                <a:path w="335" h="305" extrusionOk="0">
                  <a:moveTo>
                    <a:pt x="274" y="0"/>
                  </a:moveTo>
                  <a:lnTo>
                    <a:pt x="274" y="31"/>
                  </a:lnTo>
                  <a:lnTo>
                    <a:pt x="213" y="61"/>
                  </a:lnTo>
                  <a:lnTo>
                    <a:pt x="183" y="61"/>
                  </a:lnTo>
                  <a:cubicBezTo>
                    <a:pt x="183" y="61"/>
                    <a:pt x="183" y="122"/>
                    <a:pt x="152" y="122"/>
                  </a:cubicBezTo>
                  <a:lnTo>
                    <a:pt x="91" y="122"/>
                  </a:lnTo>
                  <a:lnTo>
                    <a:pt x="91" y="152"/>
                  </a:lnTo>
                  <a:lnTo>
                    <a:pt x="61" y="152"/>
                  </a:lnTo>
                  <a:lnTo>
                    <a:pt x="31" y="183"/>
                  </a:lnTo>
                  <a:lnTo>
                    <a:pt x="0" y="213"/>
                  </a:lnTo>
                  <a:lnTo>
                    <a:pt x="0" y="243"/>
                  </a:lnTo>
                  <a:cubicBezTo>
                    <a:pt x="0" y="304"/>
                    <a:pt x="31" y="304"/>
                    <a:pt x="31" y="304"/>
                  </a:cubicBezTo>
                  <a:lnTo>
                    <a:pt x="91" y="304"/>
                  </a:lnTo>
                  <a:lnTo>
                    <a:pt x="152" y="243"/>
                  </a:lnTo>
                  <a:lnTo>
                    <a:pt x="183" y="213"/>
                  </a:lnTo>
                  <a:lnTo>
                    <a:pt x="213" y="183"/>
                  </a:lnTo>
                  <a:cubicBezTo>
                    <a:pt x="274" y="152"/>
                    <a:pt x="213" y="152"/>
                    <a:pt x="213" y="152"/>
                  </a:cubicBezTo>
                  <a:lnTo>
                    <a:pt x="274" y="152"/>
                  </a:lnTo>
                  <a:lnTo>
                    <a:pt x="335" y="122"/>
                  </a:lnTo>
                  <a:lnTo>
                    <a:pt x="335" y="3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2" name="Google Shape;7532;p64"/>
            <p:cNvSpPr/>
            <p:nvPr/>
          </p:nvSpPr>
          <p:spPr>
            <a:xfrm>
              <a:off x="7032300" y="721325"/>
              <a:ext cx="6850" cy="7625"/>
            </a:xfrm>
            <a:custGeom>
              <a:avLst/>
              <a:gdLst/>
              <a:ahLst/>
              <a:cxnLst/>
              <a:rect l="l" t="t" r="r" b="b"/>
              <a:pathLst>
                <a:path w="274" h="305" extrusionOk="0">
                  <a:moveTo>
                    <a:pt x="183" y="0"/>
                  </a:moveTo>
                  <a:lnTo>
                    <a:pt x="183" y="31"/>
                  </a:lnTo>
                  <a:lnTo>
                    <a:pt x="152" y="61"/>
                  </a:lnTo>
                  <a:lnTo>
                    <a:pt x="122" y="61"/>
                  </a:lnTo>
                  <a:lnTo>
                    <a:pt x="122" y="122"/>
                  </a:lnTo>
                  <a:lnTo>
                    <a:pt x="61" y="122"/>
                  </a:lnTo>
                  <a:lnTo>
                    <a:pt x="61" y="152"/>
                  </a:lnTo>
                  <a:lnTo>
                    <a:pt x="31" y="152"/>
                  </a:lnTo>
                  <a:lnTo>
                    <a:pt x="0" y="182"/>
                  </a:lnTo>
                  <a:lnTo>
                    <a:pt x="0" y="213"/>
                  </a:lnTo>
                  <a:lnTo>
                    <a:pt x="0" y="243"/>
                  </a:lnTo>
                  <a:cubicBezTo>
                    <a:pt x="0" y="304"/>
                    <a:pt x="31" y="304"/>
                    <a:pt x="31" y="304"/>
                  </a:cubicBezTo>
                  <a:lnTo>
                    <a:pt x="122" y="304"/>
                  </a:lnTo>
                  <a:lnTo>
                    <a:pt x="152" y="243"/>
                  </a:lnTo>
                  <a:lnTo>
                    <a:pt x="183" y="213"/>
                  </a:lnTo>
                  <a:lnTo>
                    <a:pt x="213" y="182"/>
                  </a:lnTo>
                  <a:lnTo>
                    <a:pt x="213" y="152"/>
                  </a:lnTo>
                  <a:lnTo>
                    <a:pt x="274" y="122"/>
                  </a:lnTo>
                  <a:cubicBezTo>
                    <a:pt x="274" y="61"/>
                    <a:pt x="274" y="61"/>
                    <a:pt x="213" y="31"/>
                  </a:cubicBezTo>
                  <a:lnTo>
                    <a:pt x="183" y="0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3" name="Google Shape;7533;p64"/>
            <p:cNvSpPr/>
            <p:nvPr/>
          </p:nvSpPr>
          <p:spPr>
            <a:xfrm>
              <a:off x="7043700" y="740725"/>
              <a:ext cx="10650" cy="11775"/>
            </a:xfrm>
            <a:custGeom>
              <a:avLst/>
              <a:gdLst/>
              <a:ahLst/>
              <a:cxnLst/>
              <a:rect l="l" t="t" r="r" b="b"/>
              <a:pathLst>
                <a:path w="426" h="471" extrusionOk="0">
                  <a:moveTo>
                    <a:pt x="342" y="1"/>
                  </a:moveTo>
                  <a:cubicBezTo>
                    <a:pt x="331" y="1"/>
                    <a:pt x="324" y="14"/>
                    <a:pt x="304" y="14"/>
                  </a:cubicBezTo>
                  <a:lnTo>
                    <a:pt x="274" y="45"/>
                  </a:lnTo>
                  <a:lnTo>
                    <a:pt x="274" y="106"/>
                  </a:lnTo>
                  <a:cubicBezTo>
                    <a:pt x="274" y="136"/>
                    <a:pt x="274" y="136"/>
                    <a:pt x="213" y="136"/>
                  </a:cubicBezTo>
                  <a:cubicBezTo>
                    <a:pt x="213" y="151"/>
                    <a:pt x="205" y="151"/>
                    <a:pt x="198" y="151"/>
                  </a:cubicBezTo>
                  <a:cubicBezTo>
                    <a:pt x="190" y="151"/>
                    <a:pt x="182" y="151"/>
                    <a:pt x="182" y="166"/>
                  </a:cubicBezTo>
                  <a:cubicBezTo>
                    <a:pt x="182" y="197"/>
                    <a:pt x="182" y="197"/>
                    <a:pt x="152" y="197"/>
                  </a:cubicBezTo>
                  <a:cubicBezTo>
                    <a:pt x="152" y="212"/>
                    <a:pt x="137" y="212"/>
                    <a:pt x="122" y="212"/>
                  </a:cubicBezTo>
                  <a:cubicBezTo>
                    <a:pt x="106" y="212"/>
                    <a:pt x="91" y="212"/>
                    <a:pt x="91" y="227"/>
                  </a:cubicBezTo>
                  <a:lnTo>
                    <a:pt x="91" y="288"/>
                  </a:lnTo>
                  <a:cubicBezTo>
                    <a:pt x="91" y="303"/>
                    <a:pt x="84" y="303"/>
                    <a:pt x="76" y="303"/>
                  </a:cubicBezTo>
                  <a:cubicBezTo>
                    <a:pt x="68" y="303"/>
                    <a:pt x="61" y="303"/>
                    <a:pt x="61" y="318"/>
                  </a:cubicBezTo>
                  <a:cubicBezTo>
                    <a:pt x="61" y="349"/>
                    <a:pt x="61" y="349"/>
                    <a:pt x="30" y="349"/>
                  </a:cubicBezTo>
                  <a:cubicBezTo>
                    <a:pt x="30" y="379"/>
                    <a:pt x="30" y="379"/>
                    <a:pt x="0" y="379"/>
                  </a:cubicBezTo>
                  <a:lnTo>
                    <a:pt x="0" y="440"/>
                  </a:lnTo>
                  <a:cubicBezTo>
                    <a:pt x="0" y="470"/>
                    <a:pt x="30" y="470"/>
                    <a:pt x="61" y="470"/>
                  </a:cubicBezTo>
                  <a:cubicBezTo>
                    <a:pt x="91" y="470"/>
                    <a:pt x="91" y="440"/>
                    <a:pt x="91" y="440"/>
                  </a:cubicBezTo>
                  <a:lnTo>
                    <a:pt x="152" y="379"/>
                  </a:lnTo>
                  <a:cubicBezTo>
                    <a:pt x="152" y="349"/>
                    <a:pt x="152" y="349"/>
                    <a:pt x="182" y="349"/>
                  </a:cubicBezTo>
                  <a:cubicBezTo>
                    <a:pt x="182" y="318"/>
                    <a:pt x="182" y="318"/>
                    <a:pt x="213" y="318"/>
                  </a:cubicBezTo>
                  <a:cubicBezTo>
                    <a:pt x="213" y="288"/>
                    <a:pt x="213" y="288"/>
                    <a:pt x="274" y="288"/>
                  </a:cubicBezTo>
                  <a:lnTo>
                    <a:pt x="274" y="227"/>
                  </a:lnTo>
                  <a:cubicBezTo>
                    <a:pt x="274" y="197"/>
                    <a:pt x="274" y="197"/>
                    <a:pt x="304" y="197"/>
                  </a:cubicBezTo>
                  <a:cubicBezTo>
                    <a:pt x="304" y="166"/>
                    <a:pt x="304" y="166"/>
                    <a:pt x="334" y="166"/>
                  </a:cubicBezTo>
                  <a:lnTo>
                    <a:pt x="426" y="106"/>
                  </a:lnTo>
                  <a:cubicBezTo>
                    <a:pt x="426" y="45"/>
                    <a:pt x="426" y="45"/>
                    <a:pt x="365" y="14"/>
                  </a:cubicBezTo>
                  <a:cubicBezTo>
                    <a:pt x="355" y="4"/>
                    <a:pt x="348" y="1"/>
                    <a:pt x="34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4" name="Google Shape;7534;p64"/>
            <p:cNvSpPr/>
            <p:nvPr/>
          </p:nvSpPr>
          <p:spPr>
            <a:xfrm>
              <a:off x="7052050" y="755500"/>
              <a:ext cx="8375" cy="11425"/>
            </a:xfrm>
            <a:custGeom>
              <a:avLst/>
              <a:gdLst/>
              <a:ahLst/>
              <a:cxnLst/>
              <a:rect l="l" t="t" r="r" b="b"/>
              <a:pathLst>
                <a:path w="335" h="457" extrusionOk="0">
                  <a:moveTo>
                    <a:pt x="152" y="1"/>
                  </a:moveTo>
                  <a:lnTo>
                    <a:pt x="152" y="31"/>
                  </a:lnTo>
                  <a:lnTo>
                    <a:pt x="152" y="62"/>
                  </a:lnTo>
                  <a:lnTo>
                    <a:pt x="152" y="122"/>
                  </a:lnTo>
                  <a:cubicBezTo>
                    <a:pt x="152" y="138"/>
                    <a:pt x="145" y="138"/>
                    <a:pt x="137" y="138"/>
                  </a:cubicBezTo>
                  <a:cubicBezTo>
                    <a:pt x="130" y="138"/>
                    <a:pt x="122" y="138"/>
                    <a:pt x="122" y="153"/>
                  </a:cubicBezTo>
                  <a:lnTo>
                    <a:pt x="122" y="183"/>
                  </a:lnTo>
                  <a:cubicBezTo>
                    <a:pt x="122" y="198"/>
                    <a:pt x="114" y="198"/>
                    <a:pt x="107" y="198"/>
                  </a:cubicBezTo>
                  <a:cubicBezTo>
                    <a:pt x="99" y="198"/>
                    <a:pt x="92" y="198"/>
                    <a:pt x="92" y="214"/>
                  </a:cubicBezTo>
                  <a:lnTo>
                    <a:pt x="92" y="244"/>
                  </a:lnTo>
                  <a:cubicBezTo>
                    <a:pt x="92" y="274"/>
                    <a:pt x="76" y="274"/>
                    <a:pt x="61" y="274"/>
                  </a:cubicBezTo>
                  <a:cubicBezTo>
                    <a:pt x="46" y="274"/>
                    <a:pt x="31" y="274"/>
                    <a:pt x="31" y="305"/>
                  </a:cubicBezTo>
                  <a:cubicBezTo>
                    <a:pt x="31" y="335"/>
                    <a:pt x="31" y="335"/>
                    <a:pt x="0" y="335"/>
                  </a:cubicBezTo>
                  <a:lnTo>
                    <a:pt x="0" y="366"/>
                  </a:lnTo>
                  <a:lnTo>
                    <a:pt x="0" y="396"/>
                  </a:lnTo>
                  <a:cubicBezTo>
                    <a:pt x="31" y="457"/>
                    <a:pt x="31" y="457"/>
                    <a:pt x="92" y="457"/>
                  </a:cubicBezTo>
                  <a:cubicBezTo>
                    <a:pt x="122" y="457"/>
                    <a:pt x="122" y="396"/>
                    <a:pt x="122" y="396"/>
                  </a:cubicBezTo>
                  <a:lnTo>
                    <a:pt x="152" y="366"/>
                  </a:lnTo>
                  <a:cubicBezTo>
                    <a:pt x="152" y="335"/>
                    <a:pt x="152" y="335"/>
                    <a:pt x="183" y="335"/>
                  </a:cubicBezTo>
                  <a:cubicBezTo>
                    <a:pt x="183" y="305"/>
                    <a:pt x="183" y="305"/>
                    <a:pt x="244" y="305"/>
                  </a:cubicBezTo>
                  <a:cubicBezTo>
                    <a:pt x="244" y="244"/>
                    <a:pt x="244" y="244"/>
                    <a:pt x="274" y="244"/>
                  </a:cubicBezTo>
                  <a:lnTo>
                    <a:pt x="274" y="214"/>
                  </a:lnTo>
                  <a:cubicBezTo>
                    <a:pt x="274" y="214"/>
                    <a:pt x="274" y="183"/>
                    <a:pt x="304" y="183"/>
                  </a:cubicBezTo>
                  <a:cubicBezTo>
                    <a:pt x="304" y="153"/>
                    <a:pt x="304" y="153"/>
                    <a:pt x="335" y="153"/>
                  </a:cubicBezTo>
                  <a:cubicBezTo>
                    <a:pt x="274" y="122"/>
                    <a:pt x="274" y="122"/>
                    <a:pt x="274" y="62"/>
                  </a:cubicBezTo>
                  <a:cubicBezTo>
                    <a:pt x="274" y="31"/>
                    <a:pt x="274" y="31"/>
                    <a:pt x="244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35" name="Google Shape;7535;p64"/>
          <p:cNvSpPr/>
          <p:nvPr/>
        </p:nvSpPr>
        <p:spPr>
          <a:xfrm>
            <a:off x="8286850" y="403475"/>
            <a:ext cx="1517086" cy="882587"/>
          </a:xfrm>
          <a:custGeom>
            <a:avLst/>
            <a:gdLst/>
            <a:ahLst/>
            <a:cxnLst/>
            <a:rect l="l" t="t" r="r" b="b"/>
            <a:pathLst>
              <a:path w="42555" h="24757" extrusionOk="0">
                <a:moveTo>
                  <a:pt x="32220" y="1534"/>
                </a:moveTo>
                <a:lnTo>
                  <a:pt x="32220" y="1534"/>
                </a:lnTo>
                <a:cubicBezTo>
                  <a:pt x="32737" y="1656"/>
                  <a:pt x="33223" y="1808"/>
                  <a:pt x="33740" y="2051"/>
                </a:cubicBezTo>
                <a:cubicBezTo>
                  <a:pt x="34409" y="2355"/>
                  <a:pt x="35108" y="2689"/>
                  <a:pt x="35746" y="3054"/>
                </a:cubicBezTo>
                <a:cubicBezTo>
                  <a:pt x="36050" y="3206"/>
                  <a:pt x="36354" y="3479"/>
                  <a:pt x="36627" y="3662"/>
                </a:cubicBezTo>
                <a:cubicBezTo>
                  <a:pt x="37235" y="4148"/>
                  <a:pt x="37813" y="4695"/>
                  <a:pt x="38603" y="4969"/>
                </a:cubicBezTo>
                <a:cubicBezTo>
                  <a:pt x="38664" y="4999"/>
                  <a:pt x="38725" y="5090"/>
                  <a:pt x="38786" y="5121"/>
                </a:cubicBezTo>
                <a:cubicBezTo>
                  <a:pt x="38725" y="5151"/>
                  <a:pt x="38664" y="5242"/>
                  <a:pt x="38603" y="5242"/>
                </a:cubicBezTo>
                <a:cubicBezTo>
                  <a:pt x="37874" y="5242"/>
                  <a:pt x="37144" y="5273"/>
                  <a:pt x="36445" y="5273"/>
                </a:cubicBezTo>
                <a:cubicBezTo>
                  <a:pt x="35898" y="5273"/>
                  <a:pt x="35624" y="4817"/>
                  <a:pt x="35320" y="4513"/>
                </a:cubicBezTo>
                <a:lnTo>
                  <a:pt x="33253" y="2507"/>
                </a:lnTo>
                <a:cubicBezTo>
                  <a:pt x="32950" y="2142"/>
                  <a:pt x="32585" y="1838"/>
                  <a:pt x="32220" y="1534"/>
                </a:cubicBezTo>
                <a:close/>
                <a:moveTo>
                  <a:pt x="24939" y="416"/>
                </a:moveTo>
                <a:cubicBezTo>
                  <a:pt x="25283" y="416"/>
                  <a:pt x="25593" y="576"/>
                  <a:pt x="25867" y="804"/>
                </a:cubicBezTo>
                <a:cubicBezTo>
                  <a:pt x="26171" y="1048"/>
                  <a:pt x="26506" y="1200"/>
                  <a:pt x="26810" y="1352"/>
                </a:cubicBezTo>
                <a:cubicBezTo>
                  <a:pt x="26901" y="1382"/>
                  <a:pt x="26931" y="1382"/>
                  <a:pt x="27022" y="1382"/>
                </a:cubicBezTo>
                <a:cubicBezTo>
                  <a:pt x="27022" y="1321"/>
                  <a:pt x="27022" y="1200"/>
                  <a:pt x="26962" y="1169"/>
                </a:cubicBezTo>
                <a:cubicBezTo>
                  <a:pt x="26749" y="1017"/>
                  <a:pt x="26506" y="896"/>
                  <a:pt x="26293" y="744"/>
                </a:cubicBezTo>
                <a:cubicBezTo>
                  <a:pt x="26202" y="713"/>
                  <a:pt x="26110" y="622"/>
                  <a:pt x="26019" y="592"/>
                </a:cubicBezTo>
                <a:cubicBezTo>
                  <a:pt x="26128" y="565"/>
                  <a:pt x="26236" y="465"/>
                  <a:pt x="26323" y="465"/>
                </a:cubicBezTo>
                <a:cubicBezTo>
                  <a:pt x="26333" y="465"/>
                  <a:pt x="26344" y="467"/>
                  <a:pt x="26354" y="470"/>
                </a:cubicBezTo>
                <a:cubicBezTo>
                  <a:pt x="26658" y="501"/>
                  <a:pt x="26962" y="470"/>
                  <a:pt x="27205" y="804"/>
                </a:cubicBezTo>
                <a:cubicBezTo>
                  <a:pt x="27387" y="1078"/>
                  <a:pt x="27873" y="1200"/>
                  <a:pt x="28238" y="1352"/>
                </a:cubicBezTo>
                <a:cubicBezTo>
                  <a:pt x="28248" y="1362"/>
                  <a:pt x="28262" y="1365"/>
                  <a:pt x="28279" y="1365"/>
                </a:cubicBezTo>
                <a:cubicBezTo>
                  <a:pt x="28312" y="1365"/>
                  <a:pt x="28360" y="1352"/>
                  <a:pt x="28421" y="1352"/>
                </a:cubicBezTo>
                <a:cubicBezTo>
                  <a:pt x="28390" y="1260"/>
                  <a:pt x="28390" y="1169"/>
                  <a:pt x="28299" y="1108"/>
                </a:cubicBezTo>
                <a:lnTo>
                  <a:pt x="27600" y="774"/>
                </a:lnTo>
                <a:cubicBezTo>
                  <a:pt x="27539" y="744"/>
                  <a:pt x="27509" y="622"/>
                  <a:pt x="27448" y="561"/>
                </a:cubicBezTo>
                <a:cubicBezTo>
                  <a:pt x="27509" y="561"/>
                  <a:pt x="27556" y="534"/>
                  <a:pt x="27608" y="534"/>
                </a:cubicBezTo>
                <a:cubicBezTo>
                  <a:pt x="27634" y="534"/>
                  <a:pt x="27661" y="541"/>
                  <a:pt x="27691" y="561"/>
                </a:cubicBezTo>
                <a:cubicBezTo>
                  <a:pt x="28025" y="622"/>
                  <a:pt x="28360" y="744"/>
                  <a:pt x="28725" y="774"/>
                </a:cubicBezTo>
                <a:cubicBezTo>
                  <a:pt x="29059" y="804"/>
                  <a:pt x="29272" y="804"/>
                  <a:pt x="29636" y="896"/>
                </a:cubicBezTo>
                <a:cubicBezTo>
                  <a:pt x="30487" y="1017"/>
                  <a:pt x="31095" y="1534"/>
                  <a:pt x="31703" y="2142"/>
                </a:cubicBezTo>
                <a:cubicBezTo>
                  <a:pt x="32220" y="2628"/>
                  <a:pt x="32767" y="2993"/>
                  <a:pt x="33284" y="3479"/>
                </a:cubicBezTo>
                <a:cubicBezTo>
                  <a:pt x="33831" y="3996"/>
                  <a:pt x="34409" y="4604"/>
                  <a:pt x="34956" y="5181"/>
                </a:cubicBezTo>
                <a:cubicBezTo>
                  <a:pt x="34986" y="5212"/>
                  <a:pt x="35016" y="5333"/>
                  <a:pt x="35016" y="5425"/>
                </a:cubicBezTo>
                <a:lnTo>
                  <a:pt x="34743" y="5425"/>
                </a:lnTo>
                <a:cubicBezTo>
                  <a:pt x="34711" y="5428"/>
                  <a:pt x="34681" y="5429"/>
                  <a:pt x="34651" y="5429"/>
                </a:cubicBezTo>
                <a:cubicBezTo>
                  <a:pt x="34074" y="5429"/>
                  <a:pt x="33780" y="4896"/>
                  <a:pt x="33375" y="4665"/>
                </a:cubicBezTo>
                <a:cubicBezTo>
                  <a:pt x="33284" y="4574"/>
                  <a:pt x="33162" y="4574"/>
                  <a:pt x="33041" y="4543"/>
                </a:cubicBezTo>
                <a:lnTo>
                  <a:pt x="33041" y="4543"/>
                </a:lnTo>
                <a:lnTo>
                  <a:pt x="33284" y="4878"/>
                </a:lnTo>
                <a:lnTo>
                  <a:pt x="33679" y="5364"/>
                </a:lnTo>
                <a:cubicBezTo>
                  <a:pt x="33497" y="5333"/>
                  <a:pt x="33314" y="5303"/>
                  <a:pt x="33071" y="5303"/>
                </a:cubicBezTo>
                <a:cubicBezTo>
                  <a:pt x="32433" y="5303"/>
                  <a:pt x="32159" y="4756"/>
                  <a:pt x="31703" y="4513"/>
                </a:cubicBezTo>
                <a:cubicBezTo>
                  <a:pt x="31643" y="4452"/>
                  <a:pt x="31551" y="4422"/>
                  <a:pt x="31460" y="4422"/>
                </a:cubicBezTo>
                <a:cubicBezTo>
                  <a:pt x="31460" y="4513"/>
                  <a:pt x="31460" y="4604"/>
                  <a:pt x="31491" y="4695"/>
                </a:cubicBezTo>
                <a:lnTo>
                  <a:pt x="31825" y="5029"/>
                </a:lnTo>
                <a:cubicBezTo>
                  <a:pt x="31916" y="5121"/>
                  <a:pt x="31946" y="5181"/>
                  <a:pt x="31977" y="5273"/>
                </a:cubicBezTo>
                <a:cubicBezTo>
                  <a:pt x="31873" y="5273"/>
                  <a:pt x="31746" y="5340"/>
                  <a:pt x="31674" y="5340"/>
                </a:cubicBezTo>
                <a:cubicBezTo>
                  <a:pt x="31662" y="5340"/>
                  <a:pt x="31651" y="5338"/>
                  <a:pt x="31643" y="5333"/>
                </a:cubicBezTo>
                <a:cubicBezTo>
                  <a:pt x="31460" y="5212"/>
                  <a:pt x="31339" y="5029"/>
                  <a:pt x="31187" y="4878"/>
                </a:cubicBezTo>
                <a:cubicBezTo>
                  <a:pt x="30883" y="4604"/>
                  <a:pt x="30548" y="4361"/>
                  <a:pt x="30184" y="4118"/>
                </a:cubicBezTo>
                <a:cubicBezTo>
                  <a:pt x="30123" y="4087"/>
                  <a:pt x="30032" y="4087"/>
                  <a:pt x="29971" y="4087"/>
                </a:cubicBezTo>
                <a:cubicBezTo>
                  <a:pt x="30001" y="4148"/>
                  <a:pt x="30001" y="4270"/>
                  <a:pt x="30092" y="4300"/>
                </a:cubicBezTo>
                <a:cubicBezTo>
                  <a:pt x="30366" y="4574"/>
                  <a:pt x="30609" y="4817"/>
                  <a:pt x="30883" y="5060"/>
                </a:cubicBezTo>
                <a:cubicBezTo>
                  <a:pt x="31004" y="5181"/>
                  <a:pt x="31065" y="5303"/>
                  <a:pt x="31156" y="5455"/>
                </a:cubicBezTo>
                <a:cubicBezTo>
                  <a:pt x="31004" y="5455"/>
                  <a:pt x="30852" y="5485"/>
                  <a:pt x="30731" y="5485"/>
                </a:cubicBezTo>
                <a:cubicBezTo>
                  <a:pt x="30548" y="5425"/>
                  <a:pt x="30366" y="5333"/>
                  <a:pt x="30153" y="5212"/>
                </a:cubicBezTo>
                <a:cubicBezTo>
                  <a:pt x="29484" y="4695"/>
                  <a:pt x="28755" y="4118"/>
                  <a:pt x="28025" y="3601"/>
                </a:cubicBezTo>
                <a:cubicBezTo>
                  <a:pt x="27661" y="3327"/>
                  <a:pt x="27266" y="3023"/>
                  <a:pt x="26901" y="2780"/>
                </a:cubicBezTo>
                <a:cubicBezTo>
                  <a:pt x="26171" y="2142"/>
                  <a:pt x="25411" y="1777"/>
                  <a:pt x="24652" y="1382"/>
                </a:cubicBezTo>
                <a:cubicBezTo>
                  <a:pt x="24165" y="1108"/>
                  <a:pt x="23709" y="926"/>
                  <a:pt x="23253" y="713"/>
                </a:cubicBezTo>
                <a:cubicBezTo>
                  <a:pt x="23162" y="683"/>
                  <a:pt x="23101" y="561"/>
                  <a:pt x="23010" y="531"/>
                </a:cubicBezTo>
                <a:cubicBezTo>
                  <a:pt x="23132" y="470"/>
                  <a:pt x="23253" y="440"/>
                  <a:pt x="23375" y="440"/>
                </a:cubicBezTo>
                <a:cubicBezTo>
                  <a:pt x="23557" y="470"/>
                  <a:pt x="23740" y="470"/>
                  <a:pt x="23892" y="561"/>
                </a:cubicBezTo>
                <a:cubicBezTo>
                  <a:pt x="24439" y="774"/>
                  <a:pt x="24925" y="1078"/>
                  <a:pt x="25411" y="1321"/>
                </a:cubicBezTo>
                <a:cubicBezTo>
                  <a:pt x="25503" y="1352"/>
                  <a:pt x="25594" y="1352"/>
                  <a:pt x="25715" y="1352"/>
                </a:cubicBezTo>
                <a:cubicBezTo>
                  <a:pt x="25685" y="1260"/>
                  <a:pt x="25685" y="1108"/>
                  <a:pt x="25594" y="1078"/>
                </a:cubicBezTo>
                <a:cubicBezTo>
                  <a:pt x="25381" y="987"/>
                  <a:pt x="25107" y="896"/>
                  <a:pt x="24895" y="804"/>
                </a:cubicBezTo>
                <a:cubicBezTo>
                  <a:pt x="24773" y="774"/>
                  <a:pt x="24682" y="774"/>
                  <a:pt x="24591" y="744"/>
                </a:cubicBezTo>
                <a:cubicBezTo>
                  <a:pt x="24500" y="713"/>
                  <a:pt x="24378" y="622"/>
                  <a:pt x="24287" y="592"/>
                </a:cubicBezTo>
                <a:cubicBezTo>
                  <a:pt x="24378" y="561"/>
                  <a:pt x="24500" y="501"/>
                  <a:pt x="24591" y="470"/>
                </a:cubicBezTo>
                <a:cubicBezTo>
                  <a:pt x="24711" y="433"/>
                  <a:pt x="24827" y="416"/>
                  <a:pt x="24939" y="416"/>
                </a:cubicBezTo>
                <a:close/>
                <a:moveTo>
                  <a:pt x="20974" y="561"/>
                </a:moveTo>
                <a:lnTo>
                  <a:pt x="20974" y="561"/>
                </a:lnTo>
                <a:cubicBezTo>
                  <a:pt x="21156" y="592"/>
                  <a:pt x="21399" y="622"/>
                  <a:pt x="21582" y="622"/>
                </a:cubicBezTo>
                <a:cubicBezTo>
                  <a:pt x="21603" y="621"/>
                  <a:pt x="21624" y="621"/>
                  <a:pt x="21645" y="621"/>
                </a:cubicBezTo>
                <a:cubicBezTo>
                  <a:pt x="22283" y="621"/>
                  <a:pt x="22784" y="1054"/>
                  <a:pt x="23284" y="1260"/>
                </a:cubicBezTo>
                <a:cubicBezTo>
                  <a:pt x="24287" y="1716"/>
                  <a:pt x="25199" y="2263"/>
                  <a:pt x="26110" y="2841"/>
                </a:cubicBezTo>
                <a:cubicBezTo>
                  <a:pt x="27357" y="3479"/>
                  <a:pt x="28329" y="4239"/>
                  <a:pt x="29363" y="4999"/>
                </a:cubicBezTo>
                <a:cubicBezTo>
                  <a:pt x="29484" y="5121"/>
                  <a:pt x="29545" y="5181"/>
                  <a:pt x="29606" y="5273"/>
                </a:cubicBezTo>
                <a:cubicBezTo>
                  <a:pt x="29484" y="5273"/>
                  <a:pt x="29363" y="5303"/>
                  <a:pt x="29272" y="5303"/>
                </a:cubicBezTo>
                <a:cubicBezTo>
                  <a:pt x="28907" y="5303"/>
                  <a:pt x="28512" y="5303"/>
                  <a:pt x="28177" y="5273"/>
                </a:cubicBezTo>
                <a:cubicBezTo>
                  <a:pt x="27965" y="5242"/>
                  <a:pt x="27721" y="5151"/>
                  <a:pt x="27539" y="5029"/>
                </a:cubicBezTo>
                <a:cubicBezTo>
                  <a:pt x="27357" y="4938"/>
                  <a:pt x="27235" y="4726"/>
                  <a:pt x="27083" y="4574"/>
                </a:cubicBezTo>
                <a:cubicBezTo>
                  <a:pt x="27022" y="4513"/>
                  <a:pt x="26901" y="4513"/>
                  <a:pt x="26779" y="4482"/>
                </a:cubicBezTo>
                <a:lnTo>
                  <a:pt x="26779" y="4482"/>
                </a:lnTo>
                <a:lnTo>
                  <a:pt x="26901" y="4817"/>
                </a:lnTo>
                <a:cubicBezTo>
                  <a:pt x="27022" y="4999"/>
                  <a:pt x="27144" y="5181"/>
                  <a:pt x="27266" y="5394"/>
                </a:cubicBezTo>
                <a:cubicBezTo>
                  <a:pt x="27190" y="5380"/>
                  <a:pt x="27112" y="5376"/>
                  <a:pt x="27035" y="5376"/>
                </a:cubicBezTo>
                <a:cubicBezTo>
                  <a:pt x="26897" y="5376"/>
                  <a:pt x="26758" y="5390"/>
                  <a:pt x="26627" y="5390"/>
                </a:cubicBezTo>
                <a:cubicBezTo>
                  <a:pt x="26507" y="5390"/>
                  <a:pt x="26394" y="5378"/>
                  <a:pt x="26293" y="5333"/>
                </a:cubicBezTo>
                <a:cubicBezTo>
                  <a:pt x="25746" y="5121"/>
                  <a:pt x="25290" y="4726"/>
                  <a:pt x="24803" y="4422"/>
                </a:cubicBezTo>
                <a:cubicBezTo>
                  <a:pt x="24743" y="4391"/>
                  <a:pt x="24591" y="4391"/>
                  <a:pt x="24469" y="4361"/>
                </a:cubicBezTo>
                <a:lnTo>
                  <a:pt x="24469" y="4361"/>
                </a:lnTo>
                <a:cubicBezTo>
                  <a:pt x="24530" y="4482"/>
                  <a:pt x="24530" y="4634"/>
                  <a:pt x="24652" y="4665"/>
                </a:cubicBezTo>
                <a:lnTo>
                  <a:pt x="25685" y="5333"/>
                </a:lnTo>
                <a:cubicBezTo>
                  <a:pt x="25746" y="5394"/>
                  <a:pt x="25807" y="5455"/>
                  <a:pt x="25837" y="5546"/>
                </a:cubicBezTo>
                <a:cubicBezTo>
                  <a:pt x="25746" y="5577"/>
                  <a:pt x="25624" y="5637"/>
                  <a:pt x="25563" y="5637"/>
                </a:cubicBezTo>
                <a:cubicBezTo>
                  <a:pt x="25351" y="5577"/>
                  <a:pt x="25107" y="5485"/>
                  <a:pt x="24925" y="5394"/>
                </a:cubicBezTo>
                <a:cubicBezTo>
                  <a:pt x="24621" y="5212"/>
                  <a:pt x="24348" y="4999"/>
                  <a:pt x="24074" y="4847"/>
                </a:cubicBezTo>
                <a:lnTo>
                  <a:pt x="23284" y="4391"/>
                </a:lnTo>
                <a:cubicBezTo>
                  <a:pt x="23263" y="4381"/>
                  <a:pt x="23240" y="4378"/>
                  <a:pt x="23213" y="4378"/>
                </a:cubicBezTo>
                <a:cubicBezTo>
                  <a:pt x="23159" y="4378"/>
                  <a:pt x="23091" y="4391"/>
                  <a:pt x="23010" y="4391"/>
                </a:cubicBezTo>
                <a:cubicBezTo>
                  <a:pt x="23071" y="4452"/>
                  <a:pt x="23010" y="4574"/>
                  <a:pt x="23101" y="4604"/>
                </a:cubicBezTo>
                <a:cubicBezTo>
                  <a:pt x="23436" y="4847"/>
                  <a:pt x="23740" y="5029"/>
                  <a:pt x="24044" y="5273"/>
                </a:cubicBezTo>
                <a:cubicBezTo>
                  <a:pt x="24074" y="5273"/>
                  <a:pt x="24135" y="5273"/>
                  <a:pt x="24135" y="5303"/>
                </a:cubicBezTo>
                <a:cubicBezTo>
                  <a:pt x="24317" y="5455"/>
                  <a:pt x="24469" y="5637"/>
                  <a:pt x="24652" y="5789"/>
                </a:cubicBezTo>
                <a:cubicBezTo>
                  <a:pt x="24583" y="5782"/>
                  <a:pt x="24511" y="5780"/>
                  <a:pt x="24438" y="5780"/>
                </a:cubicBezTo>
                <a:cubicBezTo>
                  <a:pt x="24366" y="5780"/>
                  <a:pt x="24292" y="5782"/>
                  <a:pt x="24222" y="5782"/>
                </a:cubicBezTo>
                <a:cubicBezTo>
                  <a:pt x="24082" y="5782"/>
                  <a:pt x="23952" y="5774"/>
                  <a:pt x="23861" y="5729"/>
                </a:cubicBezTo>
                <a:cubicBezTo>
                  <a:pt x="23010" y="5273"/>
                  <a:pt x="22159" y="4756"/>
                  <a:pt x="21278" y="4361"/>
                </a:cubicBezTo>
                <a:cubicBezTo>
                  <a:pt x="19667" y="3601"/>
                  <a:pt x="18056" y="2902"/>
                  <a:pt x="16323" y="2294"/>
                </a:cubicBezTo>
                <a:cubicBezTo>
                  <a:pt x="16232" y="2263"/>
                  <a:pt x="16110" y="2142"/>
                  <a:pt x="15989" y="2081"/>
                </a:cubicBezTo>
                <a:cubicBezTo>
                  <a:pt x="16141" y="2020"/>
                  <a:pt x="16262" y="1960"/>
                  <a:pt x="16414" y="1929"/>
                </a:cubicBezTo>
                <a:cubicBezTo>
                  <a:pt x="16516" y="1910"/>
                  <a:pt x="16615" y="1901"/>
                  <a:pt x="16712" y="1901"/>
                </a:cubicBezTo>
                <a:cubicBezTo>
                  <a:pt x="17227" y="1901"/>
                  <a:pt x="17687" y="2141"/>
                  <a:pt x="18147" y="2294"/>
                </a:cubicBezTo>
                <a:cubicBezTo>
                  <a:pt x="18238" y="2324"/>
                  <a:pt x="18299" y="2324"/>
                  <a:pt x="18420" y="2324"/>
                </a:cubicBezTo>
                <a:cubicBezTo>
                  <a:pt x="18420" y="2263"/>
                  <a:pt x="18420" y="2142"/>
                  <a:pt x="18390" y="2112"/>
                </a:cubicBezTo>
                <a:cubicBezTo>
                  <a:pt x="18147" y="1960"/>
                  <a:pt x="17904" y="1838"/>
                  <a:pt x="17660" y="1716"/>
                </a:cubicBezTo>
                <a:cubicBezTo>
                  <a:pt x="17630" y="1686"/>
                  <a:pt x="17600" y="1686"/>
                  <a:pt x="17509" y="1686"/>
                </a:cubicBezTo>
                <a:cubicBezTo>
                  <a:pt x="17539" y="1656"/>
                  <a:pt x="17539" y="1564"/>
                  <a:pt x="17600" y="1534"/>
                </a:cubicBezTo>
                <a:cubicBezTo>
                  <a:pt x="17773" y="1424"/>
                  <a:pt x="17947" y="1370"/>
                  <a:pt x="18116" y="1370"/>
                </a:cubicBezTo>
                <a:cubicBezTo>
                  <a:pt x="18273" y="1370"/>
                  <a:pt x="18426" y="1416"/>
                  <a:pt x="18572" y="1504"/>
                </a:cubicBezTo>
                <a:cubicBezTo>
                  <a:pt x="18785" y="1625"/>
                  <a:pt x="19059" y="1716"/>
                  <a:pt x="19302" y="1808"/>
                </a:cubicBezTo>
                <a:cubicBezTo>
                  <a:pt x="19332" y="1808"/>
                  <a:pt x="19454" y="1777"/>
                  <a:pt x="19454" y="1777"/>
                </a:cubicBezTo>
                <a:cubicBezTo>
                  <a:pt x="19454" y="1686"/>
                  <a:pt x="19454" y="1625"/>
                  <a:pt x="19423" y="1564"/>
                </a:cubicBezTo>
                <a:lnTo>
                  <a:pt x="18998" y="1321"/>
                </a:lnTo>
                <a:cubicBezTo>
                  <a:pt x="18907" y="1230"/>
                  <a:pt x="18876" y="1169"/>
                  <a:pt x="18816" y="1078"/>
                </a:cubicBezTo>
                <a:cubicBezTo>
                  <a:pt x="18885" y="1055"/>
                  <a:pt x="18989" y="997"/>
                  <a:pt x="19075" y="997"/>
                </a:cubicBezTo>
                <a:cubicBezTo>
                  <a:pt x="19103" y="997"/>
                  <a:pt x="19128" y="1003"/>
                  <a:pt x="19150" y="1017"/>
                </a:cubicBezTo>
                <a:lnTo>
                  <a:pt x="20062" y="1473"/>
                </a:lnTo>
                <a:cubicBezTo>
                  <a:pt x="20092" y="1504"/>
                  <a:pt x="20183" y="1504"/>
                  <a:pt x="20214" y="1534"/>
                </a:cubicBezTo>
                <a:lnTo>
                  <a:pt x="20670" y="1625"/>
                </a:lnTo>
                <a:cubicBezTo>
                  <a:pt x="20548" y="1473"/>
                  <a:pt x="20427" y="1321"/>
                  <a:pt x="20275" y="1169"/>
                </a:cubicBezTo>
                <a:cubicBezTo>
                  <a:pt x="20244" y="1108"/>
                  <a:pt x="20183" y="1108"/>
                  <a:pt x="20092" y="1108"/>
                </a:cubicBezTo>
                <a:lnTo>
                  <a:pt x="19727" y="926"/>
                </a:lnTo>
                <a:cubicBezTo>
                  <a:pt x="19887" y="873"/>
                  <a:pt x="20047" y="703"/>
                  <a:pt x="20187" y="703"/>
                </a:cubicBezTo>
                <a:cubicBezTo>
                  <a:pt x="20206" y="703"/>
                  <a:pt x="20225" y="706"/>
                  <a:pt x="20244" y="713"/>
                </a:cubicBezTo>
                <a:cubicBezTo>
                  <a:pt x="20487" y="744"/>
                  <a:pt x="20700" y="896"/>
                  <a:pt x="20882" y="1048"/>
                </a:cubicBezTo>
                <a:cubicBezTo>
                  <a:pt x="20974" y="1078"/>
                  <a:pt x="21004" y="1200"/>
                  <a:pt x="21095" y="1260"/>
                </a:cubicBezTo>
                <a:lnTo>
                  <a:pt x="21430" y="1382"/>
                </a:lnTo>
                <a:cubicBezTo>
                  <a:pt x="21399" y="1260"/>
                  <a:pt x="21399" y="1200"/>
                  <a:pt x="21308" y="1078"/>
                </a:cubicBezTo>
                <a:cubicBezTo>
                  <a:pt x="21186" y="896"/>
                  <a:pt x="21095" y="713"/>
                  <a:pt x="20974" y="561"/>
                </a:cubicBezTo>
                <a:close/>
                <a:moveTo>
                  <a:pt x="15582" y="2433"/>
                </a:moveTo>
                <a:cubicBezTo>
                  <a:pt x="15649" y="2433"/>
                  <a:pt x="15714" y="2437"/>
                  <a:pt x="15776" y="2446"/>
                </a:cubicBezTo>
                <a:cubicBezTo>
                  <a:pt x="18056" y="3236"/>
                  <a:pt x="20183" y="4239"/>
                  <a:pt x="22250" y="5273"/>
                </a:cubicBezTo>
                <a:cubicBezTo>
                  <a:pt x="22554" y="5425"/>
                  <a:pt x="22919" y="5607"/>
                  <a:pt x="23223" y="5789"/>
                </a:cubicBezTo>
                <a:cubicBezTo>
                  <a:pt x="23284" y="5850"/>
                  <a:pt x="23284" y="5911"/>
                  <a:pt x="23314" y="6002"/>
                </a:cubicBezTo>
                <a:cubicBezTo>
                  <a:pt x="23253" y="6002"/>
                  <a:pt x="23223" y="6033"/>
                  <a:pt x="23132" y="6033"/>
                </a:cubicBezTo>
                <a:cubicBezTo>
                  <a:pt x="23089" y="6031"/>
                  <a:pt x="23046" y="6031"/>
                  <a:pt x="23003" y="6031"/>
                </a:cubicBezTo>
                <a:cubicBezTo>
                  <a:pt x="21956" y="6031"/>
                  <a:pt x="20963" y="6378"/>
                  <a:pt x="19971" y="6640"/>
                </a:cubicBezTo>
                <a:cubicBezTo>
                  <a:pt x="19853" y="6664"/>
                  <a:pt x="19744" y="6678"/>
                  <a:pt x="19638" y="6678"/>
                </a:cubicBezTo>
                <a:cubicBezTo>
                  <a:pt x="19469" y="6678"/>
                  <a:pt x="19306" y="6642"/>
                  <a:pt x="19119" y="6549"/>
                </a:cubicBezTo>
                <a:cubicBezTo>
                  <a:pt x="18451" y="6185"/>
                  <a:pt x="17904" y="5911"/>
                  <a:pt x="17296" y="5637"/>
                </a:cubicBezTo>
                <a:cubicBezTo>
                  <a:pt x="15776" y="5029"/>
                  <a:pt x="14256" y="4513"/>
                  <a:pt x="12645" y="4057"/>
                </a:cubicBezTo>
                <a:cubicBezTo>
                  <a:pt x="12569" y="4042"/>
                  <a:pt x="12493" y="4042"/>
                  <a:pt x="12421" y="4042"/>
                </a:cubicBezTo>
                <a:cubicBezTo>
                  <a:pt x="12349" y="4042"/>
                  <a:pt x="12280" y="4042"/>
                  <a:pt x="12220" y="4026"/>
                </a:cubicBezTo>
                <a:cubicBezTo>
                  <a:pt x="12128" y="4026"/>
                  <a:pt x="12037" y="3966"/>
                  <a:pt x="11976" y="3935"/>
                </a:cubicBezTo>
                <a:cubicBezTo>
                  <a:pt x="12068" y="3874"/>
                  <a:pt x="12159" y="3722"/>
                  <a:pt x="12280" y="3722"/>
                </a:cubicBezTo>
                <a:cubicBezTo>
                  <a:pt x="12767" y="3722"/>
                  <a:pt x="13253" y="3722"/>
                  <a:pt x="13739" y="3753"/>
                </a:cubicBezTo>
                <a:cubicBezTo>
                  <a:pt x="13861" y="3753"/>
                  <a:pt x="14013" y="3783"/>
                  <a:pt x="14165" y="3783"/>
                </a:cubicBezTo>
                <a:lnTo>
                  <a:pt x="13891" y="3449"/>
                </a:lnTo>
                <a:cubicBezTo>
                  <a:pt x="13861" y="3388"/>
                  <a:pt x="13831" y="3388"/>
                  <a:pt x="13800" y="3358"/>
                </a:cubicBezTo>
                <a:lnTo>
                  <a:pt x="13405" y="3175"/>
                </a:lnTo>
                <a:cubicBezTo>
                  <a:pt x="13648" y="3084"/>
                  <a:pt x="13891" y="2993"/>
                  <a:pt x="14135" y="2993"/>
                </a:cubicBezTo>
                <a:cubicBezTo>
                  <a:pt x="14287" y="2993"/>
                  <a:pt x="14439" y="3145"/>
                  <a:pt x="14591" y="3206"/>
                </a:cubicBezTo>
                <a:cubicBezTo>
                  <a:pt x="14712" y="3236"/>
                  <a:pt x="14803" y="3236"/>
                  <a:pt x="14955" y="3297"/>
                </a:cubicBezTo>
                <a:cubicBezTo>
                  <a:pt x="14925" y="3175"/>
                  <a:pt x="14925" y="3023"/>
                  <a:pt x="14864" y="2993"/>
                </a:cubicBezTo>
                <a:cubicBezTo>
                  <a:pt x="14256" y="2598"/>
                  <a:pt x="14743" y="2567"/>
                  <a:pt x="15077" y="2476"/>
                </a:cubicBezTo>
                <a:cubicBezTo>
                  <a:pt x="15249" y="2455"/>
                  <a:pt x="15421" y="2433"/>
                  <a:pt x="15582" y="2433"/>
                </a:cubicBezTo>
                <a:close/>
                <a:moveTo>
                  <a:pt x="11543" y="4376"/>
                </a:moveTo>
                <a:cubicBezTo>
                  <a:pt x="11680" y="4376"/>
                  <a:pt x="11809" y="4391"/>
                  <a:pt x="11916" y="4422"/>
                </a:cubicBezTo>
                <a:cubicBezTo>
                  <a:pt x="12554" y="4634"/>
                  <a:pt x="13132" y="4847"/>
                  <a:pt x="13739" y="5090"/>
                </a:cubicBezTo>
                <a:lnTo>
                  <a:pt x="14773" y="5425"/>
                </a:lnTo>
                <a:cubicBezTo>
                  <a:pt x="15654" y="5789"/>
                  <a:pt x="16505" y="6215"/>
                  <a:pt x="17357" y="6640"/>
                </a:cubicBezTo>
                <a:lnTo>
                  <a:pt x="17721" y="6823"/>
                </a:lnTo>
                <a:lnTo>
                  <a:pt x="18147" y="7066"/>
                </a:lnTo>
                <a:cubicBezTo>
                  <a:pt x="17995" y="7127"/>
                  <a:pt x="17873" y="7218"/>
                  <a:pt x="17721" y="7248"/>
                </a:cubicBezTo>
                <a:cubicBezTo>
                  <a:pt x="16414" y="7674"/>
                  <a:pt x="15077" y="8160"/>
                  <a:pt x="13709" y="8647"/>
                </a:cubicBezTo>
                <a:cubicBezTo>
                  <a:pt x="13622" y="8681"/>
                  <a:pt x="13525" y="8696"/>
                  <a:pt x="13424" y="8696"/>
                </a:cubicBezTo>
                <a:cubicBezTo>
                  <a:pt x="13172" y="8696"/>
                  <a:pt x="12893" y="8603"/>
                  <a:pt x="12676" y="8495"/>
                </a:cubicBezTo>
                <a:cubicBezTo>
                  <a:pt x="11642" y="8008"/>
                  <a:pt x="10578" y="7431"/>
                  <a:pt x="9362" y="7218"/>
                </a:cubicBezTo>
                <a:cubicBezTo>
                  <a:pt x="8907" y="7127"/>
                  <a:pt x="8390" y="7096"/>
                  <a:pt x="7934" y="7066"/>
                </a:cubicBezTo>
                <a:cubicBezTo>
                  <a:pt x="7843" y="7066"/>
                  <a:pt x="7751" y="7005"/>
                  <a:pt x="7660" y="7005"/>
                </a:cubicBezTo>
                <a:cubicBezTo>
                  <a:pt x="7691" y="6944"/>
                  <a:pt x="7782" y="6823"/>
                  <a:pt x="7843" y="6823"/>
                </a:cubicBezTo>
                <a:cubicBezTo>
                  <a:pt x="8207" y="6701"/>
                  <a:pt x="8542" y="6640"/>
                  <a:pt x="8876" y="6549"/>
                </a:cubicBezTo>
                <a:cubicBezTo>
                  <a:pt x="9013" y="6534"/>
                  <a:pt x="9134" y="6534"/>
                  <a:pt x="9256" y="6534"/>
                </a:cubicBezTo>
                <a:cubicBezTo>
                  <a:pt x="9378" y="6534"/>
                  <a:pt x="9499" y="6534"/>
                  <a:pt x="9636" y="6519"/>
                </a:cubicBezTo>
                <a:cubicBezTo>
                  <a:pt x="9727" y="6519"/>
                  <a:pt x="9818" y="6397"/>
                  <a:pt x="9910" y="6367"/>
                </a:cubicBezTo>
                <a:cubicBezTo>
                  <a:pt x="9818" y="6306"/>
                  <a:pt x="9727" y="6185"/>
                  <a:pt x="9636" y="6185"/>
                </a:cubicBezTo>
                <a:cubicBezTo>
                  <a:pt x="9558" y="6145"/>
                  <a:pt x="9474" y="6134"/>
                  <a:pt x="9382" y="6134"/>
                </a:cubicBezTo>
                <a:cubicBezTo>
                  <a:pt x="9260" y="6134"/>
                  <a:pt x="9124" y="6154"/>
                  <a:pt x="8967" y="6154"/>
                </a:cubicBezTo>
                <a:cubicBezTo>
                  <a:pt x="8937" y="6063"/>
                  <a:pt x="8937" y="5941"/>
                  <a:pt x="8967" y="5941"/>
                </a:cubicBezTo>
                <a:cubicBezTo>
                  <a:pt x="9271" y="5881"/>
                  <a:pt x="9606" y="5850"/>
                  <a:pt x="9910" y="5759"/>
                </a:cubicBezTo>
                <a:cubicBezTo>
                  <a:pt x="10031" y="5729"/>
                  <a:pt x="10092" y="5637"/>
                  <a:pt x="10183" y="5607"/>
                </a:cubicBezTo>
                <a:cubicBezTo>
                  <a:pt x="10153" y="5577"/>
                  <a:pt x="9727" y="5303"/>
                  <a:pt x="9727" y="5303"/>
                </a:cubicBezTo>
                <a:cubicBezTo>
                  <a:pt x="9879" y="5212"/>
                  <a:pt x="10031" y="5121"/>
                  <a:pt x="10153" y="5121"/>
                </a:cubicBezTo>
                <a:cubicBezTo>
                  <a:pt x="10426" y="5121"/>
                  <a:pt x="10700" y="5151"/>
                  <a:pt x="11004" y="5181"/>
                </a:cubicBezTo>
                <a:cubicBezTo>
                  <a:pt x="11095" y="5181"/>
                  <a:pt x="11156" y="5181"/>
                  <a:pt x="11247" y="5151"/>
                </a:cubicBezTo>
                <a:lnTo>
                  <a:pt x="11581" y="4938"/>
                </a:lnTo>
                <a:cubicBezTo>
                  <a:pt x="11460" y="4878"/>
                  <a:pt x="11369" y="4847"/>
                  <a:pt x="11247" y="4847"/>
                </a:cubicBezTo>
                <a:cubicBezTo>
                  <a:pt x="11004" y="4847"/>
                  <a:pt x="10821" y="4847"/>
                  <a:pt x="10548" y="4817"/>
                </a:cubicBezTo>
                <a:cubicBezTo>
                  <a:pt x="10730" y="4665"/>
                  <a:pt x="10943" y="4482"/>
                  <a:pt x="11125" y="4422"/>
                </a:cubicBezTo>
                <a:cubicBezTo>
                  <a:pt x="11262" y="4391"/>
                  <a:pt x="11407" y="4376"/>
                  <a:pt x="11543" y="4376"/>
                </a:cubicBezTo>
                <a:close/>
                <a:moveTo>
                  <a:pt x="7582" y="7414"/>
                </a:moveTo>
                <a:cubicBezTo>
                  <a:pt x="7675" y="7414"/>
                  <a:pt x="7772" y="7422"/>
                  <a:pt x="7873" y="7431"/>
                </a:cubicBezTo>
                <a:cubicBezTo>
                  <a:pt x="8542" y="7522"/>
                  <a:pt x="9271" y="7552"/>
                  <a:pt x="9879" y="7735"/>
                </a:cubicBezTo>
                <a:cubicBezTo>
                  <a:pt x="10821" y="8008"/>
                  <a:pt x="11703" y="8464"/>
                  <a:pt x="12584" y="8890"/>
                </a:cubicBezTo>
                <a:cubicBezTo>
                  <a:pt x="12676" y="8920"/>
                  <a:pt x="12767" y="9072"/>
                  <a:pt x="12828" y="9133"/>
                </a:cubicBezTo>
                <a:cubicBezTo>
                  <a:pt x="12736" y="9194"/>
                  <a:pt x="12645" y="9194"/>
                  <a:pt x="12524" y="9224"/>
                </a:cubicBezTo>
                <a:cubicBezTo>
                  <a:pt x="12463" y="9376"/>
                  <a:pt x="12311" y="9437"/>
                  <a:pt x="12189" y="9528"/>
                </a:cubicBezTo>
                <a:cubicBezTo>
                  <a:pt x="10943" y="10197"/>
                  <a:pt x="9849" y="10957"/>
                  <a:pt x="8785" y="11717"/>
                </a:cubicBezTo>
                <a:cubicBezTo>
                  <a:pt x="8603" y="11838"/>
                  <a:pt x="8420" y="11876"/>
                  <a:pt x="8234" y="11876"/>
                </a:cubicBezTo>
                <a:cubicBezTo>
                  <a:pt x="8048" y="11876"/>
                  <a:pt x="7858" y="11838"/>
                  <a:pt x="7660" y="11808"/>
                </a:cubicBezTo>
                <a:cubicBezTo>
                  <a:pt x="6688" y="11625"/>
                  <a:pt x="5745" y="11534"/>
                  <a:pt x="4712" y="11413"/>
                </a:cubicBezTo>
                <a:cubicBezTo>
                  <a:pt x="4560" y="11413"/>
                  <a:pt x="4347" y="11504"/>
                  <a:pt x="4165" y="11504"/>
                </a:cubicBezTo>
                <a:lnTo>
                  <a:pt x="3861" y="11504"/>
                </a:lnTo>
                <a:cubicBezTo>
                  <a:pt x="3891" y="11413"/>
                  <a:pt x="3982" y="11321"/>
                  <a:pt x="4013" y="11230"/>
                </a:cubicBezTo>
                <a:cubicBezTo>
                  <a:pt x="4317" y="10713"/>
                  <a:pt x="4834" y="10561"/>
                  <a:pt x="5350" y="10440"/>
                </a:cubicBezTo>
                <a:cubicBezTo>
                  <a:pt x="5533" y="10409"/>
                  <a:pt x="5745" y="10258"/>
                  <a:pt x="5928" y="10136"/>
                </a:cubicBezTo>
                <a:lnTo>
                  <a:pt x="5289" y="10136"/>
                </a:lnTo>
                <a:cubicBezTo>
                  <a:pt x="5107" y="10166"/>
                  <a:pt x="4985" y="10166"/>
                  <a:pt x="4834" y="10197"/>
                </a:cubicBezTo>
                <a:cubicBezTo>
                  <a:pt x="4925" y="10106"/>
                  <a:pt x="5046" y="9862"/>
                  <a:pt x="5198" y="9802"/>
                </a:cubicBezTo>
                <a:cubicBezTo>
                  <a:pt x="5411" y="9680"/>
                  <a:pt x="5745" y="9680"/>
                  <a:pt x="5958" y="9589"/>
                </a:cubicBezTo>
                <a:cubicBezTo>
                  <a:pt x="6110" y="9558"/>
                  <a:pt x="6262" y="9437"/>
                  <a:pt x="6414" y="9376"/>
                </a:cubicBezTo>
                <a:lnTo>
                  <a:pt x="6384" y="9254"/>
                </a:lnTo>
                <a:lnTo>
                  <a:pt x="5502" y="9254"/>
                </a:lnTo>
                <a:cubicBezTo>
                  <a:pt x="5533" y="9194"/>
                  <a:pt x="5624" y="9072"/>
                  <a:pt x="5685" y="8951"/>
                </a:cubicBezTo>
                <a:cubicBezTo>
                  <a:pt x="5885" y="8650"/>
                  <a:pt x="6138" y="8561"/>
                  <a:pt x="6408" y="8561"/>
                </a:cubicBezTo>
                <a:cubicBezTo>
                  <a:pt x="6549" y="8561"/>
                  <a:pt x="6694" y="8585"/>
                  <a:pt x="6840" y="8616"/>
                </a:cubicBezTo>
                <a:lnTo>
                  <a:pt x="7204" y="8616"/>
                </a:lnTo>
                <a:cubicBezTo>
                  <a:pt x="7144" y="8495"/>
                  <a:pt x="7113" y="8343"/>
                  <a:pt x="6992" y="8312"/>
                </a:cubicBezTo>
                <a:cubicBezTo>
                  <a:pt x="6536" y="8191"/>
                  <a:pt x="6657" y="8069"/>
                  <a:pt x="6900" y="7735"/>
                </a:cubicBezTo>
                <a:cubicBezTo>
                  <a:pt x="7120" y="7471"/>
                  <a:pt x="7340" y="7414"/>
                  <a:pt x="7582" y="7414"/>
                </a:cubicBezTo>
                <a:close/>
                <a:moveTo>
                  <a:pt x="42124" y="5437"/>
                </a:moveTo>
                <a:cubicBezTo>
                  <a:pt x="42230" y="5437"/>
                  <a:pt x="42311" y="5484"/>
                  <a:pt x="42311" y="5729"/>
                </a:cubicBezTo>
                <a:cubicBezTo>
                  <a:pt x="42311" y="6063"/>
                  <a:pt x="42159" y="6245"/>
                  <a:pt x="41855" y="6245"/>
                </a:cubicBezTo>
                <a:cubicBezTo>
                  <a:pt x="41096" y="6215"/>
                  <a:pt x="40245" y="6154"/>
                  <a:pt x="39424" y="6093"/>
                </a:cubicBezTo>
                <a:cubicBezTo>
                  <a:pt x="39396" y="6092"/>
                  <a:pt x="39368" y="6091"/>
                  <a:pt x="39340" y="6091"/>
                </a:cubicBezTo>
                <a:cubicBezTo>
                  <a:pt x="38824" y="6091"/>
                  <a:pt x="38337" y="6352"/>
                  <a:pt x="37904" y="6640"/>
                </a:cubicBezTo>
                <a:cubicBezTo>
                  <a:pt x="36962" y="7309"/>
                  <a:pt x="33193" y="10014"/>
                  <a:pt x="32342" y="10622"/>
                </a:cubicBezTo>
                <a:cubicBezTo>
                  <a:pt x="32098" y="10774"/>
                  <a:pt x="31825" y="10957"/>
                  <a:pt x="31612" y="11078"/>
                </a:cubicBezTo>
                <a:cubicBezTo>
                  <a:pt x="30305" y="11777"/>
                  <a:pt x="28998" y="12568"/>
                  <a:pt x="27873" y="13175"/>
                </a:cubicBezTo>
                <a:cubicBezTo>
                  <a:pt x="27053" y="13631"/>
                  <a:pt x="26141" y="13935"/>
                  <a:pt x="25290" y="14361"/>
                </a:cubicBezTo>
                <a:cubicBezTo>
                  <a:pt x="24834" y="14574"/>
                  <a:pt x="24378" y="14847"/>
                  <a:pt x="23922" y="15121"/>
                </a:cubicBezTo>
                <a:cubicBezTo>
                  <a:pt x="23892" y="15151"/>
                  <a:pt x="23740" y="15151"/>
                  <a:pt x="23740" y="15151"/>
                </a:cubicBezTo>
                <a:cubicBezTo>
                  <a:pt x="23709" y="15030"/>
                  <a:pt x="23709" y="14969"/>
                  <a:pt x="23679" y="14847"/>
                </a:cubicBezTo>
                <a:lnTo>
                  <a:pt x="23679" y="14665"/>
                </a:lnTo>
                <a:cubicBezTo>
                  <a:pt x="23618" y="14695"/>
                  <a:pt x="23557" y="14726"/>
                  <a:pt x="23527" y="14756"/>
                </a:cubicBezTo>
                <a:cubicBezTo>
                  <a:pt x="23223" y="15121"/>
                  <a:pt x="23010" y="15577"/>
                  <a:pt x="22554" y="15729"/>
                </a:cubicBezTo>
                <a:cubicBezTo>
                  <a:pt x="22493" y="15759"/>
                  <a:pt x="22372" y="15759"/>
                  <a:pt x="22250" y="15759"/>
                </a:cubicBezTo>
                <a:cubicBezTo>
                  <a:pt x="22311" y="15668"/>
                  <a:pt x="22341" y="15577"/>
                  <a:pt x="22372" y="15486"/>
                </a:cubicBezTo>
                <a:cubicBezTo>
                  <a:pt x="22463" y="15334"/>
                  <a:pt x="22554" y="15212"/>
                  <a:pt x="22615" y="15030"/>
                </a:cubicBezTo>
                <a:cubicBezTo>
                  <a:pt x="22645" y="14969"/>
                  <a:pt x="22554" y="14878"/>
                  <a:pt x="22524" y="14817"/>
                </a:cubicBezTo>
                <a:cubicBezTo>
                  <a:pt x="22463" y="14847"/>
                  <a:pt x="22372" y="14847"/>
                  <a:pt x="22341" y="14878"/>
                </a:cubicBezTo>
                <a:cubicBezTo>
                  <a:pt x="22189" y="15121"/>
                  <a:pt x="22037" y="15364"/>
                  <a:pt x="21885" y="15607"/>
                </a:cubicBezTo>
                <a:cubicBezTo>
                  <a:pt x="21734" y="15790"/>
                  <a:pt x="21490" y="15911"/>
                  <a:pt x="21308" y="16033"/>
                </a:cubicBezTo>
                <a:cubicBezTo>
                  <a:pt x="21308" y="16033"/>
                  <a:pt x="21247" y="15911"/>
                  <a:pt x="21186" y="15881"/>
                </a:cubicBezTo>
                <a:cubicBezTo>
                  <a:pt x="21156" y="15790"/>
                  <a:pt x="21126" y="15668"/>
                  <a:pt x="21095" y="15607"/>
                </a:cubicBezTo>
                <a:cubicBezTo>
                  <a:pt x="21034" y="15638"/>
                  <a:pt x="21004" y="15729"/>
                  <a:pt x="20974" y="15759"/>
                </a:cubicBezTo>
                <a:cubicBezTo>
                  <a:pt x="20670" y="16245"/>
                  <a:pt x="20214" y="16367"/>
                  <a:pt x="19758" y="16489"/>
                </a:cubicBezTo>
                <a:cubicBezTo>
                  <a:pt x="19701" y="16503"/>
                  <a:pt x="19604" y="16550"/>
                  <a:pt x="19533" y="16550"/>
                </a:cubicBezTo>
                <a:cubicBezTo>
                  <a:pt x="19452" y="16550"/>
                  <a:pt x="19403" y="16488"/>
                  <a:pt x="19484" y="16245"/>
                </a:cubicBezTo>
                <a:cubicBezTo>
                  <a:pt x="19484" y="16215"/>
                  <a:pt x="19484" y="16093"/>
                  <a:pt x="19454" y="16063"/>
                </a:cubicBezTo>
                <a:cubicBezTo>
                  <a:pt x="19439" y="16048"/>
                  <a:pt x="19408" y="16040"/>
                  <a:pt x="19378" y="16040"/>
                </a:cubicBezTo>
                <a:cubicBezTo>
                  <a:pt x="19347" y="16040"/>
                  <a:pt x="19317" y="16048"/>
                  <a:pt x="19302" y="16063"/>
                </a:cubicBezTo>
                <a:cubicBezTo>
                  <a:pt x="19211" y="16124"/>
                  <a:pt x="19180" y="16245"/>
                  <a:pt x="19119" y="16337"/>
                </a:cubicBezTo>
                <a:cubicBezTo>
                  <a:pt x="18876" y="16519"/>
                  <a:pt x="18664" y="16701"/>
                  <a:pt x="18390" y="16884"/>
                </a:cubicBezTo>
                <a:lnTo>
                  <a:pt x="18299" y="16853"/>
                </a:lnTo>
                <a:cubicBezTo>
                  <a:pt x="18299" y="16793"/>
                  <a:pt x="18329" y="16701"/>
                  <a:pt x="18329" y="16641"/>
                </a:cubicBezTo>
                <a:lnTo>
                  <a:pt x="18329" y="15972"/>
                </a:lnTo>
                <a:cubicBezTo>
                  <a:pt x="18329" y="15941"/>
                  <a:pt x="18238" y="15941"/>
                  <a:pt x="18177" y="15911"/>
                </a:cubicBezTo>
                <a:lnTo>
                  <a:pt x="18177" y="15911"/>
                </a:lnTo>
                <a:cubicBezTo>
                  <a:pt x="18177" y="15941"/>
                  <a:pt x="18238" y="16033"/>
                  <a:pt x="18177" y="16063"/>
                </a:cubicBezTo>
                <a:cubicBezTo>
                  <a:pt x="18116" y="16276"/>
                  <a:pt x="18025" y="16549"/>
                  <a:pt x="17934" y="16793"/>
                </a:cubicBezTo>
                <a:cubicBezTo>
                  <a:pt x="17830" y="16941"/>
                  <a:pt x="17718" y="17032"/>
                  <a:pt x="17603" y="17032"/>
                </a:cubicBezTo>
                <a:cubicBezTo>
                  <a:pt x="17483" y="17032"/>
                  <a:pt x="17359" y="16934"/>
                  <a:pt x="17235" y="16701"/>
                </a:cubicBezTo>
                <a:cubicBezTo>
                  <a:pt x="17216" y="16664"/>
                  <a:pt x="17174" y="16592"/>
                  <a:pt x="17138" y="16592"/>
                </a:cubicBezTo>
                <a:cubicBezTo>
                  <a:pt x="17115" y="16592"/>
                  <a:pt x="17095" y="16620"/>
                  <a:pt x="17083" y="16701"/>
                </a:cubicBezTo>
                <a:cubicBezTo>
                  <a:pt x="17053" y="16884"/>
                  <a:pt x="16901" y="17097"/>
                  <a:pt x="16749" y="17249"/>
                </a:cubicBezTo>
                <a:cubicBezTo>
                  <a:pt x="16718" y="17309"/>
                  <a:pt x="16566" y="17309"/>
                  <a:pt x="16475" y="17340"/>
                </a:cubicBezTo>
                <a:lnTo>
                  <a:pt x="16475" y="17097"/>
                </a:lnTo>
                <a:lnTo>
                  <a:pt x="16445" y="16853"/>
                </a:lnTo>
                <a:cubicBezTo>
                  <a:pt x="16353" y="16884"/>
                  <a:pt x="16262" y="16884"/>
                  <a:pt x="16201" y="16945"/>
                </a:cubicBezTo>
                <a:cubicBezTo>
                  <a:pt x="16050" y="17735"/>
                  <a:pt x="15350" y="17461"/>
                  <a:pt x="14894" y="17644"/>
                </a:cubicBezTo>
                <a:lnTo>
                  <a:pt x="14682" y="17644"/>
                </a:lnTo>
                <a:cubicBezTo>
                  <a:pt x="14559" y="17510"/>
                  <a:pt x="14460" y="17460"/>
                  <a:pt x="14376" y="17460"/>
                </a:cubicBezTo>
                <a:cubicBezTo>
                  <a:pt x="14211" y="17460"/>
                  <a:pt x="14104" y="17655"/>
                  <a:pt x="13983" y="17796"/>
                </a:cubicBezTo>
                <a:lnTo>
                  <a:pt x="13831" y="17948"/>
                </a:lnTo>
                <a:cubicBezTo>
                  <a:pt x="13739" y="18008"/>
                  <a:pt x="13618" y="18008"/>
                  <a:pt x="13557" y="18039"/>
                </a:cubicBezTo>
                <a:lnTo>
                  <a:pt x="13557" y="17735"/>
                </a:lnTo>
                <a:lnTo>
                  <a:pt x="13618" y="17279"/>
                </a:lnTo>
                <a:lnTo>
                  <a:pt x="13618" y="17279"/>
                </a:lnTo>
                <a:cubicBezTo>
                  <a:pt x="13618" y="17279"/>
                  <a:pt x="12919" y="18039"/>
                  <a:pt x="12706" y="18221"/>
                </a:cubicBezTo>
                <a:cubicBezTo>
                  <a:pt x="12700" y="18227"/>
                  <a:pt x="12690" y="18230"/>
                  <a:pt x="12678" y="18230"/>
                </a:cubicBezTo>
                <a:cubicBezTo>
                  <a:pt x="12629" y="18230"/>
                  <a:pt x="12542" y="18191"/>
                  <a:pt x="12493" y="18191"/>
                </a:cubicBezTo>
                <a:cubicBezTo>
                  <a:pt x="12524" y="18160"/>
                  <a:pt x="12524" y="18069"/>
                  <a:pt x="12554" y="18039"/>
                </a:cubicBezTo>
                <a:cubicBezTo>
                  <a:pt x="12706" y="17856"/>
                  <a:pt x="12828" y="17644"/>
                  <a:pt x="12980" y="17461"/>
                </a:cubicBezTo>
                <a:cubicBezTo>
                  <a:pt x="13010" y="17431"/>
                  <a:pt x="12980" y="17340"/>
                  <a:pt x="13010" y="17309"/>
                </a:cubicBezTo>
                <a:cubicBezTo>
                  <a:pt x="12980" y="17309"/>
                  <a:pt x="12919" y="17309"/>
                  <a:pt x="12858" y="17340"/>
                </a:cubicBezTo>
                <a:cubicBezTo>
                  <a:pt x="12676" y="17583"/>
                  <a:pt x="12402" y="17887"/>
                  <a:pt x="12250" y="18069"/>
                </a:cubicBezTo>
                <a:cubicBezTo>
                  <a:pt x="12189" y="18160"/>
                  <a:pt x="12068" y="18191"/>
                  <a:pt x="12007" y="18252"/>
                </a:cubicBezTo>
                <a:lnTo>
                  <a:pt x="12007" y="17917"/>
                </a:lnTo>
                <a:cubicBezTo>
                  <a:pt x="12007" y="17856"/>
                  <a:pt x="12037" y="17796"/>
                  <a:pt x="12037" y="17735"/>
                </a:cubicBezTo>
                <a:lnTo>
                  <a:pt x="12037" y="17735"/>
                </a:lnTo>
                <a:cubicBezTo>
                  <a:pt x="11946" y="17765"/>
                  <a:pt x="11916" y="17796"/>
                  <a:pt x="11855" y="17856"/>
                </a:cubicBezTo>
                <a:cubicBezTo>
                  <a:pt x="11551" y="18069"/>
                  <a:pt x="11277" y="18312"/>
                  <a:pt x="11004" y="18495"/>
                </a:cubicBezTo>
                <a:cubicBezTo>
                  <a:pt x="10994" y="18505"/>
                  <a:pt x="10970" y="18508"/>
                  <a:pt x="10940" y="18508"/>
                </a:cubicBezTo>
                <a:cubicBezTo>
                  <a:pt x="10879" y="18508"/>
                  <a:pt x="10791" y="18495"/>
                  <a:pt x="10730" y="18495"/>
                </a:cubicBezTo>
                <a:cubicBezTo>
                  <a:pt x="10791" y="18404"/>
                  <a:pt x="10791" y="18312"/>
                  <a:pt x="10791" y="18221"/>
                </a:cubicBezTo>
                <a:lnTo>
                  <a:pt x="10821" y="17856"/>
                </a:lnTo>
                <a:lnTo>
                  <a:pt x="10821" y="17856"/>
                </a:lnTo>
                <a:cubicBezTo>
                  <a:pt x="10700" y="17917"/>
                  <a:pt x="10548" y="18008"/>
                  <a:pt x="10548" y="18100"/>
                </a:cubicBezTo>
                <a:cubicBezTo>
                  <a:pt x="10396" y="18768"/>
                  <a:pt x="9788" y="18707"/>
                  <a:pt x="9332" y="18768"/>
                </a:cubicBezTo>
                <a:cubicBezTo>
                  <a:pt x="8572" y="18859"/>
                  <a:pt x="6688" y="19072"/>
                  <a:pt x="6627" y="19072"/>
                </a:cubicBezTo>
                <a:cubicBezTo>
                  <a:pt x="6627" y="19011"/>
                  <a:pt x="6688" y="18981"/>
                  <a:pt x="6688" y="18951"/>
                </a:cubicBezTo>
                <a:cubicBezTo>
                  <a:pt x="7083" y="18221"/>
                  <a:pt x="7083" y="17400"/>
                  <a:pt x="7204" y="16549"/>
                </a:cubicBezTo>
                <a:cubicBezTo>
                  <a:pt x="7326" y="15790"/>
                  <a:pt x="7478" y="14999"/>
                  <a:pt x="7326" y="14270"/>
                </a:cubicBezTo>
                <a:cubicBezTo>
                  <a:pt x="7052" y="13327"/>
                  <a:pt x="7721" y="13084"/>
                  <a:pt x="8086" y="12689"/>
                </a:cubicBezTo>
                <a:cubicBezTo>
                  <a:pt x="8116" y="12628"/>
                  <a:pt x="8238" y="12598"/>
                  <a:pt x="8238" y="12598"/>
                </a:cubicBezTo>
                <a:cubicBezTo>
                  <a:pt x="8329" y="12720"/>
                  <a:pt x="8390" y="12841"/>
                  <a:pt x="8420" y="12902"/>
                </a:cubicBezTo>
                <a:cubicBezTo>
                  <a:pt x="8511" y="13935"/>
                  <a:pt x="8481" y="14999"/>
                  <a:pt x="8207" y="15972"/>
                </a:cubicBezTo>
                <a:cubicBezTo>
                  <a:pt x="8086" y="16397"/>
                  <a:pt x="7934" y="16823"/>
                  <a:pt x="7873" y="17218"/>
                </a:cubicBezTo>
                <a:cubicBezTo>
                  <a:pt x="7812" y="17431"/>
                  <a:pt x="7873" y="17613"/>
                  <a:pt x="7903" y="17765"/>
                </a:cubicBezTo>
                <a:cubicBezTo>
                  <a:pt x="8025" y="17644"/>
                  <a:pt x="8238" y="17552"/>
                  <a:pt x="8268" y="17400"/>
                </a:cubicBezTo>
                <a:cubicBezTo>
                  <a:pt x="8420" y="16701"/>
                  <a:pt x="8663" y="16063"/>
                  <a:pt x="8724" y="15334"/>
                </a:cubicBezTo>
                <a:cubicBezTo>
                  <a:pt x="8815" y="14634"/>
                  <a:pt x="8815" y="13935"/>
                  <a:pt x="8846" y="13206"/>
                </a:cubicBezTo>
                <a:cubicBezTo>
                  <a:pt x="8846" y="12993"/>
                  <a:pt x="8724" y="12720"/>
                  <a:pt x="8724" y="12446"/>
                </a:cubicBezTo>
                <a:cubicBezTo>
                  <a:pt x="8724" y="12324"/>
                  <a:pt x="8846" y="12172"/>
                  <a:pt x="8876" y="12081"/>
                </a:cubicBezTo>
                <a:cubicBezTo>
                  <a:pt x="8937" y="12142"/>
                  <a:pt x="8998" y="12264"/>
                  <a:pt x="9028" y="12324"/>
                </a:cubicBezTo>
                <a:cubicBezTo>
                  <a:pt x="9302" y="14118"/>
                  <a:pt x="9150" y="15790"/>
                  <a:pt x="8694" y="17461"/>
                </a:cubicBezTo>
                <a:cubicBezTo>
                  <a:pt x="8663" y="17583"/>
                  <a:pt x="8694" y="17735"/>
                  <a:pt x="8694" y="17887"/>
                </a:cubicBezTo>
                <a:cubicBezTo>
                  <a:pt x="8694" y="17978"/>
                  <a:pt x="8724" y="18100"/>
                  <a:pt x="8724" y="18221"/>
                </a:cubicBezTo>
                <a:cubicBezTo>
                  <a:pt x="8815" y="18100"/>
                  <a:pt x="8967" y="18039"/>
                  <a:pt x="8967" y="17917"/>
                </a:cubicBezTo>
                <a:cubicBezTo>
                  <a:pt x="9089" y="16945"/>
                  <a:pt x="9180" y="15911"/>
                  <a:pt x="9332" y="14878"/>
                </a:cubicBezTo>
                <a:cubicBezTo>
                  <a:pt x="9423" y="14361"/>
                  <a:pt x="9423" y="13814"/>
                  <a:pt x="9423" y="13327"/>
                </a:cubicBezTo>
                <a:cubicBezTo>
                  <a:pt x="9423" y="12993"/>
                  <a:pt x="9302" y="12598"/>
                  <a:pt x="9302" y="12264"/>
                </a:cubicBezTo>
                <a:cubicBezTo>
                  <a:pt x="9302" y="12172"/>
                  <a:pt x="9271" y="12020"/>
                  <a:pt x="9302" y="11990"/>
                </a:cubicBezTo>
                <a:cubicBezTo>
                  <a:pt x="9423" y="11838"/>
                  <a:pt x="9606" y="11717"/>
                  <a:pt x="9758" y="11625"/>
                </a:cubicBezTo>
                <a:cubicBezTo>
                  <a:pt x="9788" y="11717"/>
                  <a:pt x="9849" y="11868"/>
                  <a:pt x="9788" y="11990"/>
                </a:cubicBezTo>
                <a:cubicBezTo>
                  <a:pt x="9636" y="13510"/>
                  <a:pt x="9575" y="15060"/>
                  <a:pt x="9545" y="16580"/>
                </a:cubicBezTo>
                <a:cubicBezTo>
                  <a:pt x="9545" y="17097"/>
                  <a:pt x="9393" y="17583"/>
                  <a:pt x="9302" y="18069"/>
                </a:cubicBezTo>
                <a:lnTo>
                  <a:pt x="9302" y="18312"/>
                </a:lnTo>
                <a:cubicBezTo>
                  <a:pt x="9393" y="18252"/>
                  <a:pt x="9484" y="18252"/>
                  <a:pt x="9484" y="18221"/>
                </a:cubicBezTo>
                <a:cubicBezTo>
                  <a:pt x="9606" y="17948"/>
                  <a:pt x="9727" y="17674"/>
                  <a:pt x="9727" y="17400"/>
                </a:cubicBezTo>
                <a:cubicBezTo>
                  <a:pt x="9758" y="16033"/>
                  <a:pt x="9849" y="14634"/>
                  <a:pt x="10001" y="13206"/>
                </a:cubicBezTo>
                <a:cubicBezTo>
                  <a:pt x="10031" y="12659"/>
                  <a:pt x="10001" y="12142"/>
                  <a:pt x="10031" y="11595"/>
                </a:cubicBezTo>
                <a:cubicBezTo>
                  <a:pt x="10062" y="11321"/>
                  <a:pt x="10305" y="11200"/>
                  <a:pt x="10518" y="11078"/>
                </a:cubicBezTo>
                <a:cubicBezTo>
                  <a:pt x="10548" y="11139"/>
                  <a:pt x="10639" y="11230"/>
                  <a:pt x="10639" y="11291"/>
                </a:cubicBezTo>
                <a:cubicBezTo>
                  <a:pt x="10518" y="12203"/>
                  <a:pt x="10426" y="13175"/>
                  <a:pt x="10335" y="13996"/>
                </a:cubicBezTo>
                <a:cubicBezTo>
                  <a:pt x="10214" y="14878"/>
                  <a:pt x="10062" y="15668"/>
                  <a:pt x="9940" y="16519"/>
                </a:cubicBezTo>
                <a:cubicBezTo>
                  <a:pt x="9940" y="16610"/>
                  <a:pt x="9970" y="16732"/>
                  <a:pt x="10031" y="16853"/>
                </a:cubicBezTo>
                <a:cubicBezTo>
                  <a:pt x="10062" y="16762"/>
                  <a:pt x="10183" y="16701"/>
                  <a:pt x="10183" y="16610"/>
                </a:cubicBezTo>
                <a:cubicBezTo>
                  <a:pt x="10335" y="15850"/>
                  <a:pt x="10548" y="15060"/>
                  <a:pt x="10639" y="14270"/>
                </a:cubicBezTo>
                <a:cubicBezTo>
                  <a:pt x="10791" y="13236"/>
                  <a:pt x="10791" y="12142"/>
                  <a:pt x="10943" y="11078"/>
                </a:cubicBezTo>
                <a:cubicBezTo>
                  <a:pt x="10973" y="10926"/>
                  <a:pt x="11125" y="10774"/>
                  <a:pt x="11247" y="10622"/>
                </a:cubicBezTo>
                <a:cubicBezTo>
                  <a:pt x="11369" y="10531"/>
                  <a:pt x="11551" y="10501"/>
                  <a:pt x="11703" y="10470"/>
                </a:cubicBezTo>
                <a:lnTo>
                  <a:pt x="11703" y="10470"/>
                </a:lnTo>
                <a:cubicBezTo>
                  <a:pt x="11673" y="10592"/>
                  <a:pt x="11673" y="10744"/>
                  <a:pt x="11612" y="10896"/>
                </a:cubicBezTo>
                <a:cubicBezTo>
                  <a:pt x="11521" y="11109"/>
                  <a:pt x="11399" y="11352"/>
                  <a:pt x="11277" y="11595"/>
                </a:cubicBezTo>
                <a:cubicBezTo>
                  <a:pt x="11247" y="11686"/>
                  <a:pt x="11277" y="11808"/>
                  <a:pt x="11277" y="11868"/>
                </a:cubicBezTo>
                <a:cubicBezTo>
                  <a:pt x="11369" y="11838"/>
                  <a:pt x="11490" y="11838"/>
                  <a:pt x="11551" y="11747"/>
                </a:cubicBezTo>
                <a:cubicBezTo>
                  <a:pt x="11703" y="11504"/>
                  <a:pt x="11885" y="11230"/>
                  <a:pt x="11916" y="10957"/>
                </a:cubicBezTo>
                <a:cubicBezTo>
                  <a:pt x="11946" y="10440"/>
                  <a:pt x="12128" y="10075"/>
                  <a:pt x="12676" y="9984"/>
                </a:cubicBezTo>
                <a:cubicBezTo>
                  <a:pt x="12797" y="9923"/>
                  <a:pt x="12888" y="9923"/>
                  <a:pt x="12980" y="9893"/>
                </a:cubicBezTo>
                <a:lnTo>
                  <a:pt x="12980" y="9893"/>
                </a:lnTo>
                <a:cubicBezTo>
                  <a:pt x="12980" y="10014"/>
                  <a:pt x="12980" y="10136"/>
                  <a:pt x="12949" y="10197"/>
                </a:cubicBezTo>
                <a:cubicBezTo>
                  <a:pt x="12736" y="10805"/>
                  <a:pt x="12463" y="11382"/>
                  <a:pt x="12280" y="12020"/>
                </a:cubicBezTo>
                <a:cubicBezTo>
                  <a:pt x="11976" y="13024"/>
                  <a:pt x="11764" y="13966"/>
                  <a:pt x="11551" y="14938"/>
                </a:cubicBezTo>
                <a:cubicBezTo>
                  <a:pt x="11429" y="15394"/>
                  <a:pt x="11277" y="15820"/>
                  <a:pt x="11186" y="16276"/>
                </a:cubicBezTo>
                <a:cubicBezTo>
                  <a:pt x="11156" y="16580"/>
                  <a:pt x="11156" y="16914"/>
                  <a:pt x="11156" y="17279"/>
                </a:cubicBezTo>
                <a:cubicBezTo>
                  <a:pt x="11156" y="17340"/>
                  <a:pt x="11186" y="17431"/>
                  <a:pt x="11247" y="17492"/>
                </a:cubicBezTo>
                <a:cubicBezTo>
                  <a:pt x="11277" y="17461"/>
                  <a:pt x="11369" y="17431"/>
                  <a:pt x="11399" y="17370"/>
                </a:cubicBezTo>
                <a:cubicBezTo>
                  <a:pt x="11460" y="17309"/>
                  <a:pt x="11551" y="17188"/>
                  <a:pt x="11551" y="17066"/>
                </a:cubicBezTo>
                <a:cubicBezTo>
                  <a:pt x="11733" y="16124"/>
                  <a:pt x="11976" y="15212"/>
                  <a:pt x="12189" y="14270"/>
                </a:cubicBezTo>
                <a:cubicBezTo>
                  <a:pt x="12524" y="12872"/>
                  <a:pt x="12919" y="11382"/>
                  <a:pt x="13435" y="9984"/>
                </a:cubicBezTo>
                <a:cubicBezTo>
                  <a:pt x="13557" y="9680"/>
                  <a:pt x="13891" y="9406"/>
                  <a:pt x="14165" y="9133"/>
                </a:cubicBezTo>
                <a:cubicBezTo>
                  <a:pt x="14256" y="9072"/>
                  <a:pt x="14408" y="9072"/>
                  <a:pt x="14469" y="9072"/>
                </a:cubicBezTo>
                <a:cubicBezTo>
                  <a:pt x="14469" y="9163"/>
                  <a:pt x="14499" y="9315"/>
                  <a:pt x="14469" y="9437"/>
                </a:cubicBezTo>
                <a:cubicBezTo>
                  <a:pt x="14043" y="10531"/>
                  <a:pt x="13679" y="11595"/>
                  <a:pt x="13344" y="12720"/>
                </a:cubicBezTo>
                <a:cubicBezTo>
                  <a:pt x="13071" y="13479"/>
                  <a:pt x="12828" y="14270"/>
                  <a:pt x="12645" y="15060"/>
                </a:cubicBezTo>
                <a:cubicBezTo>
                  <a:pt x="12615" y="15212"/>
                  <a:pt x="12645" y="15394"/>
                  <a:pt x="12676" y="15607"/>
                </a:cubicBezTo>
                <a:cubicBezTo>
                  <a:pt x="12797" y="15455"/>
                  <a:pt x="12949" y="15334"/>
                  <a:pt x="12980" y="15182"/>
                </a:cubicBezTo>
                <a:cubicBezTo>
                  <a:pt x="13344" y="13935"/>
                  <a:pt x="13679" y="12628"/>
                  <a:pt x="14135" y="11382"/>
                </a:cubicBezTo>
                <a:cubicBezTo>
                  <a:pt x="14317" y="10835"/>
                  <a:pt x="14499" y="10318"/>
                  <a:pt x="14712" y="9741"/>
                </a:cubicBezTo>
                <a:cubicBezTo>
                  <a:pt x="14743" y="9589"/>
                  <a:pt x="14773" y="9406"/>
                  <a:pt x="14773" y="9254"/>
                </a:cubicBezTo>
                <a:cubicBezTo>
                  <a:pt x="14802" y="8996"/>
                  <a:pt x="15319" y="8520"/>
                  <a:pt x="15581" y="8520"/>
                </a:cubicBezTo>
                <a:cubicBezTo>
                  <a:pt x="15596" y="8520"/>
                  <a:pt x="15611" y="8522"/>
                  <a:pt x="15624" y="8525"/>
                </a:cubicBezTo>
                <a:cubicBezTo>
                  <a:pt x="15654" y="8525"/>
                  <a:pt x="15685" y="8707"/>
                  <a:pt x="15685" y="8768"/>
                </a:cubicBezTo>
                <a:cubicBezTo>
                  <a:pt x="15229" y="9832"/>
                  <a:pt x="14773" y="10896"/>
                  <a:pt x="14408" y="11960"/>
                </a:cubicBezTo>
                <a:cubicBezTo>
                  <a:pt x="14287" y="12203"/>
                  <a:pt x="14195" y="12476"/>
                  <a:pt x="14135" y="12780"/>
                </a:cubicBezTo>
                <a:cubicBezTo>
                  <a:pt x="14104" y="12902"/>
                  <a:pt x="14135" y="13054"/>
                  <a:pt x="14135" y="13175"/>
                </a:cubicBezTo>
                <a:cubicBezTo>
                  <a:pt x="14256" y="13084"/>
                  <a:pt x="14408" y="13024"/>
                  <a:pt x="14439" y="12902"/>
                </a:cubicBezTo>
                <a:cubicBezTo>
                  <a:pt x="14591" y="12568"/>
                  <a:pt x="14651" y="12172"/>
                  <a:pt x="14773" y="11838"/>
                </a:cubicBezTo>
                <a:cubicBezTo>
                  <a:pt x="15077" y="10926"/>
                  <a:pt x="15411" y="10014"/>
                  <a:pt x="15776" y="9133"/>
                </a:cubicBezTo>
                <a:cubicBezTo>
                  <a:pt x="15867" y="8829"/>
                  <a:pt x="16019" y="8525"/>
                  <a:pt x="16171" y="8251"/>
                </a:cubicBezTo>
                <a:cubicBezTo>
                  <a:pt x="16232" y="8191"/>
                  <a:pt x="16414" y="8221"/>
                  <a:pt x="16536" y="8191"/>
                </a:cubicBezTo>
                <a:lnTo>
                  <a:pt x="16536" y="8191"/>
                </a:lnTo>
                <a:cubicBezTo>
                  <a:pt x="16536" y="8312"/>
                  <a:pt x="16475" y="8373"/>
                  <a:pt x="16445" y="8495"/>
                </a:cubicBezTo>
                <a:cubicBezTo>
                  <a:pt x="16110" y="9254"/>
                  <a:pt x="15806" y="10014"/>
                  <a:pt x="15502" y="10774"/>
                </a:cubicBezTo>
                <a:cubicBezTo>
                  <a:pt x="15472" y="10896"/>
                  <a:pt x="15472" y="10987"/>
                  <a:pt x="15411" y="11109"/>
                </a:cubicBezTo>
                <a:cubicBezTo>
                  <a:pt x="15533" y="11048"/>
                  <a:pt x="15654" y="10987"/>
                  <a:pt x="15715" y="10896"/>
                </a:cubicBezTo>
                <a:cubicBezTo>
                  <a:pt x="16262" y="10166"/>
                  <a:pt x="16505" y="9315"/>
                  <a:pt x="16749" y="8464"/>
                </a:cubicBezTo>
                <a:cubicBezTo>
                  <a:pt x="16870" y="8008"/>
                  <a:pt x="17083" y="7795"/>
                  <a:pt x="17509" y="7795"/>
                </a:cubicBezTo>
                <a:cubicBezTo>
                  <a:pt x="17600" y="7795"/>
                  <a:pt x="17660" y="7795"/>
                  <a:pt x="17752" y="7765"/>
                </a:cubicBezTo>
                <a:cubicBezTo>
                  <a:pt x="18086" y="7613"/>
                  <a:pt x="18451" y="7492"/>
                  <a:pt x="18785" y="7340"/>
                </a:cubicBezTo>
                <a:cubicBezTo>
                  <a:pt x="18876" y="7309"/>
                  <a:pt x="18968" y="7309"/>
                  <a:pt x="19059" y="7309"/>
                </a:cubicBezTo>
                <a:cubicBezTo>
                  <a:pt x="19059" y="7431"/>
                  <a:pt x="19059" y="7552"/>
                  <a:pt x="19028" y="7613"/>
                </a:cubicBezTo>
                <a:cubicBezTo>
                  <a:pt x="18420" y="8799"/>
                  <a:pt x="17934" y="10045"/>
                  <a:pt x="17387" y="11261"/>
                </a:cubicBezTo>
                <a:cubicBezTo>
                  <a:pt x="16749" y="12720"/>
                  <a:pt x="16019" y="14118"/>
                  <a:pt x="15320" y="15455"/>
                </a:cubicBezTo>
                <a:cubicBezTo>
                  <a:pt x="15198" y="15638"/>
                  <a:pt x="15046" y="15759"/>
                  <a:pt x="14894" y="15941"/>
                </a:cubicBezTo>
                <a:cubicBezTo>
                  <a:pt x="14864" y="15972"/>
                  <a:pt x="14803" y="16063"/>
                  <a:pt x="14773" y="16124"/>
                </a:cubicBezTo>
                <a:cubicBezTo>
                  <a:pt x="14864" y="16154"/>
                  <a:pt x="14925" y="16215"/>
                  <a:pt x="15016" y="16215"/>
                </a:cubicBezTo>
                <a:cubicBezTo>
                  <a:pt x="15048" y="16220"/>
                  <a:pt x="15079" y="16222"/>
                  <a:pt x="15109" y="16222"/>
                </a:cubicBezTo>
                <a:cubicBezTo>
                  <a:pt x="15450" y="16222"/>
                  <a:pt x="15667" y="15919"/>
                  <a:pt x="15806" y="15668"/>
                </a:cubicBezTo>
                <a:cubicBezTo>
                  <a:pt x="16414" y="14483"/>
                  <a:pt x="17083" y="13267"/>
                  <a:pt x="17630" y="12020"/>
                </a:cubicBezTo>
                <a:cubicBezTo>
                  <a:pt x="18268" y="10531"/>
                  <a:pt x="19028" y="9102"/>
                  <a:pt x="19454" y="7461"/>
                </a:cubicBezTo>
                <a:cubicBezTo>
                  <a:pt x="19520" y="7198"/>
                  <a:pt x="19681" y="7140"/>
                  <a:pt x="19868" y="7140"/>
                </a:cubicBezTo>
                <a:cubicBezTo>
                  <a:pt x="19940" y="7140"/>
                  <a:pt x="20016" y="7149"/>
                  <a:pt x="20092" y="7157"/>
                </a:cubicBezTo>
                <a:cubicBezTo>
                  <a:pt x="20427" y="7248"/>
                  <a:pt x="20214" y="7492"/>
                  <a:pt x="20183" y="7613"/>
                </a:cubicBezTo>
                <a:cubicBezTo>
                  <a:pt x="19727" y="8768"/>
                  <a:pt x="19211" y="9862"/>
                  <a:pt x="18755" y="10926"/>
                </a:cubicBezTo>
                <a:cubicBezTo>
                  <a:pt x="18451" y="11595"/>
                  <a:pt x="17995" y="12264"/>
                  <a:pt x="17660" y="12902"/>
                </a:cubicBezTo>
                <a:cubicBezTo>
                  <a:pt x="17387" y="13388"/>
                  <a:pt x="17174" y="13844"/>
                  <a:pt x="16931" y="14300"/>
                </a:cubicBezTo>
                <a:cubicBezTo>
                  <a:pt x="16901" y="14422"/>
                  <a:pt x="16901" y="14574"/>
                  <a:pt x="16901" y="14695"/>
                </a:cubicBezTo>
                <a:cubicBezTo>
                  <a:pt x="17022" y="14604"/>
                  <a:pt x="17113" y="14574"/>
                  <a:pt x="17205" y="14452"/>
                </a:cubicBezTo>
                <a:cubicBezTo>
                  <a:pt x="17417" y="14087"/>
                  <a:pt x="17630" y="13692"/>
                  <a:pt x="17843" y="13297"/>
                </a:cubicBezTo>
                <a:cubicBezTo>
                  <a:pt x="18299" y="12446"/>
                  <a:pt x="18755" y="11656"/>
                  <a:pt x="19180" y="10774"/>
                </a:cubicBezTo>
                <a:cubicBezTo>
                  <a:pt x="19667" y="9802"/>
                  <a:pt x="20062" y="8768"/>
                  <a:pt x="20518" y="7735"/>
                </a:cubicBezTo>
                <a:cubicBezTo>
                  <a:pt x="20548" y="7674"/>
                  <a:pt x="20518" y="7552"/>
                  <a:pt x="20518" y="7431"/>
                </a:cubicBezTo>
                <a:cubicBezTo>
                  <a:pt x="20548" y="7127"/>
                  <a:pt x="20730" y="7005"/>
                  <a:pt x="21034" y="6975"/>
                </a:cubicBezTo>
                <a:cubicBezTo>
                  <a:pt x="21065" y="6975"/>
                  <a:pt x="21186" y="7127"/>
                  <a:pt x="21156" y="7157"/>
                </a:cubicBezTo>
                <a:cubicBezTo>
                  <a:pt x="20852" y="7917"/>
                  <a:pt x="20639" y="8768"/>
                  <a:pt x="20244" y="9528"/>
                </a:cubicBezTo>
                <a:cubicBezTo>
                  <a:pt x="19727" y="10622"/>
                  <a:pt x="19059" y="11686"/>
                  <a:pt x="18572" y="12750"/>
                </a:cubicBezTo>
                <a:cubicBezTo>
                  <a:pt x="18542" y="12872"/>
                  <a:pt x="18542" y="12993"/>
                  <a:pt x="18512" y="13054"/>
                </a:cubicBezTo>
                <a:cubicBezTo>
                  <a:pt x="18603" y="13024"/>
                  <a:pt x="18724" y="13024"/>
                  <a:pt x="18785" y="12993"/>
                </a:cubicBezTo>
                <a:cubicBezTo>
                  <a:pt x="18907" y="12902"/>
                  <a:pt x="18998" y="12841"/>
                  <a:pt x="19028" y="12720"/>
                </a:cubicBezTo>
                <a:cubicBezTo>
                  <a:pt x="19393" y="11929"/>
                  <a:pt x="20852" y="8768"/>
                  <a:pt x="21247" y="7978"/>
                </a:cubicBezTo>
                <a:cubicBezTo>
                  <a:pt x="21338" y="7735"/>
                  <a:pt x="21430" y="7461"/>
                  <a:pt x="21460" y="7218"/>
                </a:cubicBezTo>
                <a:cubicBezTo>
                  <a:pt x="21521" y="6792"/>
                  <a:pt x="21885" y="6823"/>
                  <a:pt x="22189" y="6762"/>
                </a:cubicBezTo>
                <a:cubicBezTo>
                  <a:pt x="22189" y="6762"/>
                  <a:pt x="22341" y="6944"/>
                  <a:pt x="22311" y="7005"/>
                </a:cubicBezTo>
                <a:cubicBezTo>
                  <a:pt x="21855" y="7826"/>
                  <a:pt x="21338" y="8616"/>
                  <a:pt x="20943" y="9437"/>
                </a:cubicBezTo>
                <a:cubicBezTo>
                  <a:pt x="20791" y="9710"/>
                  <a:pt x="20639" y="10014"/>
                  <a:pt x="20487" y="10318"/>
                </a:cubicBezTo>
                <a:cubicBezTo>
                  <a:pt x="20427" y="10409"/>
                  <a:pt x="20427" y="10470"/>
                  <a:pt x="20427" y="10561"/>
                </a:cubicBezTo>
                <a:cubicBezTo>
                  <a:pt x="20518" y="10501"/>
                  <a:pt x="20670" y="10470"/>
                  <a:pt x="20700" y="10409"/>
                </a:cubicBezTo>
                <a:cubicBezTo>
                  <a:pt x="21004" y="9893"/>
                  <a:pt x="21308" y="9406"/>
                  <a:pt x="21582" y="8920"/>
                </a:cubicBezTo>
                <a:cubicBezTo>
                  <a:pt x="21916" y="8251"/>
                  <a:pt x="22159" y="7552"/>
                  <a:pt x="22524" y="6944"/>
                </a:cubicBezTo>
                <a:cubicBezTo>
                  <a:pt x="22615" y="6823"/>
                  <a:pt x="22828" y="6792"/>
                  <a:pt x="23010" y="6732"/>
                </a:cubicBezTo>
                <a:cubicBezTo>
                  <a:pt x="23132" y="6701"/>
                  <a:pt x="23284" y="6640"/>
                  <a:pt x="23405" y="6580"/>
                </a:cubicBezTo>
                <a:cubicBezTo>
                  <a:pt x="23557" y="6549"/>
                  <a:pt x="23709" y="6549"/>
                  <a:pt x="23831" y="6549"/>
                </a:cubicBezTo>
                <a:cubicBezTo>
                  <a:pt x="23831" y="6671"/>
                  <a:pt x="23861" y="6823"/>
                  <a:pt x="23831" y="6944"/>
                </a:cubicBezTo>
                <a:cubicBezTo>
                  <a:pt x="23557" y="7583"/>
                  <a:pt x="23314" y="8221"/>
                  <a:pt x="23010" y="8829"/>
                </a:cubicBezTo>
                <a:cubicBezTo>
                  <a:pt x="22463" y="9954"/>
                  <a:pt x="21946" y="11048"/>
                  <a:pt x="21338" y="12081"/>
                </a:cubicBezTo>
                <a:cubicBezTo>
                  <a:pt x="20822" y="12993"/>
                  <a:pt x="20092" y="13814"/>
                  <a:pt x="19575" y="14695"/>
                </a:cubicBezTo>
                <a:cubicBezTo>
                  <a:pt x="19484" y="14817"/>
                  <a:pt x="19423" y="14878"/>
                  <a:pt x="19363" y="14999"/>
                </a:cubicBezTo>
                <a:cubicBezTo>
                  <a:pt x="19363" y="15121"/>
                  <a:pt x="19423" y="15273"/>
                  <a:pt x="19454" y="15364"/>
                </a:cubicBezTo>
                <a:cubicBezTo>
                  <a:pt x="19575" y="15334"/>
                  <a:pt x="19667" y="15334"/>
                  <a:pt x="19758" y="15273"/>
                </a:cubicBezTo>
                <a:cubicBezTo>
                  <a:pt x="20062" y="14878"/>
                  <a:pt x="20366" y="14452"/>
                  <a:pt x="20578" y="14057"/>
                </a:cubicBezTo>
                <a:cubicBezTo>
                  <a:pt x="21126" y="13115"/>
                  <a:pt x="21734" y="12294"/>
                  <a:pt x="22220" y="11352"/>
                </a:cubicBezTo>
                <a:cubicBezTo>
                  <a:pt x="22797" y="10258"/>
                  <a:pt x="23253" y="9072"/>
                  <a:pt x="23770" y="7947"/>
                </a:cubicBezTo>
                <a:cubicBezTo>
                  <a:pt x="23983" y="7552"/>
                  <a:pt x="24074" y="7096"/>
                  <a:pt x="24348" y="6732"/>
                </a:cubicBezTo>
                <a:cubicBezTo>
                  <a:pt x="24530" y="6519"/>
                  <a:pt x="24925" y="6397"/>
                  <a:pt x="25229" y="6245"/>
                </a:cubicBezTo>
                <a:cubicBezTo>
                  <a:pt x="25259" y="6336"/>
                  <a:pt x="25290" y="6428"/>
                  <a:pt x="25290" y="6488"/>
                </a:cubicBezTo>
                <a:cubicBezTo>
                  <a:pt x="25047" y="7127"/>
                  <a:pt x="24773" y="7765"/>
                  <a:pt x="24469" y="8343"/>
                </a:cubicBezTo>
                <a:cubicBezTo>
                  <a:pt x="23740" y="9650"/>
                  <a:pt x="23071" y="10896"/>
                  <a:pt x="22372" y="12081"/>
                </a:cubicBezTo>
                <a:cubicBezTo>
                  <a:pt x="22037" y="12659"/>
                  <a:pt x="21582" y="13175"/>
                  <a:pt x="21186" y="13753"/>
                </a:cubicBezTo>
                <a:cubicBezTo>
                  <a:pt x="21126" y="13844"/>
                  <a:pt x="21126" y="13966"/>
                  <a:pt x="21095" y="14087"/>
                </a:cubicBezTo>
                <a:cubicBezTo>
                  <a:pt x="21156" y="14057"/>
                  <a:pt x="21278" y="13996"/>
                  <a:pt x="21338" y="13935"/>
                </a:cubicBezTo>
                <a:cubicBezTo>
                  <a:pt x="21855" y="13297"/>
                  <a:pt x="22402" y="12689"/>
                  <a:pt x="22828" y="11990"/>
                </a:cubicBezTo>
                <a:cubicBezTo>
                  <a:pt x="23466" y="10896"/>
                  <a:pt x="24135" y="9680"/>
                  <a:pt x="24803" y="8464"/>
                </a:cubicBezTo>
                <a:cubicBezTo>
                  <a:pt x="25138" y="7856"/>
                  <a:pt x="25351" y="7157"/>
                  <a:pt x="25655" y="6549"/>
                </a:cubicBezTo>
                <a:cubicBezTo>
                  <a:pt x="25685" y="6458"/>
                  <a:pt x="25746" y="6336"/>
                  <a:pt x="25837" y="6306"/>
                </a:cubicBezTo>
                <a:cubicBezTo>
                  <a:pt x="25959" y="6215"/>
                  <a:pt x="26050" y="6215"/>
                  <a:pt x="26171" y="6185"/>
                </a:cubicBezTo>
                <a:lnTo>
                  <a:pt x="26171" y="6185"/>
                </a:lnTo>
                <a:cubicBezTo>
                  <a:pt x="26141" y="6306"/>
                  <a:pt x="26171" y="6397"/>
                  <a:pt x="26110" y="6519"/>
                </a:cubicBezTo>
                <a:cubicBezTo>
                  <a:pt x="25594" y="7613"/>
                  <a:pt x="25229" y="8799"/>
                  <a:pt x="24682" y="9862"/>
                </a:cubicBezTo>
                <a:cubicBezTo>
                  <a:pt x="24287" y="10744"/>
                  <a:pt x="23679" y="11504"/>
                  <a:pt x="23223" y="12324"/>
                </a:cubicBezTo>
                <a:cubicBezTo>
                  <a:pt x="23101" y="12537"/>
                  <a:pt x="23071" y="12750"/>
                  <a:pt x="22980" y="12932"/>
                </a:cubicBezTo>
                <a:cubicBezTo>
                  <a:pt x="23132" y="12841"/>
                  <a:pt x="23405" y="12750"/>
                  <a:pt x="23466" y="12598"/>
                </a:cubicBezTo>
                <a:cubicBezTo>
                  <a:pt x="24348" y="11169"/>
                  <a:pt x="25290" y="9710"/>
                  <a:pt x="25867" y="8069"/>
                </a:cubicBezTo>
                <a:cubicBezTo>
                  <a:pt x="26050" y="7583"/>
                  <a:pt x="26202" y="7096"/>
                  <a:pt x="26354" y="6549"/>
                </a:cubicBezTo>
                <a:cubicBezTo>
                  <a:pt x="26424" y="6339"/>
                  <a:pt x="26836" y="6164"/>
                  <a:pt x="27092" y="6164"/>
                </a:cubicBezTo>
                <a:cubicBezTo>
                  <a:pt x="27168" y="6164"/>
                  <a:pt x="27231" y="6180"/>
                  <a:pt x="27266" y="6215"/>
                </a:cubicBezTo>
                <a:cubicBezTo>
                  <a:pt x="27326" y="6245"/>
                  <a:pt x="27266" y="6367"/>
                  <a:pt x="27235" y="6428"/>
                </a:cubicBezTo>
                <a:cubicBezTo>
                  <a:pt x="27053" y="6792"/>
                  <a:pt x="26901" y="7127"/>
                  <a:pt x="26749" y="7461"/>
                </a:cubicBezTo>
                <a:cubicBezTo>
                  <a:pt x="26293" y="8373"/>
                  <a:pt x="25867" y="9285"/>
                  <a:pt x="25290" y="10075"/>
                </a:cubicBezTo>
                <a:lnTo>
                  <a:pt x="24955" y="10653"/>
                </a:lnTo>
                <a:cubicBezTo>
                  <a:pt x="24925" y="10744"/>
                  <a:pt x="24925" y="10835"/>
                  <a:pt x="24925" y="10926"/>
                </a:cubicBezTo>
                <a:cubicBezTo>
                  <a:pt x="24986" y="10896"/>
                  <a:pt x="25107" y="10835"/>
                  <a:pt x="25199" y="10774"/>
                </a:cubicBezTo>
                <a:cubicBezTo>
                  <a:pt x="25807" y="9832"/>
                  <a:pt x="26566" y="9011"/>
                  <a:pt x="26931" y="7917"/>
                </a:cubicBezTo>
                <a:cubicBezTo>
                  <a:pt x="27114" y="7400"/>
                  <a:pt x="27357" y="6884"/>
                  <a:pt x="27630" y="6367"/>
                </a:cubicBezTo>
                <a:cubicBezTo>
                  <a:pt x="27675" y="6234"/>
                  <a:pt x="27930" y="6084"/>
                  <a:pt x="28123" y="6084"/>
                </a:cubicBezTo>
                <a:cubicBezTo>
                  <a:pt x="28195" y="6084"/>
                  <a:pt x="28258" y="6105"/>
                  <a:pt x="28299" y="6154"/>
                </a:cubicBezTo>
                <a:cubicBezTo>
                  <a:pt x="28329" y="6185"/>
                  <a:pt x="28329" y="6336"/>
                  <a:pt x="28299" y="6397"/>
                </a:cubicBezTo>
                <a:cubicBezTo>
                  <a:pt x="28177" y="6640"/>
                  <a:pt x="28025" y="6823"/>
                  <a:pt x="27934" y="7066"/>
                </a:cubicBezTo>
                <a:cubicBezTo>
                  <a:pt x="27873" y="7096"/>
                  <a:pt x="27934" y="7218"/>
                  <a:pt x="27934" y="7248"/>
                </a:cubicBezTo>
                <a:cubicBezTo>
                  <a:pt x="27995" y="7248"/>
                  <a:pt x="28086" y="7248"/>
                  <a:pt x="28117" y="7157"/>
                </a:cubicBezTo>
                <a:cubicBezTo>
                  <a:pt x="28269" y="6975"/>
                  <a:pt x="28421" y="6762"/>
                  <a:pt x="28542" y="6519"/>
                </a:cubicBezTo>
                <a:cubicBezTo>
                  <a:pt x="28663" y="6230"/>
                  <a:pt x="28974" y="6017"/>
                  <a:pt x="29280" y="6017"/>
                </a:cubicBezTo>
                <a:cubicBezTo>
                  <a:pt x="29360" y="6017"/>
                  <a:pt x="29439" y="6031"/>
                  <a:pt x="29515" y="6063"/>
                </a:cubicBezTo>
                <a:cubicBezTo>
                  <a:pt x="29545" y="6063"/>
                  <a:pt x="29606" y="6276"/>
                  <a:pt x="29545" y="6336"/>
                </a:cubicBezTo>
                <a:cubicBezTo>
                  <a:pt x="28633" y="7431"/>
                  <a:pt x="27813" y="8525"/>
                  <a:pt x="27022" y="9680"/>
                </a:cubicBezTo>
                <a:cubicBezTo>
                  <a:pt x="26506" y="10409"/>
                  <a:pt x="26110" y="11200"/>
                  <a:pt x="25655" y="11960"/>
                </a:cubicBezTo>
                <a:cubicBezTo>
                  <a:pt x="25411" y="12324"/>
                  <a:pt x="25107" y="12689"/>
                  <a:pt x="24895" y="13024"/>
                </a:cubicBezTo>
                <a:cubicBezTo>
                  <a:pt x="24773" y="13206"/>
                  <a:pt x="24652" y="13388"/>
                  <a:pt x="24621" y="13601"/>
                </a:cubicBezTo>
                <a:cubicBezTo>
                  <a:pt x="24591" y="13753"/>
                  <a:pt x="24621" y="13875"/>
                  <a:pt x="24621" y="14057"/>
                </a:cubicBezTo>
                <a:cubicBezTo>
                  <a:pt x="24773" y="13935"/>
                  <a:pt x="24925" y="13875"/>
                  <a:pt x="25047" y="13753"/>
                </a:cubicBezTo>
                <a:cubicBezTo>
                  <a:pt x="25503" y="13024"/>
                  <a:pt x="25989" y="12233"/>
                  <a:pt x="26445" y="11473"/>
                </a:cubicBezTo>
                <a:cubicBezTo>
                  <a:pt x="27022" y="10561"/>
                  <a:pt x="27661" y="9650"/>
                  <a:pt x="28299" y="8707"/>
                </a:cubicBezTo>
                <a:cubicBezTo>
                  <a:pt x="28907" y="7887"/>
                  <a:pt x="29484" y="7036"/>
                  <a:pt x="30123" y="6215"/>
                </a:cubicBezTo>
                <a:cubicBezTo>
                  <a:pt x="30305" y="6002"/>
                  <a:pt x="30670" y="5941"/>
                  <a:pt x="30913" y="5850"/>
                </a:cubicBezTo>
                <a:cubicBezTo>
                  <a:pt x="30913" y="5850"/>
                  <a:pt x="31035" y="5881"/>
                  <a:pt x="31035" y="5911"/>
                </a:cubicBezTo>
                <a:cubicBezTo>
                  <a:pt x="31035" y="6002"/>
                  <a:pt x="31035" y="6093"/>
                  <a:pt x="31004" y="6185"/>
                </a:cubicBezTo>
                <a:cubicBezTo>
                  <a:pt x="30244" y="7279"/>
                  <a:pt x="27357" y="11473"/>
                  <a:pt x="26658" y="12416"/>
                </a:cubicBezTo>
                <a:cubicBezTo>
                  <a:pt x="26627" y="12446"/>
                  <a:pt x="26627" y="12476"/>
                  <a:pt x="26597" y="12568"/>
                </a:cubicBezTo>
                <a:lnTo>
                  <a:pt x="26566" y="12872"/>
                </a:lnTo>
                <a:cubicBezTo>
                  <a:pt x="26658" y="12841"/>
                  <a:pt x="26779" y="12841"/>
                  <a:pt x="26870" y="12750"/>
                </a:cubicBezTo>
                <a:cubicBezTo>
                  <a:pt x="27266" y="12233"/>
                  <a:pt x="27691" y="11656"/>
                  <a:pt x="28025" y="11078"/>
                </a:cubicBezTo>
                <a:cubicBezTo>
                  <a:pt x="28755" y="9984"/>
                  <a:pt x="31004" y="6549"/>
                  <a:pt x="31339" y="6002"/>
                </a:cubicBezTo>
                <a:cubicBezTo>
                  <a:pt x="31430" y="5881"/>
                  <a:pt x="31612" y="5759"/>
                  <a:pt x="31764" y="5759"/>
                </a:cubicBezTo>
                <a:cubicBezTo>
                  <a:pt x="31906" y="5749"/>
                  <a:pt x="32051" y="5745"/>
                  <a:pt x="32196" y="5745"/>
                </a:cubicBezTo>
                <a:cubicBezTo>
                  <a:pt x="32487" y="5745"/>
                  <a:pt x="32777" y="5759"/>
                  <a:pt x="33041" y="5759"/>
                </a:cubicBezTo>
                <a:cubicBezTo>
                  <a:pt x="33162" y="5759"/>
                  <a:pt x="33284" y="5881"/>
                  <a:pt x="33405" y="5911"/>
                </a:cubicBezTo>
                <a:cubicBezTo>
                  <a:pt x="33314" y="6002"/>
                  <a:pt x="33253" y="6093"/>
                  <a:pt x="33162" y="6185"/>
                </a:cubicBezTo>
                <a:lnTo>
                  <a:pt x="32889" y="6640"/>
                </a:lnTo>
                <a:cubicBezTo>
                  <a:pt x="32798" y="6732"/>
                  <a:pt x="32737" y="6853"/>
                  <a:pt x="32706" y="6975"/>
                </a:cubicBezTo>
                <a:cubicBezTo>
                  <a:pt x="32828" y="6944"/>
                  <a:pt x="32950" y="6944"/>
                  <a:pt x="33010" y="6853"/>
                </a:cubicBezTo>
                <a:cubicBezTo>
                  <a:pt x="33284" y="6549"/>
                  <a:pt x="33497" y="6245"/>
                  <a:pt x="33801" y="6002"/>
                </a:cubicBezTo>
                <a:cubicBezTo>
                  <a:pt x="33953" y="5881"/>
                  <a:pt x="34105" y="5729"/>
                  <a:pt x="34317" y="5729"/>
                </a:cubicBezTo>
                <a:cubicBezTo>
                  <a:pt x="34712" y="5698"/>
                  <a:pt x="35138" y="5698"/>
                  <a:pt x="35564" y="5637"/>
                </a:cubicBezTo>
                <a:cubicBezTo>
                  <a:pt x="35624" y="5637"/>
                  <a:pt x="35716" y="5668"/>
                  <a:pt x="35776" y="5668"/>
                </a:cubicBezTo>
                <a:cubicBezTo>
                  <a:pt x="35746" y="5759"/>
                  <a:pt x="35746" y="5881"/>
                  <a:pt x="35716" y="5941"/>
                </a:cubicBezTo>
                <a:cubicBezTo>
                  <a:pt x="35381" y="6245"/>
                  <a:pt x="33010" y="8312"/>
                  <a:pt x="32190" y="8981"/>
                </a:cubicBezTo>
                <a:cubicBezTo>
                  <a:pt x="31430" y="9589"/>
                  <a:pt x="30761" y="10136"/>
                  <a:pt x="30062" y="10744"/>
                </a:cubicBezTo>
                <a:cubicBezTo>
                  <a:pt x="30001" y="10774"/>
                  <a:pt x="29940" y="10774"/>
                  <a:pt x="29940" y="10805"/>
                </a:cubicBezTo>
                <a:cubicBezTo>
                  <a:pt x="29849" y="10957"/>
                  <a:pt x="29819" y="11169"/>
                  <a:pt x="29758" y="11321"/>
                </a:cubicBezTo>
                <a:cubicBezTo>
                  <a:pt x="29849" y="11261"/>
                  <a:pt x="30062" y="11261"/>
                  <a:pt x="30123" y="11200"/>
                </a:cubicBezTo>
                <a:cubicBezTo>
                  <a:pt x="30670" y="10774"/>
                  <a:pt x="31187" y="10409"/>
                  <a:pt x="31734" y="9954"/>
                </a:cubicBezTo>
                <a:cubicBezTo>
                  <a:pt x="33041" y="8768"/>
                  <a:pt x="34409" y="7583"/>
                  <a:pt x="35837" y="6397"/>
                </a:cubicBezTo>
                <a:cubicBezTo>
                  <a:pt x="35928" y="6336"/>
                  <a:pt x="36019" y="6215"/>
                  <a:pt x="36080" y="6093"/>
                </a:cubicBezTo>
                <a:cubicBezTo>
                  <a:pt x="36293" y="5698"/>
                  <a:pt x="36688" y="5789"/>
                  <a:pt x="37053" y="5698"/>
                </a:cubicBezTo>
                <a:cubicBezTo>
                  <a:pt x="37083" y="5698"/>
                  <a:pt x="37144" y="5729"/>
                  <a:pt x="37144" y="5759"/>
                </a:cubicBezTo>
                <a:cubicBezTo>
                  <a:pt x="37144" y="5850"/>
                  <a:pt x="37114" y="5941"/>
                  <a:pt x="37083" y="6002"/>
                </a:cubicBezTo>
                <a:cubicBezTo>
                  <a:pt x="36506" y="6549"/>
                  <a:pt x="35989" y="7096"/>
                  <a:pt x="35412" y="7704"/>
                </a:cubicBezTo>
                <a:cubicBezTo>
                  <a:pt x="35290" y="7856"/>
                  <a:pt x="35229" y="8039"/>
                  <a:pt x="35108" y="8191"/>
                </a:cubicBezTo>
                <a:cubicBezTo>
                  <a:pt x="35290" y="8130"/>
                  <a:pt x="35472" y="8039"/>
                  <a:pt x="35624" y="7917"/>
                </a:cubicBezTo>
                <a:cubicBezTo>
                  <a:pt x="36141" y="7431"/>
                  <a:pt x="36779" y="7005"/>
                  <a:pt x="37083" y="6397"/>
                </a:cubicBezTo>
                <a:cubicBezTo>
                  <a:pt x="37539" y="5607"/>
                  <a:pt x="38147" y="5607"/>
                  <a:pt x="38877" y="5607"/>
                </a:cubicBezTo>
                <a:cubicBezTo>
                  <a:pt x="39019" y="5607"/>
                  <a:pt x="39174" y="5621"/>
                  <a:pt x="39325" y="5621"/>
                </a:cubicBezTo>
                <a:cubicBezTo>
                  <a:pt x="39400" y="5621"/>
                  <a:pt x="39474" y="5617"/>
                  <a:pt x="39545" y="5607"/>
                </a:cubicBezTo>
                <a:cubicBezTo>
                  <a:pt x="39880" y="5577"/>
                  <a:pt x="40184" y="5546"/>
                  <a:pt x="40548" y="5485"/>
                </a:cubicBezTo>
                <a:cubicBezTo>
                  <a:pt x="40852" y="5485"/>
                  <a:pt x="41187" y="5455"/>
                  <a:pt x="41521" y="5455"/>
                </a:cubicBezTo>
                <a:lnTo>
                  <a:pt x="41916" y="5455"/>
                </a:lnTo>
                <a:cubicBezTo>
                  <a:pt x="41986" y="5455"/>
                  <a:pt x="42060" y="5437"/>
                  <a:pt x="42124" y="5437"/>
                </a:cubicBezTo>
                <a:close/>
                <a:moveTo>
                  <a:pt x="7022" y="13783"/>
                </a:moveTo>
                <a:cubicBezTo>
                  <a:pt x="7022" y="13844"/>
                  <a:pt x="7052" y="13935"/>
                  <a:pt x="7022" y="13996"/>
                </a:cubicBezTo>
                <a:cubicBezTo>
                  <a:pt x="6900" y="15303"/>
                  <a:pt x="6900" y="16641"/>
                  <a:pt x="6596" y="17887"/>
                </a:cubicBezTo>
                <a:cubicBezTo>
                  <a:pt x="6536" y="18221"/>
                  <a:pt x="6444" y="18556"/>
                  <a:pt x="6292" y="18859"/>
                </a:cubicBezTo>
                <a:cubicBezTo>
                  <a:pt x="6232" y="18981"/>
                  <a:pt x="5989" y="19011"/>
                  <a:pt x="5806" y="19103"/>
                </a:cubicBezTo>
                <a:cubicBezTo>
                  <a:pt x="5806" y="18981"/>
                  <a:pt x="5806" y="18829"/>
                  <a:pt x="5837" y="18707"/>
                </a:cubicBezTo>
                <a:cubicBezTo>
                  <a:pt x="6384" y="17552"/>
                  <a:pt x="6384" y="16245"/>
                  <a:pt x="6536" y="14938"/>
                </a:cubicBezTo>
                <a:cubicBezTo>
                  <a:pt x="6536" y="14847"/>
                  <a:pt x="6444" y="14695"/>
                  <a:pt x="6414" y="14574"/>
                </a:cubicBezTo>
                <a:cubicBezTo>
                  <a:pt x="6353" y="14695"/>
                  <a:pt x="6262" y="14756"/>
                  <a:pt x="6262" y="14878"/>
                </a:cubicBezTo>
                <a:cubicBezTo>
                  <a:pt x="6080" y="15121"/>
                  <a:pt x="6080" y="15364"/>
                  <a:pt x="6049" y="15607"/>
                </a:cubicBezTo>
                <a:cubicBezTo>
                  <a:pt x="5928" y="16580"/>
                  <a:pt x="5685" y="17492"/>
                  <a:pt x="5593" y="18404"/>
                </a:cubicBezTo>
                <a:cubicBezTo>
                  <a:pt x="5411" y="19255"/>
                  <a:pt x="4925" y="19255"/>
                  <a:pt x="4408" y="19437"/>
                </a:cubicBezTo>
                <a:cubicBezTo>
                  <a:pt x="4317" y="19467"/>
                  <a:pt x="4256" y="19467"/>
                  <a:pt x="4226" y="19467"/>
                </a:cubicBezTo>
                <a:cubicBezTo>
                  <a:pt x="4013" y="19559"/>
                  <a:pt x="3861" y="19619"/>
                  <a:pt x="3709" y="19711"/>
                </a:cubicBezTo>
                <a:cubicBezTo>
                  <a:pt x="3770" y="19528"/>
                  <a:pt x="3800" y="19285"/>
                  <a:pt x="3830" y="19103"/>
                </a:cubicBezTo>
                <a:cubicBezTo>
                  <a:pt x="3952" y="18556"/>
                  <a:pt x="4104" y="18008"/>
                  <a:pt x="4256" y="17461"/>
                </a:cubicBezTo>
                <a:cubicBezTo>
                  <a:pt x="4286" y="17340"/>
                  <a:pt x="4286" y="17188"/>
                  <a:pt x="4256" y="17097"/>
                </a:cubicBezTo>
                <a:cubicBezTo>
                  <a:pt x="4074" y="16215"/>
                  <a:pt x="4894" y="15820"/>
                  <a:pt x="5229" y="15212"/>
                </a:cubicBezTo>
                <a:lnTo>
                  <a:pt x="5320" y="15212"/>
                </a:lnTo>
                <a:cubicBezTo>
                  <a:pt x="5350" y="15303"/>
                  <a:pt x="5381" y="15425"/>
                  <a:pt x="5350" y="15486"/>
                </a:cubicBezTo>
                <a:cubicBezTo>
                  <a:pt x="5259" y="15790"/>
                  <a:pt x="5198" y="16093"/>
                  <a:pt x="5077" y="16397"/>
                </a:cubicBezTo>
                <a:lnTo>
                  <a:pt x="4408" y="18343"/>
                </a:lnTo>
                <a:cubicBezTo>
                  <a:pt x="4347" y="18404"/>
                  <a:pt x="4408" y="18464"/>
                  <a:pt x="4408" y="18525"/>
                </a:cubicBezTo>
                <a:cubicBezTo>
                  <a:pt x="4448" y="18525"/>
                  <a:pt x="4503" y="18539"/>
                  <a:pt x="4543" y="18539"/>
                </a:cubicBezTo>
                <a:cubicBezTo>
                  <a:pt x="4563" y="18539"/>
                  <a:pt x="4580" y="18535"/>
                  <a:pt x="4590" y="18525"/>
                </a:cubicBezTo>
                <a:cubicBezTo>
                  <a:pt x="4712" y="18404"/>
                  <a:pt x="4894" y="18312"/>
                  <a:pt x="4955" y="18160"/>
                </a:cubicBezTo>
                <a:cubicBezTo>
                  <a:pt x="5320" y="17157"/>
                  <a:pt x="5654" y="16215"/>
                  <a:pt x="5685" y="15151"/>
                </a:cubicBezTo>
                <a:cubicBezTo>
                  <a:pt x="5685" y="14908"/>
                  <a:pt x="5776" y="14695"/>
                  <a:pt x="6049" y="14543"/>
                </a:cubicBezTo>
                <a:cubicBezTo>
                  <a:pt x="6292" y="14391"/>
                  <a:pt x="6444" y="14118"/>
                  <a:pt x="6718" y="13935"/>
                </a:cubicBezTo>
                <a:cubicBezTo>
                  <a:pt x="6809" y="13844"/>
                  <a:pt x="6900" y="13814"/>
                  <a:pt x="7022" y="13783"/>
                </a:cubicBezTo>
                <a:close/>
                <a:moveTo>
                  <a:pt x="3982" y="16975"/>
                </a:moveTo>
                <a:cubicBezTo>
                  <a:pt x="3982" y="17097"/>
                  <a:pt x="3982" y="17157"/>
                  <a:pt x="3952" y="17279"/>
                </a:cubicBezTo>
                <a:cubicBezTo>
                  <a:pt x="3770" y="17917"/>
                  <a:pt x="3557" y="18525"/>
                  <a:pt x="3405" y="19163"/>
                </a:cubicBezTo>
                <a:cubicBezTo>
                  <a:pt x="3344" y="19437"/>
                  <a:pt x="3344" y="19680"/>
                  <a:pt x="3253" y="19893"/>
                </a:cubicBezTo>
                <a:cubicBezTo>
                  <a:pt x="3223" y="19984"/>
                  <a:pt x="3071" y="20014"/>
                  <a:pt x="2979" y="20045"/>
                </a:cubicBezTo>
                <a:cubicBezTo>
                  <a:pt x="2979" y="19923"/>
                  <a:pt x="2919" y="19863"/>
                  <a:pt x="2949" y="19741"/>
                </a:cubicBezTo>
                <a:lnTo>
                  <a:pt x="3071" y="18707"/>
                </a:lnTo>
                <a:cubicBezTo>
                  <a:pt x="3071" y="18677"/>
                  <a:pt x="3040" y="18616"/>
                  <a:pt x="2979" y="18556"/>
                </a:cubicBezTo>
                <a:lnTo>
                  <a:pt x="2888" y="18677"/>
                </a:lnTo>
                <a:cubicBezTo>
                  <a:pt x="2797" y="19103"/>
                  <a:pt x="2736" y="19467"/>
                  <a:pt x="2645" y="19863"/>
                </a:cubicBezTo>
                <a:cubicBezTo>
                  <a:pt x="2615" y="20014"/>
                  <a:pt x="2584" y="20197"/>
                  <a:pt x="2463" y="20318"/>
                </a:cubicBezTo>
                <a:cubicBezTo>
                  <a:pt x="2189" y="20531"/>
                  <a:pt x="1855" y="20896"/>
                  <a:pt x="1460" y="21230"/>
                </a:cubicBezTo>
                <a:cubicBezTo>
                  <a:pt x="1399" y="21261"/>
                  <a:pt x="1308" y="21291"/>
                  <a:pt x="1277" y="21352"/>
                </a:cubicBezTo>
                <a:cubicBezTo>
                  <a:pt x="1277" y="21261"/>
                  <a:pt x="1308" y="21230"/>
                  <a:pt x="1308" y="21139"/>
                </a:cubicBezTo>
                <a:cubicBezTo>
                  <a:pt x="1520" y="20683"/>
                  <a:pt x="1703" y="20227"/>
                  <a:pt x="1885" y="19863"/>
                </a:cubicBezTo>
                <a:cubicBezTo>
                  <a:pt x="2128" y="19437"/>
                  <a:pt x="2250" y="19011"/>
                  <a:pt x="2493" y="18799"/>
                </a:cubicBezTo>
                <a:cubicBezTo>
                  <a:pt x="3071" y="18343"/>
                  <a:pt x="3101" y="17492"/>
                  <a:pt x="3678" y="17097"/>
                </a:cubicBezTo>
                <a:cubicBezTo>
                  <a:pt x="3770" y="17005"/>
                  <a:pt x="3861" y="17005"/>
                  <a:pt x="3982" y="16975"/>
                </a:cubicBezTo>
                <a:close/>
                <a:moveTo>
                  <a:pt x="4643" y="11868"/>
                </a:moveTo>
                <a:cubicBezTo>
                  <a:pt x="5300" y="11868"/>
                  <a:pt x="5948" y="11938"/>
                  <a:pt x="6566" y="12172"/>
                </a:cubicBezTo>
                <a:cubicBezTo>
                  <a:pt x="6900" y="12294"/>
                  <a:pt x="7296" y="12355"/>
                  <a:pt x="7630" y="12537"/>
                </a:cubicBezTo>
                <a:cubicBezTo>
                  <a:pt x="7660" y="12537"/>
                  <a:pt x="7660" y="12628"/>
                  <a:pt x="7660" y="12628"/>
                </a:cubicBezTo>
                <a:cubicBezTo>
                  <a:pt x="6931" y="13236"/>
                  <a:pt x="6171" y="13875"/>
                  <a:pt x="5563" y="14391"/>
                </a:cubicBezTo>
                <a:cubicBezTo>
                  <a:pt x="5409" y="14520"/>
                  <a:pt x="5190" y="14648"/>
                  <a:pt x="4997" y="14648"/>
                </a:cubicBezTo>
                <a:cubicBezTo>
                  <a:pt x="4962" y="14648"/>
                  <a:pt x="4927" y="14644"/>
                  <a:pt x="4894" y="14634"/>
                </a:cubicBezTo>
                <a:cubicBezTo>
                  <a:pt x="4853" y="14633"/>
                  <a:pt x="4811" y="14632"/>
                  <a:pt x="4770" y="14632"/>
                </a:cubicBezTo>
                <a:cubicBezTo>
                  <a:pt x="4088" y="14632"/>
                  <a:pt x="3456" y="14863"/>
                  <a:pt x="2797" y="15121"/>
                </a:cubicBezTo>
                <a:cubicBezTo>
                  <a:pt x="2736" y="15151"/>
                  <a:pt x="2645" y="15273"/>
                  <a:pt x="2523" y="15334"/>
                </a:cubicBezTo>
                <a:cubicBezTo>
                  <a:pt x="2645" y="15364"/>
                  <a:pt x="2736" y="15455"/>
                  <a:pt x="2827" y="15455"/>
                </a:cubicBezTo>
                <a:cubicBezTo>
                  <a:pt x="3131" y="15394"/>
                  <a:pt x="3435" y="15303"/>
                  <a:pt x="3800" y="15242"/>
                </a:cubicBezTo>
                <a:cubicBezTo>
                  <a:pt x="3830" y="15242"/>
                  <a:pt x="3891" y="15182"/>
                  <a:pt x="3952" y="15182"/>
                </a:cubicBezTo>
                <a:lnTo>
                  <a:pt x="4864" y="15060"/>
                </a:lnTo>
                <a:lnTo>
                  <a:pt x="4864" y="15060"/>
                </a:lnTo>
                <a:cubicBezTo>
                  <a:pt x="4651" y="15242"/>
                  <a:pt x="4438" y="15394"/>
                  <a:pt x="4286" y="15607"/>
                </a:cubicBezTo>
                <a:cubicBezTo>
                  <a:pt x="3223" y="16975"/>
                  <a:pt x="2280" y="18373"/>
                  <a:pt x="1429" y="19863"/>
                </a:cubicBezTo>
                <a:cubicBezTo>
                  <a:pt x="1125" y="20379"/>
                  <a:pt x="973" y="21018"/>
                  <a:pt x="760" y="21595"/>
                </a:cubicBezTo>
                <a:lnTo>
                  <a:pt x="609" y="21747"/>
                </a:lnTo>
                <a:cubicBezTo>
                  <a:pt x="548" y="21686"/>
                  <a:pt x="487" y="21595"/>
                  <a:pt x="517" y="21534"/>
                </a:cubicBezTo>
                <a:cubicBezTo>
                  <a:pt x="700" y="20622"/>
                  <a:pt x="912" y="19680"/>
                  <a:pt x="1216" y="18768"/>
                </a:cubicBezTo>
                <a:cubicBezTo>
                  <a:pt x="1277" y="18525"/>
                  <a:pt x="1551" y="18343"/>
                  <a:pt x="1764" y="18100"/>
                </a:cubicBezTo>
                <a:cubicBezTo>
                  <a:pt x="1855" y="18039"/>
                  <a:pt x="1916" y="17917"/>
                  <a:pt x="2037" y="17796"/>
                </a:cubicBezTo>
                <a:cubicBezTo>
                  <a:pt x="1916" y="17796"/>
                  <a:pt x="1824" y="17856"/>
                  <a:pt x="1703" y="17856"/>
                </a:cubicBezTo>
                <a:cubicBezTo>
                  <a:pt x="1581" y="17856"/>
                  <a:pt x="1460" y="17796"/>
                  <a:pt x="1368" y="17796"/>
                </a:cubicBezTo>
                <a:cubicBezTo>
                  <a:pt x="1429" y="17735"/>
                  <a:pt x="1460" y="17583"/>
                  <a:pt x="1551" y="17552"/>
                </a:cubicBezTo>
                <a:cubicBezTo>
                  <a:pt x="1764" y="17400"/>
                  <a:pt x="2007" y="17249"/>
                  <a:pt x="2219" y="17127"/>
                </a:cubicBezTo>
                <a:lnTo>
                  <a:pt x="2341" y="17005"/>
                </a:lnTo>
                <a:cubicBezTo>
                  <a:pt x="2280" y="16975"/>
                  <a:pt x="2189" y="16945"/>
                  <a:pt x="2159" y="16945"/>
                </a:cubicBezTo>
                <a:cubicBezTo>
                  <a:pt x="2007" y="16975"/>
                  <a:pt x="1885" y="17005"/>
                  <a:pt x="1733" y="17097"/>
                </a:cubicBezTo>
                <a:lnTo>
                  <a:pt x="1520" y="17127"/>
                </a:lnTo>
                <a:cubicBezTo>
                  <a:pt x="1520" y="17036"/>
                  <a:pt x="1520" y="16945"/>
                  <a:pt x="1551" y="16884"/>
                </a:cubicBezTo>
                <a:cubicBezTo>
                  <a:pt x="1612" y="16793"/>
                  <a:pt x="1733" y="16701"/>
                  <a:pt x="1885" y="16641"/>
                </a:cubicBezTo>
                <a:cubicBezTo>
                  <a:pt x="2128" y="16519"/>
                  <a:pt x="2341" y="16489"/>
                  <a:pt x="2584" y="16397"/>
                </a:cubicBezTo>
                <a:cubicBezTo>
                  <a:pt x="2645" y="16367"/>
                  <a:pt x="2736" y="16245"/>
                  <a:pt x="2797" y="16185"/>
                </a:cubicBezTo>
                <a:cubicBezTo>
                  <a:pt x="2698" y="16135"/>
                  <a:pt x="2619" y="16085"/>
                  <a:pt x="2527" y="16085"/>
                </a:cubicBezTo>
                <a:cubicBezTo>
                  <a:pt x="2506" y="16085"/>
                  <a:pt x="2485" y="16088"/>
                  <a:pt x="2463" y="16093"/>
                </a:cubicBezTo>
                <a:cubicBezTo>
                  <a:pt x="2311" y="16124"/>
                  <a:pt x="2159" y="16245"/>
                  <a:pt x="2037" y="16276"/>
                </a:cubicBezTo>
                <a:cubicBezTo>
                  <a:pt x="1976" y="16337"/>
                  <a:pt x="1885" y="16337"/>
                  <a:pt x="1824" y="16367"/>
                </a:cubicBezTo>
                <a:lnTo>
                  <a:pt x="1824" y="16124"/>
                </a:lnTo>
                <a:cubicBezTo>
                  <a:pt x="1885" y="15881"/>
                  <a:pt x="2007" y="15638"/>
                  <a:pt x="2067" y="15425"/>
                </a:cubicBezTo>
                <a:cubicBezTo>
                  <a:pt x="2189" y="14726"/>
                  <a:pt x="2706" y="14756"/>
                  <a:pt x="3040" y="14604"/>
                </a:cubicBezTo>
                <a:cubicBezTo>
                  <a:pt x="3071" y="14543"/>
                  <a:pt x="3071" y="14361"/>
                  <a:pt x="3071" y="14361"/>
                </a:cubicBezTo>
                <a:cubicBezTo>
                  <a:pt x="2919" y="14361"/>
                  <a:pt x="2767" y="14361"/>
                  <a:pt x="2584" y="14391"/>
                </a:cubicBezTo>
                <a:cubicBezTo>
                  <a:pt x="2463" y="14391"/>
                  <a:pt x="2341" y="14452"/>
                  <a:pt x="2219" y="14483"/>
                </a:cubicBezTo>
                <a:cubicBezTo>
                  <a:pt x="2311" y="14300"/>
                  <a:pt x="2341" y="14087"/>
                  <a:pt x="2463" y="13996"/>
                </a:cubicBezTo>
                <a:cubicBezTo>
                  <a:pt x="2675" y="13875"/>
                  <a:pt x="3010" y="13844"/>
                  <a:pt x="3253" y="13783"/>
                </a:cubicBezTo>
                <a:cubicBezTo>
                  <a:pt x="3405" y="13753"/>
                  <a:pt x="3526" y="13631"/>
                  <a:pt x="3678" y="13540"/>
                </a:cubicBezTo>
                <a:lnTo>
                  <a:pt x="3223" y="13388"/>
                </a:lnTo>
                <a:cubicBezTo>
                  <a:pt x="3192" y="13388"/>
                  <a:pt x="3131" y="13388"/>
                  <a:pt x="3071" y="13419"/>
                </a:cubicBezTo>
                <a:cubicBezTo>
                  <a:pt x="2919" y="13419"/>
                  <a:pt x="2797" y="13479"/>
                  <a:pt x="2645" y="13479"/>
                </a:cubicBezTo>
                <a:cubicBezTo>
                  <a:pt x="2797" y="13267"/>
                  <a:pt x="2979" y="13084"/>
                  <a:pt x="3192" y="12963"/>
                </a:cubicBezTo>
                <a:cubicBezTo>
                  <a:pt x="3210" y="12951"/>
                  <a:pt x="3231" y="12946"/>
                  <a:pt x="3254" y="12946"/>
                </a:cubicBezTo>
                <a:cubicBezTo>
                  <a:pt x="3344" y="12946"/>
                  <a:pt x="3466" y="13024"/>
                  <a:pt x="3587" y="13024"/>
                </a:cubicBezTo>
                <a:cubicBezTo>
                  <a:pt x="3709" y="13024"/>
                  <a:pt x="3830" y="12932"/>
                  <a:pt x="3952" y="12902"/>
                </a:cubicBezTo>
                <a:cubicBezTo>
                  <a:pt x="3861" y="12780"/>
                  <a:pt x="3800" y="12720"/>
                  <a:pt x="3709" y="12628"/>
                </a:cubicBezTo>
                <a:cubicBezTo>
                  <a:pt x="3678" y="12598"/>
                  <a:pt x="3587" y="12598"/>
                  <a:pt x="3557" y="12598"/>
                </a:cubicBezTo>
                <a:cubicBezTo>
                  <a:pt x="3405" y="12598"/>
                  <a:pt x="3283" y="12568"/>
                  <a:pt x="3131" y="12568"/>
                </a:cubicBezTo>
                <a:cubicBezTo>
                  <a:pt x="3314" y="12294"/>
                  <a:pt x="3375" y="11960"/>
                  <a:pt x="3800" y="11899"/>
                </a:cubicBezTo>
                <a:cubicBezTo>
                  <a:pt x="4082" y="11881"/>
                  <a:pt x="4363" y="11868"/>
                  <a:pt x="4643" y="11868"/>
                </a:cubicBezTo>
                <a:close/>
                <a:moveTo>
                  <a:pt x="25966" y="1"/>
                </a:moveTo>
                <a:cubicBezTo>
                  <a:pt x="25509" y="1"/>
                  <a:pt x="25057" y="14"/>
                  <a:pt x="24591" y="14"/>
                </a:cubicBezTo>
                <a:cubicBezTo>
                  <a:pt x="23969" y="14"/>
                  <a:pt x="23324" y="110"/>
                  <a:pt x="22697" y="110"/>
                </a:cubicBezTo>
                <a:cubicBezTo>
                  <a:pt x="22619" y="110"/>
                  <a:pt x="22541" y="109"/>
                  <a:pt x="22463" y="105"/>
                </a:cubicBezTo>
                <a:cubicBezTo>
                  <a:pt x="22404" y="104"/>
                  <a:pt x="22345" y="103"/>
                  <a:pt x="22286" y="103"/>
                </a:cubicBezTo>
                <a:cubicBezTo>
                  <a:pt x="21073" y="103"/>
                  <a:pt x="19914" y="394"/>
                  <a:pt x="18755" y="713"/>
                </a:cubicBezTo>
                <a:cubicBezTo>
                  <a:pt x="17235" y="1169"/>
                  <a:pt x="15715" y="1747"/>
                  <a:pt x="14195" y="2385"/>
                </a:cubicBezTo>
                <a:cubicBezTo>
                  <a:pt x="13405" y="2719"/>
                  <a:pt x="12615" y="3054"/>
                  <a:pt x="11855" y="3510"/>
                </a:cubicBezTo>
                <a:cubicBezTo>
                  <a:pt x="10518" y="4330"/>
                  <a:pt x="9150" y="5151"/>
                  <a:pt x="8055" y="6245"/>
                </a:cubicBezTo>
                <a:cubicBezTo>
                  <a:pt x="7265" y="7005"/>
                  <a:pt x="6384" y="7674"/>
                  <a:pt x="5654" y="8464"/>
                </a:cubicBezTo>
                <a:cubicBezTo>
                  <a:pt x="4834" y="9406"/>
                  <a:pt x="4134" y="10470"/>
                  <a:pt x="3375" y="11504"/>
                </a:cubicBezTo>
                <a:cubicBezTo>
                  <a:pt x="2554" y="12598"/>
                  <a:pt x="2037" y="13844"/>
                  <a:pt x="1642" y="15121"/>
                </a:cubicBezTo>
                <a:cubicBezTo>
                  <a:pt x="1277" y="16063"/>
                  <a:pt x="1095" y="17097"/>
                  <a:pt x="882" y="18039"/>
                </a:cubicBezTo>
                <a:cubicBezTo>
                  <a:pt x="578" y="19407"/>
                  <a:pt x="305" y="20774"/>
                  <a:pt x="153" y="22112"/>
                </a:cubicBezTo>
                <a:cubicBezTo>
                  <a:pt x="61" y="22872"/>
                  <a:pt x="1" y="23632"/>
                  <a:pt x="1" y="24391"/>
                </a:cubicBezTo>
                <a:cubicBezTo>
                  <a:pt x="1" y="24543"/>
                  <a:pt x="122" y="24635"/>
                  <a:pt x="183" y="24756"/>
                </a:cubicBezTo>
                <a:cubicBezTo>
                  <a:pt x="274" y="24635"/>
                  <a:pt x="365" y="24483"/>
                  <a:pt x="365" y="24391"/>
                </a:cubicBezTo>
                <a:cubicBezTo>
                  <a:pt x="365" y="23236"/>
                  <a:pt x="821" y="22203"/>
                  <a:pt x="1642" y="21413"/>
                </a:cubicBezTo>
                <a:cubicBezTo>
                  <a:pt x="2706" y="20379"/>
                  <a:pt x="4074" y="19771"/>
                  <a:pt x="5472" y="19467"/>
                </a:cubicBezTo>
                <a:cubicBezTo>
                  <a:pt x="6353" y="19285"/>
                  <a:pt x="7296" y="19255"/>
                  <a:pt x="8147" y="19133"/>
                </a:cubicBezTo>
                <a:cubicBezTo>
                  <a:pt x="8815" y="19072"/>
                  <a:pt x="9454" y="18951"/>
                  <a:pt x="10062" y="18829"/>
                </a:cubicBezTo>
                <a:cubicBezTo>
                  <a:pt x="11125" y="18647"/>
                  <a:pt x="12189" y="18404"/>
                  <a:pt x="13253" y="18312"/>
                </a:cubicBezTo>
                <a:lnTo>
                  <a:pt x="13405" y="18312"/>
                </a:lnTo>
                <a:cubicBezTo>
                  <a:pt x="13435" y="18343"/>
                  <a:pt x="13496" y="18404"/>
                  <a:pt x="13496" y="18464"/>
                </a:cubicBezTo>
                <a:cubicBezTo>
                  <a:pt x="13496" y="18525"/>
                  <a:pt x="13496" y="18647"/>
                  <a:pt x="13435" y="18707"/>
                </a:cubicBezTo>
                <a:cubicBezTo>
                  <a:pt x="13557" y="18677"/>
                  <a:pt x="13679" y="18677"/>
                  <a:pt x="13739" y="18647"/>
                </a:cubicBezTo>
                <a:cubicBezTo>
                  <a:pt x="14195" y="18404"/>
                  <a:pt x="14651" y="18160"/>
                  <a:pt x="15107" y="17948"/>
                </a:cubicBezTo>
                <a:cubicBezTo>
                  <a:pt x="16080" y="17644"/>
                  <a:pt x="17083" y="17461"/>
                  <a:pt x="18056" y="17188"/>
                </a:cubicBezTo>
                <a:cubicBezTo>
                  <a:pt x="18724" y="17036"/>
                  <a:pt x="19363" y="16793"/>
                  <a:pt x="20031" y="16580"/>
                </a:cubicBezTo>
                <a:lnTo>
                  <a:pt x="20214" y="16580"/>
                </a:lnTo>
                <a:cubicBezTo>
                  <a:pt x="20183" y="16641"/>
                  <a:pt x="20123" y="16701"/>
                  <a:pt x="20092" y="16732"/>
                </a:cubicBezTo>
                <a:cubicBezTo>
                  <a:pt x="20062" y="16793"/>
                  <a:pt x="20031" y="16793"/>
                  <a:pt x="19971" y="16823"/>
                </a:cubicBezTo>
                <a:cubicBezTo>
                  <a:pt x="19910" y="16975"/>
                  <a:pt x="19788" y="17157"/>
                  <a:pt x="19727" y="17309"/>
                </a:cubicBezTo>
                <a:cubicBezTo>
                  <a:pt x="19879" y="17279"/>
                  <a:pt x="20092" y="17279"/>
                  <a:pt x="20214" y="17157"/>
                </a:cubicBezTo>
                <a:cubicBezTo>
                  <a:pt x="21004" y="16245"/>
                  <a:pt x="22250" y="16093"/>
                  <a:pt x="23284" y="15607"/>
                </a:cubicBezTo>
                <a:cubicBezTo>
                  <a:pt x="23922" y="15303"/>
                  <a:pt x="24652" y="15212"/>
                  <a:pt x="25259" y="14878"/>
                </a:cubicBezTo>
                <a:cubicBezTo>
                  <a:pt x="26141" y="14391"/>
                  <a:pt x="26992" y="13905"/>
                  <a:pt x="27904" y="13388"/>
                </a:cubicBezTo>
                <a:cubicBezTo>
                  <a:pt x="28048" y="13347"/>
                  <a:pt x="28164" y="13181"/>
                  <a:pt x="28299" y="13181"/>
                </a:cubicBezTo>
                <a:cubicBezTo>
                  <a:pt x="28364" y="13181"/>
                  <a:pt x="28433" y="13219"/>
                  <a:pt x="28512" y="13327"/>
                </a:cubicBezTo>
                <a:cubicBezTo>
                  <a:pt x="28523" y="13333"/>
                  <a:pt x="28537" y="13336"/>
                  <a:pt x="28553" y="13336"/>
                </a:cubicBezTo>
                <a:cubicBezTo>
                  <a:pt x="28625" y="13336"/>
                  <a:pt x="28736" y="13286"/>
                  <a:pt x="28785" y="13236"/>
                </a:cubicBezTo>
                <a:cubicBezTo>
                  <a:pt x="29363" y="12841"/>
                  <a:pt x="29940" y="12416"/>
                  <a:pt x="30487" y="11960"/>
                </a:cubicBezTo>
                <a:cubicBezTo>
                  <a:pt x="31308" y="11382"/>
                  <a:pt x="32098" y="10805"/>
                  <a:pt x="32980" y="10258"/>
                </a:cubicBezTo>
                <a:cubicBezTo>
                  <a:pt x="33527" y="9862"/>
                  <a:pt x="34135" y="9558"/>
                  <a:pt x="34652" y="9133"/>
                </a:cubicBezTo>
                <a:cubicBezTo>
                  <a:pt x="35776" y="8160"/>
                  <a:pt x="36992" y="7248"/>
                  <a:pt x="38299" y="6458"/>
                </a:cubicBezTo>
                <a:cubicBezTo>
                  <a:pt x="38465" y="6363"/>
                  <a:pt x="38668" y="6287"/>
                  <a:pt x="38880" y="6287"/>
                </a:cubicBezTo>
                <a:cubicBezTo>
                  <a:pt x="38939" y="6287"/>
                  <a:pt x="38999" y="6293"/>
                  <a:pt x="39059" y="6306"/>
                </a:cubicBezTo>
                <a:cubicBezTo>
                  <a:pt x="39941" y="6336"/>
                  <a:pt x="41065" y="6367"/>
                  <a:pt x="41886" y="6367"/>
                </a:cubicBezTo>
                <a:cubicBezTo>
                  <a:pt x="42099" y="6367"/>
                  <a:pt x="42403" y="6185"/>
                  <a:pt x="42433" y="6033"/>
                </a:cubicBezTo>
                <a:cubicBezTo>
                  <a:pt x="42555" y="5668"/>
                  <a:pt x="42494" y="5333"/>
                  <a:pt x="42494" y="4969"/>
                </a:cubicBezTo>
                <a:cubicBezTo>
                  <a:pt x="42494" y="4808"/>
                  <a:pt x="42423" y="4624"/>
                  <a:pt x="42219" y="4624"/>
                </a:cubicBezTo>
                <a:cubicBezTo>
                  <a:pt x="42192" y="4624"/>
                  <a:pt x="42162" y="4627"/>
                  <a:pt x="42129" y="4634"/>
                </a:cubicBezTo>
                <a:cubicBezTo>
                  <a:pt x="41582" y="4665"/>
                  <a:pt x="41096" y="4665"/>
                  <a:pt x="40579" y="4665"/>
                </a:cubicBezTo>
                <a:cubicBezTo>
                  <a:pt x="39515" y="4665"/>
                  <a:pt x="38482" y="4422"/>
                  <a:pt x="37600" y="3783"/>
                </a:cubicBezTo>
                <a:cubicBezTo>
                  <a:pt x="37144" y="3449"/>
                  <a:pt x="36779" y="2993"/>
                  <a:pt x="36263" y="2719"/>
                </a:cubicBezTo>
                <a:cubicBezTo>
                  <a:pt x="35412" y="2233"/>
                  <a:pt x="34500" y="1686"/>
                  <a:pt x="33497" y="1352"/>
                </a:cubicBezTo>
                <a:cubicBezTo>
                  <a:pt x="31916" y="835"/>
                  <a:pt x="30244" y="349"/>
                  <a:pt x="28573" y="14"/>
                </a:cubicBezTo>
                <a:cubicBezTo>
                  <a:pt x="28329" y="45"/>
                  <a:pt x="28033" y="60"/>
                  <a:pt x="27706" y="60"/>
                </a:cubicBezTo>
                <a:cubicBezTo>
                  <a:pt x="27380" y="60"/>
                  <a:pt x="27022" y="45"/>
                  <a:pt x="26658" y="14"/>
                </a:cubicBezTo>
                <a:cubicBezTo>
                  <a:pt x="26425" y="4"/>
                  <a:pt x="26195" y="1"/>
                  <a:pt x="25966" y="1"/>
                </a:cubicBezTo>
                <a:close/>
              </a:path>
            </a:pathLst>
          </a:custGeom>
          <a:solidFill>
            <a:srgbClr val="666666">
              <a:alpha val="715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"/>
          <p:cNvSpPr txBox="1">
            <a:spLocks noGrp="1"/>
          </p:cNvSpPr>
          <p:nvPr>
            <p:ph type="title"/>
          </p:nvPr>
        </p:nvSpPr>
        <p:spPr>
          <a:xfrm>
            <a:off x="713225" y="530352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9" name="Google Shape;469;p5"/>
          <p:cNvSpPr txBox="1">
            <a:spLocks noGrp="1"/>
          </p:cNvSpPr>
          <p:nvPr>
            <p:ph type="subTitle" idx="1"/>
          </p:nvPr>
        </p:nvSpPr>
        <p:spPr>
          <a:xfrm>
            <a:off x="1353275" y="2834834"/>
            <a:ext cx="2578500" cy="1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sz="20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9pPr>
          </a:lstStyle>
          <a:p>
            <a:endParaRPr/>
          </a:p>
        </p:txBody>
      </p:sp>
      <p:sp>
        <p:nvSpPr>
          <p:cNvPr id="470" name="Google Shape;470;p5"/>
          <p:cNvSpPr txBox="1">
            <a:spLocks noGrp="1"/>
          </p:cNvSpPr>
          <p:nvPr>
            <p:ph type="subTitle" idx="2"/>
          </p:nvPr>
        </p:nvSpPr>
        <p:spPr>
          <a:xfrm>
            <a:off x="5213525" y="2834834"/>
            <a:ext cx="2575500" cy="1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sz="20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9pPr>
          </a:lstStyle>
          <a:p>
            <a:endParaRPr/>
          </a:p>
        </p:txBody>
      </p:sp>
      <p:sp>
        <p:nvSpPr>
          <p:cNvPr id="471" name="Google Shape;471;p5"/>
          <p:cNvSpPr txBox="1">
            <a:spLocks noGrp="1"/>
          </p:cNvSpPr>
          <p:nvPr>
            <p:ph type="subTitle" idx="3"/>
          </p:nvPr>
        </p:nvSpPr>
        <p:spPr>
          <a:xfrm>
            <a:off x="1354775" y="3226684"/>
            <a:ext cx="257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72" name="Google Shape;472;p5"/>
          <p:cNvSpPr txBox="1">
            <a:spLocks noGrp="1"/>
          </p:cNvSpPr>
          <p:nvPr>
            <p:ph type="subTitle" idx="4"/>
          </p:nvPr>
        </p:nvSpPr>
        <p:spPr>
          <a:xfrm>
            <a:off x="5212025" y="3229059"/>
            <a:ext cx="2578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7"/>
          <p:cNvSpPr txBox="1">
            <a:spLocks noGrp="1"/>
          </p:cNvSpPr>
          <p:nvPr>
            <p:ph type="title"/>
          </p:nvPr>
        </p:nvSpPr>
        <p:spPr>
          <a:xfrm>
            <a:off x="2057400" y="2413221"/>
            <a:ext cx="50292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53" name="Google Shape;753;p7"/>
          <p:cNvSpPr txBox="1">
            <a:spLocks noGrp="1"/>
          </p:cNvSpPr>
          <p:nvPr>
            <p:ph type="subTitle" idx="1"/>
          </p:nvPr>
        </p:nvSpPr>
        <p:spPr>
          <a:xfrm>
            <a:off x="2057400" y="3068394"/>
            <a:ext cx="50292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8"/>
          <p:cNvSpPr txBox="1">
            <a:spLocks noGrp="1"/>
          </p:cNvSpPr>
          <p:nvPr>
            <p:ph type="title"/>
          </p:nvPr>
        </p:nvSpPr>
        <p:spPr>
          <a:xfrm>
            <a:off x="2141850" y="1626600"/>
            <a:ext cx="4860300" cy="189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9"/>
          <p:cNvSpPr txBox="1">
            <a:spLocks noGrp="1"/>
          </p:cNvSpPr>
          <p:nvPr>
            <p:ph type="title"/>
          </p:nvPr>
        </p:nvSpPr>
        <p:spPr>
          <a:xfrm>
            <a:off x="2148900" y="2428613"/>
            <a:ext cx="48462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5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58" name="Google Shape;758;p9"/>
          <p:cNvSpPr txBox="1">
            <a:spLocks noGrp="1"/>
          </p:cNvSpPr>
          <p:nvPr>
            <p:ph type="subTitle" idx="1"/>
          </p:nvPr>
        </p:nvSpPr>
        <p:spPr>
          <a:xfrm>
            <a:off x="2148900" y="2995681"/>
            <a:ext cx="48462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0"/>
          <p:cNvSpPr txBox="1">
            <a:spLocks noGrp="1"/>
          </p:cNvSpPr>
          <p:nvPr>
            <p:ph type="body" idx="1"/>
          </p:nvPr>
        </p:nvSpPr>
        <p:spPr>
          <a:xfrm>
            <a:off x="4406425" y="3621775"/>
            <a:ext cx="3960600" cy="72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800">
                <a:solidFill>
                  <a:schemeClr val="lt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11"/>
          <p:cNvSpPr txBox="1">
            <a:spLocks noGrp="1"/>
          </p:cNvSpPr>
          <p:nvPr>
            <p:ph type="title" hasCustomPrompt="1"/>
          </p:nvPr>
        </p:nvSpPr>
        <p:spPr>
          <a:xfrm>
            <a:off x="708688" y="1704140"/>
            <a:ext cx="77268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63" name="Google Shape;763;p11"/>
          <p:cNvSpPr txBox="1">
            <a:spLocks noGrp="1"/>
          </p:cNvSpPr>
          <p:nvPr>
            <p:ph type="body" idx="1"/>
          </p:nvPr>
        </p:nvSpPr>
        <p:spPr>
          <a:xfrm>
            <a:off x="708513" y="3241202"/>
            <a:ext cx="77268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0352"/>
            <a:ext cx="77175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attaya"/>
              <a:buNone/>
              <a:defRPr sz="3000">
                <a:solidFill>
                  <a:schemeClr val="dk2"/>
                </a:solidFill>
                <a:latin typeface="Pattaya"/>
                <a:ea typeface="Pattaya"/>
                <a:cs typeface="Pattaya"/>
                <a:sym typeface="Pattay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●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○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■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●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○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■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●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○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■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9" r:id="rId27"/>
    <p:sldLayoutId id="2147483709" r:id="rId28"/>
    <p:sldLayoutId id="2147483710" r:id="rId2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4" name="Google Shape;7544;p67"/>
          <p:cNvSpPr txBox="1">
            <a:spLocks noGrp="1"/>
          </p:cNvSpPr>
          <p:nvPr>
            <p:ph type="ctrTitle"/>
          </p:nvPr>
        </p:nvSpPr>
        <p:spPr>
          <a:xfrm>
            <a:off x="2013619" y="804497"/>
            <a:ext cx="5116762" cy="1853641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 dirty="0">
                <a:latin typeface="Pattaya" panose="020B0604020202020204" charset="-34"/>
                <a:cs typeface="Pattaya" panose="020B0604020202020204" charset="-34"/>
              </a:rPr>
              <a:t>STOMACHE </a:t>
            </a:r>
            <a:r>
              <a:rPr lang="en" sz="4900" dirty="0">
                <a:solidFill>
                  <a:schemeClr val="accent2"/>
                </a:solidFill>
                <a:latin typeface="Pattaya" panose="020B0604020202020204" charset="-34"/>
                <a:cs typeface="Pattaya" panose="020B0604020202020204" charset="-34"/>
              </a:rPr>
              <a:t>Mobile Application</a:t>
            </a:r>
            <a:endParaRPr sz="4900" dirty="0">
              <a:solidFill>
                <a:schemeClr val="accent2"/>
              </a:solidFill>
              <a:latin typeface="Pattaya" panose="020B0604020202020204" charset="-34"/>
              <a:cs typeface="Pattaya" panose="020B0604020202020204" charset="-3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B763A-B85B-8116-B6D8-2FC08A0B0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01A9D-A5EC-4F1A-E76C-D88BC5649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25" y="1212014"/>
            <a:ext cx="5538719" cy="35190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sz="1600" dirty="0">
              <a:latin typeface="+mn-lt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  <a:cs typeface="Times New Roman" panose="02020603050405020304" pitchFamily="18" charset="0"/>
              </a:rPr>
              <a:t>Some items are designed with card widget to be in the special offers page.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latin typeface="+mn-lt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  <a:cs typeface="Times New Roman" panose="02020603050405020304" pitchFamily="18" charset="0"/>
              </a:rPr>
              <a:t>Each item has the discount percent that attract the user to buy.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latin typeface="+mn-lt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  <a:cs typeface="Times New Roman" panose="02020603050405020304" pitchFamily="18" charset="0"/>
              </a:rPr>
              <a:t>The user can check the details of the item when he clicks on the card.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latin typeface="+mn-lt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latin typeface="+mn-lt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latin typeface="+mn-lt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0DBC6F-017F-0AA0-CC59-8138C8188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8268" y="824952"/>
            <a:ext cx="1903229" cy="366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898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48E36-A4E5-924D-C5CC-4E3D2E24D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of Order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D883F-509B-5332-2C4F-FD5B433AB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50" y="946200"/>
            <a:ext cx="5708815" cy="35190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412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It shows information about the item such as price, rating about item, image for the item.</a:t>
            </a:r>
          </a:p>
          <a:p>
            <a:pPr marL="412750" indent="-285750">
              <a:buFont typeface="Arial" panose="020B0604020202020204" pitchFamily="34" charset="0"/>
              <a:buChar char="•"/>
            </a:pPr>
            <a:endParaRPr lang="en-US" sz="1600" dirty="0">
              <a:latin typeface="+mn-lt"/>
            </a:endParaRPr>
          </a:p>
          <a:p>
            <a:pPr marL="412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It allows the user to choose the preferable size and quantity for his order.</a:t>
            </a:r>
          </a:p>
          <a:p>
            <a:pPr marL="412750" indent="-285750">
              <a:buFont typeface="Arial" panose="020B0604020202020204" pitchFamily="34" charset="0"/>
              <a:buChar char="•"/>
            </a:pPr>
            <a:endParaRPr lang="en-US" sz="1600" dirty="0">
              <a:latin typeface="+mn-lt"/>
            </a:endParaRPr>
          </a:p>
          <a:p>
            <a:pPr marL="412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Based on the chosen price and quantity it displays the total price of the order.</a:t>
            </a:r>
          </a:p>
          <a:p>
            <a:pPr marL="412750" indent="-285750">
              <a:buFont typeface="Arial" panose="020B0604020202020204" pitchFamily="34" charset="0"/>
              <a:buChar char="•"/>
            </a:pPr>
            <a:endParaRPr lang="en-US" sz="1600" dirty="0">
              <a:latin typeface="+mn-lt"/>
            </a:endParaRPr>
          </a:p>
          <a:p>
            <a:pPr marL="412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And the last step is pressing the “Add to Cart” button in order to send it to the cart. </a:t>
            </a:r>
          </a:p>
          <a:p>
            <a:pPr marL="412750" indent="-285750">
              <a:buFont typeface="Arial" panose="020B0604020202020204" pitchFamily="34" charset="0"/>
              <a:buChar char="•"/>
            </a:pPr>
            <a:endParaRPr lang="en-US" sz="1400" dirty="0">
              <a:latin typeface="+mn-lt"/>
            </a:endParaRPr>
          </a:p>
          <a:p>
            <a:pPr marL="412750" indent="-285750">
              <a:buFont typeface="Arial" panose="020B0604020202020204" pitchFamily="34" charset="0"/>
              <a:buChar char="•"/>
            </a:pPr>
            <a:endParaRPr lang="en-US" sz="1400" dirty="0">
              <a:latin typeface="+mn-lt"/>
            </a:endParaRPr>
          </a:p>
          <a:p>
            <a:pPr marL="412750" indent="-285750">
              <a:buFont typeface="Arial" panose="020B0604020202020204" pitchFamily="34" charset="0"/>
              <a:buChar char="•"/>
            </a:pPr>
            <a:endParaRPr lang="en-US" sz="1600" dirty="0">
              <a:latin typeface="+mn-lt"/>
            </a:endParaRPr>
          </a:p>
        </p:txBody>
      </p:sp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379AF7B-B02A-E1C3-F048-FB371CE02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493" y="946200"/>
            <a:ext cx="1850065" cy="351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390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AA485-F4D6-C0D1-8582-DD1FC154C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Restaurant Location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ECCB0-951A-B7B7-6A19-AE372B54B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18575" y="4189400"/>
            <a:ext cx="5506797" cy="766550"/>
          </a:xfrm>
        </p:spPr>
        <p:txBody>
          <a:bodyPr/>
          <a:lstStyle/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It shows the location of the restaurant in google maps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929132-A810-CBA1-8A31-B3F46E19E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017" y="954100"/>
            <a:ext cx="1989914" cy="341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872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20206-A03D-BBD0-7036-4E6AD10F4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47A40-A661-F841-3230-FF04559A7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50" y="946200"/>
            <a:ext cx="5538693" cy="35190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sz="1600" dirty="0"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It shows a detailed information about the user’s order like images for items, the quantity and amount of each item and the total price for all items.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A button in the top right of the screen to clear all the ordered items in the cart.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 “Proceed to Checkout” button sent your order to the database with some information about user like email, full name, mobile number and total price.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83C99A-FBBD-EB9D-41DC-B11FFB331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4403" y="824952"/>
            <a:ext cx="1874059" cy="351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487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F80A2-29DE-BD75-9304-657935B60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Orders Database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83FA8AA-D0DF-7CF9-DC25-9C4D4F589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2461" y="819812"/>
            <a:ext cx="5506797" cy="772795"/>
          </a:xfrm>
        </p:spPr>
        <p:txBody>
          <a:bodyPr/>
          <a:lstStyle/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The orders in the cart stored in firebase as follows: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354E07-4E8D-6E91-B521-67843983F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461" y="1383591"/>
            <a:ext cx="7179078" cy="331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013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F82FE-F649-352A-3BFC-2B610C60F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Account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E6D82-938B-CB63-0733-A7563D230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50" y="946200"/>
            <a:ext cx="5613121" cy="3519000"/>
          </a:xfrm>
        </p:spPr>
        <p:txBody>
          <a:bodyPr/>
          <a:lstStyle/>
          <a:p>
            <a:pPr marL="127000" indent="0">
              <a:buNone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It shows various information about user like:</a:t>
            </a:r>
          </a:p>
          <a:p>
            <a:pPr marL="1327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+mn-lt"/>
            </a:endParaRPr>
          </a:p>
          <a:p>
            <a:pPr marL="1327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+mn-lt"/>
              </a:rPr>
              <a:t>Full Name</a:t>
            </a:r>
          </a:p>
          <a:p>
            <a:pPr marL="1327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+mn-lt"/>
              </a:rPr>
              <a:t>Email</a:t>
            </a:r>
          </a:p>
          <a:p>
            <a:pPr marL="1327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+mn-lt"/>
              </a:rPr>
              <a:t>Date Of Birth</a:t>
            </a:r>
          </a:p>
          <a:p>
            <a:pPr marL="1327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+mn-lt"/>
              </a:rPr>
              <a:t>Mobile Number</a:t>
            </a:r>
          </a:p>
          <a:p>
            <a:pPr marL="1327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+mn-lt"/>
              </a:rPr>
              <a:t>Gender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latin typeface="+mn-lt"/>
            </a:endParaRP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F06ACCD-9359-546B-4166-30311B439D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679" y="946201"/>
            <a:ext cx="2062717" cy="351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280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9BE49-79B5-2CC5-B182-311D75C1E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1029274-A1BA-5E91-D557-9F0D045F9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87623" y="4006430"/>
            <a:ext cx="4768703" cy="693949"/>
          </a:xfrm>
        </p:spPr>
        <p:txBody>
          <a:bodyPr/>
          <a:lstStyle/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It provides different features to the user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650792-91AD-A1BB-2408-8D15412A2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636" y="952746"/>
            <a:ext cx="1732727" cy="323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825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60A58-03DD-A51D-00A7-E5124331F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Password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8476B-BA72-92AE-4834-4D6463F58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50" y="946200"/>
            <a:ext cx="5616635" cy="3519000"/>
          </a:xfrm>
        </p:spPr>
        <p:txBody>
          <a:bodyPr/>
          <a:lstStyle/>
          <a:p>
            <a:pPr marL="127000" indent="0">
              <a:buNone/>
            </a:pPr>
            <a:endParaRPr lang="en-US" sz="1600" dirty="0"/>
          </a:p>
          <a:p>
            <a:pPr marL="412750" indent="-285750">
              <a:buFont typeface="Arial" panose="020B0604020202020204" pitchFamily="34" charset="0"/>
              <a:buChar char="•"/>
            </a:pPr>
            <a:r>
              <a:rPr lang="en-US" sz="1600" dirty="0"/>
              <a:t>When the user needs to change his password, he must enter the old password correctly.</a:t>
            </a:r>
          </a:p>
          <a:p>
            <a:pPr marL="412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412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412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new password must match in 2</a:t>
            </a:r>
            <a:r>
              <a:rPr lang="en-US" sz="1600" baseline="30000" dirty="0"/>
              <a:t>nd</a:t>
            </a:r>
            <a:r>
              <a:rPr lang="en-US" sz="1600" dirty="0"/>
              <a:t> and 3</a:t>
            </a:r>
            <a:r>
              <a:rPr lang="en-US" sz="1600" baseline="30000" dirty="0"/>
              <a:t>rd</a:t>
            </a:r>
            <a:r>
              <a:rPr lang="en-US" sz="1600" dirty="0"/>
              <a:t> fields.</a:t>
            </a:r>
          </a:p>
          <a:p>
            <a:pPr marL="127000" indent="0">
              <a:buNone/>
            </a:pPr>
            <a:endParaRPr lang="en-US" sz="1600" dirty="0"/>
          </a:p>
          <a:p>
            <a:pPr marL="127000" indent="0">
              <a:buNone/>
            </a:pPr>
            <a:endParaRPr lang="en-US" sz="1600" dirty="0"/>
          </a:p>
          <a:p>
            <a:pPr marL="412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last step is to press on the save button to change it immediately in the database.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C08EF7-FCDD-9103-7DC8-586C04333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9885" y="872226"/>
            <a:ext cx="2006041" cy="366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169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950FA-4896-7948-3A1F-09AF69173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App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F8DB8EA-D6B1-74CA-5E72-02EDA0D5F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9716" y="3953267"/>
            <a:ext cx="7304568" cy="693949"/>
          </a:xfrm>
        </p:spPr>
        <p:txBody>
          <a:bodyPr/>
          <a:lstStyle/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It navigates user to Stomache page on Facebook, Instagram and Twitter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DCD47F-A8FC-51B5-450F-1EC291A9A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156" y="1007592"/>
            <a:ext cx="1871637" cy="312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158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960E6-F93A-66ED-C61A-909E17956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5D96E-A081-DB48-B74A-73513A26E8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0" indent="0">
              <a:buNone/>
            </a:pPr>
            <a:r>
              <a:rPr lang="en-US" sz="2400" i="0" u="sng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our Online App: </a:t>
            </a:r>
          </a:p>
          <a:p>
            <a:pPr marL="127000" indent="0">
              <a:lnSpc>
                <a:spcPct val="150000"/>
              </a:lnSpc>
              <a:buNone/>
            </a:pPr>
            <a:endParaRPr lang="en-US" sz="200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chemeClr val="bg1"/>
                </a:solidFill>
                <a:effectLst/>
                <a:latin typeface="+mn-lt"/>
                <a:cs typeface="Times New Roman" panose="02020603050405020304" pitchFamily="18" charset="0"/>
              </a:rPr>
              <a:t>Easier to attract new customers.</a:t>
            </a:r>
          </a:p>
          <a:p>
            <a:pPr marL="469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chemeClr val="bg1"/>
                </a:solidFill>
                <a:effectLst/>
                <a:latin typeface="+mn-lt"/>
                <a:cs typeface="Times New Roman" panose="02020603050405020304" pitchFamily="18" charset="0"/>
              </a:rPr>
              <a:t>Lesser mistakes and lesser problems.</a:t>
            </a:r>
          </a:p>
          <a:p>
            <a:pPr marL="469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+mn-lt"/>
                <a:cs typeface="Times New Roman" panose="02020603050405020304" pitchFamily="18" charset="0"/>
              </a:rPr>
              <a:t>No more waiting in long queues to place an order.</a:t>
            </a:r>
          </a:p>
          <a:p>
            <a:pPr marL="469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+mn-lt"/>
                <a:cs typeface="Times New Roman" panose="02020603050405020304" pitchFamily="18" charset="0"/>
              </a:rPr>
              <a:t>Our Restaurant can handle orders with more accuracy and increase their productivity.</a:t>
            </a:r>
          </a:p>
          <a:p>
            <a:pPr>
              <a:lnSpc>
                <a:spcPct val="150000"/>
              </a:lnSpc>
            </a:pPr>
            <a:endParaRPr lang="en-US" sz="20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590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30F1C-C888-BA9D-43D7-76E47E12F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7DD8C8-2AEE-3B96-7C57-501221CF7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134" y="1063256"/>
            <a:ext cx="7537615" cy="3401944"/>
          </a:xfrm>
        </p:spPr>
        <p:txBody>
          <a:bodyPr/>
          <a:lstStyle/>
          <a:p>
            <a:pPr marL="127000" indent="0">
              <a:lnSpc>
                <a:spcPct val="200000"/>
              </a:lnSpc>
              <a:buNone/>
            </a:pPr>
            <a:endParaRPr lang="en-US" sz="1600" dirty="0"/>
          </a:p>
          <a:p>
            <a:pPr marL="298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Ziad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Emadeldin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20194813</a:t>
            </a:r>
          </a:p>
          <a:p>
            <a:pPr marL="298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Omar Mansour 20195395</a:t>
            </a:r>
          </a:p>
          <a:p>
            <a:pPr marL="298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Mohamed Emad 20195198</a:t>
            </a:r>
          </a:p>
        </p:txBody>
      </p:sp>
    </p:spTree>
    <p:extLst>
      <p:ext uri="{BB962C8B-B14F-4D97-AF65-F5344CB8AC3E}">
        <p14:creationId xmlns:p14="http://schemas.microsoft.com/office/powerpoint/2010/main" val="22043225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91E03-A134-85B3-FB80-8ADAC31B5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50" y="1901952"/>
            <a:ext cx="7717500" cy="1064532"/>
          </a:xfrm>
        </p:spPr>
        <p:txBody>
          <a:bodyPr/>
          <a:lstStyle/>
          <a:p>
            <a:r>
              <a:rPr lang="en" sz="8000" dirty="0"/>
              <a:t>Any Questions?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8592862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91E03-A134-85B3-FB80-8ADAC31B5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50" y="1901952"/>
            <a:ext cx="7717500" cy="1064532"/>
          </a:xfrm>
        </p:spPr>
        <p:txBody>
          <a:bodyPr/>
          <a:lstStyle/>
          <a:p>
            <a:r>
              <a:rPr lang="en" sz="8000" dirty="0"/>
              <a:t>Thanks!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719742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0" name="Google Shape;7550;p68"/>
          <p:cNvSpPr txBox="1">
            <a:spLocks noGrp="1"/>
          </p:cNvSpPr>
          <p:nvPr>
            <p:ph type="title"/>
          </p:nvPr>
        </p:nvSpPr>
        <p:spPr>
          <a:xfrm>
            <a:off x="713225" y="530352"/>
            <a:ext cx="7717500" cy="29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Index</a:t>
            </a:r>
            <a:endParaRPr dirty="0"/>
          </a:p>
        </p:txBody>
      </p:sp>
      <p:sp>
        <p:nvSpPr>
          <p:cNvPr id="7551" name="Google Shape;7551;p68"/>
          <p:cNvSpPr txBox="1">
            <a:spLocks noGrp="1"/>
          </p:cNvSpPr>
          <p:nvPr>
            <p:ph type="body" idx="1"/>
          </p:nvPr>
        </p:nvSpPr>
        <p:spPr>
          <a:xfrm>
            <a:off x="713250" y="946200"/>
            <a:ext cx="7717500" cy="35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>
              <a:buNone/>
            </a:pPr>
            <a:r>
              <a:rPr lang="en-US" sz="1400" dirty="0">
                <a:latin typeface="+mn-lt"/>
                <a:cs typeface="Times New Roman" panose="02020603050405020304" pitchFamily="18" charset="0"/>
              </a:rPr>
              <a:t>Introduction --------------------------------------------------------------------------------------------------------- 4</a:t>
            </a:r>
          </a:p>
          <a:p>
            <a:pPr marL="127000" indent="0">
              <a:buNone/>
            </a:pPr>
            <a:r>
              <a:rPr lang="en-US" sz="1400" dirty="0">
                <a:latin typeface="+mn-lt"/>
                <a:cs typeface="Times New Roman" panose="02020603050405020304" pitchFamily="18" charset="0"/>
              </a:rPr>
              <a:t>Home Page --------------------------------------------------------------------------------------------------------- 5</a:t>
            </a:r>
          </a:p>
          <a:p>
            <a:pPr marL="127000" indent="0">
              <a:buNone/>
            </a:pPr>
            <a:r>
              <a:rPr lang="en-US" sz="1400" dirty="0">
                <a:latin typeface="+mn-lt"/>
                <a:cs typeface="Times New Roman" panose="02020603050405020304" pitchFamily="18" charset="0"/>
              </a:rPr>
              <a:t>Login/Sign-up -----------------------------------------------------------------------------------------------------  6</a:t>
            </a:r>
          </a:p>
          <a:p>
            <a:pPr marL="127000" indent="0">
              <a:buNone/>
            </a:pPr>
            <a:r>
              <a:rPr lang="en-US" sz="1400" dirty="0">
                <a:latin typeface="+mn-lt"/>
                <a:cs typeface="Times New Roman" panose="02020603050405020304" pitchFamily="18" charset="0"/>
              </a:rPr>
              <a:t>Users Database --------------------------------------------------------------------------------------------------  7</a:t>
            </a:r>
          </a:p>
          <a:p>
            <a:pPr marL="127000" indent="0">
              <a:buNone/>
            </a:pPr>
            <a:r>
              <a:rPr lang="en-US" sz="1400" dirty="0">
                <a:latin typeface="+mn-lt"/>
                <a:cs typeface="Times New Roman" panose="02020603050405020304" pitchFamily="18" charset="0"/>
              </a:rPr>
              <a:t>Main Menu ---------------------------------------------------------------------------------------------------------  8</a:t>
            </a:r>
          </a:p>
          <a:p>
            <a:pPr marL="127000" indent="0">
              <a:buNone/>
            </a:pPr>
            <a:r>
              <a:rPr lang="en-US" sz="1400" dirty="0">
                <a:latin typeface="+mn-lt"/>
                <a:cs typeface="Times New Roman" panose="02020603050405020304" pitchFamily="18" charset="0"/>
              </a:rPr>
              <a:t>Categories ---------------------------------------------------------------------------------------------------------  9</a:t>
            </a:r>
          </a:p>
          <a:p>
            <a:pPr marL="127000" indent="0">
              <a:buNone/>
            </a:pPr>
            <a:r>
              <a:rPr lang="en-US" sz="1400" dirty="0">
                <a:latin typeface="+mn-lt"/>
                <a:cs typeface="Times New Roman" panose="02020603050405020304" pitchFamily="18" charset="0"/>
              </a:rPr>
              <a:t>Offers ---------------------------------------------------------------------------------------------------------------- 10</a:t>
            </a:r>
          </a:p>
          <a:p>
            <a:pPr marL="127000" indent="0">
              <a:buNone/>
            </a:pPr>
            <a:r>
              <a:rPr lang="en-US" sz="14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  <a:cs typeface="Times New Roman" panose="02020603050405020304" pitchFamily="18" charset="0"/>
              </a:rPr>
              <a:t>Details of Order</a:t>
            </a:r>
            <a:r>
              <a:rPr lang="en-US" sz="18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+mn-lt"/>
                <a:cs typeface="Times New Roman" panose="02020603050405020304" pitchFamily="18" charset="0"/>
              </a:rPr>
              <a:t>----------------------------------------------------------------------------------------------------11</a:t>
            </a:r>
          </a:p>
          <a:p>
            <a:pPr marL="127000" indent="0">
              <a:buNone/>
            </a:pPr>
            <a:r>
              <a:rPr lang="en-US" sz="1400" dirty="0">
                <a:latin typeface="+mn-lt"/>
                <a:cs typeface="Times New Roman" panose="02020603050405020304" pitchFamily="18" charset="0"/>
              </a:rPr>
              <a:t>Restaurant Location --------------------------------------------------------------------------------------------- 12</a:t>
            </a:r>
          </a:p>
          <a:p>
            <a:pPr marL="127000" indent="0">
              <a:buNone/>
            </a:pPr>
            <a:r>
              <a:rPr lang="en-US" sz="14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  <a:cs typeface="Times New Roman" panose="02020603050405020304" pitchFamily="18" charset="0"/>
              </a:rPr>
              <a:t>The Cart </a:t>
            </a:r>
            <a:r>
              <a:rPr lang="en-US" sz="1400" dirty="0">
                <a:latin typeface="+mn-lt"/>
                <a:cs typeface="Times New Roman" panose="02020603050405020304" pitchFamily="18" charset="0"/>
              </a:rPr>
              <a:t>------------------------------------------------------------------------------------------------------------ 13</a:t>
            </a:r>
          </a:p>
          <a:p>
            <a:pPr marL="127000" indent="0">
              <a:buNone/>
            </a:pPr>
            <a:r>
              <a:rPr lang="en-US" sz="14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  <a:cs typeface="Times New Roman" panose="02020603050405020304" pitchFamily="18" charset="0"/>
              </a:rPr>
              <a:t>Orders Database</a:t>
            </a:r>
            <a:r>
              <a:rPr lang="en-US" sz="18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+mn-lt"/>
                <a:cs typeface="Times New Roman" panose="02020603050405020304" pitchFamily="18" charset="0"/>
              </a:rPr>
              <a:t>--------------------------------------------------------------------------------------------------14</a:t>
            </a:r>
          </a:p>
          <a:p>
            <a:pPr marL="127000" indent="0">
              <a:buNone/>
            </a:pPr>
            <a:r>
              <a:rPr lang="en-US" sz="14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  <a:cs typeface="Times New Roman" panose="02020603050405020304" pitchFamily="18" charset="0"/>
              </a:rPr>
              <a:t>My Account</a:t>
            </a:r>
            <a:r>
              <a:rPr lang="en-US" sz="1400" dirty="0">
                <a:latin typeface="+mn-lt"/>
                <a:cs typeface="Times New Roman" panose="02020603050405020304" pitchFamily="18" charset="0"/>
              </a:rPr>
              <a:t> -------------------------------------------------------------------------------------------------------- 15</a:t>
            </a:r>
          </a:p>
          <a:p>
            <a:pPr marL="127000" indent="0">
              <a:buNone/>
            </a:pPr>
            <a:r>
              <a:rPr lang="en-US" sz="1400" dirty="0">
                <a:latin typeface="+mn-lt"/>
                <a:cs typeface="Times New Roman" panose="02020603050405020304" pitchFamily="18" charset="0"/>
              </a:rPr>
              <a:t>Settings ------------------------------------------------------------------------------------------------------------- 16</a:t>
            </a:r>
          </a:p>
          <a:p>
            <a:pPr marL="127000" indent="0">
              <a:buNone/>
            </a:pPr>
            <a:r>
              <a:rPr lang="en-US" sz="1400" dirty="0">
                <a:latin typeface="+mn-lt"/>
                <a:cs typeface="Times New Roman" panose="02020603050405020304" pitchFamily="18" charset="0"/>
              </a:rPr>
              <a:t>Change Password ----------------------------------------------------------------------------------------------- 17</a:t>
            </a:r>
          </a:p>
          <a:p>
            <a:pPr marL="127000" indent="0">
              <a:buNone/>
            </a:pPr>
            <a:r>
              <a:rPr lang="en-US" sz="1400" dirty="0">
                <a:latin typeface="+mn-lt"/>
                <a:cs typeface="Times New Roman" panose="02020603050405020304" pitchFamily="18" charset="0"/>
              </a:rPr>
              <a:t>About App ---------------------------------------------------------------------------------------------------------- 18</a:t>
            </a:r>
          </a:p>
          <a:p>
            <a:pPr marL="127000" indent="0">
              <a:buNone/>
            </a:pPr>
            <a:r>
              <a:rPr lang="en-US" sz="1400" dirty="0">
                <a:latin typeface="+mn-lt"/>
                <a:cs typeface="Times New Roman" panose="02020603050405020304" pitchFamily="18" charset="0"/>
              </a:rPr>
              <a:t>Advantages -------------------------------------------------------------------------------------------------------- 19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93752-ADA6-66C4-3EA2-67D7E9A0B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A102C-85B3-7057-DDAE-87FFA22756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ea typeface="Calibri" panose="020F0502020204030204" pitchFamily="34" charset="0"/>
              </a:rPr>
              <a:t>Our application is an online ordering application for a restaurant that provides users an easy and simple interface to use.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ea typeface="Calibri" panose="020F0502020204030204" pitchFamily="34" charset="0"/>
              </a:rPr>
              <a:t>And provides him multiple features to use 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800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</a:rPr>
              <a:t>Browsing through restaurant menu categories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</a:rPr>
              <a:t>Ordering items with no need to go to restaurant</a:t>
            </a:r>
          </a:p>
          <a:p>
            <a:pPr marL="127000" indent="0">
              <a:buNone/>
            </a:pPr>
            <a:endParaRPr lang="en-US" sz="18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The simplicity and ease of access of a menu are the main things that facilitate ordering food in a restaurant.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127000" indent="0">
              <a:buNone/>
            </a:pPr>
            <a:endParaRPr lang="en-US" sz="1800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127000" indent="0">
              <a:buNone/>
            </a:pPr>
            <a:endParaRPr lang="en-US" sz="18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62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4A66F-420F-0610-D5E3-4FAE0C7B6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62DFB-4A15-E529-4B73-D9049ECAC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50" y="946200"/>
            <a:ext cx="5591858" cy="3519000"/>
          </a:xfrm>
        </p:spPr>
        <p:txBody>
          <a:bodyPr/>
          <a:lstStyle/>
          <a:p>
            <a:pPr marL="412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2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2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Once the </a:t>
            </a:r>
            <a:r>
              <a:rPr lang="en-US" sz="1800" dirty="0">
                <a:latin typeface="Arial" panose="020B0604020202020204" pitchFamily="34" charset="0"/>
                <a:ea typeface="Calibri" panose="020F0502020204030204" pitchFamily="34" charset="0"/>
              </a:rPr>
              <a:t>user clicks on the restaurant icon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the home page appears.</a:t>
            </a:r>
          </a:p>
          <a:p>
            <a:pPr marL="412750" indent="-285750">
              <a:buFont typeface="Arial" panose="020B0604020202020204" pitchFamily="34" charset="0"/>
              <a:buChar char="•"/>
            </a:pPr>
            <a:endParaRPr lang="en-US" sz="1800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412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ea typeface="Calibri" panose="020F0502020204030204" pitchFamily="34" charset="0"/>
              </a:rPr>
              <a:t>U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ser can sign </a:t>
            </a:r>
            <a:r>
              <a:rPr lang="en-US" sz="1800" dirty="0">
                <a:latin typeface="Arial" panose="020B0604020202020204" pitchFamily="34" charset="0"/>
                <a:ea typeface="Calibri" panose="020F0502020204030204" pitchFamily="34" charset="0"/>
              </a:rPr>
              <a:t>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 with his/her account or </a:t>
            </a:r>
            <a:r>
              <a:rPr lang="en-US" sz="1800" dirty="0">
                <a:latin typeface="Arial" panose="020B0604020202020204" pitchFamily="34" charset="0"/>
                <a:ea typeface="Calibri" panose="020F0502020204030204" pitchFamily="34" charset="0"/>
              </a:rPr>
              <a:t>s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ign </a:t>
            </a:r>
            <a:r>
              <a:rPr lang="en-US" sz="1800" dirty="0">
                <a:latin typeface="Arial" panose="020B0604020202020204" pitchFamily="34" charset="0"/>
                <a:ea typeface="Calibri" panose="020F0502020204030204" pitchFamily="34" charset="0"/>
              </a:rPr>
              <a:t>u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</a:t>
            </a:r>
          </a:p>
          <a:p>
            <a:pPr marL="127000" indent="0">
              <a:buNone/>
            </a:pPr>
            <a:r>
              <a:rPr lang="en-US" sz="1800" dirty="0">
                <a:latin typeface="Arial" panose="020B0604020202020204" pitchFamily="34" charset="0"/>
                <a:ea typeface="Calibri" panose="020F0502020204030204" pitchFamily="34" charset="0"/>
              </a:rPr>
              <a:t>    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if the user doesn’t have an account.</a:t>
            </a:r>
          </a:p>
          <a:p>
            <a:pPr marL="412750" indent="-285750">
              <a:buFont typeface="Arial" panose="020B0604020202020204" pitchFamily="34" charset="0"/>
              <a:buChar char="•"/>
            </a:pPr>
            <a:endParaRPr lang="en-US" sz="18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412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FF54F4-AF38-01CE-A929-12381F71F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108" y="824952"/>
            <a:ext cx="2051251" cy="364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955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14E01-FF41-2074-E179-BC4D1A315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Login/Sign 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23B8C-DB86-BD9C-EE2F-0DB1F932F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23" y="938728"/>
            <a:ext cx="5304777" cy="1233474"/>
          </a:xfrm>
        </p:spPr>
        <p:txBody>
          <a:bodyPr/>
          <a:lstStyle/>
          <a:p>
            <a:pPr marL="412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2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cs typeface="Times New Roman" panose="02020603050405020304" pitchFamily="18" charset="0"/>
              </a:rPr>
              <a:t>The user shall login with his/her specific email and password.</a:t>
            </a:r>
          </a:p>
          <a:p>
            <a:pPr marL="412750" indent="-285750">
              <a:buFont typeface="Arial" panose="020B0604020202020204" pitchFamily="34" charset="0"/>
              <a:buChar char="•"/>
            </a:pPr>
            <a:endParaRPr lang="en-US" sz="1600" dirty="0">
              <a:latin typeface="+mn-lt"/>
              <a:cs typeface="Times New Roman" panose="02020603050405020304" pitchFamily="18" charset="0"/>
            </a:endParaRPr>
          </a:p>
          <a:p>
            <a:pPr marL="412750" indent="-285750">
              <a:buFont typeface="Arial" panose="020B0604020202020204" pitchFamily="34" charset="0"/>
              <a:buChar char="•"/>
            </a:pPr>
            <a:endParaRPr lang="en-US" sz="16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F33DB5-E16B-BDAC-FE70-011BB7222379}"/>
              </a:ext>
            </a:extLst>
          </p:cNvPr>
          <p:cNvSpPr txBox="1"/>
          <p:nvPr/>
        </p:nvSpPr>
        <p:spPr>
          <a:xfrm>
            <a:off x="2823719" y="3773885"/>
            <a:ext cx="530477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8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Open Sans"/>
                <a:cs typeface="Times New Roman" panose="02020603050405020304" pitchFamily="18" charset="0"/>
                <a:sym typeface="Open Sans"/>
              </a:rPr>
              <a:t>At the first time of joining the app the user must fill the form of the sign up page.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079FF4-54FE-5E9C-D2AB-C0B0EAD0C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999" y="654398"/>
            <a:ext cx="1808216" cy="30032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303D6B-07F0-69D6-9546-33F5C67C6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503" y="1935120"/>
            <a:ext cx="1808216" cy="300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95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2BCC7-E967-0934-28B9-6F7E9F584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 Database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A827F4-6C5C-1430-6B94-FA2383101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474" y="1472207"/>
            <a:ext cx="6945052" cy="3374862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A0B418F-AFAA-1EE9-CF5C-75F0E335B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2910" y="824952"/>
            <a:ext cx="5506797" cy="772795"/>
          </a:xfrm>
        </p:spPr>
        <p:txBody>
          <a:bodyPr/>
          <a:lstStyle/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The user’s data stored in firebase as follows: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3D5EA0-EAF9-2FF2-58D5-BC28E364C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474" y="1472207"/>
            <a:ext cx="6945052" cy="337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385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4D394-7158-443B-CA5E-C29648019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Menu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6BD5D-AE32-8A40-96B5-33ACC199B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50" y="946200"/>
            <a:ext cx="5613123" cy="3518998"/>
          </a:xfrm>
        </p:spPr>
        <p:txBody>
          <a:bodyPr/>
          <a:lstStyle/>
          <a:p>
            <a:pPr marL="412750" indent="-285750">
              <a:buFont typeface="Arial" panose="020B0604020202020204" pitchFamily="34" charset="0"/>
              <a:buChar char="•"/>
            </a:pPr>
            <a:endParaRPr lang="en-US" sz="1800" dirty="0">
              <a:latin typeface="+mn-lt"/>
              <a:cs typeface="Times New Roman" panose="02020603050405020304" pitchFamily="18" charset="0"/>
            </a:endParaRPr>
          </a:p>
          <a:p>
            <a:pPr marL="412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  <a:cs typeface="Times New Roman" panose="02020603050405020304" pitchFamily="18" charset="0"/>
              </a:rPr>
              <a:t>In the main menu a default tab controller used with length of 5 that take list of tabs in the tab bar. That make it easy to switch between categories.</a:t>
            </a:r>
          </a:p>
          <a:p>
            <a:pPr marL="127000" indent="0">
              <a:buNone/>
            </a:pPr>
            <a:endParaRPr lang="en-US" sz="1600" dirty="0">
              <a:latin typeface="+mn-lt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endParaRPr lang="en-US" sz="1600" dirty="0">
              <a:latin typeface="+mn-lt"/>
              <a:cs typeface="Times New Roman" panose="02020603050405020304" pitchFamily="18" charset="0"/>
            </a:endParaRPr>
          </a:p>
          <a:p>
            <a:pPr marL="412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  <a:cs typeface="Times New Roman" panose="02020603050405020304" pitchFamily="18" charset="0"/>
              </a:rPr>
              <a:t>The items shown created with card widget because it attracts the users and makes it easy to differentiate between the other items.</a:t>
            </a:r>
          </a:p>
          <a:p>
            <a:pPr marL="412750" indent="-285750">
              <a:buFont typeface="Arial" panose="020B0604020202020204" pitchFamily="34" charset="0"/>
              <a:buChar char="•"/>
            </a:pPr>
            <a:endParaRPr lang="en-US" sz="1600" dirty="0">
              <a:latin typeface="+mn-lt"/>
              <a:cs typeface="Times New Roman" panose="02020603050405020304" pitchFamily="18" charset="0"/>
            </a:endParaRPr>
          </a:p>
          <a:p>
            <a:pPr marL="412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  <a:cs typeface="Times New Roman" panose="02020603050405020304" pitchFamily="18" charset="0"/>
              </a:rPr>
              <a:t>Once the user clicks on the card of any item, a details page will appear to choose the size and quantity of the item.</a:t>
            </a:r>
          </a:p>
          <a:p>
            <a:pPr marL="412750" indent="-285750">
              <a:buFont typeface="Arial" panose="020B0604020202020204" pitchFamily="34" charset="0"/>
              <a:buChar char="•"/>
            </a:pPr>
            <a:endParaRPr lang="en-US" sz="1600" dirty="0">
              <a:latin typeface="+mn-lt"/>
              <a:cs typeface="Times New Roman" panose="02020603050405020304" pitchFamily="18" charset="0"/>
            </a:endParaRPr>
          </a:p>
          <a:p>
            <a:pPr marL="412750" indent="-285750">
              <a:buFont typeface="Arial" panose="020B0604020202020204" pitchFamily="34" charset="0"/>
              <a:buChar char="•"/>
            </a:pPr>
            <a:endParaRPr lang="en-US" sz="1600" dirty="0">
              <a:latin typeface="+mn-lt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endParaRPr lang="en-US" sz="1600" dirty="0">
              <a:latin typeface="+mn-lt"/>
              <a:cs typeface="Times New Roman" panose="02020603050405020304" pitchFamily="18" charset="0"/>
            </a:endParaRPr>
          </a:p>
          <a:p>
            <a:pPr marL="412750" indent="-285750">
              <a:buFont typeface="Arial" panose="020B0604020202020204" pitchFamily="34" charset="0"/>
              <a:buChar char="•"/>
            </a:pPr>
            <a:endParaRPr lang="en-US" sz="1800" dirty="0">
              <a:latin typeface="+mn-lt"/>
              <a:cs typeface="Times New Roman" panose="02020603050405020304" pitchFamily="18" charset="0"/>
            </a:endParaRPr>
          </a:p>
          <a:p>
            <a:pPr marL="412750" indent="-285750">
              <a:buFont typeface="Arial" panose="020B0604020202020204" pitchFamily="34" charset="0"/>
              <a:buChar char="•"/>
            </a:pPr>
            <a:endParaRPr lang="en-US" sz="1800" dirty="0">
              <a:latin typeface="+mn-lt"/>
              <a:cs typeface="Times New Roman" panose="02020603050405020304" pitchFamily="18" charset="0"/>
            </a:endParaRPr>
          </a:p>
          <a:p>
            <a:pPr marL="412750" indent="-285750">
              <a:buFont typeface="Arial" panose="020B0604020202020204" pitchFamily="34" charset="0"/>
              <a:buChar char="•"/>
            </a:pPr>
            <a:endParaRPr lang="en-US" sz="1800" dirty="0">
              <a:latin typeface="+mn-lt"/>
              <a:cs typeface="Times New Roman" panose="02020603050405020304" pitchFamily="18" charset="0"/>
            </a:endParaRPr>
          </a:p>
          <a:p>
            <a:pPr marL="412750" indent="-285750">
              <a:buFont typeface="Arial" panose="020B0604020202020204" pitchFamily="34" charset="0"/>
              <a:buChar char="•"/>
            </a:pPr>
            <a:endParaRPr lang="en-US" sz="1800" dirty="0">
              <a:latin typeface="+mn-lt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endParaRPr lang="en-US" sz="1800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02C6A5-7165-E0DB-B2DD-7560A978C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5085" y="677652"/>
            <a:ext cx="2015640" cy="378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917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F1E99-92DC-5FCA-FCDA-166280D70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Categories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89E2193-E0F5-8F95-8B13-83F038454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059" y="1522432"/>
            <a:ext cx="1483598" cy="2952071"/>
          </a:xfrm>
          <a:prstGeom prst="rect">
            <a:avLst/>
          </a:prstGeom>
        </p:spPr>
      </p:pic>
      <p:pic>
        <p:nvPicPr>
          <p:cNvPr id="5" name="Picture 4" descr="Graphical user interface, application, chat or text message&#10;&#10;Description automatically generated">
            <a:extLst>
              <a:ext uri="{FF2B5EF4-FFF2-40B4-BE49-F238E27FC236}">
                <a16:creationId xmlns:a16="http://schemas.microsoft.com/office/drawing/2014/main" id="{41BAABC6-DB54-A21A-0F41-BE40C7AE39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894" y="975502"/>
            <a:ext cx="1483598" cy="30106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BFE771-DA79-21F1-4258-9318CAC7AA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225" y="975502"/>
            <a:ext cx="1483597" cy="29520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580CDF-8AEE-A9FF-0519-1C002CEFFB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7729" y="1493128"/>
            <a:ext cx="1483596" cy="30106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D89C0F-2848-E63E-FA3C-204A2998AE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2562" y="975502"/>
            <a:ext cx="1491582" cy="314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963937"/>
      </p:ext>
    </p:extLst>
  </p:cSld>
  <p:clrMapOvr>
    <a:masterClrMapping/>
  </p:clrMapOvr>
</p:sld>
</file>

<file path=ppt/theme/theme1.xml><?xml version="1.0" encoding="utf-8"?>
<a:theme xmlns:a="http://schemas.openxmlformats.org/drawingml/2006/main" name="Crowfunding Platform Pitch Deck by Slidesgo">
  <a:themeElements>
    <a:clrScheme name="Simple Light">
      <a:dk1>
        <a:srgbClr val="37373B"/>
      </a:dk1>
      <a:lt1>
        <a:srgbClr val="FFFFFF"/>
      </a:lt1>
      <a:dk2>
        <a:srgbClr val="EC7433"/>
      </a:dk2>
      <a:lt2>
        <a:srgbClr val="F45C33"/>
      </a:lt2>
      <a:accent1>
        <a:srgbClr val="000000"/>
      </a:accent1>
      <a:accent2>
        <a:srgbClr val="F6AF89"/>
      </a:accent2>
      <a:accent3>
        <a:srgbClr val="666666"/>
      </a:accent3>
      <a:accent4>
        <a:srgbClr val="E9E9E9"/>
      </a:accent4>
      <a:accent5>
        <a:srgbClr val="FFFFFF"/>
      </a:accent5>
      <a:accent6>
        <a:srgbClr val="FFFFFF"/>
      </a:accent6>
      <a:hlink>
        <a:srgbClr val="F6AF8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1884</TotalTime>
  <Words>671</Words>
  <Application>Microsoft Office PowerPoint</Application>
  <PresentationFormat>On-screen Show (16:9)</PresentationFormat>
  <Paragraphs>142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Times New Roman</vt:lpstr>
      <vt:lpstr>Pacifico</vt:lpstr>
      <vt:lpstr>Comfortaa Medium</vt:lpstr>
      <vt:lpstr>Lora</vt:lpstr>
      <vt:lpstr>Bowlby One SC</vt:lpstr>
      <vt:lpstr>Arial</vt:lpstr>
      <vt:lpstr>Open Sans</vt:lpstr>
      <vt:lpstr>Dosis</vt:lpstr>
      <vt:lpstr>Manjari</vt:lpstr>
      <vt:lpstr>Alef</vt:lpstr>
      <vt:lpstr>Pattaya</vt:lpstr>
      <vt:lpstr>Crowfunding Platform Pitch Deck by Slidesgo</vt:lpstr>
      <vt:lpstr>STOMACHE Mobile Application</vt:lpstr>
      <vt:lpstr>Team Members</vt:lpstr>
      <vt:lpstr>Index</vt:lpstr>
      <vt:lpstr>Introduction</vt:lpstr>
      <vt:lpstr>Home Page</vt:lpstr>
      <vt:lpstr>Login/Sign up</vt:lpstr>
      <vt:lpstr>Users Database</vt:lpstr>
      <vt:lpstr>Main Menu</vt:lpstr>
      <vt:lpstr>Categories</vt:lpstr>
      <vt:lpstr>Offers</vt:lpstr>
      <vt:lpstr>Details of Order</vt:lpstr>
      <vt:lpstr>Restaurant Location</vt:lpstr>
      <vt:lpstr>The Cart</vt:lpstr>
      <vt:lpstr>Orders Database</vt:lpstr>
      <vt:lpstr>My Account</vt:lpstr>
      <vt:lpstr>Settings</vt:lpstr>
      <vt:lpstr>Change Password</vt:lpstr>
      <vt:lpstr>About App</vt:lpstr>
      <vt:lpstr>Advantages</vt:lpstr>
      <vt:lpstr>Any Questions?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Mobile Application</dc:title>
  <dc:creator>Ziad</dc:creator>
  <cp:lastModifiedBy>مى منصور محمد النادى</cp:lastModifiedBy>
  <cp:revision>6</cp:revision>
  <dcterms:modified xsi:type="dcterms:W3CDTF">2022-09-04T00:06:17Z</dcterms:modified>
</cp:coreProperties>
</file>