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2" autoAdjust="0"/>
    <p:restoredTop sz="94660"/>
  </p:normalViewPr>
  <p:slideViewPr>
    <p:cSldViewPr snapToGrid="0">
      <p:cViewPr varScale="1">
        <p:scale>
          <a:sx n="63" d="100"/>
          <a:sy n="63" d="100"/>
        </p:scale>
        <p:origin x="9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C18B-51D4-4453-90AC-06D01CF2D3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E0A674-22DA-48C7-974B-5FDE07783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EBE202-9B41-4754-8A48-46C5BB4CC8FA}"/>
              </a:ext>
            </a:extLst>
          </p:cNvPr>
          <p:cNvSpPr>
            <a:spLocks noGrp="1"/>
          </p:cNvSpPr>
          <p:nvPr>
            <p:ph type="dt" sz="half" idx="10"/>
          </p:nvPr>
        </p:nvSpPr>
        <p:spPr/>
        <p:txBody>
          <a:bodyPr/>
          <a:lstStyle/>
          <a:p>
            <a:fld id="{9AB3291A-540A-4C64-97CA-A8E75CEC77ED}" type="datetimeFigureOut">
              <a:rPr lang="en-GB" smtClean="0"/>
              <a:t>12/01/2022</a:t>
            </a:fld>
            <a:endParaRPr lang="en-GB"/>
          </a:p>
        </p:txBody>
      </p:sp>
      <p:sp>
        <p:nvSpPr>
          <p:cNvPr id="5" name="Footer Placeholder 4">
            <a:extLst>
              <a:ext uri="{FF2B5EF4-FFF2-40B4-BE49-F238E27FC236}">
                <a16:creationId xmlns:a16="http://schemas.microsoft.com/office/drawing/2014/main" id="{CF98261B-1DCA-4767-B8BA-1CB406EE6C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99BE96-1A54-4C84-8C5B-D41E04E98FD1}"/>
              </a:ext>
            </a:extLst>
          </p:cNvPr>
          <p:cNvSpPr>
            <a:spLocks noGrp="1"/>
          </p:cNvSpPr>
          <p:nvPr>
            <p:ph type="sldNum" sz="quarter" idx="12"/>
          </p:nvPr>
        </p:nvSpPr>
        <p:spPr/>
        <p:txBody>
          <a:bodyPr/>
          <a:lstStyle/>
          <a:p>
            <a:fld id="{E3CE0ACD-FEC6-4B17-91CD-AE81118BD963}" type="slidenum">
              <a:rPr lang="en-GB" smtClean="0"/>
              <a:t>‹#›</a:t>
            </a:fld>
            <a:endParaRPr lang="en-GB"/>
          </a:p>
        </p:txBody>
      </p:sp>
    </p:spTree>
    <p:extLst>
      <p:ext uri="{BB962C8B-B14F-4D97-AF65-F5344CB8AC3E}">
        <p14:creationId xmlns:p14="http://schemas.microsoft.com/office/powerpoint/2010/main" val="191225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9C42-2F66-4525-A8F7-B37381BD713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7CE80E-84AC-4020-ABAB-ADEAC66A8D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769B35-49A2-4243-BC6C-F9CDCA333A59}"/>
              </a:ext>
            </a:extLst>
          </p:cNvPr>
          <p:cNvSpPr>
            <a:spLocks noGrp="1"/>
          </p:cNvSpPr>
          <p:nvPr>
            <p:ph type="dt" sz="half" idx="10"/>
          </p:nvPr>
        </p:nvSpPr>
        <p:spPr/>
        <p:txBody>
          <a:bodyPr/>
          <a:lstStyle/>
          <a:p>
            <a:fld id="{9AB3291A-540A-4C64-97CA-A8E75CEC77ED}" type="datetimeFigureOut">
              <a:rPr lang="en-GB" smtClean="0"/>
              <a:t>12/01/2022</a:t>
            </a:fld>
            <a:endParaRPr lang="en-GB"/>
          </a:p>
        </p:txBody>
      </p:sp>
      <p:sp>
        <p:nvSpPr>
          <p:cNvPr id="5" name="Footer Placeholder 4">
            <a:extLst>
              <a:ext uri="{FF2B5EF4-FFF2-40B4-BE49-F238E27FC236}">
                <a16:creationId xmlns:a16="http://schemas.microsoft.com/office/drawing/2014/main" id="{10267082-7370-490B-AEF8-FE74ADF83B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F0C9EB-40B9-4CD6-9810-6415FF82412B}"/>
              </a:ext>
            </a:extLst>
          </p:cNvPr>
          <p:cNvSpPr>
            <a:spLocks noGrp="1"/>
          </p:cNvSpPr>
          <p:nvPr>
            <p:ph type="sldNum" sz="quarter" idx="12"/>
          </p:nvPr>
        </p:nvSpPr>
        <p:spPr/>
        <p:txBody>
          <a:bodyPr/>
          <a:lstStyle/>
          <a:p>
            <a:fld id="{E3CE0ACD-FEC6-4B17-91CD-AE81118BD963}" type="slidenum">
              <a:rPr lang="en-GB" smtClean="0"/>
              <a:t>‹#›</a:t>
            </a:fld>
            <a:endParaRPr lang="en-GB"/>
          </a:p>
        </p:txBody>
      </p:sp>
    </p:spTree>
    <p:extLst>
      <p:ext uri="{BB962C8B-B14F-4D97-AF65-F5344CB8AC3E}">
        <p14:creationId xmlns:p14="http://schemas.microsoft.com/office/powerpoint/2010/main" val="223930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D8684-FC17-4BA8-A6AB-999D8F4668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27ACE3-E0DA-4C84-B63E-7FF9EE4EA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834285-B7FC-47BA-BD0B-7EA4EC6DBA5D}"/>
              </a:ext>
            </a:extLst>
          </p:cNvPr>
          <p:cNvSpPr>
            <a:spLocks noGrp="1"/>
          </p:cNvSpPr>
          <p:nvPr>
            <p:ph type="dt" sz="half" idx="10"/>
          </p:nvPr>
        </p:nvSpPr>
        <p:spPr/>
        <p:txBody>
          <a:bodyPr/>
          <a:lstStyle/>
          <a:p>
            <a:fld id="{9AB3291A-540A-4C64-97CA-A8E75CEC77ED}" type="datetimeFigureOut">
              <a:rPr lang="en-GB" smtClean="0"/>
              <a:t>12/01/2022</a:t>
            </a:fld>
            <a:endParaRPr lang="en-GB"/>
          </a:p>
        </p:txBody>
      </p:sp>
      <p:sp>
        <p:nvSpPr>
          <p:cNvPr id="5" name="Footer Placeholder 4">
            <a:extLst>
              <a:ext uri="{FF2B5EF4-FFF2-40B4-BE49-F238E27FC236}">
                <a16:creationId xmlns:a16="http://schemas.microsoft.com/office/drawing/2014/main" id="{ECA48946-A153-476C-A3B3-9EE3A7AE60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CF3D0A-CAF1-4878-B4EE-A78D7D3DCDFF}"/>
              </a:ext>
            </a:extLst>
          </p:cNvPr>
          <p:cNvSpPr>
            <a:spLocks noGrp="1"/>
          </p:cNvSpPr>
          <p:nvPr>
            <p:ph type="sldNum" sz="quarter" idx="12"/>
          </p:nvPr>
        </p:nvSpPr>
        <p:spPr/>
        <p:txBody>
          <a:bodyPr/>
          <a:lstStyle/>
          <a:p>
            <a:fld id="{E3CE0ACD-FEC6-4B17-91CD-AE81118BD963}" type="slidenum">
              <a:rPr lang="en-GB" smtClean="0"/>
              <a:t>‹#›</a:t>
            </a:fld>
            <a:endParaRPr lang="en-GB"/>
          </a:p>
        </p:txBody>
      </p:sp>
    </p:spTree>
    <p:extLst>
      <p:ext uri="{BB962C8B-B14F-4D97-AF65-F5344CB8AC3E}">
        <p14:creationId xmlns:p14="http://schemas.microsoft.com/office/powerpoint/2010/main" val="164850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9E77-12DA-4D17-8A49-435943EE3F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CEDDC7-E582-4783-A16C-08F417E43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118D79-F816-47A2-BE0A-416018360147}"/>
              </a:ext>
            </a:extLst>
          </p:cNvPr>
          <p:cNvSpPr>
            <a:spLocks noGrp="1"/>
          </p:cNvSpPr>
          <p:nvPr>
            <p:ph type="dt" sz="half" idx="10"/>
          </p:nvPr>
        </p:nvSpPr>
        <p:spPr/>
        <p:txBody>
          <a:bodyPr/>
          <a:lstStyle/>
          <a:p>
            <a:fld id="{9AB3291A-540A-4C64-97CA-A8E75CEC77ED}" type="datetimeFigureOut">
              <a:rPr lang="en-GB" smtClean="0"/>
              <a:t>12/01/2022</a:t>
            </a:fld>
            <a:endParaRPr lang="en-GB"/>
          </a:p>
        </p:txBody>
      </p:sp>
      <p:sp>
        <p:nvSpPr>
          <p:cNvPr id="5" name="Footer Placeholder 4">
            <a:extLst>
              <a:ext uri="{FF2B5EF4-FFF2-40B4-BE49-F238E27FC236}">
                <a16:creationId xmlns:a16="http://schemas.microsoft.com/office/drawing/2014/main" id="{35FC0F6F-D64B-42A7-8CAE-0F3BF877DB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EEBE43-79C2-406F-B2CE-B6092AFEC0BD}"/>
              </a:ext>
            </a:extLst>
          </p:cNvPr>
          <p:cNvSpPr>
            <a:spLocks noGrp="1"/>
          </p:cNvSpPr>
          <p:nvPr>
            <p:ph type="sldNum" sz="quarter" idx="12"/>
          </p:nvPr>
        </p:nvSpPr>
        <p:spPr/>
        <p:txBody>
          <a:bodyPr/>
          <a:lstStyle/>
          <a:p>
            <a:fld id="{E3CE0ACD-FEC6-4B17-91CD-AE81118BD963}" type="slidenum">
              <a:rPr lang="en-GB" smtClean="0"/>
              <a:t>‹#›</a:t>
            </a:fld>
            <a:endParaRPr lang="en-GB"/>
          </a:p>
        </p:txBody>
      </p:sp>
    </p:spTree>
    <p:extLst>
      <p:ext uri="{BB962C8B-B14F-4D97-AF65-F5344CB8AC3E}">
        <p14:creationId xmlns:p14="http://schemas.microsoft.com/office/powerpoint/2010/main" val="351349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7AAF-27E1-4729-83A0-43A033C83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FFFAF5B-2C48-4223-A39C-FC0F97BE31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282A5-DEB6-45EE-8AA5-A5C1AB042A22}"/>
              </a:ext>
            </a:extLst>
          </p:cNvPr>
          <p:cNvSpPr>
            <a:spLocks noGrp="1"/>
          </p:cNvSpPr>
          <p:nvPr>
            <p:ph type="dt" sz="half" idx="10"/>
          </p:nvPr>
        </p:nvSpPr>
        <p:spPr/>
        <p:txBody>
          <a:bodyPr/>
          <a:lstStyle/>
          <a:p>
            <a:fld id="{9AB3291A-540A-4C64-97CA-A8E75CEC77ED}" type="datetimeFigureOut">
              <a:rPr lang="en-GB" smtClean="0"/>
              <a:t>12/01/2022</a:t>
            </a:fld>
            <a:endParaRPr lang="en-GB"/>
          </a:p>
        </p:txBody>
      </p:sp>
      <p:sp>
        <p:nvSpPr>
          <p:cNvPr id="5" name="Footer Placeholder 4">
            <a:extLst>
              <a:ext uri="{FF2B5EF4-FFF2-40B4-BE49-F238E27FC236}">
                <a16:creationId xmlns:a16="http://schemas.microsoft.com/office/drawing/2014/main" id="{F090EA96-C662-4273-9192-54E369C5B0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3C0D9D-C665-4930-9F87-7A848FC838C0}"/>
              </a:ext>
            </a:extLst>
          </p:cNvPr>
          <p:cNvSpPr>
            <a:spLocks noGrp="1"/>
          </p:cNvSpPr>
          <p:nvPr>
            <p:ph type="sldNum" sz="quarter" idx="12"/>
          </p:nvPr>
        </p:nvSpPr>
        <p:spPr/>
        <p:txBody>
          <a:bodyPr/>
          <a:lstStyle/>
          <a:p>
            <a:fld id="{E3CE0ACD-FEC6-4B17-91CD-AE81118BD963}" type="slidenum">
              <a:rPr lang="en-GB" smtClean="0"/>
              <a:t>‹#›</a:t>
            </a:fld>
            <a:endParaRPr lang="en-GB"/>
          </a:p>
        </p:txBody>
      </p:sp>
    </p:spTree>
    <p:extLst>
      <p:ext uri="{BB962C8B-B14F-4D97-AF65-F5344CB8AC3E}">
        <p14:creationId xmlns:p14="http://schemas.microsoft.com/office/powerpoint/2010/main" val="136383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A7AB-63D5-471B-A30D-D1ADC9E09D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9C1899-EF16-4B19-AC68-5A2F1E2C8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D02103C-5E75-4332-9342-39B4BD709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FFCA9E1-8F21-4F18-A11C-3F74E0C0BAA0}"/>
              </a:ext>
            </a:extLst>
          </p:cNvPr>
          <p:cNvSpPr>
            <a:spLocks noGrp="1"/>
          </p:cNvSpPr>
          <p:nvPr>
            <p:ph type="dt" sz="half" idx="10"/>
          </p:nvPr>
        </p:nvSpPr>
        <p:spPr/>
        <p:txBody>
          <a:bodyPr/>
          <a:lstStyle/>
          <a:p>
            <a:fld id="{9AB3291A-540A-4C64-97CA-A8E75CEC77ED}" type="datetimeFigureOut">
              <a:rPr lang="en-GB" smtClean="0"/>
              <a:t>12/01/2022</a:t>
            </a:fld>
            <a:endParaRPr lang="en-GB"/>
          </a:p>
        </p:txBody>
      </p:sp>
      <p:sp>
        <p:nvSpPr>
          <p:cNvPr id="6" name="Footer Placeholder 5">
            <a:extLst>
              <a:ext uri="{FF2B5EF4-FFF2-40B4-BE49-F238E27FC236}">
                <a16:creationId xmlns:a16="http://schemas.microsoft.com/office/drawing/2014/main" id="{5814C0D7-3C16-4CEE-A8DA-6115909B38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E73D07-74C6-4B11-923E-3937A6CA776C}"/>
              </a:ext>
            </a:extLst>
          </p:cNvPr>
          <p:cNvSpPr>
            <a:spLocks noGrp="1"/>
          </p:cNvSpPr>
          <p:nvPr>
            <p:ph type="sldNum" sz="quarter" idx="12"/>
          </p:nvPr>
        </p:nvSpPr>
        <p:spPr/>
        <p:txBody>
          <a:bodyPr/>
          <a:lstStyle/>
          <a:p>
            <a:fld id="{E3CE0ACD-FEC6-4B17-91CD-AE81118BD963}" type="slidenum">
              <a:rPr lang="en-GB" smtClean="0"/>
              <a:t>‹#›</a:t>
            </a:fld>
            <a:endParaRPr lang="en-GB"/>
          </a:p>
        </p:txBody>
      </p:sp>
    </p:spTree>
    <p:extLst>
      <p:ext uri="{BB962C8B-B14F-4D97-AF65-F5344CB8AC3E}">
        <p14:creationId xmlns:p14="http://schemas.microsoft.com/office/powerpoint/2010/main" val="290499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32B9-D459-4A6B-B502-2E08EDC57B7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07CFC87-8048-4FC5-A7E4-A986BD3B6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BB78E-9550-4944-A052-200F4EBC0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C12AF62-3853-47A7-A078-A949C4148F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A066D-1936-452E-AF26-F80C00E01B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4F665E3-A00D-452E-BB43-C2B2F262107B}"/>
              </a:ext>
            </a:extLst>
          </p:cNvPr>
          <p:cNvSpPr>
            <a:spLocks noGrp="1"/>
          </p:cNvSpPr>
          <p:nvPr>
            <p:ph type="dt" sz="half" idx="10"/>
          </p:nvPr>
        </p:nvSpPr>
        <p:spPr/>
        <p:txBody>
          <a:bodyPr/>
          <a:lstStyle/>
          <a:p>
            <a:fld id="{9AB3291A-540A-4C64-97CA-A8E75CEC77ED}" type="datetimeFigureOut">
              <a:rPr lang="en-GB" smtClean="0"/>
              <a:t>12/01/2022</a:t>
            </a:fld>
            <a:endParaRPr lang="en-GB"/>
          </a:p>
        </p:txBody>
      </p:sp>
      <p:sp>
        <p:nvSpPr>
          <p:cNvPr id="8" name="Footer Placeholder 7">
            <a:extLst>
              <a:ext uri="{FF2B5EF4-FFF2-40B4-BE49-F238E27FC236}">
                <a16:creationId xmlns:a16="http://schemas.microsoft.com/office/drawing/2014/main" id="{3BCCB568-EB7E-43E8-BEFE-CBA64C65B1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A268E04-92BF-4240-B2C8-C2E4A84C4FD3}"/>
              </a:ext>
            </a:extLst>
          </p:cNvPr>
          <p:cNvSpPr>
            <a:spLocks noGrp="1"/>
          </p:cNvSpPr>
          <p:nvPr>
            <p:ph type="sldNum" sz="quarter" idx="12"/>
          </p:nvPr>
        </p:nvSpPr>
        <p:spPr/>
        <p:txBody>
          <a:bodyPr/>
          <a:lstStyle/>
          <a:p>
            <a:fld id="{E3CE0ACD-FEC6-4B17-91CD-AE81118BD963}" type="slidenum">
              <a:rPr lang="en-GB" smtClean="0"/>
              <a:t>‹#›</a:t>
            </a:fld>
            <a:endParaRPr lang="en-GB"/>
          </a:p>
        </p:txBody>
      </p:sp>
    </p:spTree>
    <p:extLst>
      <p:ext uri="{BB962C8B-B14F-4D97-AF65-F5344CB8AC3E}">
        <p14:creationId xmlns:p14="http://schemas.microsoft.com/office/powerpoint/2010/main" val="204369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EA35-0E12-44B2-955F-82B81B46DA3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83CAC82-46C3-42D3-A52B-27191062927B}"/>
              </a:ext>
            </a:extLst>
          </p:cNvPr>
          <p:cNvSpPr>
            <a:spLocks noGrp="1"/>
          </p:cNvSpPr>
          <p:nvPr>
            <p:ph type="dt" sz="half" idx="10"/>
          </p:nvPr>
        </p:nvSpPr>
        <p:spPr/>
        <p:txBody>
          <a:bodyPr/>
          <a:lstStyle/>
          <a:p>
            <a:fld id="{9AB3291A-540A-4C64-97CA-A8E75CEC77ED}" type="datetimeFigureOut">
              <a:rPr lang="en-GB" smtClean="0"/>
              <a:t>12/01/2022</a:t>
            </a:fld>
            <a:endParaRPr lang="en-GB"/>
          </a:p>
        </p:txBody>
      </p:sp>
      <p:sp>
        <p:nvSpPr>
          <p:cNvPr id="4" name="Footer Placeholder 3">
            <a:extLst>
              <a:ext uri="{FF2B5EF4-FFF2-40B4-BE49-F238E27FC236}">
                <a16:creationId xmlns:a16="http://schemas.microsoft.com/office/drawing/2014/main" id="{A806F3AD-FC50-4753-843C-900C0A6368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3D7E4B-4255-4139-9678-1E62C9736967}"/>
              </a:ext>
            </a:extLst>
          </p:cNvPr>
          <p:cNvSpPr>
            <a:spLocks noGrp="1"/>
          </p:cNvSpPr>
          <p:nvPr>
            <p:ph type="sldNum" sz="quarter" idx="12"/>
          </p:nvPr>
        </p:nvSpPr>
        <p:spPr/>
        <p:txBody>
          <a:bodyPr/>
          <a:lstStyle/>
          <a:p>
            <a:fld id="{E3CE0ACD-FEC6-4B17-91CD-AE81118BD963}" type="slidenum">
              <a:rPr lang="en-GB" smtClean="0"/>
              <a:t>‹#›</a:t>
            </a:fld>
            <a:endParaRPr lang="en-GB"/>
          </a:p>
        </p:txBody>
      </p:sp>
    </p:spTree>
    <p:extLst>
      <p:ext uri="{BB962C8B-B14F-4D97-AF65-F5344CB8AC3E}">
        <p14:creationId xmlns:p14="http://schemas.microsoft.com/office/powerpoint/2010/main" val="271205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E7DCF-AA58-4108-8DE4-FAA9B7795D0E}"/>
              </a:ext>
            </a:extLst>
          </p:cNvPr>
          <p:cNvSpPr>
            <a:spLocks noGrp="1"/>
          </p:cNvSpPr>
          <p:nvPr>
            <p:ph type="dt" sz="half" idx="10"/>
          </p:nvPr>
        </p:nvSpPr>
        <p:spPr/>
        <p:txBody>
          <a:bodyPr/>
          <a:lstStyle/>
          <a:p>
            <a:fld id="{9AB3291A-540A-4C64-97CA-A8E75CEC77ED}" type="datetimeFigureOut">
              <a:rPr lang="en-GB" smtClean="0"/>
              <a:t>12/01/2022</a:t>
            </a:fld>
            <a:endParaRPr lang="en-GB"/>
          </a:p>
        </p:txBody>
      </p:sp>
      <p:sp>
        <p:nvSpPr>
          <p:cNvPr id="3" name="Footer Placeholder 2">
            <a:extLst>
              <a:ext uri="{FF2B5EF4-FFF2-40B4-BE49-F238E27FC236}">
                <a16:creationId xmlns:a16="http://schemas.microsoft.com/office/drawing/2014/main" id="{4F8B29F3-F7E1-44F0-A0AA-B21F9603D2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A6B2A2-6D04-4D59-9DF6-D0D45AAE2C78}"/>
              </a:ext>
            </a:extLst>
          </p:cNvPr>
          <p:cNvSpPr>
            <a:spLocks noGrp="1"/>
          </p:cNvSpPr>
          <p:nvPr>
            <p:ph type="sldNum" sz="quarter" idx="12"/>
          </p:nvPr>
        </p:nvSpPr>
        <p:spPr/>
        <p:txBody>
          <a:bodyPr/>
          <a:lstStyle/>
          <a:p>
            <a:fld id="{E3CE0ACD-FEC6-4B17-91CD-AE81118BD963}" type="slidenum">
              <a:rPr lang="en-GB" smtClean="0"/>
              <a:t>‹#›</a:t>
            </a:fld>
            <a:endParaRPr lang="en-GB"/>
          </a:p>
        </p:txBody>
      </p:sp>
    </p:spTree>
    <p:extLst>
      <p:ext uri="{BB962C8B-B14F-4D97-AF65-F5344CB8AC3E}">
        <p14:creationId xmlns:p14="http://schemas.microsoft.com/office/powerpoint/2010/main" val="288673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AD876-99E1-468F-8A5C-A3BD76B036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410FACB-E5A5-48A8-9E87-B4DCB60F7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CA99C3-84CF-4DAF-95D1-597EEA60D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202C5-FC29-4B40-AFFA-E43614D39A8C}"/>
              </a:ext>
            </a:extLst>
          </p:cNvPr>
          <p:cNvSpPr>
            <a:spLocks noGrp="1"/>
          </p:cNvSpPr>
          <p:nvPr>
            <p:ph type="dt" sz="half" idx="10"/>
          </p:nvPr>
        </p:nvSpPr>
        <p:spPr/>
        <p:txBody>
          <a:bodyPr/>
          <a:lstStyle/>
          <a:p>
            <a:fld id="{9AB3291A-540A-4C64-97CA-A8E75CEC77ED}" type="datetimeFigureOut">
              <a:rPr lang="en-GB" smtClean="0"/>
              <a:t>12/01/2022</a:t>
            </a:fld>
            <a:endParaRPr lang="en-GB"/>
          </a:p>
        </p:txBody>
      </p:sp>
      <p:sp>
        <p:nvSpPr>
          <p:cNvPr id="6" name="Footer Placeholder 5">
            <a:extLst>
              <a:ext uri="{FF2B5EF4-FFF2-40B4-BE49-F238E27FC236}">
                <a16:creationId xmlns:a16="http://schemas.microsoft.com/office/drawing/2014/main" id="{E8257DCE-ED73-474F-8076-2265AD51BE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1F0854-1480-4740-842B-F8A20AC978D9}"/>
              </a:ext>
            </a:extLst>
          </p:cNvPr>
          <p:cNvSpPr>
            <a:spLocks noGrp="1"/>
          </p:cNvSpPr>
          <p:nvPr>
            <p:ph type="sldNum" sz="quarter" idx="12"/>
          </p:nvPr>
        </p:nvSpPr>
        <p:spPr/>
        <p:txBody>
          <a:bodyPr/>
          <a:lstStyle/>
          <a:p>
            <a:fld id="{E3CE0ACD-FEC6-4B17-91CD-AE81118BD963}" type="slidenum">
              <a:rPr lang="en-GB" smtClean="0"/>
              <a:t>‹#›</a:t>
            </a:fld>
            <a:endParaRPr lang="en-GB"/>
          </a:p>
        </p:txBody>
      </p:sp>
    </p:spTree>
    <p:extLst>
      <p:ext uri="{BB962C8B-B14F-4D97-AF65-F5344CB8AC3E}">
        <p14:creationId xmlns:p14="http://schemas.microsoft.com/office/powerpoint/2010/main" val="428961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A78B-DDB7-47BE-9095-9A1E8434A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9BABAF-F603-46EB-88F2-A2187485D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E52107B-66E1-4FA2-AE67-AFE86F020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D953C-E752-41AD-958B-13F6978C9412}"/>
              </a:ext>
            </a:extLst>
          </p:cNvPr>
          <p:cNvSpPr>
            <a:spLocks noGrp="1"/>
          </p:cNvSpPr>
          <p:nvPr>
            <p:ph type="dt" sz="half" idx="10"/>
          </p:nvPr>
        </p:nvSpPr>
        <p:spPr/>
        <p:txBody>
          <a:bodyPr/>
          <a:lstStyle/>
          <a:p>
            <a:fld id="{9AB3291A-540A-4C64-97CA-A8E75CEC77ED}" type="datetimeFigureOut">
              <a:rPr lang="en-GB" smtClean="0"/>
              <a:t>12/01/2022</a:t>
            </a:fld>
            <a:endParaRPr lang="en-GB"/>
          </a:p>
        </p:txBody>
      </p:sp>
      <p:sp>
        <p:nvSpPr>
          <p:cNvPr id="6" name="Footer Placeholder 5">
            <a:extLst>
              <a:ext uri="{FF2B5EF4-FFF2-40B4-BE49-F238E27FC236}">
                <a16:creationId xmlns:a16="http://schemas.microsoft.com/office/drawing/2014/main" id="{846F2039-1F0A-4902-855B-F73A721790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141596-4D4A-4D75-A8F1-3EC93E772F60}"/>
              </a:ext>
            </a:extLst>
          </p:cNvPr>
          <p:cNvSpPr>
            <a:spLocks noGrp="1"/>
          </p:cNvSpPr>
          <p:nvPr>
            <p:ph type="sldNum" sz="quarter" idx="12"/>
          </p:nvPr>
        </p:nvSpPr>
        <p:spPr/>
        <p:txBody>
          <a:bodyPr/>
          <a:lstStyle/>
          <a:p>
            <a:fld id="{E3CE0ACD-FEC6-4B17-91CD-AE81118BD963}" type="slidenum">
              <a:rPr lang="en-GB" smtClean="0"/>
              <a:t>‹#›</a:t>
            </a:fld>
            <a:endParaRPr lang="en-GB"/>
          </a:p>
        </p:txBody>
      </p:sp>
    </p:spTree>
    <p:extLst>
      <p:ext uri="{BB962C8B-B14F-4D97-AF65-F5344CB8AC3E}">
        <p14:creationId xmlns:p14="http://schemas.microsoft.com/office/powerpoint/2010/main" val="229104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lum/>
          </a:blip>
          <a:srcRect/>
          <a:stretch>
            <a:fillRect l="-6000" r="6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085AB-9738-4736-9FFE-D74C7060A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210D6E-4C9B-4243-AB73-77A5108B0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06A223-8D4B-4B6C-82ED-9E8E0B0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3291A-540A-4C64-97CA-A8E75CEC77ED}" type="datetimeFigureOut">
              <a:rPr lang="en-GB" smtClean="0"/>
              <a:t>12/01/2022</a:t>
            </a:fld>
            <a:endParaRPr lang="en-GB"/>
          </a:p>
        </p:txBody>
      </p:sp>
      <p:sp>
        <p:nvSpPr>
          <p:cNvPr id="5" name="Footer Placeholder 4">
            <a:extLst>
              <a:ext uri="{FF2B5EF4-FFF2-40B4-BE49-F238E27FC236}">
                <a16:creationId xmlns:a16="http://schemas.microsoft.com/office/drawing/2014/main" id="{674B02D7-DC7D-4C93-AB68-B6CD7620E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5289194-7532-4391-8978-7C18C64B4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E0ACD-FEC6-4B17-91CD-AE81118BD963}" type="slidenum">
              <a:rPr lang="en-GB" smtClean="0"/>
              <a:t>‹#›</a:t>
            </a:fld>
            <a:endParaRPr lang="en-GB"/>
          </a:p>
        </p:txBody>
      </p:sp>
    </p:spTree>
    <p:extLst>
      <p:ext uri="{BB962C8B-B14F-4D97-AF65-F5344CB8AC3E}">
        <p14:creationId xmlns:p14="http://schemas.microsoft.com/office/powerpoint/2010/main" val="169245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04BE-32AA-4EA0-B2C8-63AE5C4E7955}"/>
              </a:ext>
            </a:extLst>
          </p:cNvPr>
          <p:cNvSpPr>
            <a:spLocks noGrp="1"/>
          </p:cNvSpPr>
          <p:nvPr>
            <p:ph type="ctrTitle"/>
          </p:nvPr>
        </p:nvSpPr>
        <p:spPr>
          <a:xfrm>
            <a:off x="1524000" y="-447357"/>
            <a:ext cx="9144000" cy="2387600"/>
          </a:xfrm>
        </p:spPr>
        <p:txBody>
          <a:bodyPr>
            <a:normAutofit/>
          </a:bodyPr>
          <a:lstStyle/>
          <a:p>
            <a:r>
              <a:rPr lang="en-GB" sz="7200" b="1" dirty="0">
                <a:solidFill>
                  <a:schemeClr val="accent2"/>
                </a:solidFill>
                <a:latin typeface="Agency FB" panose="020B0503020202020204" pitchFamily="34" charset="0"/>
              </a:rPr>
              <a:t>The Museum App </a:t>
            </a:r>
          </a:p>
        </p:txBody>
      </p:sp>
      <p:sp>
        <p:nvSpPr>
          <p:cNvPr id="3" name="Subtitle 2">
            <a:extLst>
              <a:ext uri="{FF2B5EF4-FFF2-40B4-BE49-F238E27FC236}">
                <a16:creationId xmlns:a16="http://schemas.microsoft.com/office/drawing/2014/main" id="{A08053C9-BFAF-43BE-BCA2-5D1E04BD1DBE}"/>
              </a:ext>
            </a:extLst>
          </p:cNvPr>
          <p:cNvSpPr>
            <a:spLocks noGrp="1"/>
          </p:cNvSpPr>
          <p:nvPr>
            <p:ph type="subTitle" idx="1"/>
          </p:nvPr>
        </p:nvSpPr>
        <p:spPr>
          <a:xfrm>
            <a:off x="1059180" y="2331720"/>
            <a:ext cx="10073640" cy="3947160"/>
          </a:xfrm>
        </p:spPr>
        <p:txBody>
          <a:bodyPr>
            <a:normAutofit/>
          </a:bodyPr>
          <a:lstStyle/>
          <a:p>
            <a:r>
              <a:rPr lang="en-GB" b="1" dirty="0">
                <a:solidFill>
                  <a:schemeClr val="bg1"/>
                </a:solidFill>
                <a:latin typeface="Agency FB" panose="020B0503020202020204" pitchFamily="34" charset="0"/>
              </a:rPr>
              <a:t>Course title: Software Engineering (1)</a:t>
            </a:r>
          </a:p>
          <a:p>
            <a:r>
              <a:rPr lang="en-GB" b="1" dirty="0">
                <a:solidFill>
                  <a:schemeClr val="bg1"/>
                </a:solidFill>
                <a:latin typeface="Agency FB" panose="020B0503020202020204" pitchFamily="34" charset="0"/>
              </a:rPr>
              <a:t>DR. Manal Ismail</a:t>
            </a:r>
          </a:p>
          <a:p>
            <a:r>
              <a:rPr lang="en-GB" b="1" dirty="0">
                <a:solidFill>
                  <a:schemeClr val="bg1"/>
                </a:solidFill>
                <a:latin typeface="Agency FB" panose="020B0503020202020204" pitchFamily="34" charset="0"/>
              </a:rPr>
              <a:t>TA: Eng. Ahmed Saied </a:t>
            </a:r>
          </a:p>
          <a:p>
            <a:r>
              <a:rPr lang="en-GB" b="1" dirty="0">
                <a:solidFill>
                  <a:schemeClr val="bg1"/>
                </a:solidFill>
                <a:latin typeface="Agency FB" panose="020B0503020202020204" pitchFamily="34" charset="0"/>
              </a:rPr>
              <a:t>Made by: Dina Salah Salem</a:t>
            </a:r>
          </a:p>
          <a:p>
            <a:r>
              <a:rPr lang="en-GB" b="1" dirty="0" err="1">
                <a:solidFill>
                  <a:schemeClr val="bg1"/>
                </a:solidFill>
                <a:latin typeface="Agency FB" panose="020B0503020202020204" pitchFamily="34" charset="0"/>
              </a:rPr>
              <a:t>Hosam</a:t>
            </a:r>
            <a:r>
              <a:rPr lang="en-GB" b="1" dirty="0">
                <a:solidFill>
                  <a:schemeClr val="bg1"/>
                </a:solidFill>
                <a:latin typeface="Agency FB" panose="020B0503020202020204" pitchFamily="34" charset="0"/>
              </a:rPr>
              <a:t> </a:t>
            </a:r>
            <a:r>
              <a:rPr lang="en-GB" b="1" dirty="0" err="1">
                <a:solidFill>
                  <a:schemeClr val="bg1"/>
                </a:solidFill>
                <a:latin typeface="Agency FB" panose="020B0503020202020204" pitchFamily="34" charset="0"/>
              </a:rPr>
              <a:t>Magdi</a:t>
            </a:r>
            <a:r>
              <a:rPr lang="en-GB" b="1" dirty="0">
                <a:solidFill>
                  <a:schemeClr val="bg1"/>
                </a:solidFill>
                <a:latin typeface="Agency FB" panose="020B0503020202020204" pitchFamily="34" charset="0"/>
              </a:rPr>
              <a:t> </a:t>
            </a:r>
            <a:r>
              <a:rPr lang="en-GB" b="1" dirty="0" err="1">
                <a:solidFill>
                  <a:schemeClr val="bg1"/>
                </a:solidFill>
                <a:latin typeface="Agency FB" panose="020B0503020202020204" pitchFamily="34" charset="0"/>
              </a:rPr>
              <a:t>Lotfy</a:t>
            </a:r>
            <a:endParaRPr lang="en-GB" b="1" dirty="0">
              <a:solidFill>
                <a:schemeClr val="bg1"/>
              </a:solidFill>
              <a:latin typeface="Agency FB" panose="020B0503020202020204" pitchFamily="34" charset="0"/>
            </a:endParaRPr>
          </a:p>
          <a:p>
            <a:r>
              <a:rPr lang="en-GB" b="1" dirty="0">
                <a:solidFill>
                  <a:schemeClr val="bg1"/>
                </a:solidFill>
                <a:latin typeface="Agency FB" panose="020B0503020202020204" pitchFamily="34" charset="0"/>
              </a:rPr>
              <a:t>Seif Mostafa Abdel Halim</a:t>
            </a:r>
          </a:p>
          <a:p>
            <a:r>
              <a:rPr lang="en-GB" b="1" dirty="0" err="1">
                <a:solidFill>
                  <a:schemeClr val="bg1"/>
                </a:solidFill>
                <a:latin typeface="Agency FB" panose="020B0503020202020204" pitchFamily="34" charset="0"/>
              </a:rPr>
              <a:t>Shrouk</a:t>
            </a:r>
            <a:r>
              <a:rPr lang="en-GB" b="1" dirty="0">
                <a:solidFill>
                  <a:schemeClr val="bg1"/>
                </a:solidFill>
                <a:latin typeface="Agency FB" panose="020B0503020202020204" pitchFamily="34" charset="0"/>
              </a:rPr>
              <a:t> Ashraf El </a:t>
            </a:r>
            <a:r>
              <a:rPr lang="en-GB" b="1" dirty="0" err="1">
                <a:solidFill>
                  <a:schemeClr val="bg1"/>
                </a:solidFill>
                <a:latin typeface="Agency FB" panose="020B0503020202020204" pitchFamily="34" charset="0"/>
              </a:rPr>
              <a:t>saied</a:t>
            </a:r>
            <a:r>
              <a:rPr lang="en-GB" b="1" dirty="0">
                <a:solidFill>
                  <a:schemeClr val="bg1"/>
                </a:solidFill>
                <a:latin typeface="Agency FB" panose="020B0503020202020204" pitchFamily="34" charset="0"/>
              </a:rPr>
              <a:t> </a:t>
            </a:r>
          </a:p>
          <a:p>
            <a:r>
              <a:rPr lang="en-GB" b="1" dirty="0">
                <a:solidFill>
                  <a:schemeClr val="bg1"/>
                </a:solidFill>
                <a:latin typeface="Agency FB" panose="020B0503020202020204" pitchFamily="34" charset="0"/>
              </a:rPr>
              <a:t>Ziad Hesham Salah</a:t>
            </a:r>
          </a:p>
        </p:txBody>
      </p:sp>
    </p:spTree>
    <p:extLst>
      <p:ext uri="{BB962C8B-B14F-4D97-AF65-F5344CB8AC3E}">
        <p14:creationId xmlns:p14="http://schemas.microsoft.com/office/powerpoint/2010/main" val="18112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CE5347-7498-4BE0-B16C-DD94C8D71D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6279" y="0"/>
            <a:ext cx="6785661" cy="6872816"/>
          </a:xfrm>
        </p:spPr>
      </p:pic>
      <p:sp>
        <p:nvSpPr>
          <p:cNvPr id="6" name="Content Placeholder 2">
            <a:extLst>
              <a:ext uri="{FF2B5EF4-FFF2-40B4-BE49-F238E27FC236}">
                <a16:creationId xmlns:a16="http://schemas.microsoft.com/office/drawing/2014/main" id="{6545CB53-79BD-40AB-A1CA-15FD56B479A1}"/>
              </a:ext>
            </a:extLst>
          </p:cNvPr>
          <p:cNvSpPr txBox="1">
            <a:spLocks/>
          </p:cNvSpPr>
          <p:nvPr/>
        </p:nvSpPr>
        <p:spPr>
          <a:xfrm>
            <a:off x="411480" y="2359025"/>
            <a:ext cx="33375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dirty="0">
                <a:latin typeface="Agency FB" panose="020B0503020202020204" pitchFamily="34" charset="0"/>
              </a:rPr>
              <a:t>To identify the classes within the system, their relationships, attributes and functions.</a:t>
            </a:r>
          </a:p>
        </p:txBody>
      </p:sp>
      <p:sp>
        <p:nvSpPr>
          <p:cNvPr id="7" name="Title 1">
            <a:extLst>
              <a:ext uri="{FF2B5EF4-FFF2-40B4-BE49-F238E27FC236}">
                <a16:creationId xmlns:a16="http://schemas.microsoft.com/office/drawing/2014/main" id="{5B7C8134-F702-4C09-8E39-86B2AD4F92FB}"/>
              </a:ext>
            </a:extLst>
          </p:cNvPr>
          <p:cNvSpPr txBox="1">
            <a:spLocks/>
          </p:cNvSpPr>
          <p:nvPr/>
        </p:nvSpPr>
        <p:spPr>
          <a:xfrm>
            <a:off x="152400" y="3498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solidFill>
                  <a:schemeClr val="accent2"/>
                </a:solidFill>
                <a:latin typeface="Agency FB" panose="020B0503020202020204" pitchFamily="34" charset="0"/>
              </a:rPr>
              <a:t>Class diagram</a:t>
            </a:r>
          </a:p>
        </p:txBody>
      </p:sp>
    </p:spTree>
    <p:extLst>
      <p:ext uri="{BB962C8B-B14F-4D97-AF65-F5344CB8AC3E}">
        <p14:creationId xmlns:p14="http://schemas.microsoft.com/office/powerpoint/2010/main" val="415561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9946-1175-47B0-A97C-1678BC1964C4}"/>
              </a:ext>
            </a:extLst>
          </p:cNvPr>
          <p:cNvSpPr>
            <a:spLocks noGrp="1"/>
          </p:cNvSpPr>
          <p:nvPr>
            <p:ph type="title"/>
          </p:nvPr>
        </p:nvSpPr>
        <p:spPr>
          <a:xfrm>
            <a:off x="198120" y="373538"/>
            <a:ext cx="3550920" cy="1325563"/>
          </a:xfrm>
        </p:spPr>
        <p:txBody>
          <a:bodyPr/>
          <a:lstStyle/>
          <a:p>
            <a:r>
              <a:rPr lang="en-GB" dirty="0">
                <a:solidFill>
                  <a:schemeClr val="accent2"/>
                </a:solidFill>
                <a:latin typeface="Agency FB" panose="020B0503020202020204" pitchFamily="34" charset="0"/>
              </a:rPr>
              <a:t>Sequence diagram:</a:t>
            </a:r>
          </a:p>
        </p:txBody>
      </p:sp>
      <p:pic>
        <p:nvPicPr>
          <p:cNvPr id="7" name="Content Placeholder 6" descr="Graphical user interface&#10;&#10;Description automatically generated with medium confidence">
            <a:extLst>
              <a:ext uri="{FF2B5EF4-FFF2-40B4-BE49-F238E27FC236}">
                <a16:creationId xmlns:a16="http://schemas.microsoft.com/office/drawing/2014/main" id="{B465A554-DB35-46D5-8C8E-5FA7ADB447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12" r="1988" b="2962"/>
          <a:stretch/>
        </p:blipFill>
        <p:spPr>
          <a:xfrm>
            <a:off x="4282440" y="1394682"/>
            <a:ext cx="7909560" cy="4518438"/>
          </a:xfrm>
        </p:spPr>
      </p:pic>
      <p:sp>
        <p:nvSpPr>
          <p:cNvPr id="8" name="Content Placeholder 2">
            <a:extLst>
              <a:ext uri="{FF2B5EF4-FFF2-40B4-BE49-F238E27FC236}">
                <a16:creationId xmlns:a16="http://schemas.microsoft.com/office/drawing/2014/main" id="{D0221B51-285A-446A-BC74-871DC592797A}"/>
              </a:ext>
            </a:extLst>
          </p:cNvPr>
          <p:cNvSpPr txBox="1">
            <a:spLocks/>
          </p:cNvSpPr>
          <p:nvPr/>
        </p:nvSpPr>
        <p:spPr>
          <a:xfrm>
            <a:off x="411480" y="2133124"/>
            <a:ext cx="33375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dirty="0">
                <a:latin typeface="Agency FB" panose="020B0503020202020204" pitchFamily="34" charset="0"/>
              </a:rPr>
              <a:t>Identifying the lifelines, outgoing messages, their sources and distention, and the expected feedback. </a:t>
            </a:r>
          </a:p>
        </p:txBody>
      </p:sp>
    </p:spTree>
    <p:extLst>
      <p:ext uri="{BB962C8B-B14F-4D97-AF65-F5344CB8AC3E}">
        <p14:creationId xmlns:p14="http://schemas.microsoft.com/office/powerpoint/2010/main" val="99608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DE1F-1C1E-4540-ACBB-3C820812656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FB7A8D3-6324-4218-8974-19AAF0278AF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6691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033E-5C22-44E8-8CC4-6708961C961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250EE87-6348-46A0-9F9D-247844D28DD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1376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blip>
          <a:srcRect/>
          <a:stretch>
            <a:fillRect l="-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62B7-8A3E-4F8B-872C-802ED8D64DC5}"/>
              </a:ext>
            </a:extLst>
          </p:cNvPr>
          <p:cNvSpPr>
            <a:spLocks noGrp="1"/>
          </p:cNvSpPr>
          <p:nvPr>
            <p:ph type="title"/>
          </p:nvPr>
        </p:nvSpPr>
        <p:spPr/>
        <p:txBody>
          <a:bodyPr/>
          <a:lstStyle/>
          <a:p>
            <a:r>
              <a:rPr lang="en-GB" b="1" dirty="0">
                <a:solidFill>
                  <a:schemeClr val="accent2"/>
                </a:solidFill>
                <a:latin typeface="Agency FB" panose="020B0503020202020204" pitchFamily="34" charset="0"/>
              </a:rPr>
              <a:t>Project Overview</a:t>
            </a:r>
          </a:p>
        </p:txBody>
      </p:sp>
      <p:sp>
        <p:nvSpPr>
          <p:cNvPr id="3" name="Content Placeholder 2">
            <a:extLst>
              <a:ext uri="{FF2B5EF4-FFF2-40B4-BE49-F238E27FC236}">
                <a16:creationId xmlns:a16="http://schemas.microsoft.com/office/drawing/2014/main" id="{21DEE31C-104F-428B-9719-C21545896365}"/>
              </a:ext>
            </a:extLst>
          </p:cNvPr>
          <p:cNvSpPr>
            <a:spLocks noGrp="1"/>
          </p:cNvSpPr>
          <p:nvPr>
            <p:ph idx="1"/>
          </p:nvPr>
        </p:nvSpPr>
        <p:spPr/>
        <p:txBody>
          <a:bodyPr/>
          <a:lstStyle/>
          <a:p>
            <a:r>
              <a:rPr lang="en-GB" b="1" dirty="0">
                <a:latin typeface="Agency FB" panose="020B0503020202020204" pitchFamily="34" charset="0"/>
              </a:rPr>
              <a:t>The app mainly aims to provide an easy way to explore the museum from your home, know more about the artifacts in the museum, and book your ticket, pay online or just book a ticket and pay on your visit, in addition to a map to the museum to easily navigate through it.</a:t>
            </a:r>
          </a:p>
          <a:p>
            <a:r>
              <a:rPr lang="en-GB" b="1" dirty="0">
                <a:latin typeface="Agency FB" panose="020B0503020202020204" pitchFamily="34" charset="0"/>
              </a:rPr>
              <a:t>In addition to being able to view all the events organized by the museum and register in them as well.</a:t>
            </a:r>
          </a:p>
        </p:txBody>
      </p:sp>
    </p:spTree>
    <p:extLst>
      <p:ext uri="{BB962C8B-B14F-4D97-AF65-F5344CB8AC3E}">
        <p14:creationId xmlns:p14="http://schemas.microsoft.com/office/powerpoint/2010/main" val="139990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blip>
          <a:srcRect/>
          <a:stretch>
            <a:fillRect l="-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2E26-28D0-4A83-9CBE-3ABA5AAEF150}"/>
              </a:ext>
            </a:extLst>
          </p:cNvPr>
          <p:cNvSpPr>
            <a:spLocks noGrp="1"/>
          </p:cNvSpPr>
          <p:nvPr>
            <p:ph type="title"/>
          </p:nvPr>
        </p:nvSpPr>
        <p:spPr/>
        <p:txBody>
          <a:bodyPr>
            <a:normAutofit/>
          </a:bodyPr>
          <a:lstStyle/>
          <a:p>
            <a:r>
              <a:rPr lang="en-GB" sz="4800" dirty="0">
                <a:solidFill>
                  <a:schemeClr val="accent2"/>
                </a:solidFill>
                <a:latin typeface="Agency FB" panose="020B0503020202020204" pitchFamily="34" charset="0"/>
              </a:rPr>
              <a:t>Steps:</a:t>
            </a:r>
          </a:p>
        </p:txBody>
      </p:sp>
      <p:sp>
        <p:nvSpPr>
          <p:cNvPr id="3" name="Content Placeholder 2">
            <a:extLst>
              <a:ext uri="{FF2B5EF4-FFF2-40B4-BE49-F238E27FC236}">
                <a16:creationId xmlns:a16="http://schemas.microsoft.com/office/drawing/2014/main" id="{7916CC48-76D4-4891-BBEC-D94D34DD7D0A}"/>
              </a:ext>
            </a:extLst>
          </p:cNvPr>
          <p:cNvSpPr>
            <a:spLocks noGrp="1"/>
          </p:cNvSpPr>
          <p:nvPr>
            <p:ph idx="1"/>
          </p:nvPr>
        </p:nvSpPr>
        <p:spPr/>
        <p:txBody>
          <a:bodyPr>
            <a:normAutofit/>
          </a:bodyPr>
          <a:lstStyle/>
          <a:p>
            <a:r>
              <a:rPr lang="en-GB" sz="3200" dirty="0">
                <a:latin typeface="Agency FB" panose="020B0503020202020204" pitchFamily="34" charset="0"/>
              </a:rPr>
              <a:t>First by determining the user requirements, a primary design of the application was set, then by analysing user requirements, determining what needs to be done what technology will be used and making all necessary diagrams we started preparing the WBS and assigning each team member with a task, which were monitored weekly by the team leader and assigned according to the Gantt chart to maintain the schedule, then developing process started and with each phase a feedback was taken and implemented in the next stage, until the final stage in which it was ensured that all requirements were fulfilled and system functionality was ensured. </a:t>
            </a:r>
          </a:p>
        </p:txBody>
      </p:sp>
    </p:spTree>
    <p:extLst>
      <p:ext uri="{BB962C8B-B14F-4D97-AF65-F5344CB8AC3E}">
        <p14:creationId xmlns:p14="http://schemas.microsoft.com/office/powerpoint/2010/main" val="15772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2432E-E3BC-46F1-8D1A-F82B89D01030}"/>
              </a:ext>
            </a:extLst>
          </p:cNvPr>
          <p:cNvSpPr>
            <a:spLocks noGrp="1"/>
          </p:cNvSpPr>
          <p:nvPr>
            <p:ph idx="1"/>
          </p:nvPr>
        </p:nvSpPr>
        <p:spPr>
          <a:xfrm>
            <a:off x="259080" y="1705928"/>
            <a:ext cx="3688080" cy="4351338"/>
          </a:xfrm>
        </p:spPr>
        <p:txBody>
          <a:bodyPr/>
          <a:lstStyle/>
          <a:p>
            <a:r>
              <a:rPr lang="en-GB" dirty="0">
                <a:latin typeface="Agency FB" panose="020B0503020202020204" pitchFamily="34" charset="0"/>
              </a:rPr>
              <a:t>Incremental model was used to develop the project. </a:t>
            </a:r>
          </a:p>
        </p:txBody>
      </p:sp>
      <p:pic>
        <p:nvPicPr>
          <p:cNvPr id="5" name="Picture 4" descr="Diagram&#10;&#10;Description automatically generated">
            <a:extLst>
              <a:ext uri="{FF2B5EF4-FFF2-40B4-BE49-F238E27FC236}">
                <a16:creationId xmlns:a16="http://schemas.microsoft.com/office/drawing/2014/main" id="{09E55E97-044A-4D56-9519-CB53FB6D8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440" y="1317534"/>
            <a:ext cx="7909560" cy="4660290"/>
          </a:xfrm>
          <a:prstGeom prst="rect">
            <a:avLst/>
          </a:prstGeom>
        </p:spPr>
      </p:pic>
      <p:sp>
        <p:nvSpPr>
          <p:cNvPr id="8" name="Title 1">
            <a:extLst>
              <a:ext uri="{FF2B5EF4-FFF2-40B4-BE49-F238E27FC236}">
                <a16:creationId xmlns:a16="http://schemas.microsoft.com/office/drawing/2014/main" id="{BC6D93C3-C0DC-48A4-A4BC-BEE3946E493A}"/>
              </a:ext>
            </a:extLst>
          </p:cNvPr>
          <p:cNvSpPr txBox="1">
            <a:spLocks/>
          </p:cNvSpPr>
          <p:nvPr/>
        </p:nvSpPr>
        <p:spPr>
          <a:xfrm>
            <a:off x="152400" y="3498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solidFill>
                  <a:schemeClr val="accent2"/>
                </a:solidFill>
                <a:latin typeface="Agency FB" panose="020B0503020202020204" pitchFamily="34" charset="0"/>
              </a:rPr>
              <a:t>The used model</a:t>
            </a:r>
          </a:p>
        </p:txBody>
      </p:sp>
    </p:spTree>
    <p:extLst>
      <p:ext uri="{BB962C8B-B14F-4D97-AF65-F5344CB8AC3E}">
        <p14:creationId xmlns:p14="http://schemas.microsoft.com/office/powerpoint/2010/main" val="401459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AC48E-0392-4CF2-BB39-12CAAA855C8C}"/>
              </a:ext>
            </a:extLst>
          </p:cNvPr>
          <p:cNvSpPr>
            <a:spLocks noGrp="1"/>
          </p:cNvSpPr>
          <p:nvPr>
            <p:ph idx="1"/>
          </p:nvPr>
        </p:nvSpPr>
        <p:spPr/>
        <p:txBody>
          <a:bodyPr/>
          <a:lstStyle/>
          <a:p>
            <a:endParaRPr lang="en-GB"/>
          </a:p>
        </p:txBody>
      </p:sp>
      <p:sp>
        <p:nvSpPr>
          <p:cNvPr id="5" name="Title 1">
            <a:extLst>
              <a:ext uri="{FF2B5EF4-FFF2-40B4-BE49-F238E27FC236}">
                <a16:creationId xmlns:a16="http://schemas.microsoft.com/office/drawing/2014/main" id="{C3C1D5A3-A651-48F3-8E38-9A20B76A61D7}"/>
              </a:ext>
            </a:extLst>
          </p:cNvPr>
          <p:cNvSpPr>
            <a:spLocks noGrp="1"/>
          </p:cNvSpPr>
          <p:nvPr>
            <p:ph type="title"/>
          </p:nvPr>
        </p:nvSpPr>
        <p:spPr>
          <a:xfrm>
            <a:off x="838200" y="156578"/>
            <a:ext cx="10515600" cy="1325563"/>
          </a:xfrm>
        </p:spPr>
        <p:txBody>
          <a:bodyPr>
            <a:normAutofit/>
          </a:bodyPr>
          <a:lstStyle/>
          <a:p>
            <a:r>
              <a:rPr lang="en-GB" sz="5400" dirty="0">
                <a:solidFill>
                  <a:schemeClr val="accent2"/>
                </a:solidFill>
                <a:latin typeface="Agency FB" panose="020B0503020202020204" pitchFamily="34" charset="0"/>
              </a:rPr>
              <a:t>Diagrams:</a:t>
            </a:r>
          </a:p>
        </p:txBody>
      </p:sp>
    </p:spTree>
    <p:extLst>
      <p:ext uri="{BB962C8B-B14F-4D97-AF65-F5344CB8AC3E}">
        <p14:creationId xmlns:p14="http://schemas.microsoft.com/office/powerpoint/2010/main" val="2318409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A60B2-9471-4048-99E3-3ADECB5C8D92}"/>
              </a:ext>
            </a:extLst>
          </p:cNvPr>
          <p:cNvSpPr>
            <a:spLocks noGrp="1"/>
          </p:cNvSpPr>
          <p:nvPr>
            <p:ph idx="1"/>
          </p:nvPr>
        </p:nvSpPr>
        <p:spPr>
          <a:xfrm>
            <a:off x="304800" y="1847691"/>
            <a:ext cx="3840480" cy="4351338"/>
          </a:xfrm>
        </p:spPr>
        <p:txBody>
          <a:bodyPr>
            <a:normAutofit/>
          </a:bodyPr>
          <a:lstStyle/>
          <a:p>
            <a:r>
              <a:rPr lang="en-GB" sz="3200" dirty="0">
                <a:latin typeface="Agency FB" panose="020B0503020202020204" pitchFamily="34" charset="0"/>
              </a:rPr>
              <a:t>First an ERD was developed to know the main elements in the project and start developing the app according to them.</a:t>
            </a:r>
          </a:p>
        </p:txBody>
      </p:sp>
      <p:pic>
        <p:nvPicPr>
          <p:cNvPr id="5" name="Picture 4">
            <a:extLst>
              <a:ext uri="{FF2B5EF4-FFF2-40B4-BE49-F238E27FC236}">
                <a16:creationId xmlns:a16="http://schemas.microsoft.com/office/drawing/2014/main" id="{A5383D68-53EC-4026-8A3C-AF116A93B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0" y="2080525"/>
            <a:ext cx="7894320" cy="3295544"/>
          </a:xfrm>
          <a:prstGeom prst="rect">
            <a:avLst/>
          </a:prstGeom>
        </p:spPr>
      </p:pic>
      <p:sp>
        <p:nvSpPr>
          <p:cNvPr id="8" name="Title 1">
            <a:extLst>
              <a:ext uri="{FF2B5EF4-FFF2-40B4-BE49-F238E27FC236}">
                <a16:creationId xmlns:a16="http://schemas.microsoft.com/office/drawing/2014/main" id="{A4070A4B-AD9D-4DBC-8943-9F863ADA0D95}"/>
              </a:ext>
            </a:extLst>
          </p:cNvPr>
          <p:cNvSpPr>
            <a:spLocks noGrp="1"/>
          </p:cNvSpPr>
          <p:nvPr>
            <p:ph type="title"/>
          </p:nvPr>
        </p:nvSpPr>
        <p:spPr>
          <a:xfrm>
            <a:off x="152400" y="349885"/>
            <a:ext cx="10515600" cy="1325563"/>
          </a:xfrm>
        </p:spPr>
        <p:txBody>
          <a:bodyPr>
            <a:normAutofit/>
          </a:bodyPr>
          <a:lstStyle/>
          <a:p>
            <a:r>
              <a:rPr lang="en-GB" sz="4800" dirty="0">
                <a:solidFill>
                  <a:schemeClr val="accent2"/>
                </a:solidFill>
                <a:latin typeface="Agency FB" panose="020B0503020202020204" pitchFamily="34" charset="0"/>
              </a:rPr>
              <a:t>ERD</a:t>
            </a:r>
          </a:p>
        </p:txBody>
      </p:sp>
    </p:spTree>
    <p:extLst>
      <p:ext uri="{BB962C8B-B14F-4D97-AF65-F5344CB8AC3E}">
        <p14:creationId xmlns:p14="http://schemas.microsoft.com/office/powerpoint/2010/main" val="2081600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7D44A-22DB-4AAF-8278-F9147AC92815}"/>
              </a:ext>
            </a:extLst>
          </p:cNvPr>
          <p:cNvSpPr>
            <a:spLocks noGrp="1"/>
          </p:cNvSpPr>
          <p:nvPr>
            <p:ph idx="1"/>
          </p:nvPr>
        </p:nvSpPr>
        <p:spPr>
          <a:xfrm>
            <a:off x="217119" y="1675448"/>
            <a:ext cx="3642360" cy="6053455"/>
          </a:xfrm>
        </p:spPr>
        <p:txBody>
          <a:bodyPr>
            <a:normAutofit/>
          </a:bodyPr>
          <a:lstStyle/>
          <a:p>
            <a:r>
              <a:rPr lang="en-GB" sz="3200" dirty="0">
                <a:latin typeface="Agency FB" panose="020B0503020202020204" pitchFamily="34" charset="0"/>
              </a:rPr>
              <a:t>Then A DFD to identify the data stores for database development, the processes and their relationships with the entities in the app.</a:t>
            </a:r>
          </a:p>
          <a:p>
            <a:pPr marL="0" indent="0">
              <a:buNone/>
            </a:pPr>
            <a:endParaRPr lang="en-GB" sz="3200" dirty="0">
              <a:latin typeface="Agency FB" panose="020B0503020202020204" pitchFamily="34" charset="0"/>
            </a:endParaRPr>
          </a:p>
          <a:p>
            <a:r>
              <a:rPr lang="en-GB" sz="3200" dirty="0">
                <a:latin typeface="Agency FB" panose="020B0503020202020204" pitchFamily="34" charset="0"/>
              </a:rPr>
              <a:t>Level 0 DFD is an overview for the whole system as shown:</a:t>
            </a:r>
          </a:p>
        </p:txBody>
      </p:sp>
      <p:pic>
        <p:nvPicPr>
          <p:cNvPr id="5" name="Picture 4" descr="Diagram&#10;&#10;Description automatically generated">
            <a:extLst>
              <a:ext uri="{FF2B5EF4-FFF2-40B4-BE49-F238E27FC236}">
                <a16:creationId xmlns:a16="http://schemas.microsoft.com/office/drawing/2014/main" id="{77255C76-4FC7-4DDC-AEC3-4DF8F0579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688" y="2294414"/>
            <a:ext cx="7544193" cy="3435824"/>
          </a:xfrm>
          <a:prstGeom prst="rect">
            <a:avLst/>
          </a:prstGeom>
        </p:spPr>
      </p:pic>
      <p:sp>
        <p:nvSpPr>
          <p:cNvPr id="6" name="Title 1">
            <a:extLst>
              <a:ext uri="{FF2B5EF4-FFF2-40B4-BE49-F238E27FC236}">
                <a16:creationId xmlns:a16="http://schemas.microsoft.com/office/drawing/2014/main" id="{92003D36-3FBB-4F25-A6E8-4E59D3FB48B0}"/>
              </a:ext>
            </a:extLst>
          </p:cNvPr>
          <p:cNvSpPr>
            <a:spLocks noGrp="1"/>
          </p:cNvSpPr>
          <p:nvPr>
            <p:ph type="title"/>
          </p:nvPr>
        </p:nvSpPr>
        <p:spPr>
          <a:xfrm>
            <a:off x="152400" y="349885"/>
            <a:ext cx="10515600" cy="1325563"/>
          </a:xfrm>
        </p:spPr>
        <p:txBody>
          <a:bodyPr>
            <a:normAutofit/>
          </a:bodyPr>
          <a:lstStyle/>
          <a:p>
            <a:r>
              <a:rPr lang="en-GB" sz="4800" dirty="0">
                <a:solidFill>
                  <a:schemeClr val="accent2"/>
                </a:solidFill>
                <a:latin typeface="Agency FB" panose="020B0503020202020204" pitchFamily="34" charset="0"/>
              </a:rPr>
              <a:t>DFD</a:t>
            </a:r>
          </a:p>
        </p:txBody>
      </p:sp>
    </p:spTree>
    <p:extLst>
      <p:ext uri="{BB962C8B-B14F-4D97-AF65-F5344CB8AC3E}">
        <p14:creationId xmlns:p14="http://schemas.microsoft.com/office/powerpoint/2010/main" val="407673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E1B43-9F38-4308-8637-DEB84E162EAE}"/>
              </a:ext>
            </a:extLst>
          </p:cNvPr>
          <p:cNvSpPr>
            <a:spLocks noGrp="1"/>
          </p:cNvSpPr>
          <p:nvPr>
            <p:ph idx="1"/>
          </p:nvPr>
        </p:nvSpPr>
        <p:spPr>
          <a:xfrm>
            <a:off x="441960" y="1886585"/>
            <a:ext cx="3337560" cy="4351338"/>
          </a:xfrm>
        </p:spPr>
        <p:txBody>
          <a:bodyPr>
            <a:normAutofit/>
          </a:bodyPr>
          <a:lstStyle/>
          <a:p>
            <a:r>
              <a:rPr lang="en-GB" sz="3200" dirty="0">
                <a:latin typeface="Agency FB" panose="020B0503020202020204" pitchFamily="34" charset="0"/>
              </a:rPr>
              <a:t>Then a level 1 DFD to give more details into the system.</a:t>
            </a:r>
          </a:p>
        </p:txBody>
      </p:sp>
      <p:pic>
        <p:nvPicPr>
          <p:cNvPr id="5" name="Picture 4" descr="Diagram&#10;&#10;Description automatically generated">
            <a:extLst>
              <a:ext uri="{FF2B5EF4-FFF2-40B4-BE49-F238E27FC236}">
                <a16:creationId xmlns:a16="http://schemas.microsoft.com/office/drawing/2014/main" id="{F3FB5807-172B-402D-B3DB-9E196D282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0"/>
            <a:ext cx="7924800" cy="6858000"/>
          </a:xfrm>
          <a:prstGeom prst="rect">
            <a:avLst/>
          </a:prstGeom>
        </p:spPr>
      </p:pic>
      <p:sp>
        <p:nvSpPr>
          <p:cNvPr id="6" name="Title 1">
            <a:extLst>
              <a:ext uri="{FF2B5EF4-FFF2-40B4-BE49-F238E27FC236}">
                <a16:creationId xmlns:a16="http://schemas.microsoft.com/office/drawing/2014/main" id="{33B88647-12C1-49AF-B779-E483E2D9DE48}"/>
              </a:ext>
            </a:extLst>
          </p:cNvPr>
          <p:cNvSpPr>
            <a:spLocks noGrp="1"/>
          </p:cNvSpPr>
          <p:nvPr>
            <p:ph type="title"/>
          </p:nvPr>
        </p:nvSpPr>
        <p:spPr>
          <a:xfrm>
            <a:off x="152400" y="349885"/>
            <a:ext cx="10515600" cy="1325563"/>
          </a:xfrm>
        </p:spPr>
        <p:txBody>
          <a:bodyPr>
            <a:normAutofit/>
          </a:bodyPr>
          <a:lstStyle/>
          <a:p>
            <a:r>
              <a:rPr lang="en-GB" sz="4800" dirty="0">
                <a:solidFill>
                  <a:schemeClr val="accent2"/>
                </a:solidFill>
                <a:latin typeface="Agency FB" panose="020B0503020202020204" pitchFamily="34" charset="0"/>
              </a:rPr>
              <a:t>DFD</a:t>
            </a:r>
          </a:p>
        </p:txBody>
      </p:sp>
    </p:spTree>
    <p:extLst>
      <p:ext uri="{BB962C8B-B14F-4D97-AF65-F5344CB8AC3E}">
        <p14:creationId xmlns:p14="http://schemas.microsoft.com/office/powerpoint/2010/main" val="286825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EBEB-3D44-437E-A09A-EE32D406F7CD}"/>
              </a:ext>
            </a:extLst>
          </p:cNvPr>
          <p:cNvSpPr>
            <a:spLocks noGrp="1"/>
          </p:cNvSpPr>
          <p:nvPr>
            <p:ph type="title"/>
          </p:nvPr>
        </p:nvSpPr>
        <p:spPr>
          <a:xfrm>
            <a:off x="152400" y="349885"/>
            <a:ext cx="10515600" cy="1325563"/>
          </a:xfrm>
        </p:spPr>
        <p:txBody>
          <a:bodyPr>
            <a:normAutofit/>
          </a:bodyPr>
          <a:lstStyle/>
          <a:p>
            <a:r>
              <a:rPr lang="en-GB" sz="4800" dirty="0">
                <a:solidFill>
                  <a:schemeClr val="accent2"/>
                </a:solidFill>
                <a:latin typeface="Agency FB" panose="020B0503020202020204" pitchFamily="34" charset="0"/>
              </a:rPr>
              <a:t>Use case diagram</a:t>
            </a:r>
          </a:p>
        </p:txBody>
      </p:sp>
      <p:sp>
        <p:nvSpPr>
          <p:cNvPr id="3" name="Content Placeholder 2">
            <a:extLst>
              <a:ext uri="{FF2B5EF4-FFF2-40B4-BE49-F238E27FC236}">
                <a16:creationId xmlns:a16="http://schemas.microsoft.com/office/drawing/2014/main" id="{A5A441EB-A1DE-4DE7-A1E4-12A5F1135E00}"/>
              </a:ext>
            </a:extLst>
          </p:cNvPr>
          <p:cNvSpPr>
            <a:spLocks noGrp="1"/>
          </p:cNvSpPr>
          <p:nvPr>
            <p:ph idx="1"/>
          </p:nvPr>
        </p:nvSpPr>
        <p:spPr>
          <a:xfrm>
            <a:off x="411480" y="2359025"/>
            <a:ext cx="3337560" cy="4351338"/>
          </a:xfrm>
        </p:spPr>
        <p:txBody>
          <a:bodyPr>
            <a:normAutofit/>
          </a:bodyPr>
          <a:lstStyle/>
          <a:p>
            <a:r>
              <a:rPr lang="en-GB" sz="3200" dirty="0">
                <a:latin typeface="Agency FB" panose="020B0503020202020204" pitchFamily="34" charset="0"/>
              </a:rPr>
              <a:t>Then developing the use case diagram in order to plan the implementation of the user requirements in the application  </a:t>
            </a:r>
          </a:p>
        </p:txBody>
      </p:sp>
      <p:pic>
        <p:nvPicPr>
          <p:cNvPr id="6" name="Content Placeholder 4" descr="Diagram&#10;&#10;Description automatically generated">
            <a:extLst>
              <a:ext uri="{FF2B5EF4-FFF2-40B4-BE49-F238E27FC236}">
                <a16:creationId xmlns:a16="http://schemas.microsoft.com/office/drawing/2014/main" id="{794B1FB8-8C3C-48F3-8880-614DF337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602" y="65897"/>
            <a:ext cx="6369198" cy="6792103"/>
          </a:xfrm>
          <a:prstGeom prst="rect">
            <a:avLst/>
          </a:prstGeom>
        </p:spPr>
      </p:pic>
    </p:spTree>
    <p:extLst>
      <p:ext uri="{BB962C8B-B14F-4D97-AF65-F5344CB8AC3E}">
        <p14:creationId xmlns:p14="http://schemas.microsoft.com/office/powerpoint/2010/main" val="2672060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383</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Agency FB</vt:lpstr>
      <vt:lpstr>Arial</vt:lpstr>
      <vt:lpstr>Calibri</vt:lpstr>
      <vt:lpstr>Calibri Light</vt:lpstr>
      <vt:lpstr>Office Theme</vt:lpstr>
      <vt:lpstr>The Museum App </vt:lpstr>
      <vt:lpstr>Project Overview</vt:lpstr>
      <vt:lpstr>Steps:</vt:lpstr>
      <vt:lpstr>PowerPoint Presentation</vt:lpstr>
      <vt:lpstr>Diagrams:</vt:lpstr>
      <vt:lpstr>ERD</vt:lpstr>
      <vt:lpstr>DFD</vt:lpstr>
      <vt:lpstr>DFD</vt:lpstr>
      <vt:lpstr>Use case diagram</vt:lpstr>
      <vt:lpstr>PowerPoint Presentation</vt:lpstr>
      <vt:lpstr>Sequence diagram: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Museum App </dc:title>
  <dc:creator>Dina Salah Salem Nasr</dc:creator>
  <cp:lastModifiedBy>Dina Salah Salem Nasr</cp:lastModifiedBy>
  <cp:revision>1</cp:revision>
  <dcterms:created xsi:type="dcterms:W3CDTF">2022-01-12T21:23:51Z</dcterms:created>
  <dcterms:modified xsi:type="dcterms:W3CDTF">2022-01-12T23:06:08Z</dcterms:modified>
</cp:coreProperties>
</file>